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3.xml" ContentType="application/vnd.openxmlformats-officedocument.theme+xml"/>
  <Override PartName="/ppt/slideLayouts/slideLayout15.xml" ContentType="application/vnd.openxmlformats-officedocument.presentationml.slideLayout+xml"/>
  <Override PartName="/ppt/theme/theme4.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5.xml" ContentType="application/vnd.openxmlformats-officedocument.theme+xml"/>
  <Override PartName="/ppt/slideLayouts/slideLayout18.xml" ContentType="application/vnd.openxmlformats-officedocument.presentationml.slideLayout+xml"/>
  <Override PartName="/ppt/theme/theme6.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7.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8.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9.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10.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11.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12.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13.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14.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15.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6.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17.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18.xml" ContentType="application/vnd.openxmlformats-officedocument.theme+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19.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theme/theme20.xml" ContentType="application/vnd.openxmlformats-officedocument.theme+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theme/theme21.xml" ContentType="application/vnd.openxmlformats-officedocument.theme+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theme/theme22.xml" ContentType="application/vnd.openxmlformats-officedocument.theme+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theme/theme23.xml" ContentType="application/vnd.openxmlformats-officedocument.theme+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theme/theme24.xml" ContentType="application/vnd.openxmlformats-officedocument.theme+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theme/theme25.xml" ContentType="application/vnd.openxmlformats-officedocument.theme+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theme/theme26.xml" ContentType="application/vnd.openxmlformats-officedocument.theme+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theme/theme27.xml" ContentType="application/vnd.openxmlformats-officedocument.theme+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28.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29.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theme/theme30.xml" ContentType="application/vnd.openxmlformats-officedocument.theme+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theme/theme31.xml" ContentType="application/vnd.openxmlformats-officedocument.theme+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theme/theme32.xml" ContentType="application/vnd.openxmlformats-officedocument.theme+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theme/theme33.xml" ContentType="application/vnd.openxmlformats-officedocument.theme+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theme/theme34.xml" ContentType="application/vnd.openxmlformats-officedocument.theme+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theme/theme35.xml" ContentType="application/vnd.openxmlformats-officedocument.theme+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theme/theme36.xml" ContentType="application/vnd.openxmlformats-officedocument.theme+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37.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38.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39.xml" ContentType="application/vnd.openxmlformats-officedocument.theme+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theme/theme40.xml" ContentType="application/vnd.openxmlformats-officedocument.theme+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theme/theme41.xml" ContentType="application/vnd.openxmlformats-officedocument.theme+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theme/theme42.xml" ContentType="application/vnd.openxmlformats-officedocument.theme+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43.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4.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45.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theme/theme46.xml" ContentType="application/vnd.openxmlformats-officedocument.theme+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theme/theme47.xml" ContentType="application/vnd.openxmlformats-officedocument.theme+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48.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49.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theme/theme50.xml" ContentType="application/vnd.openxmlformats-officedocument.theme+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theme/theme51.xml" ContentType="application/vnd.openxmlformats-officedocument.theme+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theme/theme52.xml" ContentType="application/vnd.openxmlformats-officedocument.theme+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theme/theme53.xml" ContentType="application/vnd.openxmlformats-officedocument.theme+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theme/theme54.xml" ContentType="application/vnd.openxmlformats-officedocument.theme+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theme/theme55.xml" ContentType="application/vnd.openxmlformats-officedocument.theme+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theme/theme56.xml" ContentType="application/vnd.openxmlformats-officedocument.theme+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theme/theme57.xml" ContentType="application/vnd.openxmlformats-officedocument.theme+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theme/theme58.xml" ContentType="application/vnd.openxmlformats-officedocument.theme+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59.xml" ContentType="application/vnd.openxmlformats-officedocument.theme+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theme/theme60.xml" ContentType="application/vnd.openxmlformats-officedocument.theme+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theme/theme61.xml" ContentType="application/vnd.openxmlformats-officedocument.theme+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theme/theme62.xml" ContentType="application/vnd.openxmlformats-officedocument.theme+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theme/theme63.xml" ContentType="application/vnd.openxmlformats-officedocument.theme+xml"/>
  <Override PartName="/ppt/slideLayouts/slideLayout657.xml" ContentType="application/vnd.openxmlformats-officedocument.presentationml.slideLayout+xml"/>
  <Override PartName="/ppt/theme/theme64.xml" ContentType="application/vnd.openxmlformats-officedocument.theme+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theme/theme65.xml" ContentType="application/vnd.openxmlformats-officedocument.theme+xml"/>
  <Override PartName="/ppt/slideLayouts/slideLayout669.xml" ContentType="application/vnd.openxmlformats-officedocument.presentationml.slideLayout+xml"/>
  <Override PartName="/ppt/theme/theme66.xml" ContentType="application/vnd.openxmlformats-officedocument.theme+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theme/theme67.xml" ContentType="application/vnd.openxmlformats-officedocument.theme+xml"/>
  <Override PartName="/ppt/slideLayouts/slideLayout672.xml" ContentType="application/vnd.openxmlformats-officedocument.presentationml.slideLayout+xml"/>
  <Override PartName="/ppt/theme/theme68.xml" ContentType="application/vnd.openxmlformats-officedocument.theme+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69.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theme/theme70.xml" ContentType="application/vnd.openxmlformats-officedocument.theme+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theme/theme71.xml" ContentType="application/vnd.openxmlformats-officedocument.theme+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theme/theme72.xml" ContentType="application/vnd.openxmlformats-officedocument.theme+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theme/theme73.xml" ContentType="application/vnd.openxmlformats-officedocument.theme+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theme/theme74.xml" ContentType="application/vnd.openxmlformats-officedocument.theme+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theme/theme75.xml" ContentType="application/vnd.openxmlformats-officedocument.theme+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theme/theme76.xml" ContentType="application/vnd.openxmlformats-officedocument.theme+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theme/theme77.xml" ContentType="application/vnd.openxmlformats-officedocument.theme+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theme/theme78.xml" ContentType="application/vnd.openxmlformats-officedocument.theme+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theme/theme79.xml" ContentType="application/vnd.openxmlformats-officedocument.theme+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theme/theme80.xml" ContentType="application/vnd.openxmlformats-officedocument.theme+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theme/theme81.xml" ContentType="application/vnd.openxmlformats-officedocument.theme+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theme/theme82.xml" ContentType="application/vnd.openxmlformats-officedocument.theme+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theme/theme83.xml" ContentType="application/vnd.openxmlformats-officedocument.theme+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theme/theme84.xml" ContentType="application/vnd.openxmlformats-officedocument.theme+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theme/theme85.xml" ContentType="application/vnd.openxmlformats-officedocument.theme+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theme/theme86.xml" ContentType="application/vnd.openxmlformats-officedocument.theme+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theme/theme87.xml" ContentType="application/vnd.openxmlformats-officedocument.theme+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theme/theme88.xml" ContentType="application/vnd.openxmlformats-officedocument.theme+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theme/theme89.xml" ContentType="application/vnd.openxmlformats-officedocument.theme+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theme/theme90.xml" ContentType="application/vnd.openxmlformats-officedocument.theme+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theme/theme91.xml" ContentType="application/vnd.openxmlformats-officedocument.theme+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theme/theme92.xml" ContentType="application/vnd.openxmlformats-officedocument.theme+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theme/theme93.xml" ContentType="application/vnd.openxmlformats-officedocument.theme+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theme/theme94.xml" ContentType="application/vnd.openxmlformats-officedocument.theme+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theme/theme95.xml" ContentType="application/vnd.openxmlformats-officedocument.theme+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theme/theme96.xml" ContentType="application/vnd.openxmlformats-officedocument.theme+xml"/>
  <Override PartName="/ppt/slideLayouts/slideLayout1628.xml" ContentType="application/vnd.openxmlformats-officedocument.presentationml.slideLayout+xml"/>
  <Override PartName="/ppt/theme/theme97.xml" ContentType="application/vnd.openxmlformats-officedocument.theme+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theme/theme98.xml" ContentType="application/vnd.openxmlformats-officedocument.theme+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theme/theme99.xml" ContentType="application/vnd.openxmlformats-officedocument.theme+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theme/theme100.xml" ContentType="application/vnd.openxmlformats-officedocument.theme+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theme/theme101.xml" ContentType="application/vnd.openxmlformats-officedocument.theme+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theme/theme102.xml" ContentType="application/vnd.openxmlformats-officedocument.theme+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theme/theme103.xml" ContentType="application/vnd.openxmlformats-officedocument.theme+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theme/theme104.xml" ContentType="application/vnd.openxmlformats-officedocument.theme+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theme/theme105.xml" ContentType="application/vnd.openxmlformats-officedocument.theme+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theme/theme106.xml" ContentType="application/vnd.openxmlformats-officedocument.theme+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theme/theme107.xml" ContentType="application/vnd.openxmlformats-officedocument.theme+xml"/>
  <Override PartName="/ppt/slideLayouts/slideLayout1732.xml" ContentType="application/vnd.openxmlformats-officedocument.presentationml.slideLayout+xml"/>
  <Override PartName="/ppt/theme/theme108.xml" ContentType="application/vnd.openxmlformats-officedocument.theme+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theme/theme109.xml" ContentType="application/vnd.openxmlformats-officedocument.theme+xml"/>
  <Override PartName="/ppt/slideLayouts/slideLayout1735.xml" ContentType="application/vnd.openxmlformats-officedocument.presentationml.slideLayout+xml"/>
  <Override PartName="/ppt/theme/theme110.xml" ContentType="application/vnd.openxmlformats-officedocument.theme+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theme/theme111.xml" ContentType="application/vnd.openxmlformats-officedocument.theme+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theme/theme112.xml" ContentType="application/vnd.openxmlformats-officedocument.theme+xml"/>
  <Override PartName="/ppt/slideLayouts/slideLayout1749.xml" ContentType="application/vnd.openxmlformats-officedocument.presentationml.slideLayout+xml"/>
  <Override PartName="/ppt/theme/theme113.xml" ContentType="application/vnd.openxmlformats-officedocument.theme+xml"/>
  <Override PartName="/ppt/slideLayouts/slideLayout1750.xml" ContentType="application/vnd.openxmlformats-officedocument.presentationml.slideLayout+xml"/>
  <Override PartName="/ppt/theme/theme114.xml" ContentType="application/vnd.openxmlformats-officedocument.theme+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theme/theme115.xml" ContentType="application/vnd.openxmlformats-officedocument.theme+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theme/theme116.xml" ContentType="application/vnd.openxmlformats-officedocument.theme+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theme/theme117.xml" ContentType="application/vnd.openxmlformats-officedocument.theme+xml"/>
  <Override PartName="/ppt/theme/theme11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theme/themeOverride1.xml" ContentType="application/vnd.openxmlformats-officedocument.themeOverr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theme/themeOverride2.xml" ContentType="application/vnd.openxmlformats-officedocument.themeOverr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theme/themeOverride3.xml" ContentType="application/vnd.openxmlformats-officedocument.themeOverr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theme/themeOverride4.xml" ContentType="application/vnd.openxmlformats-officedocument.themeOverr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theme/themeOverride5.xml" ContentType="application/vnd.openxmlformats-officedocument.themeOverr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theme/themeOverride6.xml" ContentType="application/vnd.openxmlformats-officedocument.themeOverr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92.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93.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theme/themeOverride7.xml" ContentType="application/vnd.openxmlformats-officedocument.themeOverr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theme/themeOverride8.xml" ContentType="application/vnd.openxmlformats-officedocument.themeOverr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1" r:id="rId1"/>
    <p:sldMasterId id="2147483889" r:id="rId2"/>
    <p:sldMasterId id="2147484276" r:id="rId3"/>
    <p:sldMasterId id="2147484278" r:id="rId4"/>
    <p:sldMasterId id="2147484280" r:id="rId5"/>
    <p:sldMasterId id="2147484285" r:id="rId6"/>
    <p:sldMasterId id="2147485516" r:id="rId7"/>
    <p:sldMasterId id="2147485588" r:id="rId8"/>
    <p:sldMasterId id="2147485649" r:id="rId9"/>
    <p:sldMasterId id="2147485673" r:id="rId10"/>
    <p:sldMasterId id="2147485685" r:id="rId11"/>
    <p:sldMasterId id="2147485697" r:id="rId12"/>
    <p:sldMasterId id="2147485769" r:id="rId13"/>
    <p:sldMasterId id="2147485781" r:id="rId14"/>
    <p:sldMasterId id="2147485793" r:id="rId15"/>
    <p:sldMasterId id="2147485805" r:id="rId16"/>
    <p:sldMasterId id="2147485817" r:id="rId17"/>
    <p:sldMasterId id="2147485829" r:id="rId18"/>
    <p:sldMasterId id="2147485841" r:id="rId19"/>
    <p:sldMasterId id="2147485853" r:id="rId20"/>
    <p:sldMasterId id="2147485865" r:id="rId21"/>
    <p:sldMasterId id="2147485913" r:id="rId22"/>
    <p:sldMasterId id="2147485925" r:id="rId23"/>
    <p:sldMasterId id="2147485937" r:id="rId24"/>
    <p:sldMasterId id="2147485949" r:id="rId25"/>
    <p:sldMasterId id="2147485961" r:id="rId26"/>
    <p:sldMasterId id="2147485973" r:id="rId27"/>
    <p:sldMasterId id="2147486009" r:id="rId28"/>
    <p:sldMasterId id="2147486021" r:id="rId29"/>
    <p:sldMasterId id="2147486044" r:id="rId30"/>
    <p:sldMasterId id="2147486056" r:id="rId31"/>
    <p:sldMasterId id="2147486083" r:id="rId32"/>
    <p:sldMasterId id="2147486095" r:id="rId33"/>
    <p:sldMasterId id="2147486125" r:id="rId34"/>
    <p:sldMasterId id="2147486137" r:id="rId35"/>
    <p:sldMasterId id="2147486149" r:id="rId36"/>
    <p:sldMasterId id="2147486161" r:id="rId37"/>
    <p:sldMasterId id="2147486176" r:id="rId38"/>
    <p:sldMasterId id="2147486188" r:id="rId39"/>
    <p:sldMasterId id="2147486203" r:id="rId40"/>
    <p:sldMasterId id="2147486215" r:id="rId41"/>
    <p:sldMasterId id="2147486239" r:id="rId42"/>
    <p:sldMasterId id="2147486251" r:id="rId43"/>
    <p:sldMasterId id="2147486262" r:id="rId44"/>
    <p:sldMasterId id="2147486274" r:id="rId45"/>
    <p:sldMasterId id="2147486308" r:id="rId46"/>
    <p:sldMasterId id="2147486321" r:id="rId47"/>
    <p:sldMasterId id="2147486333" r:id="rId48"/>
    <p:sldMasterId id="2147486345" r:id="rId49"/>
    <p:sldMasterId id="2147486381" r:id="rId50"/>
    <p:sldMasterId id="2147486395" r:id="rId51"/>
    <p:sldMasterId id="2147486410" r:id="rId52"/>
    <p:sldMasterId id="2147486422" r:id="rId53"/>
    <p:sldMasterId id="2147486446" r:id="rId54"/>
    <p:sldMasterId id="2147486452" r:id="rId55"/>
    <p:sldMasterId id="2147486464" r:id="rId56"/>
    <p:sldMasterId id="2147486476" r:id="rId57"/>
    <p:sldMasterId id="2147486488" r:id="rId58"/>
    <p:sldMasterId id="2147486500" r:id="rId59"/>
    <p:sldMasterId id="2147486512" r:id="rId60"/>
    <p:sldMasterId id="2147486524" r:id="rId61"/>
    <p:sldMasterId id="2147486536" r:id="rId62"/>
    <p:sldMasterId id="2147486548" r:id="rId63"/>
    <p:sldMasterId id="2147486560" r:id="rId64"/>
    <p:sldMasterId id="2147486564" r:id="rId65"/>
    <p:sldMasterId id="2147486581" r:id="rId66"/>
    <p:sldMasterId id="2147486597" r:id="rId67"/>
    <p:sldMasterId id="2147486600" r:id="rId68"/>
    <p:sldMasterId id="2147486602" r:id="rId69"/>
    <p:sldMasterId id="2147486606" r:id="rId70"/>
    <p:sldMasterId id="2147486609" r:id="rId71"/>
    <p:sldMasterId id="2147486621" r:id="rId72"/>
    <p:sldMasterId id="2147486624" r:id="rId73"/>
    <p:sldMasterId id="2147486628" r:id="rId74"/>
    <p:sldMasterId id="2147486640" r:id="rId75"/>
    <p:sldMasterId id="2147486652" r:id="rId76"/>
    <p:sldMasterId id="2147486666" r:id="rId77"/>
    <p:sldMasterId id="2147486678" r:id="rId78"/>
    <p:sldMasterId id="2147486689" r:id="rId79"/>
    <p:sldMasterId id="2147486702" r:id="rId80"/>
    <p:sldMasterId id="2147486714" r:id="rId81"/>
    <p:sldMasterId id="2147486728" r:id="rId82"/>
    <p:sldMasterId id="2147486740" r:id="rId83"/>
    <p:sldMasterId id="2147486752" r:id="rId84"/>
    <p:sldMasterId id="2147486764" r:id="rId85"/>
    <p:sldMasterId id="2147486777" r:id="rId86"/>
    <p:sldMasterId id="2147486789" r:id="rId87"/>
    <p:sldMasterId id="2147486801" r:id="rId88"/>
    <p:sldMasterId id="2147486813" r:id="rId89"/>
    <p:sldMasterId id="2147486825" r:id="rId90"/>
    <p:sldMasterId id="2147486837" r:id="rId91"/>
    <p:sldMasterId id="2147487528" r:id="rId92"/>
    <p:sldMasterId id="2147487540" r:id="rId93"/>
    <p:sldMasterId id="2147487552" r:id="rId94"/>
    <p:sldMasterId id="2147487564" r:id="rId95"/>
    <p:sldMasterId id="2147487576" r:id="rId96"/>
    <p:sldMasterId id="2147487588" r:id="rId97"/>
    <p:sldMasterId id="2147487590" r:id="rId98"/>
    <p:sldMasterId id="2147487602" r:id="rId99"/>
    <p:sldMasterId id="2147487614" r:id="rId100"/>
    <p:sldMasterId id="2147487626" r:id="rId101"/>
    <p:sldMasterId id="2147487638" r:id="rId102"/>
    <p:sldMasterId id="2147487650" r:id="rId103"/>
    <p:sldMasterId id="2147487662" r:id="rId104"/>
    <p:sldMasterId id="2147487674" r:id="rId105"/>
    <p:sldMasterId id="2147487687" r:id="rId106"/>
    <p:sldMasterId id="2147487699" r:id="rId107"/>
    <p:sldMasterId id="2147487703" r:id="rId108"/>
    <p:sldMasterId id="2147487705" r:id="rId109"/>
    <p:sldMasterId id="2147487708" r:id="rId110"/>
    <p:sldMasterId id="2147487710" r:id="rId111"/>
    <p:sldMasterId id="2147487722" r:id="rId112"/>
    <p:sldMasterId id="2147487725" r:id="rId113"/>
    <p:sldMasterId id="2147487727" r:id="rId114"/>
    <p:sldMasterId id="2147487729" r:id="rId115"/>
    <p:sldMasterId id="2147487741" r:id="rId116"/>
    <p:sldMasterId id="2147487756" r:id="rId117"/>
  </p:sldMasterIdLst>
  <p:notesMasterIdLst>
    <p:notesMasterId r:id="rId517"/>
  </p:notesMasterIdLst>
  <p:sldIdLst>
    <p:sldId id="357" r:id="rId118"/>
    <p:sldId id="482" r:id="rId119"/>
    <p:sldId id="4133" r:id="rId120"/>
    <p:sldId id="814" r:id="rId121"/>
    <p:sldId id="815" r:id="rId122"/>
    <p:sldId id="816" r:id="rId123"/>
    <p:sldId id="817" r:id="rId124"/>
    <p:sldId id="876" r:id="rId125"/>
    <p:sldId id="820" r:id="rId126"/>
    <p:sldId id="821" r:id="rId127"/>
    <p:sldId id="1015" r:id="rId128"/>
    <p:sldId id="4134" r:id="rId129"/>
    <p:sldId id="4161" r:id="rId130"/>
    <p:sldId id="4162" r:id="rId131"/>
    <p:sldId id="4163" r:id="rId132"/>
    <p:sldId id="4164" r:id="rId133"/>
    <p:sldId id="4166" r:id="rId134"/>
    <p:sldId id="1022" r:id="rId135"/>
    <p:sldId id="4765" r:id="rId136"/>
    <p:sldId id="4766" r:id="rId137"/>
    <p:sldId id="4767" r:id="rId138"/>
    <p:sldId id="4769" r:id="rId139"/>
    <p:sldId id="5726" r:id="rId140"/>
    <p:sldId id="4209" r:id="rId141"/>
    <p:sldId id="1028" r:id="rId142"/>
    <p:sldId id="1029" r:id="rId143"/>
    <p:sldId id="4787" r:id="rId144"/>
    <p:sldId id="4854" r:id="rId145"/>
    <p:sldId id="1032" r:id="rId146"/>
    <p:sldId id="1033" r:id="rId147"/>
    <p:sldId id="1034" r:id="rId148"/>
    <p:sldId id="1035" r:id="rId149"/>
    <p:sldId id="1036" r:id="rId150"/>
    <p:sldId id="1038" r:id="rId151"/>
    <p:sldId id="1040" r:id="rId152"/>
    <p:sldId id="1041" r:id="rId153"/>
    <p:sldId id="1042" r:id="rId154"/>
    <p:sldId id="1043" r:id="rId155"/>
    <p:sldId id="1044" r:id="rId156"/>
    <p:sldId id="1046" r:id="rId157"/>
    <p:sldId id="1189" r:id="rId158"/>
    <p:sldId id="1048" r:id="rId159"/>
    <p:sldId id="1050" r:id="rId160"/>
    <p:sldId id="5341" r:id="rId161"/>
    <p:sldId id="1052" r:id="rId162"/>
    <p:sldId id="1053" r:id="rId163"/>
    <p:sldId id="864" r:id="rId164"/>
    <p:sldId id="4788" r:id="rId165"/>
    <p:sldId id="1057" r:id="rId166"/>
    <p:sldId id="1058" r:id="rId167"/>
    <p:sldId id="1059" r:id="rId168"/>
    <p:sldId id="4200" r:id="rId169"/>
    <p:sldId id="5630" r:id="rId170"/>
    <p:sldId id="4201" r:id="rId171"/>
    <p:sldId id="4789" r:id="rId172"/>
    <p:sldId id="1212" r:id="rId173"/>
    <p:sldId id="337" r:id="rId174"/>
    <p:sldId id="5613" r:id="rId175"/>
    <p:sldId id="339" r:id="rId176"/>
    <p:sldId id="351" r:id="rId177"/>
    <p:sldId id="4790" r:id="rId178"/>
    <p:sldId id="1067" r:id="rId179"/>
    <p:sldId id="340" r:id="rId180"/>
    <p:sldId id="341" r:id="rId181"/>
    <p:sldId id="342" r:id="rId182"/>
    <p:sldId id="4791" r:id="rId183"/>
    <p:sldId id="5617" r:id="rId184"/>
    <p:sldId id="345" r:id="rId185"/>
    <p:sldId id="4792" r:id="rId186"/>
    <p:sldId id="5622" r:id="rId187"/>
    <p:sldId id="4793" r:id="rId188"/>
    <p:sldId id="314" r:id="rId189"/>
    <p:sldId id="5623" r:id="rId190"/>
    <p:sldId id="1082" r:id="rId191"/>
    <p:sldId id="1084" r:id="rId192"/>
    <p:sldId id="1083" r:id="rId193"/>
    <p:sldId id="5624" r:id="rId194"/>
    <p:sldId id="5625" r:id="rId195"/>
    <p:sldId id="4794" r:id="rId196"/>
    <p:sldId id="5626" r:id="rId197"/>
    <p:sldId id="4853" r:id="rId198"/>
    <p:sldId id="5619" r:id="rId199"/>
    <p:sldId id="5620" r:id="rId200"/>
    <p:sldId id="5621" r:id="rId201"/>
    <p:sldId id="279" r:id="rId202"/>
    <p:sldId id="5629" r:id="rId203"/>
    <p:sldId id="1092" r:id="rId204"/>
    <p:sldId id="1093" r:id="rId205"/>
    <p:sldId id="1094" r:id="rId206"/>
    <p:sldId id="1095" r:id="rId207"/>
    <p:sldId id="1096" r:id="rId208"/>
    <p:sldId id="1097" r:id="rId209"/>
    <p:sldId id="1098" r:id="rId210"/>
    <p:sldId id="1099" r:id="rId211"/>
    <p:sldId id="1100" r:id="rId212"/>
    <p:sldId id="5631" r:id="rId213"/>
    <p:sldId id="1102" r:id="rId214"/>
    <p:sldId id="1104" r:id="rId215"/>
    <p:sldId id="1105" r:id="rId216"/>
    <p:sldId id="1106" r:id="rId217"/>
    <p:sldId id="5632" r:id="rId218"/>
    <p:sldId id="1108" r:id="rId219"/>
    <p:sldId id="1109" r:id="rId220"/>
    <p:sldId id="1110" r:id="rId221"/>
    <p:sldId id="5633" r:id="rId222"/>
    <p:sldId id="1112" r:id="rId223"/>
    <p:sldId id="5628" r:id="rId224"/>
    <p:sldId id="4795" r:id="rId225"/>
    <p:sldId id="1116" r:id="rId226"/>
    <p:sldId id="1117" r:id="rId227"/>
    <p:sldId id="1120" r:id="rId228"/>
    <p:sldId id="4796" r:id="rId229"/>
    <p:sldId id="3827" r:id="rId230"/>
    <p:sldId id="5642" r:id="rId231"/>
    <p:sldId id="3828" r:id="rId232"/>
    <p:sldId id="3829" r:id="rId233"/>
    <p:sldId id="3830" r:id="rId234"/>
    <p:sldId id="4827" r:id="rId235"/>
    <p:sldId id="3831" r:id="rId236"/>
    <p:sldId id="3832" r:id="rId237"/>
    <p:sldId id="4828" r:id="rId238"/>
    <p:sldId id="5627" r:id="rId239"/>
    <p:sldId id="3833" r:id="rId240"/>
    <p:sldId id="3834" r:id="rId241"/>
    <p:sldId id="3835" r:id="rId242"/>
    <p:sldId id="3836" r:id="rId243"/>
    <p:sldId id="5615" r:id="rId244"/>
    <p:sldId id="3837" r:id="rId245"/>
    <p:sldId id="5616" r:id="rId246"/>
    <p:sldId id="4832" r:id="rId247"/>
    <p:sldId id="4833" r:id="rId248"/>
    <p:sldId id="4834" r:id="rId249"/>
    <p:sldId id="3838" r:id="rId250"/>
    <p:sldId id="3839" r:id="rId251"/>
    <p:sldId id="5635" r:id="rId252"/>
    <p:sldId id="4835" r:id="rId253"/>
    <p:sldId id="4836" r:id="rId254"/>
    <p:sldId id="3841" r:id="rId255"/>
    <p:sldId id="3636" r:id="rId256"/>
    <p:sldId id="1122" r:id="rId257"/>
    <p:sldId id="281" r:id="rId258"/>
    <p:sldId id="5342" r:id="rId259"/>
    <p:sldId id="282" r:id="rId260"/>
    <p:sldId id="5343" r:id="rId261"/>
    <p:sldId id="5344" r:id="rId262"/>
    <p:sldId id="4850" r:id="rId263"/>
    <p:sldId id="4849" r:id="rId264"/>
    <p:sldId id="838" r:id="rId265"/>
    <p:sldId id="1132" r:id="rId266"/>
    <p:sldId id="291" r:id="rId267"/>
    <p:sldId id="292" r:id="rId268"/>
    <p:sldId id="602" r:id="rId269"/>
    <p:sldId id="5345" r:id="rId270"/>
    <p:sldId id="5579" r:id="rId271"/>
    <p:sldId id="1140" r:id="rId272"/>
    <p:sldId id="299" r:id="rId273"/>
    <p:sldId id="300" r:id="rId274"/>
    <p:sldId id="5346" r:id="rId275"/>
    <p:sldId id="302" r:id="rId276"/>
    <p:sldId id="5347" r:id="rId277"/>
    <p:sldId id="304" r:id="rId278"/>
    <p:sldId id="5564" r:id="rId279"/>
    <p:sldId id="306" r:id="rId280"/>
    <p:sldId id="5565" r:id="rId281"/>
    <p:sldId id="309" r:id="rId282"/>
    <p:sldId id="5566" r:id="rId283"/>
    <p:sldId id="5567" r:id="rId284"/>
    <p:sldId id="5568" r:id="rId285"/>
    <p:sldId id="5578" r:id="rId286"/>
    <p:sldId id="5569" r:id="rId287"/>
    <p:sldId id="5570" r:id="rId288"/>
    <p:sldId id="5571" r:id="rId289"/>
    <p:sldId id="5572" r:id="rId290"/>
    <p:sldId id="5573" r:id="rId291"/>
    <p:sldId id="5574" r:id="rId292"/>
    <p:sldId id="5575" r:id="rId293"/>
    <p:sldId id="313" r:id="rId294"/>
    <p:sldId id="5576" r:id="rId295"/>
    <p:sldId id="1166" r:id="rId296"/>
    <p:sldId id="4802" r:id="rId297"/>
    <p:sldId id="4803" r:id="rId298"/>
    <p:sldId id="4804" r:id="rId299"/>
    <p:sldId id="5336" r:id="rId300"/>
    <p:sldId id="5577" r:id="rId301"/>
    <p:sldId id="4805" r:id="rId302"/>
    <p:sldId id="5580" r:id="rId303"/>
    <p:sldId id="358" r:id="rId304"/>
    <p:sldId id="359" r:id="rId305"/>
    <p:sldId id="5581" r:id="rId306"/>
    <p:sldId id="5582" r:id="rId307"/>
    <p:sldId id="5583" r:id="rId308"/>
    <p:sldId id="362" r:id="rId309"/>
    <p:sldId id="5584" r:id="rId310"/>
    <p:sldId id="370" r:id="rId311"/>
    <p:sldId id="360" r:id="rId312"/>
    <p:sldId id="283" r:id="rId313"/>
    <p:sldId id="336" r:id="rId314"/>
    <p:sldId id="354" r:id="rId315"/>
    <p:sldId id="4051" r:id="rId316"/>
    <p:sldId id="338" r:id="rId317"/>
    <p:sldId id="5585" r:id="rId318"/>
    <p:sldId id="5586" r:id="rId319"/>
    <p:sldId id="5587" r:id="rId320"/>
    <p:sldId id="373" r:id="rId321"/>
    <p:sldId id="335" r:id="rId322"/>
    <p:sldId id="915" r:id="rId323"/>
    <p:sldId id="916" r:id="rId324"/>
    <p:sldId id="917" r:id="rId325"/>
    <p:sldId id="918" r:id="rId326"/>
    <p:sldId id="919" r:id="rId327"/>
    <p:sldId id="920" r:id="rId328"/>
    <p:sldId id="921" r:id="rId329"/>
    <p:sldId id="922" r:id="rId330"/>
    <p:sldId id="5592" r:id="rId331"/>
    <p:sldId id="5593" r:id="rId332"/>
    <p:sldId id="5594" r:id="rId333"/>
    <p:sldId id="5595" r:id="rId334"/>
    <p:sldId id="277" r:id="rId335"/>
    <p:sldId id="5337" r:id="rId336"/>
    <p:sldId id="5338" r:id="rId337"/>
    <p:sldId id="5339" r:id="rId338"/>
    <p:sldId id="5340" r:id="rId339"/>
    <p:sldId id="256" r:id="rId340"/>
    <p:sldId id="5588" r:id="rId341"/>
    <p:sldId id="284" r:id="rId342"/>
    <p:sldId id="5589" r:id="rId343"/>
    <p:sldId id="5590" r:id="rId344"/>
    <p:sldId id="4807" r:id="rId345"/>
    <p:sldId id="408" r:id="rId346"/>
    <p:sldId id="4837" r:id="rId347"/>
    <p:sldId id="4808" r:id="rId348"/>
    <p:sldId id="5596" r:id="rId349"/>
    <p:sldId id="5597" r:id="rId350"/>
    <p:sldId id="4809" r:id="rId351"/>
    <p:sldId id="581" r:id="rId352"/>
    <p:sldId id="582" r:id="rId353"/>
    <p:sldId id="583" r:id="rId354"/>
    <p:sldId id="584" r:id="rId355"/>
    <p:sldId id="585" r:id="rId356"/>
    <p:sldId id="586" r:id="rId357"/>
    <p:sldId id="587" r:id="rId358"/>
    <p:sldId id="952" r:id="rId359"/>
    <p:sldId id="290" r:id="rId360"/>
    <p:sldId id="5605" r:id="rId361"/>
    <p:sldId id="955" r:id="rId362"/>
    <p:sldId id="4810" r:id="rId363"/>
    <p:sldId id="4812" r:id="rId364"/>
    <p:sldId id="5458" r:id="rId365"/>
    <p:sldId id="957" r:id="rId366"/>
    <p:sldId id="958" r:id="rId367"/>
    <p:sldId id="959" r:id="rId368"/>
    <p:sldId id="960" r:id="rId369"/>
    <p:sldId id="962" r:id="rId370"/>
    <p:sldId id="963" r:id="rId371"/>
    <p:sldId id="964" r:id="rId372"/>
    <p:sldId id="966" r:id="rId373"/>
    <p:sldId id="968" r:id="rId374"/>
    <p:sldId id="5636" r:id="rId375"/>
    <p:sldId id="1006" r:id="rId376"/>
    <p:sldId id="1007" r:id="rId377"/>
    <p:sldId id="1008" r:id="rId378"/>
    <p:sldId id="1009" r:id="rId379"/>
    <p:sldId id="979" r:id="rId380"/>
    <p:sldId id="980" r:id="rId381"/>
    <p:sldId id="981" r:id="rId382"/>
    <p:sldId id="5637" r:id="rId383"/>
    <p:sldId id="5603" r:id="rId384"/>
    <p:sldId id="5638" r:id="rId385"/>
    <p:sldId id="5604" r:id="rId386"/>
    <p:sldId id="5639" r:id="rId387"/>
    <p:sldId id="987" r:id="rId388"/>
    <p:sldId id="988" r:id="rId389"/>
    <p:sldId id="989" r:id="rId390"/>
    <p:sldId id="5598" r:id="rId391"/>
    <p:sldId id="296" r:id="rId392"/>
    <p:sldId id="5600" r:id="rId393"/>
    <p:sldId id="5601" r:id="rId394"/>
    <p:sldId id="257" r:id="rId395"/>
    <p:sldId id="258" r:id="rId396"/>
    <p:sldId id="4540" r:id="rId397"/>
    <p:sldId id="997" r:id="rId398"/>
    <p:sldId id="5602" r:id="rId399"/>
    <p:sldId id="999" r:id="rId400"/>
    <p:sldId id="1000" r:id="rId401"/>
    <p:sldId id="4813" r:id="rId402"/>
    <p:sldId id="1002" r:id="rId403"/>
    <p:sldId id="1003" r:id="rId404"/>
    <p:sldId id="1005" r:id="rId405"/>
    <p:sldId id="4814" r:id="rId406"/>
    <p:sldId id="5606" r:id="rId407"/>
    <p:sldId id="5607" r:id="rId408"/>
    <p:sldId id="4815" r:id="rId409"/>
    <p:sldId id="5318" r:id="rId410"/>
    <p:sldId id="5319" r:id="rId411"/>
    <p:sldId id="312" r:id="rId412"/>
    <p:sldId id="5608" r:id="rId413"/>
    <p:sldId id="5612" r:id="rId414"/>
    <p:sldId id="1182" r:id="rId415"/>
    <p:sldId id="315" r:id="rId416"/>
    <p:sldId id="324" r:id="rId417"/>
    <p:sldId id="5609" r:id="rId418"/>
    <p:sldId id="5610" r:id="rId419"/>
    <p:sldId id="5611" r:id="rId420"/>
    <p:sldId id="1205" r:id="rId421"/>
    <p:sldId id="450" r:id="rId422"/>
    <p:sldId id="333" r:id="rId423"/>
    <p:sldId id="334" r:id="rId424"/>
    <p:sldId id="4823" r:id="rId425"/>
    <p:sldId id="4824" r:id="rId426"/>
    <p:sldId id="4825" r:id="rId427"/>
    <p:sldId id="4816" r:id="rId428"/>
    <p:sldId id="4817" r:id="rId429"/>
    <p:sldId id="389" r:id="rId430"/>
    <p:sldId id="262" r:id="rId431"/>
    <p:sldId id="4845" r:id="rId432"/>
    <p:sldId id="4846" r:id="rId433"/>
    <p:sldId id="4847" r:id="rId434"/>
    <p:sldId id="4848" r:id="rId435"/>
    <p:sldId id="1230" r:id="rId436"/>
    <p:sldId id="344" r:id="rId437"/>
    <p:sldId id="275" r:id="rId438"/>
    <p:sldId id="1214" r:id="rId439"/>
    <p:sldId id="346" r:id="rId440"/>
    <p:sldId id="3648" r:id="rId441"/>
    <p:sldId id="4839" r:id="rId442"/>
    <p:sldId id="348" r:id="rId443"/>
    <p:sldId id="4819" r:id="rId444"/>
    <p:sldId id="350" r:id="rId445"/>
    <p:sldId id="285" r:id="rId446"/>
    <p:sldId id="267" r:id="rId447"/>
    <p:sldId id="4818" r:id="rId448"/>
    <p:sldId id="261" r:id="rId449"/>
    <p:sldId id="266" r:id="rId450"/>
    <p:sldId id="4840" r:id="rId451"/>
    <p:sldId id="4821" r:id="rId452"/>
    <p:sldId id="259" r:id="rId453"/>
    <p:sldId id="322" r:id="rId454"/>
    <p:sldId id="1216" r:id="rId455"/>
    <p:sldId id="271" r:id="rId456"/>
    <p:sldId id="5640" r:id="rId457"/>
    <p:sldId id="286" r:id="rId458"/>
    <p:sldId id="4820" r:id="rId459"/>
    <p:sldId id="274" r:id="rId460"/>
    <p:sldId id="4851" r:id="rId461"/>
    <p:sldId id="303" r:id="rId462"/>
    <p:sldId id="301" r:id="rId463"/>
    <p:sldId id="1218" r:id="rId464"/>
    <p:sldId id="353" r:id="rId465"/>
    <p:sldId id="269" r:id="rId466"/>
    <p:sldId id="355" r:id="rId467"/>
    <p:sldId id="4530" r:id="rId468"/>
    <p:sldId id="1220" r:id="rId469"/>
    <p:sldId id="276" r:id="rId470"/>
    <p:sldId id="317" r:id="rId471"/>
    <p:sldId id="270" r:id="rId472"/>
    <p:sldId id="4838" r:id="rId473"/>
    <p:sldId id="1221" r:id="rId474"/>
    <p:sldId id="4528" r:id="rId475"/>
    <p:sldId id="4529" r:id="rId476"/>
    <p:sldId id="1224" r:id="rId477"/>
    <p:sldId id="268" r:id="rId478"/>
    <p:sldId id="1225" r:id="rId479"/>
    <p:sldId id="1226" r:id="rId480"/>
    <p:sldId id="307" r:id="rId481"/>
    <p:sldId id="361" r:id="rId482"/>
    <p:sldId id="502" r:id="rId483"/>
    <p:sldId id="4120" r:id="rId484"/>
    <p:sldId id="1228" r:id="rId485"/>
    <p:sldId id="260" r:id="rId486"/>
    <p:sldId id="4841" r:id="rId487"/>
    <p:sldId id="4842" r:id="rId488"/>
    <p:sldId id="4843" r:id="rId489"/>
    <p:sldId id="4844" r:id="rId490"/>
    <p:sldId id="1200" r:id="rId491"/>
    <p:sldId id="510" r:id="rId492"/>
    <p:sldId id="5599" r:id="rId493"/>
    <p:sldId id="517" r:id="rId494"/>
    <p:sldId id="297" r:id="rId495"/>
    <p:sldId id="4822" r:id="rId496"/>
    <p:sldId id="521" r:id="rId497"/>
    <p:sldId id="523" r:id="rId498"/>
    <p:sldId id="531" r:id="rId499"/>
    <p:sldId id="532" r:id="rId500"/>
    <p:sldId id="533" r:id="rId501"/>
    <p:sldId id="535" r:id="rId502"/>
    <p:sldId id="5641" r:id="rId503"/>
    <p:sldId id="540" r:id="rId504"/>
    <p:sldId id="541" r:id="rId505"/>
    <p:sldId id="542" r:id="rId506"/>
    <p:sldId id="543" r:id="rId507"/>
    <p:sldId id="4127" r:id="rId508"/>
    <p:sldId id="4128" r:id="rId509"/>
    <p:sldId id="4129" r:id="rId510"/>
    <p:sldId id="4130" r:id="rId511"/>
    <p:sldId id="4131" r:id="rId512"/>
    <p:sldId id="4132" r:id="rId513"/>
    <p:sldId id="4046" r:id="rId514"/>
    <p:sldId id="545" r:id="rId515"/>
    <p:sldId id="4045" r:id="rId516"/>
  </p:sldIdLst>
  <p:sldSz cx="9144000" cy="6858000" type="screen4x3"/>
  <p:notesSz cx="6858000" cy="9144000"/>
  <p:defaultTextStyle>
    <a:defPPr>
      <a:defRPr lang="en-US"/>
    </a:defPPr>
    <a:lvl1pPr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1pPr>
    <a:lvl2pPr marL="457082"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2pPr>
    <a:lvl3pPr marL="914165"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3pPr>
    <a:lvl4pPr marL="1371250"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4pPr>
    <a:lvl5pPr marL="1828332"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5pPr>
    <a:lvl6pPr marL="2285415" algn="l" defTabSz="457082" rtl="0" eaLnBrk="1" latinLnBrk="0" hangingPunct="1">
      <a:defRPr sz="2400" b="1" kern="1200">
        <a:solidFill>
          <a:schemeClr val="tx1"/>
        </a:solidFill>
        <a:latin typeface="Arial" charset="0"/>
        <a:ea typeface="ＭＳ Ｐゴシック" charset="0"/>
        <a:cs typeface="ＭＳ Ｐゴシック" charset="0"/>
      </a:defRPr>
    </a:lvl6pPr>
    <a:lvl7pPr marL="2742500" algn="l" defTabSz="457082" rtl="0" eaLnBrk="1" latinLnBrk="0" hangingPunct="1">
      <a:defRPr sz="2400" b="1" kern="1200">
        <a:solidFill>
          <a:schemeClr val="tx1"/>
        </a:solidFill>
        <a:latin typeface="Arial" charset="0"/>
        <a:ea typeface="ＭＳ Ｐゴシック" charset="0"/>
        <a:cs typeface="ＭＳ Ｐゴシック" charset="0"/>
      </a:defRPr>
    </a:lvl7pPr>
    <a:lvl8pPr marL="3199580" algn="l" defTabSz="457082" rtl="0" eaLnBrk="1" latinLnBrk="0" hangingPunct="1">
      <a:defRPr sz="2400" b="1" kern="1200">
        <a:solidFill>
          <a:schemeClr val="tx1"/>
        </a:solidFill>
        <a:latin typeface="Arial" charset="0"/>
        <a:ea typeface="ＭＳ Ｐゴシック" charset="0"/>
        <a:cs typeface="ＭＳ Ｐゴシック" charset="0"/>
      </a:defRPr>
    </a:lvl8pPr>
    <a:lvl9pPr marL="3656665" algn="l" defTabSz="457082" rtl="0" eaLnBrk="1" latinLnBrk="0" hangingPunct="1">
      <a:defRPr sz="2400" b="1"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Chapters" id="{EC94FDF8-07AA-314A-B2F0-8997CBAD74B0}">
          <p14:sldIdLst>
            <p14:sldId id="357"/>
            <p14:sldId id="482"/>
            <p14:sldId id="4133"/>
            <p14:sldId id="814"/>
            <p14:sldId id="815"/>
            <p14:sldId id="816"/>
            <p14:sldId id="817"/>
            <p14:sldId id="876"/>
            <p14:sldId id="820"/>
            <p14:sldId id="821"/>
            <p14:sldId id="1015"/>
            <p14:sldId id="4134"/>
            <p14:sldId id="4161"/>
            <p14:sldId id="4162"/>
            <p14:sldId id="4163"/>
            <p14:sldId id="4164"/>
            <p14:sldId id="4166"/>
            <p14:sldId id="1022"/>
            <p14:sldId id="4765"/>
            <p14:sldId id="4766"/>
            <p14:sldId id="4767"/>
            <p14:sldId id="4769"/>
            <p14:sldId id="5726"/>
            <p14:sldId id="4209"/>
            <p14:sldId id="1028"/>
            <p14:sldId id="1029"/>
            <p14:sldId id="4787"/>
            <p14:sldId id="4854"/>
            <p14:sldId id="1032"/>
            <p14:sldId id="1033"/>
            <p14:sldId id="1034"/>
            <p14:sldId id="1035"/>
            <p14:sldId id="1036"/>
            <p14:sldId id="1038"/>
            <p14:sldId id="1040"/>
            <p14:sldId id="1041"/>
            <p14:sldId id="1042"/>
            <p14:sldId id="1043"/>
            <p14:sldId id="1044"/>
            <p14:sldId id="1046"/>
            <p14:sldId id="1189"/>
            <p14:sldId id="1048"/>
            <p14:sldId id="1050"/>
            <p14:sldId id="5341"/>
            <p14:sldId id="1052"/>
            <p14:sldId id="1053"/>
            <p14:sldId id="864"/>
            <p14:sldId id="4788"/>
            <p14:sldId id="1057"/>
            <p14:sldId id="1058"/>
            <p14:sldId id="1059"/>
            <p14:sldId id="4200"/>
            <p14:sldId id="5630"/>
            <p14:sldId id="4201"/>
            <p14:sldId id="4789"/>
            <p14:sldId id="1212"/>
            <p14:sldId id="337"/>
            <p14:sldId id="5613"/>
            <p14:sldId id="339"/>
            <p14:sldId id="351"/>
            <p14:sldId id="4790"/>
            <p14:sldId id="1067"/>
            <p14:sldId id="340"/>
            <p14:sldId id="341"/>
            <p14:sldId id="342"/>
            <p14:sldId id="4791"/>
            <p14:sldId id="5617"/>
            <p14:sldId id="345"/>
            <p14:sldId id="4792"/>
            <p14:sldId id="5622"/>
            <p14:sldId id="4793"/>
            <p14:sldId id="314"/>
            <p14:sldId id="5623"/>
            <p14:sldId id="1082"/>
            <p14:sldId id="1084"/>
            <p14:sldId id="1083"/>
            <p14:sldId id="5624"/>
            <p14:sldId id="5625"/>
            <p14:sldId id="4794"/>
            <p14:sldId id="5626"/>
            <p14:sldId id="4853"/>
            <p14:sldId id="5619"/>
            <p14:sldId id="5620"/>
            <p14:sldId id="5621"/>
            <p14:sldId id="279"/>
            <p14:sldId id="5629"/>
            <p14:sldId id="1092"/>
            <p14:sldId id="1093"/>
            <p14:sldId id="1094"/>
            <p14:sldId id="1095"/>
            <p14:sldId id="1096"/>
            <p14:sldId id="1097"/>
            <p14:sldId id="1098"/>
            <p14:sldId id="1099"/>
            <p14:sldId id="1100"/>
            <p14:sldId id="5631"/>
            <p14:sldId id="1102"/>
            <p14:sldId id="1104"/>
            <p14:sldId id="1105"/>
            <p14:sldId id="1106"/>
            <p14:sldId id="5632"/>
            <p14:sldId id="1108"/>
            <p14:sldId id="1109"/>
            <p14:sldId id="1110"/>
            <p14:sldId id="5633"/>
            <p14:sldId id="1112"/>
            <p14:sldId id="5628"/>
            <p14:sldId id="4795"/>
            <p14:sldId id="1116"/>
            <p14:sldId id="1117"/>
            <p14:sldId id="1120"/>
            <p14:sldId id="4796"/>
            <p14:sldId id="3827"/>
            <p14:sldId id="5642"/>
            <p14:sldId id="3828"/>
            <p14:sldId id="3829"/>
            <p14:sldId id="3830"/>
            <p14:sldId id="4827"/>
            <p14:sldId id="3831"/>
            <p14:sldId id="3832"/>
            <p14:sldId id="4828"/>
            <p14:sldId id="5627"/>
            <p14:sldId id="3833"/>
            <p14:sldId id="3834"/>
            <p14:sldId id="3835"/>
            <p14:sldId id="3836"/>
            <p14:sldId id="5615"/>
            <p14:sldId id="3837"/>
            <p14:sldId id="5616"/>
            <p14:sldId id="4832"/>
            <p14:sldId id="4833"/>
            <p14:sldId id="4834"/>
            <p14:sldId id="3838"/>
            <p14:sldId id="3839"/>
            <p14:sldId id="5635"/>
            <p14:sldId id="4835"/>
            <p14:sldId id="4836"/>
            <p14:sldId id="3841"/>
            <p14:sldId id="3636"/>
            <p14:sldId id="1122"/>
            <p14:sldId id="281"/>
            <p14:sldId id="5342"/>
            <p14:sldId id="282"/>
            <p14:sldId id="5343"/>
            <p14:sldId id="5344"/>
            <p14:sldId id="4850"/>
            <p14:sldId id="4849"/>
            <p14:sldId id="838"/>
            <p14:sldId id="1132"/>
            <p14:sldId id="291"/>
            <p14:sldId id="292"/>
            <p14:sldId id="602"/>
            <p14:sldId id="5345"/>
            <p14:sldId id="5579"/>
            <p14:sldId id="1140"/>
            <p14:sldId id="299"/>
            <p14:sldId id="300"/>
            <p14:sldId id="5346"/>
            <p14:sldId id="302"/>
            <p14:sldId id="5347"/>
            <p14:sldId id="304"/>
            <p14:sldId id="5564"/>
            <p14:sldId id="306"/>
            <p14:sldId id="5565"/>
            <p14:sldId id="309"/>
            <p14:sldId id="5566"/>
            <p14:sldId id="5567"/>
            <p14:sldId id="5568"/>
            <p14:sldId id="5578"/>
            <p14:sldId id="5569"/>
            <p14:sldId id="5570"/>
            <p14:sldId id="5571"/>
            <p14:sldId id="5572"/>
            <p14:sldId id="5573"/>
            <p14:sldId id="5574"/>
            <p14:sldId id="5575"/>
            <p14:sldId id="313"/>
            <p14:sldId id="5576"/>
            <p14:sldId id="1166"/>
            <p14:sldId id="4802"/>
            <p14:sldId id="4803"/>
            <p14:sldId id="4804"/>
            <p14:sldId id="5336"/>
            <p14:sldId id="5577"/>
            <p14:sldId id="4805"/>
            <p14:sldId id="5580"/>
            <p14:sldId id="358"/>
            <p14:sldId id="359"/>
            <p14:sldId id="5581"/>
            <p14:sldId id="5582"/>
            <p14:sldId id="5583"/>
            <p14:sldId id="362"/>
            <p14:sldId id="5584"/>
            <p14:sldId id="370"/>
            <p14:sldId id="360"/>
            <p14:sldId id="283"/>
            <p14:sldId id="336"/>
            <p14:sldId id="354"/>
            <p14:sldId id="4051"/>
            <p14:sldId id="338"/>
            <p14:sldId id="5585"/>
            <p14:sldId id="5586"/>
            <p14:sldId id="5587"/>
            <p14:sldId id="373"/>
            <p14:sldId id="335"/>
            <p14:sldId id="915"/>
            <p14:sldId id="916"/>
            <p14:sldId id="917"/>
            <p14:sldId id="918"/>
            <p14:sldId id="919"/>
            <p14:sldId id="920"/>
            <p14:sldId id="921"/>
            <p14:sldId id="922"/>
            <p14:sldId id="5592"/>
            <p14:sldId id="5593"/>
            <p14:sldId id="5594"/>
            <p14:sldId id="5595"/>
            <p14:sldId id="277"/>
            <p14:sldId id="5337"/>
            <p14:sldId id="5338"/>
            <p14:sldId id="5339"/>
            <p14:sldId id="5340"/>
            <p14:sldId id="256"/>
            <p14:sldId id="5588"/>
            <p14:sldId id="284"/>
            <p14:sldId id="5589"/>
            <p14:sldId id="5590"/>
            <p14:sldId id="4807"/>
            <p14:sldId id="408"/>
            <p14:sldId id="4837"/>
            <p14:sldId id="4808"/>
            <p14:sldId id="5596"/>
            <p14:sldId id="5597"/>
            <p14:sldId id="4809"/>
            <p14:sldId id="581"/>
            <p14:sldId id="582"/>
            <p14:sldId id="583"/>
            <p14:sldId id="584"/>
            <p14:sldId id="585"/>
            <p14:sldId id="586"/>
            <p14:sldId id="587"/>
            <p14:sldId id="952"/>
            <p14:sldId id="290"/>
            <p14:sldId id="5605"/>
            <p14:sldId id="955"/>
            <p14:sldId id="4810"/>
            <p14:sldId id="4812"/>
            <p14:sldId id="5458"/>
            <p14:sldId id="957"/>
            <p14:sldId id="958"/>
            <p14:sldId id="959"/>
            <p14:sldId id="960"/>
            <p14:sldId id="962"/>
            <p14:sldId id="963"/>
            <p14:sldId id="964"/>
            <p14:sldId id="966"/>
            <p14:sldId id="968"/>
            <p14:sldId id="5636"/>
            <p14:sldId id="1006"/>
            <p14:sldId id="1007"/>
            <p14:sldId id="1008"/>
            <p14:sldId id="1009"/>
            <p14:sldId id="979"/>
            <p14:sldId id="980"/>
            <p14:sldId id="981"/>
            <p14:sldId id="5637"/>
            <p14:sldId id="5603"/>
            <p14:sldId id="5638"/>
            <p14:sldId id="5604"/>
            <p14:sldId id="5639"/>
            <p14:sldId id="987"/>
            <p14:sldId id="988"/>
            <p14:sldId id="989"/>
            <p14:sldId id="5598"/>
            <p14:sldId id="296"/>
            <p14:sldId id="5600"/>
            <p14:sldId id="5601"/>
            <p14:sldId id="257"/>
            <p14:sldId id="258"/>
            <p14:sldId id="4540"/>
            <p14:sldId id="997"/>
            <p14:sldId id="5602"/>
            <p14:sldId id="999"/>
            <p14:sldId id="1000"/>
            <p14:sldId id="4813"/>
            <p14:sldId id="1002"/>
            <p14:sldId id="1003"/>
            <p14:sldId id="1005"/>
            <p14:sldId id="4814"/>
            <p14:sldId id="5606"/>
            <p14:sldId id="5607"/>
            <p14:sldId id="4815"/>
            <p14:sldId id="5318"/>
            <p14:sldId id="5319"/>
            <p14:sldId id="312"/>
            <p14:sldId id="5608"/>
            <p14:sldId id="5612"/>
            <p14:sldId id="1182"/>
            <p14:sldId id="315"/>
            <p14:sldId id="324"/>
            <p14:sldId id="5609"/>
            <p14:sldId id="5610"/>
            <p14:sldId id="5611"/>
            <p14:sldId id="1205"/>
            <p14:sldId id="450"/>
            <p14:sldId id="333"/>
            <p14:sldId id="334"/>
            <p14:sldId id="4823"/>
            <p14:sldId id="4824"/>
            <p14:sldId id="4825"/>
            <p14:sldId id="4816"/>
            <p14:sldId id="4817"/>
            <p14:sldId id="389"/>
            <p14:sldId id="262"/>
            <p14:sldId id="4845"/>
            <p14:sldId id="4846"/>
            <p14:sldId id="4847"/>
            <p14:sldId id="4848"/>
            <p14:sldId id="1230"/>
            <p14:sldId id="344"/>
            <p14:sldId id="275"/>
            <p14:sldId id="1214"/>
            <p14:sldId id="346"/>
            <p14:sldId id="3648"/>
            <p14:sldId id="4839"/>
            <p14:sldId id="348"/>
            <p14:sldId id="4819"/>
            <p14:sldId id="350"/>
            <p14:sldId id="285"/>
            <p14:sldId id="267"/>
            <p14:sldId id="4818"/>
            <p14:sldId id="261"/>
            <p14:sldId id="266"/>
            <p14:sldId id="4840"/>
            <p14:sldId id="4821"/>
            <p14:sldId id="259"/>
            <p14:sldId id="322"/>
            <p14:sldId id="1216"/>
            <p14:sldId id="271"/>
            <p14:sldId id="5640"/>
            <p14:sldId id="286"/>
            <p14:sldId id="4820"/>
            <p14:sldId id="274"/>
            <p14:sldId id="4851"/>
            <p14:sldId id="303"/>
            <p14:sldId id="301"/>
            <p14:sldId id="1218"/>
            <p14:sldId id="353"/>
            <p14:sldId id="269"/>
            <p14:sldId id="355"/>
            <p14:sldId id="4530"/>
            <p14:sldId id="1220"/>
            <p14:sldId id="276"/>
            <p14:sldId id="317"/>
            <p14:sldId id="270"/>
            <p14:sldId id="4838"/>
            <p14:sldId id="1221"/>
            <p14:sldId id="4528"/>
            <p14:sldId id="4529"/>
            <p14:sldId id="1224"/>
            <p14:sldId id="268"/>
            <p14:sldId id="1225"/>
            <p14:sldId id="1226"/>
            <p14:sldId id="307"/>
            <p14:sldId id="361"/>
            <p14:sldId id="502"/>
            <p14:sldId id="4120"/>
            <p14:sldId id="1228"/>
            <p14:sldId id="260"/>
            <p14:sldId id="4841"/>
            <p14:sldId id="4842"/>
            <p14:sldId id="4843"/>
            <p14:sldId id="4844"/>
            <p14:sldId id="1200"/>
            <p14:sldId id="510"/>
            <p14:sldId id="5599"/>
            <p14:sldId id="517"/>
            <p14:sldId id="297"/>
            <p14:sldId id="4822"/>
            <p14:sldId id="521"/>
            <p14:sldId id="523"/>
            <p14:sldId id="531"/>
            <p14:sldId id="532"/>
            <p14:sldId id="533"/>
            <p14:sldId id="535"/>
            <p14:sldId id="5641"/>
            <p14:sldId id="540"/>
            <p14:sldId id="541"/>
            <p14:sldId id="542"/>
            <p14:sldId id="543"/>
          </p14:sldIdLst>
        </p14:section>
        <p14:section name="Conclusion" id="{29819553-2451-BE45-9797-218A98CCA53B}">
          <p14:sldIdLst>
            <p14:sldId id="4127"/>
            <p14:sldId id="4128"/>
            <p14:sldId id="4129"/>
            <p14:sldId id="4130"/>
            <p14:sldId id="4131"/>
            <p14:sldId id="4132"/>
            <p14:sldId id="4046"/>
          </p14:sldIdLst>
        </p14:section>
        <p14:section name="Supplements" id="{9F7E2C1C-3DA3-E54F-89CA-FFE07EEFB334}">
          <p14:sldIdLst>
            <p14:sldId id="545"/>
            <p14:sldId id="4045"/>
          </p14:sldIdLst>
        </p14:section>
      </p14:sectionLst>
    </p:ext>
    <p:ext uri="{EFAFB233-063F-42B5-8137-9DF3F51BA10A}">
      <p15:sldGuideLst xmlns:p15="http://schemas.microsoft.com/office/powerpoint/2012/main">
        <p15:guide id="1" orient="horz" pos="2160">
          <p15:clr>
            <a:srgbClr val="A4A3A4"/>
          </p15:clr>
        </p15:guide>
        <p15:guide id="2"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800000"/>
    <a:srgbClr val="002D86"/>
    <a:srgbClr val="FFFFFF"/>
    <a:srgbClr val="FFFCAD"/>
    <a:srgbClr val="020101"/>
    <a:srgbClr val="EAEAEA"/>
    <a:srgbClr val="DDDDDD"/>
    <a:srgbClr val="CCFFCC"/>
    <a:srgbClr val="CCFF99"/>
    <a:srgbClr val="CCFF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36088" autoAdjust="0"/>
    <p:restoredTop sz="66594" autoAdjust="0"/>
  </p:normalViewPr>
  <p:slideViewPr>
    <p:cSldViewPr>
      <p:cViewPr varScale="1">
        <p:scale>
          <a:sx n="70" d="100"/>
          <a:sy n="70" d="100"/>
        </p:scale>
        <p:origin x="192" y="856"/>
      </p:cViewPr>
      <p:guideLst>
        <p:guide orient="horz" pos="2160"/>
        <p:guide pos="2832"/>
      </p:guideLst>
    </p:cSldViewPr>
  </p:slideViewPr>
  <p:outlineViewPr>
    <p:cViewPr>
      <p:scale>
        <a:sx n="33" d="100"/>
        <a:sy n="33" d="100"/>
      </p:scale>
      <p:origin x="0" y="49912"/>
    </p:cViewPr>
  </p:outlineViewPr>
  <p:notesTextViewPr>
    <p:cViewPr>
      <p:scale>
        <a:sx n="100" d="100"/>
        <a:sy n="100" d="100"/>
      </p:scale>
      <p:origin x="0" y="0"/>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Master" Target="slideMasters/slideMaster117.xml"/><Relationship Id="rId21" Type="http://schemas.openxmlformats.org/officeDocument/2006/relationships/slideMaster" Target="slideMasters/slideMaster21.xml"/><Relationship Id="rId324" Type="http://schemas.openxmlformats.org/officeDocument/2006/relationships/slide" Target="slides/slide207.xml"/><Relationship Id="rId170" Type="http://schemas.openxmlformats.org/officeDocument/2006/relationships/slide" Target="slides/slide53.xml"/><Relationship Id="rId268" Type="http://schemas.openxmlformats.org/officeDocument/2006/relationships/slide" Target="slides/slide151.xml"/><Relationship Id="rId475" Type="http://schemas.openxmlformats.org/officeDocument/2006/relationships/slide" Target="slides/slide358.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11.xml"/><Relationship Id="rId335" Type="http://schemas.openxmlformats.org/officeDocument/2006/relationships/slide" Target="slides/slide218.xml"/><Relationship Id="rId377" Type="http://schemas.openxmlformats.org/officeDocument/2006/relationships/slide" Target="slides/slide260.xml"/><Relationship Id="rId500" Type="http://schemas.openxmlformats.org/officeDocument/2006/relationships/slide" Target="slides/slide383.xml"/><Relationship Id="rId5" Type="http://schemas.openxmlformats.org/officeDocument/2006/relationships/slideMaster" Target="slideMasters/slideMaster5.xml"/><Relationship Id="rId181" Type="http://schemas.openxmlformats.org/officeDocument/2006/relationships/slide" Target="slides/slide64.xml"/><Relationship Id="rId237" Type="http://schemas.openxmlformats.org/officeDocument/2006/relationships/slide" Target="slides/slide120.xml"/><Relationship Id="rId402" Type="http://schemas.openxmlformats.org/officeDocument/2006/relationships/slide" Target="slides/slide285.xml"/><Relationship Id="rId279" Type="http://schemas.openxmlformats.org/officeDocument/2006/relationships/slide" Target="slides/slide162.xml"/><Relationship Id="rId444" Type="http://schemas.openxmlformats.org/officeDocument/2006/relationships/slide" Target="slides/slide327.xml"/><Relationship Id="rId486" Type="http://schemas.openxmlformats.org/officeDocument/2006/relationships/slide" Target="slides/slide369.xml"/><Relationship Id="rId43" Type="http://schemas.openxmlformats.org/officeDocument/2006/relationships/slideMaster" Target="slideMasters/slideMaster43.xml"/><Relationship Id="rId139" Type="http://schemas.openxmlformats.org/officeDocument/2006/relationships/slide" Target="slides/slide22.xml"/><Relationship Id="rId290" Type="http://schemas.openxmlformats.org/officeDocument/2006/relationships/slide" Target="slides/slide173.xml"/><Relationship Id="rId304" Type="http://schemas.openxmlformats.org/officeDocument/2006/relationships/slide" Target="slides/slide187.xml"/><Relationship Id="rId346" Type="http://schemas.openxmlformats.org/officeDocument/2006/relationships/slide" Target="slides/slide229.xml"/><Relationship Id="rId388" Type="http://schemas.openxmlformats.org/officeDocument/2006/relationships/slide" Target="slides/slide271.xml"/><Relationship Id="rId511" Type="http://schemas.openxmlformats.org/officeDocument/2006/relationships/slide" Target="slides/slide394.xml"/><Relationship Id="rId85" Type="http://schemas.openxmlformats.org/officeDocument/2006/relationships/slideMaster" Target="slideMasters/slideMaster85.xml"/><Relationship Id="rId150" Type="http://schemas.openxmlformats.org/officeDocument/2006/relationships/slide" Target="slides/slide33.xml"/><Relationship Id="rId192" Type="http://schemas.openxmlformats.org/officeDocument/2006/relationships/slide" Target="slides/slide75.xml"/><Relationship Id="rId206" Type="http://schemas.openxmlformats.org/officeDocument/2006/relationships/slide" Target="slides/slide89.xml"/><Relationship Id="rId413" Type="http://schemas.openxmlformats.org/officeDocument/2006/relationships/slide" Target="slides/slide296.xml"/><Relationship Id="rId248" Type="http://schemas.openxmlformats.org/officeDocument/2006/relationships/slide" Target="slides/slide131.xml"/><Relationship Id="rId455" Type="http://schemas.openxmlformats.org/officeDocument/2006/relationships/slide" Target="slides/slide338.xml"/><Relationship Id="rId497" Type="http://schemas.openxmlformats.org/officeDocument/2006/relationships/slide" Target="slides/slide380.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198.xml"/><Relationship Id="rId357" Type="http://schemas.openxmlformats.org/officeDocument/2006/relationships/slide" Target="slides/slide240.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44.xml"/><Relationship Id="rId217" Type="http://schemas.openxmlformats.org/officeDocument/2006/relationships/slide" Target="slides/slide100.xml"/><Relationship Id="rId399" Type="http://schemas.openxmlformats.org/officeDocument/2006/relationships/slide" Target="slides/slide282.xml"/><Relationship Id="rId259" Type="http://schemas.openxmlformats.org/officeDocument/2006/relationships/slide" Target="slides/slide142.xml"/><Relationship Id="rId424" Type="http://schemas.openxmlformats.org/officeDocument/2006/relationships/slide" Target="slides/slide307.xml"/><Relationship Id="rId466" Type="http://schemas.openxmlformats.org/officeDocument/2006/relationships/slide" Target="slides/slide349.xml"/><Relationship Id="rId23" Type="http://schemas.openxmlformats.org/officeDocument/2006/relationships/slideMaster" Target="slideMasters/slideMaster23.xml"/><Relationship Id="rId119" Type="http://schemas.openxmlformats.org/officeDocument/2006/relationships/slide" Target="slides/slide2.xml"/><Relationship Id="rId270" Type="http://schemas.openxmlformats.org/officeDocument/2006/relationships/slide" Target="slides/slide153.xml"/><Relationship Id="rId326" Type="http://schemas.openxmlformats.org/officeDocument/2006/relationships/slide" Target="slides/slide209.xml"/><Relationship Id="rId65" Type="http://schemas.openxmlformats.org/officeDocument/2006/relationships/slideMaster" Target="slideMasters/slideMaster65.xml"/><Relationship Id="rId130" Type="http://schemas.openxmlformats.org/officeDocument/2006/relationships/slide" Target="slides/slide13.xml"/><Relationship Id="rId368" Type="http://schemas.openxmlformats.org/officeDocument/2006/relationships/slide" Target="slides/slide251.xml"/><Relationship Id="rId172" Type="http://schemas.openxmlformats.org/officeDocument/2006/relationships/slide" Target="slides/slide55.xml"/><Relationship Id="rId228" Type="http://schemas.openxmlformats.org/officeDocument/2006/relationships/slide" Target="slides/slide111.xml"/><Relationship Id="rId435" Type="http://schemas.openxmlformats.org/officeDocument/2006/relationships/slide" Target="slides/slide318.xml"/><Relationship Id="rId477" Type="http://schemas.openxmlformats.org/officeDocument/2006/relationships/slide" Target="slides/slide360.xml"/><Relationship Id="rId281" Type="http://schemas.openxmlformats.org/officeDocument/2006/relationships/slide" Target="slides/slide164.xml"/><Relationship Id="rId337" Type="http://schemas.openxmlformats.org/officeDocument/2006/relationships/slide" Target="slides/slide220.xml"/><Relationship Id="rId502" Type="http://schemas.openxmlformats.org/officeDocument/2006/relationships/slide" Target="slides/slide385.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24.xml"/><Relationship Id="rId379" Type="http://schemas.openxmlformats.org/officeDocument/2006/relationships/slide" Target="slides/slide262.xml"/><Relationship Id="rId7" Type="http://schemas.openxmlformats.org/officeDocument/2006/relationships/slideMaster" Target="slideMasters/slideMaster7.xml"/><Relationship Id="rId183" Type="http://schemas.openxmlformats.org/officeDocument/2006/relationships/slide" Target="slides/slide66.xml"/><Relationship Id="rId239" Type="http://schemas.openxmlformats.org/officeDocument/2006/relationships/slide" Target="slides/slide122.xml"/><Relationship Id="rId390" Type="http://schemas.openxmlformats.org/officeDocument/2006/relationships/slide" Target="slides/slide273.xml"/><Relationship Id="rId404" Type="http://schemas.openxmlformats.org/officeDocument/2006/relationships/slide" Target="slides/slide287.xml"/><Relationship Id="rId446" Type="http://schemas.openxmlformats.org/officeDocument/2006/relationships/slide" Target="slides/slide329.xml"/><Relationship Id="rId250" Type="http://schemas.openxmlformats.org/officeDocument/2006/relationships/slide" Target="slides/slide133.xml"/><Relationship Id="rId292" Type="http://schemas.openxmlformats.org/officeDocument/2006/relationships/slide" Target="slides/slide175.xml"/><Relationship Id="rId306" Type="http://schemas.openxmlformats.org/officeDocument/2006/relationships/slide" Target="slides/slide189.xml"/><Relationship Id="rId488" Type="http://schemas.openxmlformats.org/officeDocument/2006/relationships/slide" Target="slides/slide371.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Master" Target="slideMasters/slideMaster110.xml"/><Relationship Id="rId348" Type="http://schemas.openxmlformats.org/officeDocument/2006/relationships/slide" Target="slides/slide231.xml"/><Relationship Id="rId513" Type="http://schemas.openxmlformats.org/officeDocument/2006/relationships/slide" Target="slides/slide396.xml"/><Relationship Id="rId152" Type="http://schemas.openxmlformats.org/officeDocument/2006/relationships/slide" Target="slides/slide35.xml"/><Relationship Id="rId194" Type="http://schemas.openxmlformats.org/officeDocument/2006/relationships/slide" Target="slides/slide77.xml"/><Relationship Id="rId208" Type="http://schemas.openxmlformats.org/officeDocument/2006/relationships/slide" Target="slides/slide91.xml"/><Relationship Id="rId415" Type="http://schemas.openxmlformats.org/officeDocument/2006/relationships/slide" Target="slides/slide298.xml"/><Relationship Id="rId457" Type="http://schemas.openxmlformats.org/officeDocument/2006/relationships/slide" Target="slides/slide340.xml"/><Relationship Id="rId261" Type="http://schemas.openxmlformats.org/officeDocument/2006/relationships/slide" Target="slides/slide144.xml"/><Relationship Id="rId499" Type="http://schemas.openxmlformats.org/officeDocument/2006/relationships/slide" Target="slides/slide382.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00.xml"/><Relationship Id="rId359" Type="http://schemas.openxmlformats.org/officeDocument/2006/relationships/slide" Target="slides/slide242.xml"/><Relationship Id="rId98" Type="http://schemas.openxmlformats.org/officeDocument/2006/relationships/slideMaster" Target="slideMasters/slideMaster98.xml"/><Relationship Id="rId121" Type="http://schemas.openxmlformats.org/officeDocument/2006/relationships/slide" Target="slides/slide4.xml"/><Relationship Id="rId163" Type="http://schemas.openxmlformats.org/officeDocument/2006/relationships/slide" Target="slides/slide46.xml"/><Relationship Id="rId219" Type="http://schemas.openxmlformats.org/officeDocument/2006/relationships/slide" Target="slides/slide102.xml"/><Relationship Id="rId370" Type="http://schemas.openxmlformats.org/officeDocument/2006/relationships/slide" Target="slides/slide253.xml"/><Relationship Id="rId426" Type="http://schemas.openxmlformats.org/officeDocument/2006/relationships/slide" Target="slides/slide309.xml"/><Relationship Id="rId230" Type="http://schemas.openxmlformats.org/officeDocument/2006/relationships/slide" Target="slides/slide113.xml"/><Relationship Id="rId468" Type="http://schemas.openxmlformats.org/officeDocument/2006/relationships/slide" Target="slides/slide351.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55.xml"/><Relationship Id="rId328" Type="http://schemas.openxmlformats.org/officeDocument/2006/relationships/slide" Target="slides/slide211.xml"/><Relationship Id="rId132" Type="http://schemas.openxmlformats.org/officeDocument/2006/relationships/slide" Target="slides/slide15.xml"/><Relationship Id="rId174" Type="http://schemas.openxmlformats.org/officeDocument/2006/relationships/slide" Target="slides/slide57.xml"/><Relationship Id="rId381" Type="http://schemas.openxmlformats.org/officeDocument/2006/relationships/slide" Target="slides/slide264.xml"/><Relationship Id="rId241" Type="http://schemas.openxmlformats.org/officeDocument/2006/relationships/slide" Target="slides/slide124.xml"/><Relationship Id="rId437" Type="http://schemas.openxmlformats.org/officeDocument/2006/relationships/slide" Target="slides/slide320.xml"/><Relationship Id="rId479" Type="http://schemas.openxmlformats.org/officeDocument/2006/relationships/slide" Target="slides/slide362.xml"/><Relationship Id="rId36" Type="http://schemas.openxmlformats.org/officeDocument/2006/relationships/slideMaster" Target="slideMasters/slideMaster36.xml"/><Relationship Id="rId283" Type="http://schemas.openxmlformats.org/officeDocument/2006/relationships/slide" Target="slides/slide166.xml"/><Relationship Id="rId339" Type="http://schemas.openxmlformats.org/officeDocument/2006/relationships/slide" Target="slides/slide222.xml"/><Relationship Id="rId490" Type="http://schemas.openxmlformats.org/officeDocument/2006/relationships/slide" Target="slides/slide373.xml"/><Relationship Id="rId504" Type="http://schemas.openxmlformats.org/officeDocument/2006/relationships/slide" Target="slides/slide387.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26.xml"/><Relationship Id="rId185" Type="http://schemas.openxmlformats.org/officeDocument/2006/relationships/slide" Target="slides/slide68.xml"/><Relationship Id="rId350" Type="http://schemas.openxmlformats.org/officeDocument/2006/relationships/slide" Target="slides/slide233.xml"/><Relationship Id="rId406" Type="http://schemas.openxmlformats.org/officeDocument/2006/relationships/slide" Target="slides/slide289.xml"/><Relationship Id="rId9" Type="http://schemas.openxmlformats.org/officeDocument/2006/relationships/slideMaster" Target="slideMasters/slideMaster9.xml"/><Relationship Id="rId210" Type="http://schemas.openxmlformats.org/officeDocument/2006/relationships/slide" Target="slides/slide93.xml"/><Relationship Id="rId392" Type="http://schemas.openxmlformats.org/officeDocument/2006/relationships/slide" Target="slides/slide275.xml"/><Relationship Id="rId448" Type="http://schemas.openxmlformats.org/officeDocument/2006/relationships/slide" Target="slides/slide331.xml"/><Relationship Id="rId252" Type="http://schemas.openxmlformats.org/officeDocument/2006/relationships/slide" Target="slides/slide135.xml"/><Relationship Id="rId294" Type="http://schemas.openxmlformats.org/officeDocument/2006/relationships/slide" Target="slides/slide177.xml"/><Relationship Id="rId308" Type="http://schemas.openxmlformats.org/officeDocument/2006/relationships/slide" Target="slides/slide191.xml"/><Relationship Id="rId515" Type="http://schemas.openxmlformats.org/officeDocument/2006/relationships/slide" Target="slides/slide398.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Master" Target="slideMasters/slideMaster112.xml"/><Relationship Id="rId154" Type="http://schemas.openxmlformats.org/officeDocument/2006/relationships/slide" Target="slides/slide37.xml"/><Relationship Id="rId361" Type="http://schemas.openxmlformats.org/officeDocument/2006/relationships/slide" Target="slides/slide244.xml"/><Relationship Id="rId196" Type="http://schemas.openxmlformats.org/officeDocument/2006/relationships/slide" Target="slides/slide79.xml"/><Relationship Id="rId417" Type="http://schemas.openxmlformats.org/officeDocument/2006/relationships/slide" Target="slides/slide300.xml"/><Relationship Id="rId459" Type="http://schemas.openxmlformats.org/officeDocument/2006/relationships/slide" Target="slides/slide342.xml"/><Relationship Id="rId16" Type="http://schemas.openxmlformats.org/officeDocument/2006/relationships/slideMaster" Target="slideMasters/slideMaster16.xml"/><Relationship Id="rId221" Type="http://schemas.openxmlformats.org/officeDocument/2006/relationships/slide" Target="slides/slide104.xml"/><Relationship Id="rId263" Type="http://schemas.openxmlformats.org/officeDocument/2006/relationships/slide" Target="slides/slide146.xml"/><Relationship Id="rId319" Type="http://schemas.openxmlformats.org/officeDocument/2006/relationships/slide" Target="slides/slide202.xml"/><Relationship Id="rId470" Type="http://schemas.openxmlformats.org/officeDocument/2006/relationships/slide" Target="slides/slide353.xml"/><Relationship Id="rId58" Type="http://schemas.openxmlformats.org/officeDocument/2006/relationships/slideMaster" Target="slideMasters/slideMaster58.xml"/><Relationship Id="rId123" Type="http://schemas.openxmlformats.org/officeDocument/2006/relationships/slide" Target="slides/slide6.xml"/><Relationship Id="rId330" Type="http://schemas.openxmlformats.org/officeDocument/2006/relationships/slide" Target="slides/slide213.xml"/><Relationship Id="rId165" Type="http://schemas.openxmlformats.org/officeDocument/2006/relationships/slide" Target="slides/slide48.xml"/><Relationship Id="rId372" Type="http://schemas.openxmlformats.org/officeDocument/2006/relationships/slide" Target="slides/slide255.xml"/><Relationship Id="rId428" Type="http://schemas.openxmlformats.org/officeDocument/2006/relationships/slide" Target="slides/slide311.xml"/><Relationship Id="rId232" Type="http://schemas.openxmlformats.org/officeDocument/2006/relationships/slide" Target="slides/slide115.xml"/><Relationship Id="rId274" Type="http://schemas.openxmlformats.org/officeDocument/2006/relationships/slide" Target="slides/slide157.xml"/><Relationship Id="rId481" Type="http://schemas.openxmlformats.org/officeDocument/2006/relationships/slide" Target="slides/slide364.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17.xml"/><Relationship Id="rId80" Type="http://schemas.openxmlformats.org/officeDocument/2006/relationships/slideMaster" Target="slideMasters/slideMaster80.xml"/><Relationship Id="rId176" Type="http://schemas.openxmlformats.org/officeDocument/2006/relationships/slide" Target="slides/slide59.xml"/><Relationship Id="rId341" Type="http://schemas.openxmlformats.org/officeDocument/2006/relationships/slide" Target="slides/slide224.xml"/><Relationship Id="rId383" Type="http://schemas.openxmlformats.org/officeDocument/2006/relationships/slide" Target="slides/slide266.xml"/><Relationship Id="rId439" Type="http://schemas.openxmlformats.org/officeDocument/2006/relationships/slide" Target="slides/slide322.xml"/><Relationship Id="rId201" Type="http://schemas.openxmlformats.org/officeDocument/2006/relationships/slide" Target="slides/slide84.xml"/><Relationship Id="rId243" Type="http://schemas.openxmlformats.org/officeDocument/2006/relationships/slide" Target="slides/slide126.xml"/><Relationship Id="rId285" Type="http://schemas.openxmlformats.org/officeDocument/2006/relationships/slide" Target="slides/slide168.xml"/><Relationship Id="rId450" Type="http://schemas.openxmlformats.org/officeDocument/2006/relationships/slide" Target="slides/slide333.xml"/><Relationship Id="rId506" Type="http://schemas.openxmlformats.org/officeDocument/2006/relationships/slide" Target="slides/slide389.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193.xml"/><Relationship Id="rId492" Type="http://schemas.openxmlformats.org/officeDocument/2006/relationships/slide" Target="slides/slide375.xml"/><Relationship Id="rId91" Type="http://schemas.openxmlformats.org/officeDocument/2006/relationships/slideMaster" Target="slideMasters/slideMaster91.xml"/><Relationship Id="rId145" Type="http://schemas.openxmlformats.org/officeDocument/2006/relationships/slide" Target="slides/slide28.xml"/><Relationship Id="rId187" Type="http://schemas.openxmlformats.org/officeDocument/2006/relationships/slide" Target="slides/slide70.xml"/><Relationship Id="rId352" Type="http://schemas.openxmlformats.org/officeDocument/2006/relationships/slide" Target="slides/slide235.xml"/><Relationship Id="rId394" Type="http://schemas.openxmlformats.org/officeDocument/2006/relationships/slide" Target="slides/slide277.xml"/><Relationship Id="rId408" Type="http://schemas.openxmlformats.org/officeDocument/2006/relationships/slide" Target="slides/slide291.xml"/><Relationship Id="rId212" Type="http://schemas.openxmlformats.org/officeDocument/2006/relationships/slide" Target="slides/slide95.xml"/><Relationship Id="rId254" Type="http://schemas.openxmlformats.org/officeDocument/2006/relationships/slide" Target="slides/slide137.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296" Type="http://schemas.openxmlformats.org/officeDocument/2006/relationships/slide" Target="slides/slide179.xml"/><Relationship Id="rId461" Type="http://schemas.openxmlformats.org/officeDocument/2006/relationships/slide" Target="slides/slide344.xml"/><Relationship Id="rId517" Type="http://schemas.openxmlformats.org/officeDocument/2006/relationships/notesMaster" Target="notesMasters/notesMaster1.xml"/><Relationship Id="rId60" Type="http://schemas.openxmlformats.org/officeDocument/2006/relationships/slideMaster" Target="slideMasters/slideMaster60.xml"/><Relationship Id="rId156" Type="http://schemas.openxmlformats.org/officeDocument/2006/relationships/slide" Target="slides/slide39.xml"/><Relationship Id="rId198" Type="http://schemas.openxmlformats.org/officeDocument/2006/relationships/slide" Target="slides/slide81.xml"/><Relationship Id="rId321" Type="http://schemas.openxmlformats.org/officeDocument/2006/relationships/slide" Target="slides/slide204.xml"/><Relationship Id="rId363" Type="http://schemas.openxmlformats.org/officeDocument/2006/relationships/slide" Target="slides/slide246.xml"/><Relationship Id="rId419" Type="http://schemas.openxmlformats.org/officeDocument/2006/relationships/slide" Target="slides/slide302.xml"/><Relationship Id="rId223" Type="http://schemas.openxmlformats.org/officeDocument/2006/relationships/slide" Target="slides/slide106.xml"/><Relationship Id="rId430" Type="http://schemas.openxmlformats.org/officeDocument/2006/relationships/slide" Target="slides/slide313.xml"/><Relationship Id="rId18" Type="http://schemas.openxmlformats.org/officeDocument/2006/relationships/slideMaster" Target="slideMasters/slideMaster18.xml"/><Relationship Id="rId265" Type="http://schemas.openxmlformats.org/officeDocument/2006/relationships/slide" Target="slides/slide148.xml"/><Relationship Id="rId472" Type="http://schemas.openxmlformats.org/officeDocument/2006/relationships/slide" Target="slides/slide355.xml"/><Relationship Id="rId125" Type="http://schemas.openxmlformats.org/officeDocument/2006/relationships/slide" Target="slides/slide8.xml"/><Relationship Id="rId167" Type="http://schemas.openxmlformats.org/officeDocument/2006/relationships/slide" Target="slides/slide50.xml"/><Relationship Id="rId332" Type="http://schemas.openxmlformats.org/officeDocument/2006/relationships/slide" Target="slides/slide215.xml"/><Relationship Id="rId374" Type="http://schemas.openxmlformats.org/officeDocument/2006/relationships/slide" Target="slides/slide257.xml"/><Relationship Id="rId71" Type="http://schemas.openxmlformats.org/officeDocument/2006/relationships/slideMaster" Target="slideMasters/slideMaster71.xml"/><Relationship Id="rId234" Type="http://schemas.openxmlformats.org/officeDocument/2006/relationships/slide" Target="slides/slide117.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59.xml"/><Relationship Id="rId441" Type="http://schemas.openxmlformats.org/officeDocument/2006/relationships/slide" Target="slides/slide324.xml"/><Relationship Id="rId483" Type="http://schemas.openxmlformats.org/officeDocument/2006/relationships/slide" Target="slides/slide366.xml"/><Relationship Id="rId40" Type="http://schemas.openxmlformats.org/officeDocument/2006/relationships/slideMaster" Target="slideMasters/slideMaster40.xml"/><Relationship Id="rId136" Type="http://schemas.openxmlformats.org/officeDocument/2006/relationships/slide" Target="slides/slide19.xml"/><Relationship Id="rId178" Type="http://schemas.openxmlformats.org/officeDocument/2006/relationships/slide" Target="slides/slide61.xml"/><Relationship Id="rId301" Type="http://schemas.openxmlformats.org/officeDocument/2006/relationships/slide" Target="slides/slide184.xml"/><Relationship Id="rId343" Type="http://schemas.openxmlformats.org/officeDocument/2006/relationships/slide" Target="slides/slide226.xml"/><Relationship Id="rId82" Type="http://schemas.openxmlformats.org/officeDocument/2006/relationships/slideMaster" Target="slideMasters/slideMaster82.xml"/><Relationship Id="rId203" Type="http://schemas.openxmlformats.org/officeDocument/2006/relationships/slide" Target="slides/slide86.xml"/><Relationship Id="rId385" Type="http://schemas.openxmlformats.org/officeDocument/2006/relationships/slide" Target="slides/slide268.xml"/><Relationship Id="rId245" Type="http://schemas.openxmlformats.org/officeDocument/2006/relationships/slide" Target="slides/slide128.xml"/><Relationship Id="rId287" Type="http://schemas.openxmlformats.org/officeDocument/2006/relationships/slide" Target="slides/slide170.xml"/><Relationship Id="rId410" Type="http://schemas.openxmlformats.org/officeDocument/2006/relationships/slide" Target="slides/slide293.xml"/><Relationship Id="rId452" Type="http://schemas.openxmlformats.org/officeDocument/2006/relationships/slide" Target="slides/slide335.xml"/><Relationship Id="rId494" Type="http://schemas.openxmlformats.org/officeDocument/2006/relationships/slide" Target="slides/slide377.xml"/><Relationship Id="rId508" Type="http://schemas.openxmlformats.org/officeDocument/2006/relationships/slide" Target="slides/slide391.xml"/><Relationship Id="rId105" Type="http://schemas.openxmlformats.org/officeDocument/2006/relationships/slideMaster" Target="slideMasters/slideMaster105.xml"/><Relationship Id="rId147" Type="http://schemas.openxmlformats.org/officeDocument/2006/relationships/slide" Target="slides/slide30.xml"/><Relationship Id="rId312" Type="http://schemas.openxmlformats.org/officeDocument/2006/relationships/slide" Target="slides/slide195.xml"/><Relationship Id="rId354" Type="http://schemas.openxmlformats.org/officeDocument/2006/relationships/slide" Target="slides/slide237.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72.xml"/><Relationship Id="rId396" Type="http://schemas.openxmlformats.org/officeDocument/2006/relationships/slide" Target="slides/slide279.xml"/><Relationship Id="rId214" Type="http://schemas.openxmlformats.org/officeDocument/2006/relationships/slide" Target="slides/slide97.xml"/><Relationship Id="rId256" Type="http://schemas.openxmlformats.org/officeDocument/2006/relationships/slide" Target="slides/slide139.xml"/><Relationship Id="rId298" Type="http://schemas.openxmlformats.org/officeDocument/2006/relationships/slide" Target="slides/slide181.xml"/><Relationship Id="rId421" Type="http://schemas.openxmlformats.org/officeDocument/2006/relationships/slide" Target="slides/slide304.xml"/><Relationship Id="rId463" Type="http://schemas.openxmlformats.org/officeDocument/2006/relationships/slide" Target="slides/slide346.xml"/><Relationship Id="rId519" Type="http://schemas.openxmlformats.org/officeDocument/2006/relationships/viewProps" Target="viewProps.xml"/><Relationship Id="rId116" Type="http://schemas.openxmlformats.org/officeDocument/2006/relationships/slideMaster" Target="slideMasters/slideMaster116.xml"/><Relationship Id="rId158" Type="http://schemas.openxmlformats.org/officeDocument/2006/relationships/slide" Target="slides/slide41.xml"/><Relationship Id="rId323" Type="http://schemas.openxmlformats.org/officeDocument/2006/relationships/slide" Target="slides/slide206.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48.xml"/><Relationship Id="rId225" Type="http://schemas.openxmlformats.org/officeDocument/2006/relationships/slide" Target="slides/slide108.xml"/><Relationship Id="rId267" Type="http://schemas.openxmlformats.org/officeDocument/2006/relationships/slide" Target="slides/slide150.xml"/><Relationship Id="rId432" Type="http://schemas.openxmlformats.org/officeDocument/2006/relationships/slide" Target="slides/slide315.xml"/><Relationship Id="rId474" Type="http://schemas.openxmlformats.org/officeDocument/2006/relationships/slide" Target="slides/slide357.xml"/><Relationship Id="rId127" Type="http://schemas.openxmlformats.org/officeDocument/2006/relationships/slide" Target="slides/slide10.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52.xml"/><Relationship Id="rId334" Type="http://schemas.openxmlformats.org/officeDocument/2006/relationships/slide" Target="slides/slide217.xml"/><Relationship Id="rId376" Type="http://schemas.openxmlformats.org/officeDocument/2006/relationships/slide" Target="slides/slide259.xml"/><Relationship Id="rId4" Type="http://schemas.openxmlformats.org/officeDocument/2006/relationships/slideMaster" Target="slideMasters/slideMaster4.xml"/><Relationship Id="rId180" Type="http://schemas.openxmlformats.org/officeDocument/2006/relationships/slide" Target="slides/slide63.xml"/><Relationship Id="rId236" Type="http://schemas.openxmlformats.org/officeDocument/2006/relationships/slide" Target="slides/slide119.xml"/><Relationship Id="rId278" Type="http://schemas.openxmlformats.org/officeDocument/2006/relationships/slide" Target="slides/slide161.xml"/><Relationship Id="rId401" Type="http://schemas.openxmlformats.org/officeDocument/2006/relationships/slide" Target="slides/slide284.xml"/><Relationship Id="rId443" Type="http://schemas.openxmlformats.org/officeDocument/2006/relationships/slide" Target="slides/slide326.xml"/><Relationship Id="rId303" Type="http://schemas.openxmlformats.org/officeDocument/2006/relationships/slide" Target="slides/slide186.xml"/><Relationship Id="rId485" Type="http://schemas.openxmlformats.org/officeDocument/2006/relationships/slide" Target="slides/slide368.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21.xml"/><Relationship Id="rId345" Type="http://schemas.openxmlformats.org/officeDocument/2006/relationships/slide" Target="slides/slide228.xml"/><Relationship Id="rId387" Type="http://schemas.openxmlformats.org/officeDocument/2006/relationships/slide" Target="slides/slide270.xml"/><Relationship Id="rId510" Type="http://schemas.openxmlformats.org/officeDocument/2006/relationships/slide" Target="slides/slide393.xml"/><Relationship Id="rId191" Type="http://schemas.openxmlformats.org/officeDocument/2006/relationships/slide" Target="slides/slide74.xml"/><Relationship Id="rId205" Type="http://schemas.openxmlformats.org/officeDocument/2006/relationships/slide" Target="slides/slide88.xml"/><Relationship Id="rId247" Type="http://schemas.openxmlformats.org/officeDocument/2006/relationships/slide" Target="slides/slide130.xml"/><Relationship Id="rId412" Type="http://schemas.openxmlformats.org/officeDocument/2006/relationships/slide" Target="slides/slide295.xml"/><Relationship Id="rId107" Type="http://schemas.openxmlformats.org/officeDocument/2006/relationships/slideMaster" Target="slideMasters/slideMaster107.xml"/><Relationship Id="rId289" Type="http://schemas.openxmlformats.org/officeDocument/2006/relationships/slide" Target="slides/slide172.xml"/><Relationship Id="rId454" Type="http://schemas.openxmlformats.org/officeDocument/2006/relationships/slide" Target="slides/slide337.xml"/><Relationship Id="rId496" Type="http://schemas.openxmlformats.org/officeDocument/2006/relationships/slide" Target="slides/slide379.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32.xml"/><Relationship Id="rId314" Type="http://schemas.openxmlformats.org/officeDocument/2006/relationships/slide" Target="slides/slide197.xml"/><Relationship Id="rId356" Type="http://schemas.openxmlformats.org/officeDocument/2006/relationships/slide" Target="slides/slide239.xml"/><Relationship Id="rId398" Type="http://schemas.openxmlformats.org/officeDocument/2006/relationships/slide" Target="slides/slide281.xml"/><Relationship Id="rId521" Type="http://schemas.openxmlformats.org/officeDocument/2006/relationships/tableStyles" Target="tableStyles.xml"/><Relationship Id="rId95" Type="http://schemas.openxmlformats.org/officeDocument/2006/relationships/slideMaster" Target="slideMasters/slideMaster95.xml"/><Relationship Id="rId160" Type="http://schemas.openxmlformats.org/officeDocument/2006/relationships/slide" Target="slides/slide43.xml"/><Relationship Id="rId216" Type="http://schemas.openxmlformats.org/officeDocument/2006/relationships/slide" Target="slides/slide99.xml"/><Relationship Id="rId423" Type="http://schemas.openxmlformats.org/officeDocument/2006/relationships/slide" Target="slides/slide306.xml"/><Relationship Id="rId258" Type="http://schemas.openxmlformats.org/officeDocument/2006/relationships/slide" Target="slides/slide141.xml"/><Relationship Id="rId465" Type="http://schemas.openxmlformats.org/officeDocument/2006/relationships/slide" Target="slides/slide348.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xml"/><Relationship Id="rId325" Type="http://schemas.openxmlformats.org/officeDocument/2006/relationships/slide" Target="slides/slide208.xml"/><Relationship Id="rId367" Type="http://schemas.openxmlformats.org/officeDocument/2006/relationships/slide" Target="slides/slide250.xml"/><Relationship Id="rId171" Type="http://schemas.openxmlformats.org/officeDocument/2006/relationships/slide" Target="slides/slide54.xml"/><Relationship Id="rId227" Type="http://schemas.openxmlformats.org/officeDocument/2006/relationships/slide" Target="slides/slide110.xml"/><Relationship Id="rId269" Type="http://schemas.openxmlformats.org/officeDocument/2006/relationships/slide" Target="slides/slide152.xml"/><Relationship Id="rId434" Type="http://schemas.openxmlformats.org/officeDocument/2006/relationships/slide" Target="slides/slide317.xml"/><Relationship Id="rId476" Type="http://schemas.openxmlformats.org/officeDocument/2006/relationships/slide" Target="slides/slide359.xml"/><Relationship Id="rId33" Type="http://schemas.openxmlformats.org/officeDocument/2006/relationships/slideMaster" Target="slideMasters/slideMaster33.xml"/><Relationship Id="rId129" Type="http://schemas.openxmlformats.org/officeDocument/2006/relationships/slide" Target="slides/slide12.xml"/><Relationship Id="rId280" Type="http://schemas.openxmlformats.org/officeDocument/2006/relationships/slide" Target="slides/slide163.xml"/><Relationship Id="rId336" Type="http://schemas.openxmlformats.org/officeDocument/2006/relationships/slide" Target="slides/slide219.xml"/><Relationship Id="rId501" Type="http://schemas.openxmlformats.org/officeDocument/2006/relationships/slide" Target="slides/slide384.xml"/><Relationship Id="rId75" Type="http://schemas.openxmlformats.org/officeDocument/2006/relationships/slideMaster" Target="slideMasters/slideMaster75.xml"/><Relationship Id="rId140" Type="http://schemas.openxmlformats.org/officeDocument/2006/relationships/slide" Target="slides/slide23.xml"/><Relationship Id="rId182" Type="http://schemas.openxmlformats.org/officeDocument/2006/relationships/slide" Target="slides/slide65.xml"/><Relationship Id="rId378" Type="http://schemas.openxmlformats.org/officeDocument/2006/relationships/slide" Target="slides/slide261.xml"/><Relationship Id="rId403" Type="http://schemas.openxmlformats.org/officeDocument/2006/relationships/slide" Target="slides/slide286.xml"/><Relationship Id="rId6" Type="http://schemas.openxmlformats.org/officeDocument/2006/relationships/slideMaster" Target="slideMasters/slideMaster6.xml"/><Relationship Id="rId238" Type="http://schemas.openxmlformats.org/officeDocument/2006/relationships/slide" Target="slides/slide121.xml"/><Relationship Id="rId445" Type="http://schemas.openxmlformats.org/officeDocument/2006/relationships/slide" Target="slides/slide328.xml"/><Relationship Id="rId487" Type="http://schemas.openxmlformats.org/officeDocument/2006/relationships/slide" Target="slides/slide370.xml"/><Relationship Id="rId291" Type="http://schemas.openxmlformats.org/officeDocument/2006/relationships/slide" Target="slides/slide174.xml"/><Relationship Id="rId305" Type="http://schemas.openxmlformats.org/officeDocument/2006/relationships/slide" Target="slides/slide188.xml"/><Relationship Id="rId347" Type="http://schemas.openxmlformats.org/officeDocument/2006/relationships/slide" Target="slides/slide230.xml"/><Relationship Id="rId512" Type="http://schemas.openxmlformats.org/officeDocument/2006/relationships/slide" Target="slides/slide395.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34.xml"/><Relationship Id="rId389" Type="http://schemas.openxmlformats.org/officeDocument/2006/relationships/slide" Target="slides/slide272.xml"/><Relationship Id="rId193" Type="http://schemas.openxmlformats.org/officeDocument/2006/relationships/slide" Target="slides/slide76.xml"/><Relationship Id="rId207" Type="http://schemas.openxmlformats.org/officeDocument/2006/relationships/slide" Target="slides/slide90.xml"/><Relationship Id="rId249" Type="http://schemas.openxmlformats.org/officeDocument/2006/relationships/slide" Target="slides/slide132.xml"/><Relationship Id="rId414" Type="http://schemas.openxmlformats.org/officeDocument/2006/relationships/slide" Target="slides/slide297.xml"/><Relationship Id="rId456" Type="http://schemas.openxmlformats.org/officeDocument/2006/relationships/slide" Target="slides/slide339.xml"/><Relationship Id="rId498" Type="http://schemas.openxmlformats.org/officeDocument/2006/relationships/slide" Target="slides/slide381.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43.xml"/><Relationship Id="rId316" Type="http://schemas.openxmlformats.org/officeDocument/2006/relationships/slide" Target="slides/slide199.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3.xml"/><Relationship Id="rId358" Type="http://schemas.openxmlformats.org/officeDocument/2006/relationships/slide" Target="slides/slide241.xml"/><Relationship Id="rId162" Type="http://schemas.openxmlformats.org/officeDocument/2006/relationships/slide" Target="slides/slide45.xml"/><Relationship Id="rId218" Type="http://schemas.openxmlformats.org/officeDocument/2006/relationships/slide" Target="slides/slide101.xml"/><Relationship Id="rId425" Type="http://schemas.openxmlformats.org/officeDocument/2006/relationships/slide" Target="slides/slide308.xml"/><Relationship Id="rId467" Type="http://schemas.openxmlformats.org/officeDocument/2006/relationships/slide" Target="slides/slide350.xml"/><Relationship Id="rId271" Type="http://schemas.openxmlformats.org/officeDocument/2006/relationships/slide" Target="slides/slide154.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14.xml"/><Relationship Id="rId327" Type="http://schemas.openxmlformats.org/officeDocument/2006/relationships/slide" Target="slides/slide210.xml"/><Relationship Id="rId369" Type="http://schemas.openxmlformats.org/officeDocument/2006/relationships/slide" Target="slides/slide252.xml"/><Relationship Id="rId173" Type="http://schemas.openxmlformats.org/officeDocument/2006/relationships/slide" Target="slides/slide56.xml"/><Relationship Id="rId229" Type="http://schemas.openxmlformats.org/officeDocument/2006/relationships/slide" Target="slides/slide112.xml"/><Relationship Id="rId380" Type="http://schemas.openxmlformats.org/officeDocument/2006/relationships/slide" Target="slides/slide263.xml"/><Relationship Id="rId436" Type="http://schemas.openxmlformats.org/officeDocument/2006/relationships/slide" Target="slides/slide319.xml"/><Relationship Id="rId240" Type="http://schemas.openxmlformats.org/officeDocument/2006/relationships/slide" Target="slides/slide123.xml"/><Relationship Id="rId478" Type="http://schemas.openxmlformats.org/officeDocument/2006/relationships/slide" Target="slides/slide361.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65.xml"/><Relationship Id="rId338" Type="http://schemas.openxmlformats.org/officeDocument/2006/relationships/slide" Target="slides/slide221.xml"/><Relationship Id="rId503" Type="http://schemas.openxmlformats.org/officeDocument/2006/relationships/slide" Target="slides/slide386.xml"/><Relationship Id="rId8" Type="http://schemas.openxmlformats.org/officeDocument/2006/relationships/slideMaster" Target="slideMasters/slideMaster8.xml"/><Relationship Id="rId142" Type="http://schemas.openxmlformats.org/officeDocument/2006/relationships/slide" Target="slides/slide25.xml"/><Relationship Id="rId184" Type="http://schemas.openxmlformats.org/officeDocument/2006/relationships/slide" Target="slides/slide67.xml"/><Relationship Id="rId391" Type="http://schemas.openxmlformats.org/officeDocument/2006/relationships/slide" Target="slides/slide274.xml"/><Relationship Id="rId405" Type="http://schemas.openxmlformats.org/officeDocument/2006/relationships/slide" Target="slides/slide288.xml"/><Relationship Id="rId447" Type="http://schemas.openxmlformats.org/officeDocument/2006/relationships/slide" Target="slides/slide330.xml"/><Relationship Id="rId251" Type="http://schemas.openxmlformats.org/officeDocument/2006/relationships/slide" Target="slides/slide134.xml"/><Relationship Id="rId489" Type="http://schemas.openxmlformats.org/officeDocument/2006/relationships/slide" Target="slides/slide372.xml"/><Relationship Id="rId46" Type="http://schemas.openxmlformats.org/officeDocument/2006/relationships/slideMaster" Target="slideMasters/slideMaster46.xml"/><Relationship Id="rId293" Type="http://schemas.openxmlformats.org/officeDocument/2006/relationships/slide" Target="slides/slide176.xml"/><Relationship Id="rId307" Type="http://schemas.openxmlformats.org/officeDocument/2006/relationships/slide" Target="slides/slide190.xml"/><Relationship Id="rId349" Type="http://schemas.openxmlformats.org/officeDocument/2006/relationships/slide" Target="slides/slide232.xml"/><Relationship Id="rId514" Type="http://schemas.openxmlformats.org/officeDocument/2006/relationships/slide" Target="slides/slide397.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 Target="slides/slide36.xml"/><Relationship Id="rId195" Type="http://schemas.openxmlformats.org/officeDocument/2006/relationships/slide" Target="slides/slide78.xml"/><Relationship Id="rId209" Type="http://schemas.openxmlformats.org/officeDocument/2006/relationships/slide" Target="slides/slide92.xml"/><Relationship Id="rId360" Type="http://schemas.openxmlformats.org/officeDocument/2006/relationships/slide" Target="slides/slide243.xml"/><Relationship Id="rId416" Type="http://schemas.openxmlformats.org/officeDocument/2006/relationships/slide" Target="slides/slide299.xml"/><Relationship Id="rId220" Type="http://schemas.openxmlformats.org/officeDocument/2006/relationships/slide" Target="slides/slide103.xml"/><Relationship Id="rId458" Type="http://schemas.openxmlformats.org/officeDocument/2006/relationships/slide" Target="slides/slide341.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45.xml"/><Relationship Id="rId318" Type="http://schemas.openxmlformats.org/officeDocument/2006/relationships/slide" Target="slides/slide201.xml"/><Relationship Id="rId99" Type="http://schemas.openxmlformats.org/officeDocument/2006/relationships/slideMaster" Target="slideMasters/slideMaster99.xml"/><Relationship Id="rId122" Type="http://schemas.openxmlformats.org/officeDocument/2006/relationships/slide" Target="slides/slide5.xml"/><Relationship Id="rId164" Type="http://schemas.openxmlformats.org/officeDocument/2006/relationships/slide" Target="slides/slide47.xml"/><Relationship Id="rId371" Type="http://schemas.openxmlformats.org/officeDocument/2006/relationships/slide" Target="slides/slide254.xml"/><Relationship Id="rId427" Type="http://schemas.openxmlformats.org/officeDocument/2006/relationships/slide" Target="slides/slide310.xml"/><Relationship Id="rId469" Type="http://schemas.openxmlformats.org/officeDocument/2006/relationships/slide" Target="slides/slide352.xml"/><Relationship Id="rId26" Type="http://schemas.openxmlformats.org/officeDocument/2006/relationships/slideMaster" Target="slideMasters/slideMaster26.xml"/><Relationship Id="rId231" Type="http://schemas.openxmlformats.org/officeDocument/2006/relationships/slide" Target="slides/slide114.xml"/><Relationship Id="rId273" Type="http://schemas.openxmlformats.org/officeDocument/2006/relationships/slide" Target="slides/slide156.xml"/><Relationship Id="rId329" Type="http://schemas.openxmlformats.org/officeDocument/2006/relationships/slide" Target="slides/slide212.xml"/><Relationship Id="rId480" Type="http://schemas.openxmlformats.org/officeDocument/2006/relationships/slide" Target="slides/slide363.xml"/><Relationship Id="rId68" Type="http://schemas.openxmlformats.org/officeDocument/2006/relationships/slideMaster" Target="slideMasters/slideMaster68.xml"/><Relationship Id="rId133" Type="http://schemas.openxmlformats.org/officeDocument/2006/relationships/slide" Target="slides/slide16.xml"/><Relationship Id="rId175" Type="http://schemas.openxmlformats.org/officeDocument/2006/relationships/slide" Target="slides/slide58.xml"/><Relationship Id="rId340" Type="http://schemas.openxmlformats.org/officeDocument/2006/relationships/slide" Target="slides/slide223.xml"/><Relationship Id="rId200" Type="http://schemas.openxmlformats.org/officeDocument/2006/relationships/slide" Target="slides/slide83.xml"/><Relationship Id="rId382" Type="http://schemas.openxmlformats.org/officeDocument/2006/relationships/slide" Target="slides/slide265.xml"/><Relationship Id="rId438" Type="http://schemas.openxmlformats.org/officeDocument/2006/relationships/slide" Target="slides/slide321.xml"/><Relationship Id="rId242" Type="http://schemas.openxmlformats.org/officeDocument/2006/relationships/slide" Target="slides/slide125.xml"/><Relationship Id="rId284" Type="http://schemas.openxmlformats.org/officeDocument/2006/relationships/slide" Target="slides/slide167.xml"/><Relationship Id="rId491" Type="http://schemas.openxmlformats.org/officeDocument/2006/relationships/slide" Target="slides/slide374.xml"/><Relationship Id="rId505" Type="http://schemas.openxmlformats.org/officeDocument/2006/relationships/slide" Target="slides/slide388.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27.xml"/><Relationship Id="rId90" Type="http://schemas.openxmlformats.org/officeDocument/2006/relationships/slideMaster" Target="slideMasters/slideMaster90.xml"/><Relationship Id="rId186" Type="http://schemas.openxmlformats.org/officeDocument/2006/relationships/slide" Target="slides/slide69.xml"/><Relationship Id="rId351" Type="http://schemas.openxmlformats.org/officeDocument/2006/relationships/slide" Target="slides/slide234.xml"/><Relationship Id="rId393" Type="http://schemas.openxmlformats.org/officeDocument/2006/relationships/slide" Target="slides/slide276.xml"/><Relationship Id="rId407" Type="http://schemas.openxmlformats.org/officeDocument/2006/relationships/slide" Target="slides/slide290.xml"/><Relationship Id="rId449" Type="http://schemas.openxmlformats.org/officeDocument/2006/relationships/slide" Target="slides/slide332.xml"/><Relationship Id="rId211" Type="http://schemas.openxmlformats.org/officeDocument/2006/relationships/slide" Target="slides/slide94.xml"/><Relationship Id="rId253" Type="http://schemas.openxmlformats.org/officeDocument/2006/relationships/slide" Target="slides/slide136.xml"/><Relationship Id="rId295" Type="http://schemas.openxmlformats.org/officeDocument/2006/relationships/slide" Target="slides/slide178.xml"/><Relationship Id="rId309" Type="http://schemas.openxmlformats.org/officeDocument/2006/relationships/slide" Target="slides/slide192.xml"/><Relationship Id="rId460" Type="http://schemas.openxmlformats.org/officeDocument/2006/relationships/slide" Target="slides/slide343.xml"/><Relationship Id="rId516" Type="http://schemas.openxmlformats.org/officeDocument/2006/relationships/slide" Target="slides/slide399.xml"/><Relationship Id="rId48" Type="http://schemas.openxmlformats.org/officeDocument/2006/relationships/slideMaster" Target="slideMasters/slideMaster48.xml"/><Relationship Id="rId113" Type="http://schemas.openxmlformats.org/officeDocument/2006/relationships/slideMaster" Target="slideMasters/slideMaster113.xml"/><Relationship Id="rId320" Type="http://schemas.openxmlformats.org/officeDocument/2006/relationships/slide" Target="slides/slide203.xml"/><Relationship Id="rId155" Type="http://schemas.openxmlformats.org/officeDocument/2006/relationships/slide" Target="slides/slide38.xml"/><Relationship Id="rId197" Type="http://schemas.openxmlformats.org/officeDocument/2006/relationships/slide" Target="slides/slide80.xml"/><Relationship Id="rId362" Type="http://schemas.openxmlformats.org/officeDocument/2006/relationships/slide" Target="slides/slide245.xml"/><Relationship Id="rId418" Type="http://schemas.openxmlformats.org/officeDocument/2006/relationships/slide" Target="slides/slide301.xml"/><Relationship Id="rId222" Type="http://schemas.openxmlformats.org/officeDocument/2006/relationships/slide" Target="slides/slide105.xml"/><Relationship Id="rId264" Type="http://schemas.openxmlformats.org/officeDocument/2006/relationships/slide" Target="slides/slide147.xml"/><Relationship Id="rId471" Type="http://schemas.openxmlformats.org/officeDocument/2006/relationships/slide" Target="slides/slide354.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7.xml"/><Relationship Id="rId70" Type="http://schemas.openxmlformats.org/officeDocument/2006/relationships/slideMaster" Target="slideMasters/slideMaster70.xml"/><Relationship Id="rId166" Type="http://schemas.openxmlformats.org/officeDocument/2006/relationships/slide" Target="slides/slide49.xml"/><Relationship Id="rId331" Type="http://schemas.openxmlformats.org/officeDocument/2006/relationships/slide" Target="slides/slide214.xml"/><Relationship Id="rId373" Type="http://schemas.openxmlformats.org/officeDocument/2006/relationships/slide" Target="slides/slide256.xml"/><Relationship Id="rId429" Type="http://schemas.openxmlformats.org/officeDocument/2006/relationships/slide" Target="slides/slide312.xml"/><Relationship Id="rId1" Type="http://schemas.openxmlformats.org/officeDocument/2006/relationships/slideMaster" Target="slideMasters/slideMaster1.xml"/><Relationship Id="rId233" Type="http://schemas.openxmlformats.org/officeDocument/2006/relationships/slide" Target="slides/slide116.xml"/><Relationship Id="rId440" Type="http://schemas.openxmlformats.org/officeDocument/2006/relationships/slide" Target="slides/slide323.xml"/><Relationship Id="rId28" Type="http://schemas.openxmlformats.org/officeDocument/2006/relationships/slideMaster" Target="slideMasters/slideMaster28.xml"/><Relationship Id="rId275" Type="http://schemas.openxmlformats.org/officeDocument/2006/relationships/slide" Target="slides/slide158.xml"/><Relationship Id="rId300" Type="http://schemas.openxmlformats.org/officeDocument/2006/relationships/slide" Target="slides/slide183.xml"/><Relationship Id="rId482" Type="http://schemas.openxmlformats.org/officeDocument/2006/relationships/slide" Target="slides/slide365.xml"/><Relationship Id="rId81" Type="http://schemas.openxmlformats.org/officeDocument/2006/relationships/slideMaster" Target="slideMasters/slideMaster81.xml"/><Relationship Id="rId135" Type="http://schemas.openxmlformats.org/officeDocument/2006/relationships/slide" Target="slides/slide18.xml"/><Relationship Id="rId177" Type="http://schemas.openxmlformats.org/officeDocument/2006/relationships/slide" Target="slides/slide60.xml"/><Relationship Id="rId342" Type="http://schemas.openxmlformats.org/officeDocument/2006/relationships/slide" Target="slides/slide225.xml"/><Relationship Id="rId384" Type="http://schemas.openxmlformats.org/officeDocument/2006/relationships/slide" Target="slides/slide267.xml"/><Relationship Id="rId202" Type="http://schemas.openxmlformats.org/officeDocument/2006/relationships/slide" Target="slides/slide85.xml"/><Relationship Id="rId244" Type="http://schemas.openxmlformats.org/officeDocument/2006/relationships/slide" Target="slides/slide127.xml"/><Relationship Id="rId39" Type="http://schemas.openxmlformats.org/officeDocument/2006/relationships/slideMaster" Target="slideMasters/slideMaster39.xml"/><Relationship Id="rId286" Type="http://schemas.openxmlformats.org/officeDocument/2006/relationships/slide" Target="slides/slide169.xml"/><Relationship Id="rId451" Type="http://schemas.openxmlformats.org/officeDocument/2006/relationships/slide" Target="slides/slide334.xml"/><Relationship Id="rId493" Type="http://schemas.openxmlformats.org/officeDocument/2006/relationships/slide" Target="slides/slide376.xml"/><Relationship Id="rId507" Type="http://schemas.openxmlformats.org/officeDocument/2006/relationships/slide" Target="slides/slide390.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29.xml"/><Relationship Id="rId188" Type="http://schemas.openxmlformats.org/officeDocument/2006/relationships/slide" Target="slides/slide71.xml"/><Relationship Id="rId311" Type="http://schemas.openxmlformats.org/officeDocument/2006/relationships/slide" Target="slides/slide194.xml"/><Relationship Id="rId353" Type="http://schemas.openxmlformats.org/officeDocument/2006/relationships/slide" Target="slides/slide236.xml"/><Relationship Id="rId395" Type="http://schemas.openxmlformats.org/officeDocument/2006/relationships/slide" Target="slides/slide278.xml"/><Relationship Id="rId409" Type="http://schemas.openxmlformats.org/officeDocument/2006/relationships/slide" Target="slides/slide292.xml"/><Relationship Id="rId92" Type="http://schemas.openxmlformats.org/officeDocument/2006/relationships/slideMaster" Target="slideMasters/slideMaster92.xml"/><Relationship Id="rId213" Type="http://schemas.openxmlformats.org/officeDocument/2006/relationships/slide" Target="slides/slide96.xml"/><Relationship Id="rId420" Type="http://schemas.openxmlformats.org/officeDocument/2006/relationships/slide" Target="slides/slide303.xml"/><Relationship Id="rId255" Type="http://schemas.openxmlformats.org/officeDocument/2006/relationships/slide" Target="slides/slide138.xml"/><Relationship Id="rId297" Type="http://schemas.openxmlformats.org/officeDocument/2006/relationships/slide" Target="slides/slide180.xml"/><Relationship Id="rId462" Type="http://schemas.openxmlformats.org/officeDocument/2006/relationships/slide" Target="slides/slide345.xml"/><Relationship Id="rId518" Type="http://schemas.openxmlformats.org/officeDocument/2006/relationships/presProps" Target="presProps.xml"/><Relationship Id="rId115" Type="http://schemas.openxmlformats.org/officeDocument/2006/relationships/slideMaster" Target="slideMasters/slideMaster115.xml"/><Relationship Id="rId157" Type="http://schemas.openxmlformats.org/officeDocument/2006/relationships/slide" Target="slides/slide40.xml"/><Relationship Id="rId322" Type="http://schemas.openxmlformats.org/officeDocument/2006/relationships/slide" Target="slides/slide205.xml"/><Relationship Id="rId364" Type="http://schemas.openxmlformats.org/officeDocument/2006/relationships/slide" Target="slides/slide247.xml"/><Relationship Id="rId61" Type="http://schemas.openxmlformats.org/officeDocument/2006/relationships/slideMaster" Target="slideMasters/slideMaster61.xml"/><Relationship Id="rId199" Type="http://schemas.openxmlformats.org/officeDocument/2006/relationships/slide" Target="slides/slide82.xml"/><Relationship Id="rId19" Type="http://schemas.openxmlformats.org/officeDocument/2006/relationships/slideMaster" Target="slideMasters/slideMaster19.xml"/><Relationship Id="rId224" Type="http://schemas.openxmlformats.org/officeDocument/2006/relationships/slide" Target="slides/slide107.xml"/><Relationship Id="rId266" Type="http://schemas.openxmlformats.org/officeDocument/2006/relationships/slide" Target="slides/slide149.xml"/><Relationship Id="rId431" Type="http://schemas.openxmlformats.org/officeDocument/2006/relationships/slide" Target="slides/slide314.xml"/><Relationship Id="rId473" Type="http://schemas.openxmlformats.org/officeDocument/2006/relationships/slide" Target="slides/slide356.xml"/><Relationship Id="rId30" Type="http://schemas.openxmlformats.org/officeDocument/2006/relationships/slideMaster" Target="slideMasters/slideMaster30.xml"/><Relationship Id="rId126" Type="http://schemas.openxmlformats.org/officeDocument/2006/relationships/slide" Target="slides/slide9.xml"/><Relationship Id="rId168" Type="http://schemas.openxmlformats.org/officeDocument/2006/relationships/slide" Target="slides/slide51.xml"/><Relationship Id="rId333" Type="http://schemas.openxmlformats.org/officeDocument/2006/relationships/slide" Target="slides/slide216.xml"/><Relationship Id="rId72" Type="http://schemas.openxmlformats.org/officeDocument/2006/relationships/slideMaster" Target="slideMasters/slideMaster72.xml"/><Relationship Id="rId375" Type="http://schemas.openxmlformats.org/officeDocument/2006/relationships/slide" Target="slides/slide258.xml"/><Relationship Id="rId3" Type="http://schemas.openxmlformats.org/officeDocument/2006/relationships/slideMaster" Target="slideMasters/slideMaster3.xml"/><Relationship Id="rId235" Type="http://schemas.openxmlformats.org/officeDocument/2006/relationships/slide" Target="slides/slide118.xml"/><Relationship Id="rId277" Type="http://schemas.openxmlformats.org/officeDocument/2006/relationships/slide" Target="slides/slide160.xml"/><Relationship Id="rId400" Type="http://schemas.openxmlformats.org/officeDocument/2006/relationships/slide" Target="slides/slide283.xml"/><Relationship Id="rId442" Type="http://schemas.openxmlformats.org/officeDocument/2006/relationships/slide" Target="slides/slide325.xml"/><Relationship Id="rId484" Type="http://schemas.openxmlformats.org/officeDocument/2006/relationships/slide" Target="slides/slide367.xml"/><Relationship Id="rId137" Type="http://schemas.openxmlformats.org/officeDocument/2006/relationships/slide" Target="slides/slide20.xml"/><Relationship Id="rId302" Type="http://schemas.openxmlformats.org/officeDocument/2006/relationships/slide" Target="slides/slide185.xml"/><Relationship Id="rId344" Type="http://schemas.openxmlformats.org/officeDocument/2006/relationships/slide" Target="slides/slide227.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62.xml"/><Relationship Id="rId386" Type="http://schemas.openxmlformats.org/officeDocument/2006/relationships/slide" Target="slides/slide269.xml"/><Relationship Id="rId190" Type="http://schemas.openxmlformats.org/officeDocument/2006/relationships/slide" Target="slides/slide73.xml"/><Relationship Id="rId204" Type="http://schemas.openxmlformats.org/officeDocument/2006/relationships/slide" Target="slides/slide87.xml"/><Relationship Id="rId246" Type="http://schemas.openxmlformats.org/officeDocument/2006/relationships/slide" Target="slides/slide129.xml"/><Relationship Id="rId288" Type="http://schemas.openxmlformats.org/officeDocument/2006/relationships/slide" Target="slides/slide171.xml"/><Relationship Id="rId411" Type="http://schemas.openxmlformats.org/officeDocument/2006/relationships/slide" Target="slides/slide294.xml"/><Relationship Id="rId453" Type="http://schemas.openxmlformats.org/officeDocument/2006/relationships/slide" Target="slides/slide336.xml"/><Relationship Id="rId509" Type="http://schemas.openxmlformats.org/officeDocument/2006/relationships/slide" Target="slides/slide392.xml"/><Relationship Id="rId106" Type="http://schemas.openxmlformats.org/officeDocument/2006/relationships/slideMaster" Target="slideMasters/slideMaster106.xml"/><Relationship Id="rId313" Type="http://schemas.openxmlformats.org/officeDocument/2006/relationships/slide" Target="slides/slide196.xml"/><Relationship Id="rId495" Type="http://schemas.openxmlformats.org/officeDocument/2006/relationships/slide" Target="slides/slide378.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31.xml"/><Relationship Id="rId355" Type="http://schemas.openxmlformats.org/officeDocument/2006/relationships/slide" Target="slides/slide238.xml"/><Relationship Id="rId397" Type="http://schemas.openxmlformats.org/officeDocument/2006/relationships/slide" Target="slides/slide280.xml"/><Relationship Id="rId520" Type="http://schemas.openxmlformats.org/officeDocument/2006/relationships/theme" Target="theme/theme1.xml"/><Relationship Id="rId215" Type="http://schemas.openxmlformats.org/officeDocument/2006/relationships/slide" Target="slides/slide98.xml"/><Relationship Id="rId257" Type="http://schemas.openxmlformats.org/officeDocument/2006/relationships/slide" Target="slides/slide140.xml"/><Relationship Id="rId422" Type="http://schemas.openxmlformats.org/officeDocument/2006/relationships/slide" Target="slides/slide305.xml"/><Relationship Id="rId464" Type="http://schemas.openxmlformats.org/officeDocument/2006/relationships/slide" Target="slides/slide347.xml"/><Relationship Id="rId299" Type="http://schemas.openxmlformats.org/officeDocument/2006/relationships/slide" Target="slides/slide182.xml"/><Relationship Id="rId63" Type="http://schemas.openxmlformats.org/officeDocument/2006/relationships/slideMaster" Target="slideMasters/slideMaster63.xml"/><Relationship Id="rId159" Type="http://schemas.openxmlformats.org/officeDocument/2006/relationships/slide" Target="slides/slide42.xml"/><Relationship Id="rId366" Type="http://schemas.openxmlformats.org/officeDocument/2006/relationships/slide" Target="slides/slide249.xml"/><Relationship Id="rId226" Type="http://schemas.openxmlformats.org/officeDocument/2006/relationships/slide" Target="slides/slide109.xml"/><Relationship Id="rId433" Type="http://schemas.openxmlformats.org/officeDocument/2006/relationships/slide" Target="slides/slide316.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6F53C06-4E31-D040-8F03-EF703A04D14F}" type="doc">
      <dgm:prSet loTypeId="urn:microsoft.com/office/officeart/2005/8/layout/cycle8" loCatId="cycle" qsTypeId="urn:microsoft.com/office/officeart/2005/8/quickstyle/simple4" qsCatId="simple" csTypeId="urn:microsoft.com/office/officeart/2005/8/colors/accent1_2" csCatId="accent1" phldr="1"/>
      <dgm:spPr/>
      <dgm:t>
        <a:bodyPr/>
        <a:lstStyle/>
        <a:p>
          <a:endParaRPr lang="en-US"/>
        </a:p>
      </dgm:t>
    </dgm:pt>
    <dgm:pt modelId="{7D473E2F-916C-E843-9FD7-3FA101C1CDBB}">
      <dgm:prSet phldrT="[Text]"/>
      <dgm:spPr>
        <a:solidFill>
          <a:srgbClr val="0000FF"/>
        </a:solidFill>
        <a:effectLst>
          <a:reflection stA="50000" endPos="75000" dist="12700" dir="5400000" sy="-100000" algn="bl" rotWithShape="0"/>
        </a:effectLst>
      </dgm:spPr>
      <dgm:t>
        <a:bodyPr/>
        <a:lstStyle/>
        <a:p>
          <a:r>
            <a:rPr lang="ar-JO" dirty="0"/>
            <a:t>الدفن</a:t>
          </a:r>
          <a:endParaRPr lang="en-US" dirty="0"/>
        </a:p>
      </dgm:t>
    </dgm:pt>
    <dgm:pt modelId="{E6E4C51B-20F9-954C-B5B9-38D5575BCAF3}" type="parTrans" cxnId="{F7577A63-088C-CA44-AEC9-8E0EC39E1CE2}">
      <dgm:prSet/>
      <dgm:spPr/>
      <dgm:t>
        <a:bodyPr/>
        <a:lstStyle/>
        <a:p>
          <a:endParaRPr lang="en-US"/>
        </a:p>
      </dgm:t>
    </dgm:pt>
    <dgm:pt modelId="{BF3EB062-1A2A-FF47-A397-9630C2E82009}" type="sibTrans" cxnId="{F7577A63-088C-CA44-AEC9-8E0EC39E1CE2}">
      <dgm:prSet/>
      <dgm:spPr/>
      <dgm:t>
        <a:bodyPr/>
        <a:lstStyle/>
        <a:p>
          <a:endParaRPr lang="en-US"/>
        </a:p>
      </dgm:t>
    </dgm:pt>
    <dgm:pt modelId="{1761BF22-3663-6943-BC98-EA3FB97FC333}">
      <dgm:prSet phldrT="[Text]"/>
      <dgm:spPr>
        <a:solidFill>
          <a:srgbClr val="0000FF"/>
        </a:solidFill>
        <a:effectLst>
          <a:reflection stA="50000" endPos="75000" dist="12700" dir="5400000" sy="-100000" algn="bl" rotWithShape="0"/>
        </a:effectLst>
      </dgm:spPr>
      <dgm:t>
        <a:bodyPr/>
        <a:lstStyle/>
        <a:p>
          <a:r>
            <a:rPr lang="ar-JO" dirty="0"/>
            <a:t>القيامة</a:t>
          </a:r>
          <a:endParaRPr lang="en-US" dirty="0"/>
        </a:p>
      </dgm:t>
    </dgm:pt>
    <dgm:pt modelId="{3753E919-331B-8541-9B06-3EDFEB76666C}" type="parTrans" cxnId="{FC9787EB-FCFA-7648-BC42-E45922126F60}">
      <dgm:prSet/>
      <dgm:spPr/>
      <dgm:t>
        <a:bodyPr/>
        <a:lstStyle/>
        <a:p>
          <a:endParaRPr lang="en-US"/>
        </a:p>
      </dgm:t>
    </dgm:pt>
    <dgm:pt modelId="{ECB37D6B-F6F1-8B48-93DA-0714D70302B6}" type="sibTrans" cxnId="{FC9787EB-FCFA-7648-BC42-E45922126F60}">
      <dgm:prSet/>
      <dgm:spPr/>
      <dgm:t>
        <a:bodyPr/>
        <a:lstStyle/>
        <a:p>
          <a:endParaRPr lang="en-US"/>
        </a:p>
      </dgm:t>
    </dgm:pt>
    <dgm:pt modelId="{C3740528-2A0E-7A44-A71D-1AD106D92C0C}">
      <dgm:prSet phldrT="[Text]"/>
      <dgm:spPr>
        <a:solidFill>
          <a:srgbClr val="0000FF"/>
        </a:solidFill>
        <a:effectLst>
          <a:reflection stA="50000" endPos="75000" dist="12700" dir="5400000" sy="-100000" algn="bl" rotWithShape="0"/>
        </a:effectLst>
      </dgm:spPr>
      <dgm:t>
        <a:bodyPr/>
        <a:lstStyle/>
        <a:p>
          <a:r>
            <a:rPr lang="ar-JO" dirty="0"/>
            <a:t>الموت</a:t>
          </a:r>
          <a:endParaRPr lang="en-US" dirty="0"/>
        </a:p>
      </dgm:t>
    </dgm:pt>
    <dgm:pt modelId="{4A8C770C-8017-E643-8BD7-1FA17691D437}" type="parTrans" cxnId="{3CA2EDF9-0DA0-0540-864A-5ED5ADEAB19F}">
      <dgm:prSet/>
      <dgm:spPr/>
      <dgm:t>
        <a:bodyPr/>
        <a:lstStyle/>
        <a:p>
          <a:endParaRPr lang="en-US"/>
        </a:p>
      </dgm:t>
    </dgm:pt>
    <dgm:pt modelId="{B3975846-99ED-F74A-8352-2BF546FA1DEF}" type="sibTrans" cxnId="{3CA2EDF9-0DA0-0540-864A-5ED5ADEAB19F}">
      <dgm:prSet/>
      <dgm:spPr/>
      <dgm:t>
        <a:bodyPr/>
        <a:lstStyle/>
        <a:p>
          <a:endParaRPr lang="en-US"/>
        </a:p>
      </dgm:t>
    </dgm:pt>
    <dgm:pt modelId="{7B602E98-C876-8342-BB3E-8277BEFF1E68}" type="pres">
      <dgm:prSet presAssocID="{E6F53C06-4E31-D040-8F03-EF703A04D14F}" presName="compositeShape" presStyleCnt="0">
        <dgm:presLayoutVars>
          <dgm:chMax val="7"/>
          <dgm:dir/>
          <dgm:resizeHandles val="exact"/>
        </dgm:presLayoutVars>
      </dgm:prSet>
      <dgm:spPr/>
    </dgm:pt>
    <dgm:pt modelId="{9384EA35-9B61-C346-BDBD-964737CBBFD8}" type="pres">
      <dgm:prSet presAssocID="{E6F53C06-4E31-D040-8F03-EF703A04D14F}" presName="wedge1" presStyleLbl="node1" presStyleIdx="0" presStyleCnt="3"/>
      <dgm:spPr/>
    </dgm:pt>
    <dgm:pt modelId="{379C2E45-9820-9F4F-A5F0-A154F1E06CE9}" type="pres">
      <dgm:prSet presAssocID="{E6F53C06-4E31-D040-8F03-EF703A04D14F}" presName="dummy1a" presStyleCnt="0"/>
      <dgm:spPr/>
    </dgm:pt>
    <dgm:pt modelId="{59781E3A-25AB-F041-8955-CC4D3E9F5ED6}" type="pres">
      <dgm:prSet presAssocID="{E6F53C06-4E31-D040-8F03-EF703A04D14F}" presName="dummy1b" presStyleCnt="0"/>
      <dgm:spPr/>
    </dgm:pt>
    <dgm:pt modelId="{0CC4020D-20E9-C24E-A593-B54EE7503880}" type="pres">
      <dgm:prSet presAssocID="{E6F53C06-4E31-D040-8F03-EF703A04D14F}" presName="wedge1Tx" presStyleLbl="node1" presStyleIdx="0" presStyleCnt="3">
        <dgm:presLayoutVars>
          <dgm:chMax val="0"/>
          <dgm:chPref val="0"/>
          <dgm:bulletEnabled val="1"/>
        </dgm:presLayoutVars>
      </dgm:prSet>
      <dgm:spPr/>
    </dgm:pt>
    <dgm:pt modelId="{6B5BD606-BF8F-BF4B-9313-F2FFFC4E6B8D}" type="pres">
      <dgm:prSet presAssocID="{E6F53C06-4E31-D040-8F03-EF703A04D14F}" presName="wedge2" presStyleLbl="node1" presStyleIdx="1" presStyleCnt="3"/>
      <dgm:spPr/>
    </dgm:pt>
    <dgm:pt modelId="{CB15719B-A3AD-B841-AC13-055D2CC4E00B}" type="pres">
      <dgm:prSet presAssocID="{E6F53C06-4E31-D040-8F03-EF703A04D14F}" presName="dummy2a" presStyleCnt="0"/>
      <dgm:spPr/>
    </dgm:pt>
    <dgm:pt modelId="{7980E43A-6F66-4245-AB55-5CEB3C5AFC88}" type="pres">
      <dgm:prSet presAssocID="{E6F53C06-4E31-D040-8F03-EF703A04D14F}" presName="dummy2b" presStyleCnt="0"/>
      <dgm:spPr/>
    </dgm:pt>
    <dgm:pt modelId="{FD319245-54BA-8048-A706-9373F34590BA}" type="pres">
      <dgm:prSet presAssocID="{E6F53C06-4E31-D040-8F03-EF703A04D14F}" presName="wedge2Tx" presStyleLbl="node1" presStyleIdx="1" presStyleCnt="3">
        <dgm:presLayoutVars>
          <dgm:chMax val="0"/>
          <dgm:chPref val="0"/>
          <dgm:bulletEnabled val="1"/>
        </dgm:presLayoutVars>
      </dgm:prSet>
      <dgm:spPr/>
    </dgm:pt>
    <dgm:pt modelId="{7A1F332F-0EF0-AC41-905E-4CA0527D6167}" type="pres">
      <dgm:prSet presAssocID="{E6F53C06-4E31-D040-8F03-EF703A04D14F}" presName="wedge3" presStyleLbl="node1" presStyleIdx="2" presStyleCnt="3"/>
      <dgm:spPr/>
    </dgm:pt>
    <dgm:pt modelId="{9D4ED958-D52A-C446-ACAE-990A24F506D2}" type="pres">
      <dgm:prSet presAssocID="{E6F53C06-4E31-D040-8F03-EF703A04D14F}" presName="dummy3a" presStyleCnt="0"/>
      <dgm:spPr/>
    </dgm:pt>
    <dgm:pt modelId="{2C99F39D-B4E7-7944-8D0B-FDAAB2E0F7D2}" type="pres">
      <dgm:prSet presAssocID="{E6F53C06-4E31-D040-8F03-EF703A04D14F}" presName="dummy3b" presStyleCnt="0"/>
      <dgm:spPr/>
    </dgm:pt>
    <dgm:pt modelId="{62C367AA-B91C-A148-B86A-FB79D3F4E72B}" type="pres">
      <dgm:prSet presAssocID="{E6F53C06-4E31-D040-8F03-EF703A04D14F}" presName="wedge3Tx" presStyleLbl="node1" presStyleIdx="2" presStyleCnt="3">
        <dgm:presLayoutVars>
          <dgm:chMax val="0"/>
          <dgm:chPref val="0"/>
          <dgm:bulletEnabled val="1"/>
        </dgm:presLayoutVars>
      </dgm:prSet>
      <dgm:spPr/>
    </dgm:pt>
    <dgm:pt modelId="{436E2647-1ED5-3148-9666-10A54B791D68}" type="pres">
      <dgm:prSet presAssocID="{B3975846-99ED-F74A-8352-2BF546FA1DEF}" presName="arrowWedge1" presStyleLbl="fgSibTrans2D1" presStyleIdx="0" presStyleCnt="3"/>
      <dgm:spPr/>
    </dgm:pt>
    <dgm:pt modelId="{EBECA5EC-E10B-6541-880B-794BFF59D527}" type="pres">
      <dgm:prSet presAssocID="{BF3EB062-1A2A-FF47-A397-9630C2E82009}" presName="arrowWedge2" presStyleLbl="fgSibTrans2D1" presStyleIdx="1" presStyleCnt="3"/>
      <dgm:spPr/>
    </dgm:pt>
    <dgm:pt modelId="{04B237A7-8148-7F4A-A35C-06AEC2C459B4}" type="pres">
      <dgm:prSet presAssocID="{ECB37D6B-F6F1-8B48-93DA-0714D70302B6}" presName="arrowWedge3" presStyleLbl="fgSibTrans2D1" presStyleIdx="2" presStyleCnt="3"/>
      <dgm:spPr/>
    </dgm:pt>
  </dgm:ptLst>
  <dgm:cxnLst>
    <dgm:cxn modelId="{F7577A63-088C-CA44-AEC9-8E0EC39E1CE2}" srcId="{E6F53C06-4E31-D040-8F03-EF703A04D14F}" destId="{7D473E2F-916C-E843-9FD7-3FA101C1CDBB}" srcOrd="1" destOrd="0" parTransId="{E6E4C51B-20F9-954C-B5B9-38D5575BCAF3}" sibTransId="{BF3EB062-1A2A-FF47-A397-9630C2E82009}"/>
    <dgm:cxn modelId="{D77DEC63-1B5C-674C-BFBD-B7EB1469B4E4}" type="presOf" srcId="{C3740528-2A0E-7A44-A71D-1AD106D92C0C}" destId="{9384EA35-9B61-C346-BDBD-964737CBBFD8}" srcOrd="0" destOrd="0" presId="urn:microsoft.com/office/officeart/2005/8/layout/cycle8"/>
    <dgm:cxn modelId="{A38D666A-6A69-5346-83FE-BFCC7C35BE77}" type="presOf" srcId="{1761BF22-3663-6943-BC98-EA3FB97FC333}" destId="{62C367AA-B91C-A148-B86A-FB79D3F4E72B}" srcOrd="1" destOrd="0" presId="urn:microsoft.com/office/officeart/2005/8/layout/cycle8"/>
    <dgm:cxn modelId="{90EBD6A2-7238-DD4E-9E76-87BA5AE224F1}" type="presOf" srcId="{7D473E2F-916C-E843-9FD7-3FA101C1CDBB}" destId="{6B5BD606-BF8F-BF4B-9313-F2FFFC4E6B8D}" srcOrd="0" destOrd="0" presId="urn:microsoft.com/office/officeart/2005/8/layout/cycle8"/>
    <dgm:cxn modelId="{A2BD33A7-8542-BA48-9D21-1A8AB63B1251}" type="presOf" srcId="{E6F53C06-4E31-D040-8F03-EF703A04D14F}" destId="{7B602E98-C876-8342-BB3E-8277BEFF1E68}" srcOrd="0" destOrd="0" presId="urn:microsoft.com/office/officeart/2005/8/layout/cycle8"/>
    <dgm:cxn modelId="{6F9BC8C5-E225-464F-978E-CB122F567A05}" type="presOf" srcId="{1761BF22-3663-6943-BC98-EA3FB97FC333}" destId="{7A1F332F-0EF0-AC41-905E-4CA0527D6167}" srcOrd="0" destOrd="0" presId="urn:microsoft.com/office/officeart/2005/8/layout/cycle8"/>
    <dgm:cxn modelId="{FF34D5E2-3A1E-3144-B285-70FD4DAEE761}" type="presOf" srcId="{7D473E2F-916C-E843-9FD7-3FA101C1CDBB}" destId="{FD319245-54BA-8048-A706-9373F34590BA}" srcOrd="1" destOrd="0" presId="urn:microsoft.com/office/officeart/2005/8/layout/cycle8"/>
    <dgm:cxn modelId="{113A43E5-C205-B949-92C5-67E07372E275}" type="presOf" srcId="{C3740528-2A0E-7A44-A71D-1AD106D92C0C}" destId="{0CC4020D-20E9-C24E-A593-B54EE7503880}" srcOrd="1" destOrd="0" presId="urn:microsoft.com/office/officeart/2005/8/layout/cycle8"/>
    <dgm:cxn modelId="{FC9787EB-FCFA-7648-BC42-E45922126F60}" srcId="{E6F53C06-4E31-D040-8F03-EF703A04D14F}" destId="{1761BF22-3663-6943-BC98-EA3FB97FC333}" srcOrd="2" destOrd="0" parTransId="{3753E919-331B-8541-9B06-3EDFEB76666C}" sibTransId="{ECB37D6B-F6F1-8B48-93DA-0714D70302B6}"/>
    <dgm:cxn modelId="{3CA2EDF9-0DA0-0540-864A-5ED5ADEAB19F}" srcId="{E6F53C06-4E31-D040-8F03-EF703A04D14F}" destId="{C3740528-2A0E-7A44-A71D-1AD106D92C0C}" srcOrd="0" destOrd="0" parTransId="{4A8C770C-8017-E643-8BD7-1FA17691D437}" sibTransId="{B3975846-99ED-F74A-8352-2BF546FA1DEF}"/>
    <dgm:cxn modelId="{096AF3DD-D6D4-4C46-A888-218F66F7BFE8}" type="presParOf" srcId="{7B602E98-C876-8342-BB3E-8277BEFF1E68}" destId="{9384EA35-9B61-C346-BDBD-964737CBBFD8}" srcOrd="0" destOrd="0" presId="urn:microsoft.com/office/officeart/2005/8/layout/cycle8"/>
    <dgm:cxn modelId="{931EE060-CF7C-8649-A73B-70D6FC6DC20A}" type="presParOf" srcId="{7B602E98-C876-8342-BB3E-8277BEFF1E68}" destId="{379C2E45-9820-9F4F-A5F0-A154F1E06CE9}" srcOrd="1" destOrd="0" presId="urn:microsoft.com/office/officeart/2005/8/layout/cycle8"/>
    <dgm:cxn modelId="{45E18C32-97B0-DF4C-BDBC-FC496C23A47F}" type="presParOf" srcId="{7B602E98-C876-8342-BB3E-8277BEFF1E68}" destId="{59781E3A-25AB-F041-8955-CC4D3E9F5ED6}" srcOrd="2" destOrd="0" presId="urn:microsoft.com/office/officeart/2005/8/layout/cycle8"/>
    <dgm:cxn modelId="{613669AD-BE48-3C4D-94C8-27275FA09326}" type="presParOf" srcId="{7B602E98-C876-8342-BB3E-8277BEFF1E68}" destId="{0CC4020D-20E9-C24E-A593-B54EE7503880}" srcOrd="3" destOrd="0" presId="urn:microsoft.com/office/officeart/2005/8/layout/cycle8"/>
    <dgm:cxn modelId="{B34EE695-F021-D740-94F4-04FC5C77A125}" type="presParOf" srcId="{7B602E98-C876-8342-BB3E-8277BEFF1E68}" destId="{6B5BD606-BF8F-BF4B-9313-F2FFFC4E6B8D}" srcOrd="4" destOrd="0" presId="urn:microsoft.com/office/officeart/2005/8/layout/cycle8"/>
    <dgm:cxn modelId="{237E30F4-3D3D-DB42-9B9A-414CA85F339A}" type="presParOf" srcId="{7B602E98-C876-8342-BB3E-8277BEFF1E68}" destId="{CB15719B-A3AD-B841-AC13-055D2CC4E00B}" srcOrd="5" destOrd="0" presId="urn:microsoft.com/office/officeart/2005/8/layout/cycle8"/>
    <dgm:cxn modelId="{FC53FC55-263E-0144-AD1F-F4A8C68FC293}" type="presParOf" srcId="{7B602E98-C876-8342-BB3E-8277BEFF1E68}" destId="{7980E43A-6F66-4245-AB55-5CEB3C5AFC88}" srcOrd="6" destOrd="0" presId="urn:microsoft.com/office/officeart/2005/8/layout/cycle8"/>
    <dgm:cxn modelId="{C01C4640-DF73-6F49-8566-69850A5F2DD1}" type="presParOf" srcId="{7B602E98-C876-8342-BB3E-8277BEFF1E68}" destId="{FD319245-54BA-8048-A706-9373F34590BA}" srcOrd="7" destOrd="0" presId="urn:microsoft.com/office/officeart/2005/8/layout/cycle8"/>
    <dgm:cxn modelId="{EC9C0D62-E144-CD4E-A177-9F41235E6E1D}" type="presParOf" srcId="{7B602E98-C876-8342-BB3E-8277BEFF1E68}" destId="{7A1F332F-0EF0-AC41-905E-4CA0527D6167}" srcOrd="8" destOrd="0" presId="urn:microsoft.com/office/officeart/2005/8/layout/cycle8"/>
    <dgm:cxn modelId="{98F6D5AD-E75F-EF40-AC7A-8BEBADE77AA3}" type="presParOf" srcId="{7B602E98-C876-8342-BB3E-8277BEFF1E68}" destId="{9D4ED958-D52A-C446-ACAE-990A24F506D2}" srcOrd="9" destOrd="0" presId="urn:microsoft.com/office/officeart/2005/8/layout/cycle8"/>
    <dgm:cxn modelId="{7B5B54F2-F795-1742-96B3-004B8668C60F}" type="presParOf" srcId="{7B602E98-C876-8342-BB3E-8277BEFF1E68}" destId="{2C99F39D-B4E7-7944-8D0B-FDAAB2E0F7D2}" srcOrd="10" destOrd="0" presId="urn:microsoft.com/office/officeart/2005/8/layout/cycle8"/>
    <dgm:cxn modelId="{193F5489-013D-DF43-9AE4-C2533765AC27}" type="presParOf" srcId="{7B602E98-C876-8342-BB3E-8277BEFF1E68}" destId="{62C367AA-B91C-A148-B86A-FB79D3F4E72B}" srcOrd="11" destOrd="0" presId="urn:microsoft.com/office/officeart/2005/8/layout/cycle8"/>
    <dgm:cxn modelId="{FB4C94F9-F636-FE49-8D5E-038EEA5B3323}" type="presParOf" srcId="{7B602E98-C876-8342-BB3E-8277BEFF1E68}" destId="{436E2647-1ED5-3148-9666-10A54B791D68}" srcOrd="12" destOrd="0" presId="urn:microsoft.com/office/officeart/2005/8/layout/cycle8"/>
    <dgm:cxn modelId="{96DB0B0C-DF41-804B-8955-CF28427564B6}" type="presParOf" srcId="{7B602E98-C876-8342-BB3E-8277BEFF1E68}" destId="{EBECA5EC-E10B-6541-880B-794BFF59D527}" srcOrd="13" destOrd="0" presId="urn:microsoft.com/office/officeart/2005/8/layout/cycle8"/>
    <dgm:cxn modelId="{4C281EF6-9318-454C-965F-77C2B8F6644C}" type="presParOf" srcId="{7B602E98-C876-8342-BB3E-8277BEFF1E68}" destId="{04B237A7-8148-7F4A-A35C-06AEC2C459B4}" srcOrd="14" destOrd="0" presId="urn:microsoft.com/office/officeart/2005/8/layout/cycle8"/>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53F1204-5BE4-684A-AD10-BC5DDE05FFC3}" type="doc">
      <dgm:prSet loTypeId="urn:microsoft.com/office/officeart/2005/8/layout/balance1" loCatId="relationship" qsTypeId="urn:microsoft.com/office/officeart/2005/8/quickstyle/simple4" qsCatId="simple" csTypeId="urn:microsoft.com/office/officeart/2005/8/colors/accent1_2" csCatId="accent1" phldr="1"/>
      <dgm:spPr/>
      <dgm:t>
        <a:bodyPr/>
        <a:lstStyle/>
        <a:p>
          <a:endParaRPr lang="en-US"/>
        </a:p>
      </dgm:t>
    </dgm:pt>
    <dgm:pt modelId="{2D076B49-53D4-8646-81E8-A485E8AC013F}">
      <dgm:prSet phldrT="[Text]"/>
      <dgm:spPr/>
      <dgm:t>
        <a:bodyPr/>
        <a:lstStyle/>
        <a:p>
          <a:r>
            <a:rPr lang="ar-JO" dirty="0"/>
            <a:t>ميت</a:t>
          </a:r>
          <a:endParaRPr lang="en-US" dirty="0"/>
        </a:p>
      </dgm:t>
    </dgm:pt>
    <dgm:pt modelId="{635C5B82-80EB-CD44-9B22-EB89E4655CA3}" type="parTrans" cxnId="{B22E3FBA-469F-AE4E-B3F7-CE6C154837A9}">
      <dgm:prSet/>
      <dgm:spPr/>
      <dgm:t>
        <a:bodyPr/>
        <a:lstStyle/>
        <a:p>
          <a:endParaRPr lang="en-US"/>
        </a:p>
      </dgm:t>
    </dgm:pt>
    <dgm:pt modelId="{BE91BF38-B07E-3B4A-A6D1-A516548ED13A}" type="sibTrans" cxnId="{B22E3FBA-469F-AE4E-B3F7-CE6C154837A9}">
      <dgm:prSet/>
      <dgm:spPr/>
      <dgm:t>
        <a:bodyPr/>
        <a:lstStyle/>
        <a:p>
          <a:endParaRPr lang="en-US"/>
        </a:p>
      </dgm:t>
    </dgm:pt>
    <dgm:pt modelId="{13650350-F198-074E-9D6A-029762067122}">
      <dgm:prSet phldrT="[Text]"/>
      <dgm:spPr>
        <a:solidFill>
          <a:schemeClr val="tx1">
            <a:lumMod val="75000"/>
            <a:lumOff val="25000"/>
          </a:schemeClr>
        </a:solidFill>
        <a:ln>
          <a:solidFill>
            <a:schemeClr val="bg1"/>
          </a:solidFill>
        </a:ln>
        <a:effectLst/>
      </dgm:spPr>
      <dgm:t>
        <a:bodyPr/>
        <a:lstStyle/>
        <a:p>
          <a:endParaRPr lang="en-US" dirty="0"/>
        </a:p>
      </dgm:t>
    </dgm:pt>
    <dgm:pt modelId="{30B9B86E-877A-CC48-B8C1-B2D4CC968317}" type="parTrans" cxnId="{7E9FF40F-AE51-9F4B-BB6C-179EAFFA9DE1}">
      <dgm:prSet/>
      <dgm:spPr/>
      <dgm:t>
        <a:bodyPr/>
        <a:lstStyle/>
        <a:p>
          <a:endParaRPr lang="en-US"/>
        </a:p>
      </dgm:t>
    </dgm:pt>
    <dgm:pt modelId="{02E16F0E-FEC8-074F-B1B8-B722850B88F6}" type="sibTrans" cxnId="{7E9FF40F-AE51-9F4B-BB6C-179EAFFA9DE1}">
      <dgm:prSet/>
      <dgm:spPr/>
      <dgm:t>
        <a:bodyPr/>
        <a:lstStyle/>
        <a:p>
          <a:endParaRPr lang="en-US"/>
        </a:p>
      </dgm:t>
    </dgm:pt>
    <dgm:pt modelId="{7D69569B-2323-5D4E-9279-6914525E0E18}">
      <dgm:prSet phldrT="[Text]"/>
      <dgm:spPr>
        <a:solidFill>
          <a:schemeClr val="tx1">
            <a:lumMod val="75000"/>
            <a:lumOff val="25000"/>
          </a:schemeClr>
        </a:solidFill>
        <a:ln>
          <a:solidFill>
            <a:schemeClr val="bg1"/>
          </a:solidFill>
        </a:ln>
        <a:effectLst/>
      </dgm:spPr>
      <dgm:t>
        <a:bodyPr/>
        <a:lstStyle/>
        <a:p>
          <a:endParaRPr lang="en-US" dirty="0"/>
        </a:p>
      </dgm:t>
    </dgm:pt>
    <dgm:pt modelId="{1E2697EF-97AC-4541-A484-63E297BB0CEF}" type="parTrans" cxnId="{AB920B35-265C-7743-8E8F-1DD3ADFFBC8C}">
      <dgm:prSet/>
      <dgm:spPr/>
      <dgm:t>
        <a:bodyPr/>
        <a:lstStyle/>
        <a:p>
          <a:endParaRPr lang="en-US"/>
        </a:p>
      </dgm:t>
    </dgm:pt>
    <dgm:pt modelId="{A71F1C72-C0D3-6D43-B2BE-3AD8871B4007}" type="sibTrans" cxnId="{AB920B35-265C-7743-8E8F-1DD3ADFFBC8C}">
      <dgm:prSet/>
      <dgm:spPr/>
      <dgm:t>
        <a:bodyPr/>
        <a:lstStyle/>
        <a:p>
          <a:endParaRPr lang="en-US"/>
        </a:p>
      </dgm:t>
    </dgm:pt>
    <dgm:pt modelId="{694525C5-9FDD-814B-A067-F883D9022868}">
      <dgm:prSet phldrT="[Text]"/>
      <dgm:spPr>
        <a:solidFill>
          <a:schemeClr val="tx1">
            <a:lumMod val="75000"/>
            <a:lumOff val="25000"/>
          </a:schemeClr>
        </a:solidFill>
        <a:ln>
          <a:solidFill>
            <a:schemeClr val="bg1"/>
          </a:solidFill>
        </a:ln>
        <a:effectLst/>
      </dgm:spPr>
      <dgm:t>
        <a:bodyPr/>
        <a:lstStyle/>
        <a:p>
          <a:endParaRPr lang="en-US" dirty="0"/>
        </a:p>
      </dgm:t>
    </dgm:pt>
    <dgm:pt modelId="{2C23D46C-88B9-BB49-A03E-023F51BE0CA7}" type="parTrans" cxnId="{C750FF77-9BF2-C844-B5F5-99934E41777E}">
      <dgm:prSet/>
      <dgm:spPr/>
      <dgm:t>
        <a:bodyPr/>
        <a:lstStyle/>
        <a:p>
          <a:endParaRPr lang="en-US"/>
        </a:p>
      </dgm:t>
    </dgm:pt>
    <dgm:pt modelId="{40DD771D-95C0-6E42-B861-7926F8429782}" type="sibTrans" cxnId="{C750FF77-9BF2-C844-B5F5-99934E41777E}">
      <dgm:prSet/>
      <dgm:spPr/>
      <dgm:t>
        <a:bodyPr/>
        <a:lstStyle/>
        <a:p>
          <a:endParaRPr lang="en-US"/>
        </a:p>
      </dgm:t>
    </dgm:pt>
    <dgm:pt modelId="{631A657C-6F77-8C47-A7AD-9F4E40AFFF54}">
      <dgm:prSet/>
      <dgm:spPr/>
      <dgm:t>
        <a:bodyPr/>
        <a:lstStyle/>
        <a:p>
          <a:r>
            <a:rPr lang="ar-JO" dirty="0"/>
            <a:t>حي</a:t>
          </a:r>
          <a:endParaRPr lang="en-US" dirty="0"/>
        </a:p>
      </dgm:t>
    </dgm:pt>
    <dgm:pt modelId="{0DF0805B-31CD-CF48-AF25-DF0315812651}" type="parTrans" cxnId="{6B665958-D165-AD4E-9881-21970047E831}">
      <dgm:prSet/>
      <dgm:spPr/>
      <dgm:t>
        <a:bodyPr/>
        <a:lstStyle/>
        <a:p>
          <a:endParaRPr lang="en-US"/>
        </a:p>
      </dgm:t>
    </dgm:pt>
    <dgm:pt modelId="{221D99B7-23EE-AB44-A9A5-489831DED100}" type="sibTrans" cxnId="{6B665958-D165-AD4E-9881-21970047E831}">
      <dgm:prSet/>
      <dgm:spPr/>
      <dgm:t>
        <a:bodyPr/>
        <a:lstStyle/>
        <a:p>
          <a:endParaRPr lang="en-US"/>
        </a:p>
      </dgm:t>
    </dgm:pt>
    <dgm:pt modelId="{F45C4F90-9252-014B-A19B-2CBB570FCAE0}" type="pres">
      <dgm:prSet presAssocID="{A53F1204-5BE4-684A-AD10-BC5DDE05FFC3}" presName="outerComposite" presStyleCnt="0">
        <dgm:presLayoutVars>
          <dgm:chMax val="2"/>
          <dgm:animLvl val="lvl"/>
          <dgm:resizeHandles val="exact"/>
        </dgm:presLayoutVars>
      </dgm:prSet>
      <dgm:spPr/>
    </dgm:pt>
    <dgm:pt modelId="{5A966515-05D9-7549-9FBE-52885586EBF8}" type="pres">
      <dgm:prSet presAssocID="{A53F1204-5BE4-684A-AD10-BC5DDE05FFC3}" presName="dummyMaxCanvas" presStyleCnt="0"/>
      <dgm:spPr/>
    </dgm:pt>
    <dgm:pt modelId="{4D65AE49-4CFF-0241-BCCE-AAF78EFC329D}" type="pres">
      <dgm:prSet presAssocID="{A53F1204-5BE4-684A-AD10-BC5DDE05FFC3}" presName="parentComposite" presStyleCnt="0"/>
      <dgm:spPr/>
    </dgm:pt>
    <dgm:pt modelId="{4F0783E6-C52A-A847-A6E3-E332A152C91B}" type="pres">
      <dgm:prSet presAssocID="{A53F1204-5BE4-684A-AD10-BC5DDE05FFC3}" presName="parent1" presStyleLbl="alignAccFollowNode1" presStyleIdx="0" presStyleCnt="4" custLinFactX="47222" custLinFactNeighborX="100000" custLinFactNeighborY="12500">
        <dgm:presLayoutVars>
          <dgm:chMax val="4"/>
        </dgm:presLayoutVars>
      </dgm:prSet>
      <dgm:spPr/>
    </dgm:pt>
    <dgm:pt modelId="{62C31F2A-9A1E-A149-8EAF-036B99F62A9B}" type="pres">
      <dgm:prSet presAssocID="{A53F1204-5BE4-684A-AD10-BC5DDE05FFC3}" presName="parent2" presStyleLbl="alignAccFollowNode1" presStyleIdx="1" presStyleCnt="4" custLinFactX="-51389" custLinFactNeighborX="-100000" custLinFactNeighborY="12500">
        <dgm:presLayoutVars>
          <dgm:chMax val="4"/>
        </dgm:presLayoutVars>
      </dgm:prSet>
      <dgm:spPr/>
    </dgm:pt>
    <dgm:pt modelId="{C15F9AC9-F67C-EB44-8C84-8D2E45F48E1F}" type="pres">
      <dgm:prSet presAssocID="{A53F1204-5BE4-684A-AD10-BC5DDE05FFC3}" presName="childrenComposite" presStyleCnt="0"/>
      <dgm:spPr/>
    </dgm:pt>
    <dgm:pt modelId="{C9FDDC98-D973-4648-88C7-546222ADC43F}" type="pres">
      <dgm:prSet presAssocID="{A53F1204-5BE4-684A-AD10-BC5DDE05FFC3}" presName="dummyMaxCanvas_ChildArea" presStyleCnt="0"/>
      <dgm:spPr/>
    </dgm:pt>
    <dgm:pt modelId="{5CC5C51F-F3F8-BE46-A3E7-3F156BB7224C}" type="pres">
      <dgm:prSet presAssocID="{A53F1204-5BE4-684A-AD10-BC5DDE05FFC3}" presName="fulcrum" presStyleLbl="alignAccFollowNode1" presStyleIdx="2" presStyleCnt="4"/>
      <dgm:spPr>
        <a:effectLst>
          <a:outerShdw blurRad="50800" dist="38100" dir="2700000">
            <a:schemeClr val="tx1">
              <a:alpha val="43000"/>
            </a:schemeClr>
          </a:outerShdw>
        </a:effectLst>
      </dgm:spPr>
    </dgm:pt>
    <dgm:pt modelId="{802AD16A-2A7D-CD40-9219-0D013DAA56FD}" type="pres">
      <dgm:prSet presAssocID="{A53F1204-5BE4-684A-AD10-BC5DDE05FFC3}" presName="balance_30" presStyleLbl="alignAccFollowNode1" presStyleIdx="3" presStyleCnt="4" custAng="520433">
        <dgm:presLayoutVars>
          <dgm:bulletEnabled val="1"/>
        </dgm:presLayoutVars>
      </dgm:prSet>
      <dgm:spPr/>
    </dgm:pt>
    <dgm:pt modelId="{D76DC25C-596D-EC41-A5BE-1044C6E69FB0}" type="pres">
      <dgm:prSet presAssocID="{A53F1204-5BE4-684A-AD10-BC5DDE05FFC3}" presName="left_30_1" presStyleLbl="node1" presStyleIdx="0" presStyleCnt="3" custAng="520433" custLinFactX="42703" custLinFactNeighborX="100000" custLinFactNeighborY="5192">
        <dgm:presLayoutVars>
          <dgm:bulletEnabled val="1"/>
        </dgm:presLayoutVars>
      </dgm:prSet>
      <dgm:spPr/>
    </dgm:pt>
    <dgm:pt modelId="{C1BE93AB-A0D0-C243-957E-EAE81D4B64BA}" type="pres">
      <dgm:prSet presAssocID="{A53F1204-5BE4-684A-AD10-BC5DDE05FFC3}" presName="left_30_2" presStyleLbl="node1" presStyleIdx="1" presStyleCnt="3" custAng="520433" custLinFactX="50811" custLinFactNeighborX="100000" custLinFactNeighborY="13004">
        <dgm:presLayoutVars>
          <dgm:bulletEnabled val="1"/>
        </dgm:presLayoutVars>
      </dgm:prSet>
      <dgm:spPr/>
    </dgm:pt>
    <dgm:pt modelId="{A42B88D9-872F-F246-B082-6E2FFF3800AA}" type="pres">
      <dgm:prSet presAssocID="{A53F1204-5BE4-684A-AD10-BC5DDE05FFC3}" presName="left_30_3" presStyleLbl="node1" presStyleIdx="2" presStyleCnt="3" custAng="520433" custLinFactX="58600" custLinFactNeighborX="100000" custLinFactNeighborY="18733">
        <dgm:presLayoutVars>
          <dgm:bulletEnabled val="1"/>
        </dgm:presLayoutVars>
      </dgm:prSet>
      <dgm:spPr/>
    </dgm:pt>
  </dgm:ptLst>
  <dgm:cxnLst>
    <dgm:cxn modelId="{FD05C90F-BC3A-0E47-B07B-8B88E1F4C9F8}" type="presOf" srcId="{694525C5-9FDD-814B-A067-F883D9022868}" destId="{A42B88D9-872F-F246-B082-6E2FFF3800AA}" srcOrd="0" destOrd="0" presId="urn:microsoft.com/office/officeart/2005/8/layout/balance1"/>
    <dgm:cxn modelId="{7E9FF40F-AE51-9F4B-BB6C-179EAFFA9DE1}" srcId="{2D076B49-53D4-8646-81E8-A485E8AC013F}" destId="{13650350-F198-074E-9D6A-029762067122}" srcOrd="0" destOrd="0" parTransId="{30B9B86E-877A-CC48-B8C1-B2D4CC968317}" sibTransId="{02E16F0E-FEC8-074F-B1B8-B722850B88F6}"/>
    <dgm:cxn modelId="{AB920B35-265C-7743-8E8F-1DD3ADFFBC8C}" srcId="{2D076B49-53D4-8646-81E8-A485E8AC013F}" destId="{7D69569B-2323-5D4E-9279-6914525E0E18}" srcOrd="1" destOrd="0" parTransId="{1E2697EF-97AC-4541-A484-63E297BB0CEF}" sibTransId="{A71F1C72-C0D3-6D43-B2BE-3AD8871B4007}"/>
    <dgm:cxn modelId="{C80FD44B-C82E-044E-A85C-65A61A477CAF}" type="presOf" srcId="{631A657C-6F77-8C47-A7AD-9F4E40AFFF54}" destId="{62C31F2A-9A1E-A149-8EAF-036B99F62A9B}" srcOrd="0" destOrd="0" presId="urn:microsoft.com/office/officeart/2005/8/layout/balance1"/>
    <dgm:cxn modelId="{C33C9C4F-6892-DA44-8C9E-D4602BB9EF71}" type="presOf" srcId="{A53F1204-5BE4-684A-AD10-BC5DDE05FFC3}" destId="{F45C4F90-9252-014B-A19B-2CBB570FCAE0}" srcOrd="0" destOrd="0" presId="urn:microsoft.com/office/officeart/2005/8/layout/balance1"/>
    <dgm:cxn modelId="{6B665958-D165-AD4E-9881-21970047E831}" srcId="{A53F1204-5BE4-684A-AD10-BC5DDE05FFC3}" destId="{631A657C-6F77-8C47-A7AD-9F4E40AFFF54}" srcOrd="1" destOrd="0" parTransId="{0DF0805B-31CD-CF48-AF25-DF0315812651}" sibTransId="{221D99B7-23EE-AB44-A9A5-489831DED100}"/>
    <dgm:cxn modelId="{5D438E67-C85B-E045-92E5-28548FB8FC50}" type="presOf" srcId="{13650350-F198-074E-9D6A-029762067122}" destId="{D76DC25C-596D-EC41-A5BE-1044C6E69FB0}" srcOrd="0" destOrd="0" presId="urn:microsoft.com/office/officeart/2005/8/layout/balance1"/>
    <dgm:cxn modelId="{CF327D74-929D-6742-9586-578D7B5256F8}" type="presOf" srcId="{2D076B49-53D4-8646-81E8-A485E8AC013F}" destId="{4F0783E6-C52A-A847-A6E3-E332A152C91B}" srcOrd="0" destOrd="0" presId="urn:microsoft.com/office/officeart/2005/8/layout/balance1"/>
    <dgm:cxn modelId="{C750FF77-9BF2-C844-B5F5-99934E41777E}" srcId="{2D076B49-53D4-8646-81E8-A485E8AC013F}" destId="{694525C5-9FDD-814B-A067-F883D9022868}" srcOrd="2" destOrd="0" parTransId="{2C23D46C-88B9-BB49-A03E-023F51BE0CA7}" sibTransId="{40DD771D-95C0-6E42-B861-7926F8429782}"/>
    <dgm:cxn modelId="{B9047DA9-E78E-2440-9E63-6D936D324631}" type="presOf" srcId="{7D69569B-2323-5D4E-9279-6914525E0E18}" destId="{C1BE93AB-A0D0-C243-957E-EAE81D4B64BA}" srcOrd="0" destOrd="0" presId="urn:microsoft.com/office/officeart/2005/8/layout/balance1"/>
    <dgm:cxn modelId="{B22E3FBA-469F-AE4E-B3F7-CE6C154837A9}" srcId="{A53F1204-5BE4-684A-AD10-BC5DDE05FFC3}" destId="{2D076B49-53D4-8646-81E8-A485E8AC013F}" srcOrd="0" destOrd="0" parTransId="{635C5B82-80EB-CD44-9B22-EB89E4655CA3}" sibTransId="{BE91BF38-B07E-3B4A-A6D1-A516548ED13A}"/>
    <dgm:cxn modelId="{B1CAD2DC-EAFB-AF49-A0E9-29D6F255B195}" type="presParOf" srcId="{F45C4F90-9252-014B-A19B-2CBB570FCAE0}" destId="{5A966515-05D9-7549-9FBE-52885586EBF8}" srcOrd="0" destOrd="0" presId="urn:microsoft.com/office/officeart/2005/8/layout/balance1"/>
    <dgm:cxn modelId="{4D5C4895-44F0-7848-B5CA-12EAD9705D99}" type="presParOf" srcId="{F45C4F90-9252-014B-A19B-2CBB570FCAE0}" destId="{4D65AE49-4CFF-0241-BCCE-AAF78EFC329D}" srcOrd="1" destOrd="0" presId="urn:microsoft.com/office/officeart/2005/8/layout/balance1"/>
    <dgm:cxn modelId="{59D9714E-BA15-7347-AF6A-45D86DCA5B1A}" type="presParOf" srcId="{4D65AE49-4CFF-0241-BCCE-AAF78EFC329D}" destId="{4F0783E6-C52A-A847-A6E3-E332A152C91B}" srcOrd="0" destOrd="0" presId="urn:microsoft.com/office/officeart/2005/8/layout/balance1"/>
    <dgm:cxn modelId="{27AA175A-E288-7A42-A5F3-8CEA1052D862}" type="presParOf" srcId="{4D65AE49-4CFF-0241-BCCE-AAF78EFC329D}" destId="{62C31F2A-9A1E-A149-8EAF-036B99F62A9B}" srcOrd="1" destOrd="0" presId="urn:microsoft.com/office/officeart/2005/8/layout/balance1"/>
    <dgm:cxn modelId="{5E3C4CFD-5E37-2B42-B2FA-080675D05384}" type="presParOf" srcId="{F45C4F90-9252-014B-A19B-2CBB570FCAE0}" destId="{C15F9AC9-F67C-EB44-8C84-8D2E45F48E1F}" srcOrd="2" destOrd="0" presId="urn:microsoft.com/office/officeart/2005/8/layout/balance1"/>
    <dgm:cxn modelId="{983FA1F3-15FF-D64E-BC87-E66923526882}" type="presParOf" srcId="{C15F9AC9-F67C-EB44-8C84-8D2E45F48E1F}" destId="{C9FDDC98-D973-4648-88C7-546222ADC43F}" srcOrd="0" destOrd="0" presId="urn:microsoft.com/office/officeart/2005/8/layout/balance1"/>
    <dgm:cxn modelId="{9BE93DE5-D1B5-1B4E-BC1A-3F476701692C}" type="presParOf" srcId="{C15F9AC9-F67C-EB44-8C84-8D2E45F48E1F}" destId="{5CC5C51F-F3F8-BE46-A3E7-3F156BB7224C}" srcOrd="1" destOrd="0" presId="urn:microsoft.com/office/officeart/2005/8/layout/balance1"/>
    <dgm:cxn modelId="{DE6AA2B9-BA93-0640-B329-82BD61B1C82F}" type="presParOf" srcId="{C15F9AC9-F67C-EB44-8C84-8D2E45F48E1F}" destId="{802AD16A-2A7D-CD40-9219-0D013DAA56FD}" srcOrd="2" destOrd="0" presId="urn:microsoft.com/office/officeart/2005/8/layout/balance1"/>
    <dgm:cxn modelId="{D1B88601-6440-FD42-A024-85AD91111D71}" type="presParOf" srcId="{C15F9AC9-F67C-EB44-8C84-8D2E45F48E1F}" destId="{D76DC25C-596D-EC41-A5BE-1044C6E69FB0}" srcOrd="3" destOrd="0" presId="urn:microsoft.com/office/officeart/2005/8/layout/balance1"/>
    <dgm:cxn modelId="{2F333BBD-39CE-3C43-BDC6-24E641EAD872}" type="presParOf" srcId="{C15F9AC9-F67C-EB44-8C84-8D2E45F48E1F}" destId="{C1BE93AB-A0D0-C243-957E-EAE81D4B64BA}" srcOrd="4" destOrd="0" presId="urn:microsoft.com/office/officeart/2005/8/layout/balance1"/>
    <dgm:cxn modelId="{7F6665AA-9D20-2E48-8991-F53E4030B038}" type="presParOf" srcId="{C15F9AC9-F67C-EB44-8C84-8D2E45F48E1F}" destId="{A42B88D9-872F-F246-B082-6E2FFF3800AA}" srcOrd="5" destOrd="0" presId="urn:microsoft.com/office/officeart/2005/8/layout/balanc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53F1204-5BE4-684A-AD10-BC5DDE05FFC3}" type="doc">
      <dgm:prSet loTypeId="urn:microsoft.com/office/officeart/2005/8/layout/balance1" loCatId="relationship" qsTypeId="urn:microsoft.com/office/officeart/2005/8/quickstyle/simple4" qsCatId="simple" csTypeId="urn:microsoft.com/office/officeart/2005/8/colors/accent1_2" csCatId="accent1" phldr="1"/>
      <dgm:spPr/>
      <dgm:t>
        <a:bodyPr/>
        <a:lstStyle/>
        <a:p>
          <a:endParaRPr lang="en-US"/>
        </a:p>
      </dgm:t>
    </dgm:pt>
    <dgm:pt modelId="{2D076B49-53D4-8646-81E8-A485E8AC013F}">
      <dgm:prSet phldrT="[Text]"/>
      <dgm:spPr/>
      <dgm:t>
        <a:bodyPr/>
        <a:lstStyle/>
        <a:p>
          <a:r>
            <a:rPr lang="ar-JO" dirty="0"/>
            <a:t>ميت</a:t>
          </a:r>
          <a:endParaRPr lang="en-US" dirty="0"/>
        </a:p>
      </dgm:t>
    </dgm:pt>
    <dgm:pt modelId="{635C5B82-80EB-CD44-9B22-EB89E4655CA3}" type="parTrans" cxnId="{B22E3FBA-469F-AE4E-B3F7-CE6C154837A9}">
      <dgm:prSet/>
      <dgm:spPr/>
      <dgm:t>
        <a:bodyPr/>
        <a:lstStyle/>
        <a:p>
          <a:endParaRPr lang="en-US"/>
        </a:p>
      </dgm:t>
    </dgm:pt>
    <dgm:pt modelId="{BE91BF38-B07E-3B4A-A6D1-A516548ED13A}" type="sibTrans" cxnId="{B22E3FBA-469F-AE4E-B3F7-CE6C154837A9}">
      <dgm:prSet/>
      <dgm:spPr/>
      <dgm:t>
        <a:bodyPr/>
        <a:lstStyle/>
        <a:p>
          <a:endParaRPr lang="en-US"/>
        </a:p>
      </dgm:t>
    </dgm:pt>
    <dgm:pt modelId="{795537B5-4031-D94F-9CAE-B97D65B128F6}">
      <dgm:prSet phldrT="[Text]"/>
      <dgm:spPr>
        <a:solidFill>
          <a:srgbClr val="0000FF"/>
        </a:solidFill>
        <a:effectLst/>
      </dgm:spPr>
      <dgm:t>
        <a:bodyPr/>
        <a:lstStyle/>
        <a:p>
          <a:r>
            <a:rPr lang="ar-JO" dirty="0"/>
            <a:t>يسوع</a:t>
          </a:r>
          <a:endParaRPr lang="en-US" dirty="0"/>
        </a:p>
      </dgm:t>
    </dgm:pt>
    <dgm:pt modelId="{A5842693-465A-174D-8288-39F5F8128C97}" type="parTrans" cxnId="{4F3B14A3-1A7B-8E40-A792-7527AF3BEAF9}">
      <dgm:prSet/>
      <dgm:spPr/>
      <dgm:t>
        <a:bodyPr/>
        <a:lstStyle/>
        <a:p>
          <a:endParaRPr lang="en-US"/>
        </a:p>
      </dgm:t>
    </dgm:pt>
    <dgm:pt modelId="{9945CA7A-1790-084A-A6A3-462A04A5DA09}" type="sibTrans" cxnId="{4F3B14A3-1A7B-8E40-A792-7527AF3BEAF9}">
      <dgm:prSet/>
      <dgm:spPr/>
      <dgm:t>
        <a:bodyPr/>
        <a:lstStyle/>
        <a:p>
          <a:endParaRPr lang="en-US"/>
        </a:p>
      </dgm:t>
    </dgm:pt>
    <dgm:pt modelId="{CA4B5168-B8AD-DA4C-84A5-8FDCE7B96CF5}">
      <dgm:prSet phldrT="[Text]"/>
      <dgm:spPr/>
      <dgm:t>
        <a:bodyPr/>
        <a:lstStyle/>
        <a:p>
          <a:r>
            <a:rPr lang="ar-JO" dirty="0"/>
            <a:t>حي</a:t>
          </a:r>
          <a:endParaRPr lang="en-US" dirty="0"/>
        </a:p>
      </dgm:t>
    </dgm:pt>
    <dgm:pt modelId="{70FD3067-D4B3-744A-AF04-A565C10213D5}" type="parTrans" cxnId="{D9C3F6FE-E138-B44A-9411-2686EAB39551}">
      <dgm:prSet/>
      <dgm:spPr/>
      <dgm:t>
        <a:bodyPr/>
        <a:lstStyle/>
        <a:p>
          <a:endParaRPr lang="en-US"/>
        </a:p>
      </dgm:t>
    </dgm:pt>
    <dgm:pt modelId="{8343436B-E757-174C-8D6D-427B37363472}" type="sibTrans" cxnId="{D9C3F6FE-E138-B44A-9411-2686EAB39551}">
      <dgm:prSet/>
      <dgm:spPr/>
      <dgm:t>
        <a:bodyPr/>
        <a:lstStyle/>
        <a:p>
          <a:endParaRPr lang="en-US"/>
        </a:p>
      </dgm:t>
    </dgm:pt>
    <dgm:pt modelId="{13650350-F198-074E-9D6A-029762067122}">
      <dgm:prSet phldrT="[Text]"/>
      <dgm:spPr>
        <a:solidFill>
          <a:schemeClr val="tx1">
            <a:lumMod val="75000"/>
            <a:lumOff val="25000"/>
          </a:schemeClr>
        </a:solidFill>
        <a:ln>
          <a:solidFill>
            <a:srgbClr val="FFFFFF"/>
          </a:solidFill>
        </a:ln>
        <a:effectLst/>
      </dgm:spPr>
      <dgm:t>
        <a:bodyPr/>
        <a:lstStyle/>
        <a:p>
          <a:endParaRPr lang="en-US" dirty="0"/>
        </a:p>
      </dgm:t>
    </dgm:pt>
    <dgm:pt modelId="{30B9B86E-877A-CC48-B8C1-B2D4CC968317}" type="parTrans" cxnId="{7E9FF40F-AE51-9F4B-BB6C-179EAFFA9DE1}">
      <dgm:prSet/>
      <dgm:spPr/>
      <dgm:t>
        <a:bodyPr/>
        <a:lstStyle/>
        <a:p>
          <a:endParaRPr lang="en-US"/>
        </a:p>
      </dgm:t>
    </dgm:pt>
    <dgm:pt modelId="{02E16F0E-FEC8-074F-B1B8-B722850B88F6}" type="sibTrans" cxnId="{7E9FF40F-AE51-9F4B-BB6C-179EAFFA9DE1}">
      <dgm:prSet/>
      <dgm:spPr/>
      <dgm:t>
        <a:bodyPr/>
        <a:lstStyle/>
        <a:p>
          <a:endParaRPr lang="en-US"/>
        </a:p>
      </dgm:t>
    </dgm:pt>
    <dgm:pt modelId="{7D69569B-2323-5D4E-9279-6914525E0E18}">
      <dgm:prSet phldrT="[Text]"/>
      <dgm:spPr>
        <a:solidFill>
          <a:schemeClr val="tx1">
            <a:lumMod val="75000"/>
            <a:lumOff val="25000"/>
          </a:schemeClr>
        </a:solidFill>
        <a:ln>
          <a:solidFill>
            <a:srgbClr val="FFFFFF"/>
          </a:solidFill>
        </a:ln>
        <a:effectLst/>
      </dgm:spPr>
      <dgm:t>
        <a:bodyPr/>
        <a:lstStyle/>
        <a:p>
          <a:endParaRPr lang="en-US" dirty="0"/>
        </a:p>
      </dgm:t>
    </dgm:pt>
    <dgm:pt modelId="{1E2697EF-97AC-4541-A484-63E297BB0CEF}" type="parTrans" cxnId="{AB920B35-265C-7743-8E8F-1DD3ADFFBC8C}">
      <dgm:prSet/>
      <dgm:spPr/>
      <dgm:t>
        <a:bodyPr/>
        <a:lstStyle/>
        <a:p>
          <a:endParaRPr lang="en-US"/>
        </a:p>
      </dgm:t>
    </dgm:pt>
    <dgm:pt modelId="{A71F1C72-C0D3-6D43-B2BE-3AD8871B4007}" type="sibTrans" cxnId="{AB920B35-265C-7743-8E8F-1DD3ADFFBC8C}">
      <dgm:prSet/>
      <dgm:spPr/>
      <dgm:t>
        <a:bodyPr/>
        <a:lstStyle/>
        <a:p>
          <a:endParaRPr lang="en-US"/>
        </a:p>
      </dgm:t>
    </dgm:pt>
    <dgm:pt modelId="{694525C5-9FDD-814B-A067-F883D9022868}">
      <dgm:prSet phldrT="[Text]"/>
      <dgm:spPr>
        <a:solidFill>
          <a:schemeClr val="tx1">
            <a:lumMod val="75000"/>
            <a:lumOff val="25000"/>
          </a:schemeClr>
        </a:solidFill>
        <a:ln>
          <a:solidFill>
            <a:srgbClr val="FFFFFF"/>
          </a:solidFill>
        </a:ln>
        <a:effectLst/>
      </dgm:spPr>
      <dgm:t>
        <a:bodyPr/>
        <a:lstStyle/>
        <a:p>
          <a:endParaRPr lang="en-US" dirty="0"/>
        </a:p>
      </dgm:t>
    </dgm:pt>
    <dgm:pt modelId="{2C23D46C-88B9-BB49-A03E-023F51BE0CA7}" type="parTrans" cxnId="{C750FF77-9BF2-C844-B5F5-99934E41777E}">
      <dgm:prSet/>
      <dgm:spPr/>
      <dgm:t>
        <a:bodyPr/>
        <a:lstStyle/>
        <a:p>
          <a:endParaRPr lang="en-US"/>
        </a:p>
      </dgm:t>
    </dgm:pt>
    <dgm:pt modelId="{40DD771D-95C0-6E42-B861-7926F8429782}" type="sibTrans" cxnId="{C750FF77-9BF2-C844-B5F5-99934E41777E}">
      <dgm:prSet/>
      <dgm:spPr/>
      <dgm:t>
        <a:bodyPr/>
        <a:lstStyle/>
        <a:p>
          <a:endParaRPr lang="en-US"/>
        </a:p>
      </dgm:t>
    </dgm:pt>
    <dgm:pt modelId="{F45C4F90-9252-014B-A19B-2CBB570FCAE0}" type="pres">
      <dgm:prSet presAssocID="{A53F1204-5BE4-684A-AD10-BC5DDE05FFC3}" presName="outerComposite" presStyleCnt="0">
        <dgm:presLayoutVars>
          <dgm:chMax val="2"/>
          <dgm:animLvl val="lvl"/>
          <dgm:resizeHandles val="exact"/>
        </dgm:presLayoutVars>
      </dgm:prSet>
      <dgm:spPr/>
    </dgm:pt>
    <dgm:pt modelId="{5A966515-05D9-7549-9FBE-52885586EBF8}" type="pres">
      <dgm:prSet presAssocID="{A53F1204-5BE4-684A-AD10-BC5DDE05FFC3}" presName="dummyMaxCanvas" presStyleCnt="0"/>
      <dgm:spPr/>
    </dgm:pt>
    <dgm:pt modelId="{4D65AE49-4CFF-0241-BCCE-AAF78EFC329D}" type="pres">
      <dgm:prSet presAssocID="{A53F1204-5BE4-684A-AD10-BC5DDE05FFC3}" presName="parentComposite" presStyleCnt="0"/>
      <dgm:spPr/>
    </dgm:pt>
    <dgm:pt modelId="{4F0783E6-C52A-A847-A6E3-E332A152C91B}" type="pres">
      <dgm:prSet presAssocID="{A53F1204-5BE4-684A-AD10-BC5DDE05FFC3}" presName="parent1" presStyleLbl="alignAccFollowNode1" presStyleIdx="0" presStyleCnt="4" custLinFactX="47222" custLinFactNeighborX="100000" custLinFactNeighborY="12500">
        <dgm:presLayoutVars>
          <dgm:chMax val="4"/>
        </dgm:presLayoutVars>
      </dgm:prSet>
      <dgm:spPr/>
    </dgm:pt>
    <dgm:pt modelId="{62C31F2A-9A1E-A149-8EAF-036B99F62A9B}" type="pres">
      <dgm:prSet presAssocID="{A53F1204-5BE4-684A-AD10-BC5DDE05FFC3}" presName="parent2" presStyleLbl="alignAccFollowNode1" presStyleIdx="1" presStyleCnt="4" custLinFactX="-51389" custLinFactNeighborX="-100000" custLinFactNeighborY="12500">
        <dgm:presLayoutVars>
          <dgm:chMax val="4"/>
        </dgm:presLayoutVars>
      </dgm:prSet>
      <dgm:spPr/>
    </dgm:pt>
    <dgm:pt modelId="{C15F9AC9-F67C-EB44-8C84-8D2E45F48E1F}" type="pres">
      <dgm:prSet presAssocID="{A53F1204-5BE4-684A-AD10-BC5DDE05FFC3}" presName="childrenComposite" presStyleCnt="0"/>
      <dgm:spPr/>
    </dgm:pt>
    <dgm:pt modelId="{C9FDDC98-D973-4648-88C7-546222ADC43F}" type="pres">
      <dgm:prSet presAssocID="{A53F1204-5BE4-684A-AD10-BC5DDE05FFC3}" presName="dummyMaxCanvas_ChildArea" presStyleCnt="0"/>
      <dgm:spPr/>
    </dgm:pt>
    <dgm:pt modelId="{5CC5C51F-F3F8-BE46-A3E7-3F156BB7224C}" type="pres">
      <dgm:prSet presAssocID="{A53F1204-5BE4-684A-AD10-BC5DDE05FFC3}" presName="fulcrum" presStyleLbl="alignAccFollowNode1" presStyleIdx="2" presStyleCnt="4"/>
      <dgm:spPr>
        <a:effectLst>
          <a:outerShdw blurRad="50800" dist="38100" dir="2700000">
            <a:schemeClr val="tx1">
              <a:alpha val="43000"/>
            </a:schemeClr>
          </a:outerShdw>
        </a:effectLst>
      </dgm:spPr>
    </dgm:pt>
    <dgm:pt modelId="{CC12B939-B260-FA4A-AF29-3EC1BED1FDEF}" type="pres">
      <dgm:prSet presAssocID="{A53F1204-5BE4-684A-AD10-BC5DDE05FFC3}" presName="balance_13" presStyleLbl="alignAccFollowNode1" presStyleIdx="3" presStyleCnt="4" custAng="20817670">
        <dgm:presLayoutVars>
          <dgm:bulletEnabled val="1"/>
        </dgm:presLayoutVars>
      </dgm:prSet>
      <dgm:spPr>
        <a:effectLst>
          <a:outerShdw blurRad="50800" dist="38100" dir="2700000">
            <a:schemeClr val="tx1">
              <a:alpha val="43000"/>
            </a:schemeClr>
          </a:outerShdw>
        </a:effectLst>
      </dgm:spPr>
    </dgm:pt>
    <dgm:pt modelId="{244E3F71-DD21-3A43-AB35-C865DD4D16F1}" type="pres">
      <dgm:prSet presAssocID="{A53F1204-5BE4-684A-AD10-BC5DDE05FFC3}" presName="right_13_1" presStyleLbl="node1" presStyleIdx="0" presStyleCnt="4" custAng="20842408" custLinFactNeighborX="-10811" custLinFactNeighborY="-27257">
        <dgm:presLayoutVars>
          <dgm:bulletEnabled val="1"/>
        </dgm:presLayoutVars>
      </dgm:prSet>
      <dgm:spPr/>
    </dgm:pt>
    <dgm:pt modelId="{49FFE84F-1D3D-F044-8717-50CFD5D0D28E}" type="pres">
      <dgm:prSet presAssocID="{A53F1204-5BE4-684A-AD10-BC5DDE05FFC3}" presName="right_13_2" presStyleLbl="node1" presStyleIdx="1" presStyleCnt="4" custAng="20842408" custLinFactNeighborX="-10811" custLinFactNeighborY="-24306">
        <dgm:presLayoutVars>
          <dgm:bulletEnabled val="1"/>
        </dgm:presLayoutVars>
      </dgm:prSet>
      <dgm:spPr/>
    </dgm:pt>
    <dgm:pt modelId="{B2BE7D1A-F1FA-834A-B220-999616C11E72}" type="pres">
      <dgm:prSet presAssocID="{A53F1204-5BE4-684A-AD10-BC5DDE05FFC3}" presName="right_13_3" presStyleLbl="node1" presStyleIdx="2" presStyleCnt="4" custAng="20842408" custLinFactNeighborX="-10811" custLinFactNeighborY="-21527">
        <dgm:presLayoutVars>
          <dgm:bulletEnabled val="1"/>
        </dgm:presLayoutVars>
      </dgm:prSet>
      <dgm:spPr/>
    </dgm:pt>
    <dgm:pt modelId="{5D152859-4C11-C941-80D1-124F2617F304}" type="pres">
      <dgm:prSet presAssocID="{A53F1204-5BE4-684A-AD10-BC5DDE05FFC3}" presName="left_13_1" presStyleLbl="node1" presStyleIdx="3" presStyleCnt="4" custAng="20780510" custLinFactNeighborX="-11810" custLinFactNeighborY="32094">
        <dgm:presLayoutVars>
          <dgm:bulletEnabled val="1"/>
        </dgm:presLayoutVars>
      </dgm:prSet>
      <dgm:spPr/>
    </dgm:pt>
  </dgm:ptLst>
  <dgm:cxnLst>
    <dgm:cxn modelId="{7E9FF40F-AE51-9F4B-BB6C-179EAFFA9DE1}" srcId="{CA4B5168-B8AD-DA4C-84A5-8FDCE7B96CF5}" destId="{13650350-F198-074E-9D6A-029762067122}" srcOrd="0" destOrd="0" parTransId="{30B9B86E-877A-CC48-B8C1-B2D4CC968317}" sibTransId="{02E16F0E-FEC8-074F-B1B8-B722850B88F6}"/>
    <dgm:cxn modelId="{B6B5DB30-6832-A342-A27A-158786CD5467}" type="presOf" srcId="{7D69569B-2323-5D4E-9279-6914525E0E18}" destId="{49FFE84F-1D3D-F044-8717-50CFD5D0D28E}" srcOrd="0" destOrd="0" presId="urn:microsoft.com/office/officeart/2005/8/layout/balance1"/>
    <dgm:cxn modelId="{AB920B35-265C-7743-8E8F-1DD3ADFFBC8C}" srcId="{CA4B5168-B8AD-DA4C-84A5-8FDCE7B96CF5}" destId="{7D69569B-2323-5D4E-9279-6914525E0E18}" srcOrd="1" destOrd="0" parTransId="{1E2697EF-97AC-4541-A484-63E297BB0CEF}" sibTransId="{A71F1C72-C0D3-6D43-B2BE-3AD8871B4007}"/>
    <dgm:cxn modelId="{6006343A-5597-5B43-8CB5-08B8313F5BDA}" type="presOf" srcId="{A53F1204-5BE4-684A-AD10-BC5DDE05FFC3}" destId="{F45C4F90-9252-014B-A19B-2CBB570FCAE0}" srcOrd="0" destOrd="0" presId="urn:microsoft.com/office/officeart/2005/8/layout/balance1"/>
    <dgm:cxn modelId="{CE163C62-802A-4A42-916E-B6644815F2B2}" type="presOf" srcId="{795537B5-4031-D94F-9CAE-B97D65B128F6}" destId="{5D152859-4C11-C941-80D1-124F2617F304}" srcOrd="0" destOrd="0" presId="urn:microsoft.com/office/officeart/2005/8/layout/balance1"/>
    <dgm:cxn modelId="{16156074-298F-2D48-8A72-6DE09BCEE191}" type="presOf" srcId="{2D076B49-53D4-8646-81E8-A485E8AC013F}" destId="{4F0783E6-C52A-A847-A6E3-E332A152C91B}" srcOrd="0" destOrd="0" presId="urn:microsoft.com/office/officeart/2005/8/layout/balance1"/>
    <dgm:cxn modelId="{C750FF77-9BF2-C844-B5F5-99934E41777E}" srcId="{CA4B5168-B8AD-DA4C-84A5-8FDCE7B96CF5}" destId="{694525C5-9FDD-814B-A067-F883D9022868}" srcOrd="2" destOrd="0" parTransId="{2C23D46C-88B9-BB49-A03E-023F51BE0CA7}" sibTransId="{40DD771D-95C0-6E42-B861-7926F8429782}"/>
    <dgm:cxn modelId="{8191198B-5608-B44E-8983-538D26BD1E81}" type="presOf" srcId="{13650350-F198-074E-9D6A-029762067122}" destId="{244E3F71-DD21-3A43-AB35-C865DD4D16F1}" srcOrd="0" destOrd="0" presId="urn:microsoft.com/office/officeart/2005/8/layout/balance1"/>
    <dgm:cxn modelId="{7F0B268C-8E65-2C49-AC6A-E3422174FE0A}" type="presOf" srcId="{CA4B5168-B8AD-DA4C-84A5-8FDCE7B96CF5}" destId="{62C31F2A-9A1E-A149-8EAF-036B99F62A9B}" srcOrd="0" destOrd="0" presId="urn:microsoft.com/office/officeart/2005/8/layout/balance1"/>
    <dgm:cxn modelId="{4F3B14A3-1A7B-8E40-A792-7527AF3BEAF9}" srcId="{2D076B49-53D4-8646-81E8-A485E8AC013F}" destId="{795537B5-4031-D94F-9CAE-B97D65B128F6}" srcOrd="0" destOrd="0" parTransId="{A5842693-465A-174D-8288-39F5F8128C97}" sibTransId="{9945CA7A-1790-084A-A6A3-462A04A5DA09}"/>
    <dgm:cxn modelId="{B22E3FBA-469F-AE4E-B3F7-CE6C154837A9}" srcId="{A53F1204-5BE4-684A-AD10-BC5DDE05FFC3}" destId="{2D076B49-53D4-8646-81E8-A485E8AC013F}" srcOrd="0" destOrd="0" parTransId="{635C5B82-80EB-CD44-9B22-EB89E4655CA3}" sibTransId="{BE91BF38-B07E-3B4A-A6D1-A516548ED13A}"/>
    <dgm:cxn modelId="{C7EE89F8-47A9-174F-B465-6315B6045C4D}" type="presOf" srcId="{694525C5-9FDD-814B-A067-F883D9022868}" destId="{B2BE7D1A-F1FA-834A-B220-999616C11E72}" srcOrd="0" destOrd="0" presId="urn:microsoft.com/office/officeart/2005/8/layout/balance1"/>
    <dgm:cxn modelId="{D9C3F6FE-E138-B44A-9411-2686EAB39551}" srcId="{A53F1204-5BE4-684A-AD10-BC5DDE05FFC3}" destId="{CA4B5168-B8AD-DA4C-84A5-8FDCE7B96CF5}" srcOrd="1" destOrd="0" parTransId="{70FD3067-D4B3-744A-AF04-A565C10213D5}" sibTransId="{8343436B-E757-174C-8D6D-427B37363472}"/>
    <dgm:cxn modelId="{AFDF551D-1F7A-6640-9B61-275432345C4C}" type="presParOf" srcId="{F45C4F90-9252-014B-A19B-2CBB570FCAE0}" destId="{5A966515-05D9-7549-9FBE-52885586EBF8}" srcOrd="0" destOrd="0" presId="urn:microsoft.com/office/officeart/2005/8/layout/balance1"/>
    <dgm:cxn modelId="{D494DEBF-2401-3141-B04B-2D81BED4B752}" type="presParOf" srcId="{F45C4F90-9252-014B-A19B-2CBB570FCAE0}" destId="{4D65AE49-4CFF-0241-BCCE-AAF78EFC329D}" srcOrd="1" destOrd="0" presId="urn:microsoft.com/office/officeart/2005/8/layout/balance1"/>
    <dgm:cxn modelId="{68E10CD2-B2C4-D649-8087-E519C5A2C234}" type="presParOf" srcId="{4D65AE49-4CFF-0241-BCCE-AAF78EFC329D}" destId="{4F0783E6-C52A-A847-A6E3-E332A152C91B}" srcOrd="0" destOrd="0" presId="urn:microsoft.com/office/officeart/2005/8/layout/balance1"/>
    <dgm:cxn modelId="{A164C2DD-560C-894B-8C8B-3039C9B98824}" type="presParOf" srcId="{4D65AE49-4CFF-0241-BCCE-AAF78EFC329D}" destId="{62C31F2A-9A1E-A149-8EAF-036B99F62A9B}" srcOrd="1" destOrd="0" presId="urn:microsoft.com/office/officeart/2005/8/layout/balance1"/>
    <dgm:cxn modelId="{D9652F3C-880C-6F45-B3BC-2CD067ED94F5}" type="presParOf" srcId="{F45C4F90-9252-014B-A19B-2CBB570FCAE0}" destId="{C15F9AC9-F67C-EB44-8C84-8D2E45F48E1F}" srcOrd="2" destOrd="0" presId="urn:microsoft.com/office/officeart/2005/8/layout/balance1"/>
    <dgm:cxn modelId="{0445A9E4-3C3B-FE48-A486-B2BDC57AABB1}" type="presParOf" srcId="{C15F9AC9-F67C-EB44-8C84-8D2E45F48E1F}" destId="{C9FDDC98-D973-4648-88C7-546222ADC43F}" srcOrd="0" destOrd="0" presId="urn:microsoft.com/office/officeart/2005/8/layout/balance1"/>
    <dgm:cxn modelId="{E38032A8-5171-2D43-AC0F-58093EDC2578}" type="presParOf" srcId="{C15F9AC9-F67C-EB44-8C84-8D2E45F48E1F}" destId="{5CC5C51F-F3F8-BE46-A3E7-3F156BB7224C}" srcOrd="1" destOrd="0" presId="urn:microsoft.com/office/officeart/2005/8/layout/balance1"/>
    <dgm:cxn modelId="{CE8947E6-583E-5448-800B-ED40672C9B94}" type="presParOf" srcId="{C15F9AC9-F67C-EB44-8C84-8D2E45F48E1F}" destId="{CC12B939-B260-FA4A-AF29-3EC1BED1FDEF}" srcOrd="2" destOrd="0" presId="urn:microsoft.com/office/officeart/2005/8/layout/balance1"/>
    <dgm:cxn modelId="{E2A54787-B6B0-8B4E-B12F-0FB3ECC11193}" type="presParOf" srcId="{C15F9AC9-F67C-EB44-8C84-8D2E45F48E1F}" destId="{244E3F71-DD21-3A43-AB35-C865DD4D16F1}" srcOrd="3" destOrd="0" presId="urn:microsoft.com/office/officeart/2005/8/layout/balance1"/>
    <dgm:cxn modelId="{7ECFEB5A-53E0-514B-8C61-943AA3599146}" type="presParOf" srcId="{C15F9AC9-F67C-EB44-8C84-8D2E45F48E1F}" destId="{49FFE84F-1D3D-F044-8717-50CFD5D0D28E}" srcOrd="4" destOrd="0" presId="urn:microsoft.com/office/officeart/2005/8/layout/balance1"/>
    <dgm:cxn modelId="{FF7DEB95-79F8-5D41-BCC6-B39DACB42894}" type="presParOf" srcId="{C15F9AC9-F67C-EB44-8C84-8D2E45F48E1F}" destId="{B2BE7D1A-F1FA-834A-B220-999616C11E72}" srcOrd="5" destOrd="0" presId="urn:microsoft.com/office/officeart/2005/8/layout/balance1"/>
    <dgm:cxn modelId="{108D8AA3-2ED0-E348-9A8B-D71617918B12}" type="presParOf" srcId="{C15F9AC9-F67C-EB44-8C84-8D2E45F48E1F}" destId="{5D152859-4C11-C941-80D1-124F2617F304}" srcOrd="6" destOrd="0" presId="urn:microsoft.com/office/officeart/2005/8/layout/balanc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84EA35-9B61-C346-BDBD-964737CBBFD8}">
      <dsp:nvSpPr>
        <dsp:cNvPr id="0" name=""/>
        <dsp:cNvSpPr/>
      </dsp:nvSpPr>
      <dsp:spPr>
        <a:xfrm>
          <a:off x="1922312" y="316992"/>
          <a:ext cx="4096512" cy="4096512"/>
        </a:xfrm>
        <a:prstGeom prst="pie">
          <a:avLst>
            <a:gd name="adj1" fmla="val 16200000"/>
            <a:gd name="adj2" fmla="val 18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67310" tIns="67310" rIns="67310" bIns="67310" numCol="1" spcCol="1270" anchor="ctr" anchorCtr="0">
          <a:noAutofit/>
        </a:bodyPr>
        <a:lstStyle/>
        <a:p>
          <a:pPr marL="0" lvl="0" indent="0" algn="ctr" defTabSz="2355850">
            <a:lnSpc>
              <a:spcPct val="90000"/>
            </a:lnSpc>
            <a:spcBef>
              <a:spcPct val="0"/>
            </a:spcBef>
            <a:spcAft>
              <a:spcPct val="35000"/>
            </a:spcAft>
            <a:buNone/>
          </a:pPr>
          <a:r>
            <a:rPr lang="ar-JO" sz="5300" kern="1200" dirty="0"/>
            <a:t>الموت</a:t>
          </a:r>
          <a:endParaRPr lang="en-US" sz="5300" kern="1200" dirty="0"/>
        </a:p>
      </dsp:txBody>
      <dsp:txXfrm>
        <a:off x="4081271" y="1185062"/>
        <a:ext cx="1463040" cy="1219200"/>
      </dsp:txXfrm>
    </dsp:sp>
    <dsp:sp modelId="{6B5BD606-BF8F-BF4B-9313-F2FFFC4E6B8D}">
      <dsp:nvSpPr>
        <dsp:cNvPr id="0" name=""/>
        <dsp:cNvSpPr/>
      </dsp:nvSpPr>
      <dsp:spPr>
        <a:xfrm>
          <a:off x="1837944" y="463296"/>
          <a:ext cx="4096512" cy="4096512"/>
        </a:xfrm>
        <a:prstGeom prst="pie">
          <a:avLst>
            <a:gd name="adj1" fmla="val 1800000"/>
            <a:gd name="adj2" fmla="val 90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67310" tIns="67310" rIns="67310" bIns="67310" numCol="1" spcCol="1270" anchor="ctr" anchorCtr="0">
          <a:noAutofit/>
        </a:bodyPr>
        <a:lstStyle/>
        <a:p>
          <a:pPr marL="0" lvl="0" indent="0" algn="ctr" defTabSz="2355850">
            <a:lnSpc>
              <a:spcPct val="90000"/>
            </a:lnSpc>
            <a:spcBef>
              <a:spcPct val="0"/>
            </a:spcBef>
            <a:spcAft>
              <a:spcPct val="35000"/>
            </a:spcAft>
            <a:buNone/>
          </a:pPr>
          <a:r>
            <a:rPr lang="ar-JO" sz="5300" kern="1200" dirty="0"/>
            <a:t>الدفن</a:t>
          </a:r>
          <a:endParaRPr lang="en-US" sz="5300" kern="1200" dirty="0"/>
        </a:p>
      </dsp:txBody>
      <dsp:txXfrm>
        <a:off x="2813304" y="3121152"/>
        <a:ext cx="2194560" cy="1072896"/>
      </dsp:txXfrm>
    </dsp:sp>
    <dsp:sp modelId="{7A1F332F-0EF0-AC41-905E-4CA0527D6167}">
      <dsp:nvSpPr>
        <dsp:cNvPr id="0" name=""/>
        <dsp:cNvSpPr/>
      </dsp:nvSpPr>
      <dsp:spPr>
        <a:xfrm>
          <a:off x="1753575" y="316992"/>
          <a:ext cx="4096512" cy="4096512"/>
        </a:xfrm>
        <a:prstGeom prst="pie">
          <a:avLst>
            <a:gd name="adj1" fmla="val 9000000"/>
            <a:gd name="adj2" fmla="val 162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67310" tIns="67310" rIns="67310" bIns="67310" numCol="1" spcCol="1270" anchor="ctr" anchorCtr="0">
          <a:noAutofit/>
        </a:bodyPr>
        <a:lstStyle/>
        <a:p>
          <a:pPr marL="0" lvl="0" indent="0" algn="ctr" defTabSz="2355850">
            <a:lnSpc>
              <a:spcPct val="90000"/>
            </a:lnSpc>
            <a:spcBef>
              <a:spcPct val="0"/>
            </a:spcBef>
            <a:spcAft>
              <a:spcPct val="35000"/>
            </a:spcAft>
            <a:buNone/>
          </a:pPr>
          <a:r>
            <a:rPr lang="ar-JO" sz="5300" kern="1200" dirty="0"/>
            <a:t>القيامة</a:t>
          </a:r>
          <a:endParaRPr lang="en-US" sz="5300" kern="1200" dirty="0"/>
        </a:p>
      </dsp:txBody>
      <dsp:txXfrm>
        <a:off x="2228088" y="1185062"/>
        <a:ext cx="1463040" cy="1219200"/>
      </dsp:txXfrm>
    </dsp:sp>
    <dsp:sp modelId="{436E2647-1ED5-3148-9666-10A54B791D68}">
      <dsp:nvSpPr>
        <dsp:cNvPr id="0" name=""/>
        <dsp:cNvSpPr/>
      </dsp:nvSpPr>
      <dsp:spPr>
        <a:xfrm>
          <a:off x="1669057" y="63398"/>
          <a:ext cx="4603699" cy="4603699"/>
        </a:xfrm>
        <a:prstGeom prst="circularArrow">
          <a:avLst>
            <a:gd name="adj1" fmla="val 5085"/>
            <a:gd name="adj2" fmla="val 327528"/>
            <a:gd name="adj3" fmla="val 1472472"/>
            <a:gd name="adj4" fmla="val 16199432"/>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BECA5EC-E10B-6541-880B-794BFF59D527}">
      <dsp:nvSpPr>
        <dsp:cNvPr id="0" name=""/>
        <dsp:cNvSpPr/>
      </dsp:nvSpPr>
      <dsp:spPr>
        <a:xfrm>
          <a:off x="1584350" y="209443"/>
          <a:ext cx="4603699" cy="4603699"/>
        </a:xfrm>
        <a:prstGeom prst="circularArrow">
          <a:avLst>
            <a:gd name="adj1" fmla="val 5085"/>
            <a:gd name="adj2" fmla="val 327528"/>
            <a:gd name="adj3" fmla="val 8671970"/>
            <a:gd name="adj4" fmla="val 1800502"/>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4B237A7-8148-7F4A-A35C-06AEC2C459B4}">
      <dsp:nvSpPr>
        <dsp:cNvPr id="0" name=""/>
        <dsp:cNvSpPr/>
      </dsp:nvSpPr>
      <dsp:spPr>
        <a:xfrm>
          <a:off x="1499643" y="63398"/>
          <a:ext cx="4603699" cy="4603699"/>
        </a:xfrm>
        <a:prstGeom prst="circularArrow">
          <a:avLst>
            <a:gd name="adj1" fmla="val 5085"/>
            <a:gd name="adj2" fmla="val 327528"/>
            <a:gd name="adj3" fmla="val 15873039"/>
            <a:gd name="adj4" fmla="val 9000000"/>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0783E6-C52A-A847-A6E3-E332A152C91B}">
      <dsp:nvSpPr>
        <dsp:cNvPr id="0" name=""/>
        <dsp:cNvSpPr/>
      </dsp:nvSpPr>
      <dsp:spPr>
        <a:xfrm>
          <a:off x="4038595"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ar-JO" sz="4600" kern="1200" dirty="0"/>
            <a:t>ميت</a:t>
          </a:r>
          <a:endParaRPr lang="en-US" sz="4600" kern="1200" dirty="0"/>
        </a:p>
      </dsp:txBody>
      <dsp:txXfrm>
        <a:off x="4068353" y="156758"/>
        <a:ext cx="1769284" cy="956484"/>
      </dsp:txXfrm>
    </dsp:sp>
    <dsp:sp modelId="{62C31F2A-9A1E-A149-8EAF-036B99F62A9B}">
      <dsp:nvSpPr>
        <dsp:cNvPr id="0" name=""/>
        <dsp:cNvSpPr/>
      </dsp:nvSpPr>
      <dsp:spPr>
        <a:xfrm>
          <a:off x="1219197"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ar-JO" sz="4600" kern="1200" dirty="0"/>
            <a:t>حي</a:t>
          </a:r>
          <a:endParaRPr lang="en-US" sz="4600" kern="1200" dirty="0"/>
        </a:p>
      </dsp:txBody>
      <dsp:txXfrm>
        <a:off x="1248955" y="156758"/>
        <a:ext cx="1769284" cy="956484"/>
      </dsp:txXfrm>
    </dsp:sp>
    <dsp:sp modelId="{5CC5C51F-F3F8-BE46-A3E7-3F156BB7224C}">
      <dsp:nvSpPr>
        <dsp:cNvPr id="0" name=""/>
        <dsp:cNvSpPr/>
      </dsp:nvSpPr>
      <dsp:spPr>
        <a:xfrm>
          <a:off x="3200400" y="4318000"/>
          <a:ext cx="762000" cy="762000"/>
        </a:xfrm>
        <a:prstGeom prst="triangle">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802AD16A-2A7D-CD40-9219-0D013DAA56FD}">
      <dsp:nvSpPr>
        <dsp:cNvPr id="0" name=""/>
        <dsp:cNvSpPr/>
      </dsp:nvSpPr>
      <dsp:spPr>
        <a:xfrm rot="280433">
          <a:off x="1294701" y="3991474"/>
          <a:ext cx="4573396" cy="319803"/>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D76DC25C-596D-EC41-A5BE-1044C6E69FB0}">
      <dsp:nvSpPr>
        <dsp:cNvPr id="0" name=""/>
        <dsp:cNvSpPr/>
      </dsp:nvSpPr>
      <dsp:spPr>
        <a:xfrm rot="280433">
          <a:off x="3979674" y="3242529"/>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endParaRPr lang="en-US" sz="3600" kern="1200" dirty="0"/>
        </a:p>
      </dsp:txBody>
      <dsp:txXfrm>
        <a:off x="4021175" y="3284030"/>
        <a:ext cx="1741739" cy="767141"/>
      </dsp:txXfrm>
    </dsp:sp>
    <dsp:sp modelId="{C1BE93AB-A0D0-C243-957E-EAE81D4B64BA}">
      <dsp:nvSpPr>
        <dsp:cNvPr id="0" name=""/>
        <dsp:cNvSpPr/>
      </dsp:nvSpPr>
      <dsp:spPr>
        <a:xfrm rot="280433">
          <a:off x="4066032" y="2404324"/>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endParaRPr lang="en-US" sz="3600" kern="1200" dirty="0"/>
        </a:p>
      </dsp:txBody>
      <dsp:txXfrm>
        <a:off x="4107533" y="2445825"/>
        <a:ext cx="1741739" cy="767141"/>
      </dsp:txXfrm>
    </dsp:sp>
    <dsp:sp modelId="{A42B88D9-872F-F246-B082-6E2FFF3800AA}">
      <dsp:nvSpPr>
        <dsp:cNvPr id="0" name=""/>
        <dsp:cNvSpPr/>
      </dsp:nvSpPr>
      <dsp:spPr>
        <a:xfrm rot="280433">
          <a:off x="4146394" y="1566122"/>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endParaRPr lang="en-US" sz="3600" kern="1200" dirty="0"/>
        </a:p>
      </dsp:txBody>
      <dsp:txXfrm>
        <a:off x="4187895" y="1607623"/>
        <a:ext cx="1741739" cy="767141"/>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0783E6-C52A-A847-A6E3-E332A152C91B}">
      <dsp:nvSpPr>
        <dsp:cNvPr id="0" name=""/>
        <dsp:cNvSpPr/>
      </dsp:nvSpPr>
      <dsp:spPr>
        <a:xfrm>
          <a:off x="4038595"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ar-JO" sz="4600" kern="1200" dirty="0"/>
            <a:t>ميت</a:t>
          </a:r>
          <a:endParaRPr lang="en-US" sz="4600" kern="1200" dirty="0"/>
        </a:p>
      </dsp:txBody>
      <dsp:txXfrm>
        <a:off x="4068353" y="156758"/>
        <a:ext cx="1769284" cy="956484"/>
      </dsp:txXfrm>
    </dsp:sp>
    <dsp:sp modelId="{62C31F2A-9A1E-A149-8EAF-036B99F62A9B}">
      <dsp:nvSpPr>
        <dsp:cNvPr id="0" name=""/>
        <dsp:cNvSpPr/>
      </dsp:nvSpPr>
      <dsp:spPr>
        <a:xfrm>
          <a:off x="1219197"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ar-JO" sz="4600" kern="1200" dirty="0"/>
            <a:t>حي</a:t>
          </a:r>
          <a:endParaRPr lang="en-US" sz="4600" kern="1200" dirty="0"/>
        </a:p>
      </dsp:txBody>
      <dsp:txXfrm>
        <a:off x="1248955" y="156758"/>
        <a:ext cx="1769284" cy="956484"/>
      </dsp:txXfrm>
    </dsp:sp>
    <dsp:sp modelId="{5CC5C51F-F3F8-BE46-A3E7-3F156BB7224C}">
      <dsp:nvSpPr>
        <dsp:cNvPr id="0" name=""/>
        <dsp:cNvSpPr/>
      </dsp:nvSpPr>
      <dsp:spPr>
        <a:xfrm>
          <a:off x="3200400" y="4318000"/>
          <a:ext cx="762000" cy="762000"/>
        </a:xfrm>
        <a:prstGeom prst="triangle">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CC12B939-B260-FA4A-AF29-3EC1BED1FDEF}">
      <dsp:nvSpPr>
        <dsp:cNvPr id="0" name=""/>
        <dsp:cNvSpPr/>
      </dsp:nvSpPr>
      <dsp:spPr>
        <a:xfrm rot="21057670">
          <a:off x="1294701" y="3991474"/>
          <a:ext cx="4573396" cy="319803"/>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244E3F71-DD21-3A43-AB35-C865DD4D16F1}">
      <dsp:nvSpPr>
        <dsp:cNvPr id="0" name=""/>
        <dsp:cNvSpPr/>
      </dsp:nvSpPr>
      <dsp:spPr>
        <a:xfrm rot="21082408">
          <a:off x="3837425" y="2926034"/>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endParaRPr lang="en-US" sz="3600" kern="1200" dirty="0"/>
        </a:p>
      </dsp:txBody>
      <dsp:txXfrm>
        <a:off x="3878926" y="2967535"/>
        <a:ext cx="1741739" cy="767141"/>
      </dsp:txXfrm>
    </dsp:sp>
    <dsp:sp modelId="{49FFE84F-1D3D-F044-8717-50CFD5D0D28E}">
      <dsp:nvSpPr>
        <dsp:cNvPr id="0" name=""/>
        <dsp:cNvSpPr/>
      </dsp:nvSpPr>
      <dsp:spPr>
        <a:xfrm rot="21082408">
          <a:off x="3903465" y="2040417"/>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endParaRPr lang="en-US" sz="3600" kern="1200" dirty="0"/>
        </a:p>
      </dsp:txBody>
      <dsp:txXfrm>
        <a:off x="3944966" y="2081918"/>
        <a:ext cx="1741739" cy="767141"/>
      </dsp:txXfrm>
    </dsp:sp>
    <dsp:sp modelId="{B2BE7D1A-F1FA-834A-B220-999616C11E72}">
      <dsp:nvSpPr>
        <dsp:cNvPr id="0" name=""/>
        <dsp:cNvSpPr/>
      </dsp:nvSpPr>
      <dsp:spPr>
        <a:xfrm rot="21082408">
          <a:off x="3969505" y="1173442"/>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endParaRPr lang="en-US" sz="3600" kern="1200" dirty="0"/>
        </a:p>
      </dsp:txBody>
      <dsp:txXfrm>
        <a:off x="4011006" y="1214943"/>
        <a:ext cx="1741739" cy="767141"/>
      </dsp:txXfrm>
    </dsp:sp>
    <dsp:sp modelId="{5D152859-4C11-C941-80D1-124F2617F304}">
      <dsp:nvSpPr>
        <dsp:cNvPr id="0" name=""/>
        <dsp:cNvSpPr/>
      </dsp:nvSpPr>
      <dsp:spPr>
        <a:xfrm rot="21020510">
          <a:off x="1202448" y="3322040"/>
          <a:ext cx="1824741" cy="850143"/>
        </a:xfrm>
        <a:prstGeom prst="roundRect">
          <a:avLst/>
        </a:prstGeom>
        <a:solidFill>
          <a:srgbClr val="0000FF"/>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r>
            <a:rPr lang="ar-JO" sz="3600" kern="1200" dirty="0"/>
            <a:t>يسوع</a:t>
          </a:r>
          <a:endParaRPr lang="en-US" sz="3600" kern="1200" dirty="0"/>
        </a:p>
      </dsp:txBody>
      <dsp:txXfrm>
        <a:off x="1243949" y="3363541"/>
        <a:ext cx="1741739" cy="767141"/>
      </dsp:txXfrm>
    </dsp:sp>
  </dsp:spTree>
</dsp:drawing>
</file>

<file path=ppt/diagrams/layout1.xml><?xml version="1.0" encoding="utf-8"?>
<dgm:layoutDef xmlns:dgm="http://schemas.openxmlformats.org/drawingml/2006/diagram" xmlns:a="http://schemas.openxmlformats.org/drawingml/2006/main" uniqueId="urn:microsoft.com/office/officeart/2005/8/layout/cycle8">
  <dgm:title val=""/>
  <dgm:desc val=""/>
  <dgm:catLst>
    <dgm:cat type="cycle" pri="7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clrData>
  <dgm:layoutNode name="compositeShape">
    <dgm:varLst>
      <dgm:chMax val="7"/>
      <dgm:dir/>
      <dgm:resizeHandles val="exact"/>
    </dgm:varLst>
    <dgm:alg type="composite">
      <dgm:param type="horzAlign" val="ctr"/>
      <dgm:param type="vertAlign" val="mid"/>
      <dgm:param type="ar" val="1"/>
    </dgm:alg>
    <dgm:shape xmlns:r="http://schemas.openxmlformats.org/officeDocument/2006/relationships" r:blip="">
      <dgm:adjLst/>
    </dgm:shape>
    <dgm:presOf/>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dummy1a" refType="w" fact="0.5"/>
          <dgm:constr type="t" for="ch" forName="dummy1a" refType="h" fact="0.08"/>
          <dgm:constr type="l" for="ch" forName="dummy1b" refType="w" fact="0.5"/>
          <dgm:constr type="t" for="ch" forName="dummy1b" refType="h" fact="0.08"/>
          <dgm:constr type="l" for="ch" forName="wedge1Tx" refType="w" fact="0.22"/>
          <dgm:constr type="t" for="ch" forName="wedge1Tx" refType="h" fact="0.22"/>
          <dgm:constr type="w" for="ch" forName="wedge1Tx" refType="w" fact="0.56"/>
          <dgm:constr type="h" for="ch" forName="wedge1Tx" refType="h" fact="0.56"/>
          <dgm:constr type="h" for="ch" forName="arrowWedge1single" refType="w" fact="0.08"/>
          <dgm:constr type="diam" for="ch" forName="arrowWedge1single" refType="w" fact="0.84"/>
          <dgm:constr type="l" for="ch" forName="arrowWedge1single" refType="w" fact="0.5"/>
          <dgm:constr type="t" for="ch" forName="arrowWedge1single" refType="w" fact="0.5"/>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dummy1a" refType="w" fact="0.52"/>
          <dgm:constr type="t" for="ch" forName="dummy1a" refType="h" fact="0.08"/>
          <dgm:constr type="l" for="ch" forName="dummy1b" refType="w" fact="0.52"/>
          <dgm:constr type="t" for="ch" forName="dummy1b" refType="h" fact="0.92"/>
          <dgm:constr type="l" for="ch" forName="wedge1Tx" refType="w" fact="0.559"/>
          <dgm:constr type="t" for="ch" forName="wedge1Tx" refType="h" fact="0.3"/>
          <dgm:constr type="w" for="ch" forName="wedge1Tx" refType="w" fact="0.3"/>
          <dgm:constr type="h" for="ch" forName="wedge1Tx" refType="h" fact="0.4"/>
          <dgm:constr type="l" for="ch" forName="wedge2" refType="w" fact="0.06"/>
          <dgm:constr type="t" for="ch" forName="wedge2" refType="w" fact="0.08"/>
          <dgm:constr type="w" for="ch" forName="wedge2" refType="w" fact="0.84"/>
          <dgm:constr type="h" for="ch" forName="wedge2" refType="h" fact="0.84"/>
          <dgm:constr type="l" for="ch" forName="dummy2a" refType="w" fact="0.48"/>
          <dgm:constr type="t" for="ch" forName="dummy2a" refType="h" fact="0.92"/>
          <dgm:constr type="l" for="ch" forName="dummy2b" refType="w" fact="0.48"/>
          <dgm:constr type="t" for="ch" forName="dummy2b" refType="h" fact="0.08"/>
          <dgm:constr type="r" for="ch" forName="wedge2Tx" refType="w" fact="0.441"/>
          <dgm:constr type="t" for="ch" forName="wedge2Tx" refType="h" fact="0.3"/>
          <dgm:constr type="w" for="ch" forName="wedge2Tx" refType="w" fact="0.3"/>
          <dgm:constr type="h" for="ch" forName="wedge2Tx" refType="h" fact="0.4"/>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primFontSz" for="ch" ptType="node" op="equ"/>
        </dgm:constrLst>
      </dgm:if>
      <dgm:if name="Name3" axis="ch" ptType="node" func="cnt" op="equ" val="3">
        <dgm:constrLst>
          <dgm:constr type="l" for="ch" forName="wedge1" refType="w" fact="0.0973"/>
          <dgm:constr type="t" for="ch" forName="wedge1" refType="w" fact="0.07"/>
          <dgm:constr type="w" for="ch" forName="wedge1" refType="w" fact="0.84"/>
          <dgm:constr type="h" for="ch" forName="wedge1" refType="h" fact="0.84"/>
          <dgm:constr type="l" for="ch" forName="dummy1a" refType="w" fact="0.5173"/>
          <dgm:constr type="t" for="ch" forName="dummy1a" refType="h" fact="0.07"/>
          <dgm:constr type="l" for="ch" forName="dummy1b" refType="w" fact="0.8811"/>
          <dgm:constr type="t" for="ch" forName="dummy1b" refType="h" fact="0.7"/>
          <dgm:constr type="l" for="ch" forName="wedge1Tx" refType="w" fact="0.54"/>
          <dgm:constr type="t" for="ch" forName="wedge1Tx" refType="h" fact="0.248"/>
          <dgm:constr type="w" for="ch" forName="wedge1Tx" refType="w" fact="0.3"/>
          <dgm:constr type="h" for="ch" forName="wedge1Tx" refType="h" fact="0.25"/>
          <dgm:constr type="l" for="ch" forName="wedge2" refType="w" fact="0.08"/>
          <dgm:constr type="t" for="ch" forName="wedge2" refType="w" fact="0.1"/>
          <dgm:constr type="w" for="ch" forName="wedge2" refType="w" fact="0.84"/>
          <dgm:constr type="h" for="ch" forName="wedge2" refType="h" fact="0.84"/>
          <dgm:constr type="l" for="ch" forName="dummy2a" refType="w" fact="0.8637"/>
          <dgm:constr type="t" for="ch" forName="dummy2a" refType="h" fact="0.73"/>
          <dgm:constr type="l" for="ch" forName="dummy2b" refType="w" fact="0.1363"/>
          <dgm:constr type="t" for="ch" forName="dummy2b" refType="h" fact="0.73"/>
          <dgm:constr type="l" for="ch" forName="wedge2Tx" refType="w" fact="0.28"/>
          <dgm:constr type="t" for="ch" forName="wedge2Tx" refType="h" fact="0.645"/>
          <dgm:constr type="w" for="ch" forName="wedge2Tx" refType="w" fact="0.45"/>
          <dgm:constr type="h" for="ch" forName="wedge2Tx" refType="h" fact="0.22"/>
          <dgm:constr type="l" for="ch" forName="wedge3" refType="w" fact="0.0627"/>
          <dgm:constr type="t" for="ch" forName="wedge3" refType="w" fact="0.07"/>
          <dgm:constr type="w" for="ch" forName="wedge3" refType="w" fact="0.84"/>
          <dgm:constr type="h" for="ch" forName="wedge3" refType="h" fact="0.84"/>
          <dgm:constr type="l" for="ch" forName="dummy3a" refType="w" fact="0.1189"/>
          <dgm:constr type="t" for="ch" forName="dummy3a" refType="h" fact="0.7"/>
          <dgm:constr type="l" for="ch" forName="dummy3b" refType="w" fact="0.4827"/>
          <dgm:constr type="t" for="ch" forName="dummy3b" refType="h" fact="0.07"/>
          <dgm:constr type="r" for="ch" forName="wedge3Tx" refType="w" fact="0.46"/>
          <dgm:constr type="t" for="ch" forName="wedge3Tx" refType="h" fact="0.248"/>
          <dgm:constr type="w" for="ch" forName="wedge3Tx" refType="w" fact="0.3"/>
          <dgm:constr type="h" for="ch" forName="wedge3Tx" refType="h" fact="0.25"/>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primFontSz" for="ch" ptType="node" op="equ"/>
        </dgm:constrLst>
      </dgm:if>
      <dgm:if name="Name4" axis="ch" ptType="node" func="cnt" op="equ" val="4">
        <dgm:constrLst>
          <dgm:constr type="l" for="ch" forName="wedge1" refType="w" fact="0.0941"/>
          <dgm:constr type="t" for="ch" forName="wedge1" refType="w" fact="0.0659"/>
          <dgm:constr type="w" for="ch" forName="wedge1" refType="w" fact="0.84"/>
          <dgm:constr type="h" for="ch" forName="wedge1" refType="h" fact="0.84"/>
          <dgm:constr type="l" for="ch" forName="dummy1a" refType="w" fact="0.5141"/>
          <dgm:constr type="t" for="ch" forName="dummy1a" refType="h" fact="0.0659"/>
          <dgm:constr type="l" for="ch" forName="dummy1b" refType="w" fact="0.9341"/>
          <dgm:constr type="t" for="ch" forName="dummy1b" refType="h" fact="0.4859"/>
          <dgm:constr type="l" for="ch" forName="wedge1Tx" refType="w" fact="0.54"/>
          <dgm:constr type="t" for="ch" forName="wedge1Tx" refType="h" fact="0.24"/>
          <dgm:constr type="w" for="ch" forName="wedge1Tx" refType="w" fact="0.31"/>
          <dgm:constr type="h" for="ch" forName="wedge1Tx" refType="h" fact="0.23"/>
          <dgm:constr type="l" for="ch" forName="wedge2" refType="w" fact="0.0941"/>
          <dgm:constr type="t" for="ch" forName="wedge2" refType="w" fact="0.0941"/>
          <dgm:constr type="w" for="ch" forName="wedge2" refType="w" fact="0.84"/>
          <dgm:constr type="h" for="ch" forName="wedge2" refType="h" fact="0.84"/>
          <dgm:constr type="l" for="ch" forName="dummy2a" refType="w" fact="0.9341"/>
          <dgm:constr type="t" for="ch" forName="dummy2a" refType="h" fact="0.5141"/>
          <dgm:constr type="l" for="ch" forName="dummy2b" refType="w" fact="0.5141"/>
          <dgm:constr type="t" for="ch" forName="dummy2b" refType="h" fact="0.9341"/>
          <dgm:constr type="l" for="ch" forName="wedge2Tx" refType="w" fact="0.54"/>
          <dgm:constr type="t" for="ch" forName="wedge2Tx" refType="h" fact="0.53"/>
          <dgm:constr type="w" for="ch" forName="wedge2Tx" refType="w" fact="0.31"/>
          <dgm:constr type="h" for="ch" forName="wedge2Tx" refType="h" fact="0.23"/>
          <dgm:constr type="l" for="ch" forName="wedge3" refType="w" fact="0.0659"/>
          <dgm:constr type="t" for="ch" forName="wedge3" refType="w" fact="0.0941"/>
          <dgm:constr type="w" for="ch" forName="wedge3" refType="w" fact="0.84"/>
          <dgm:constr type="h" for="ch" forName="wedge3" refType="h" fact="0.84"/>
          <dgm:constr type="l" for="ch" forName="dummy3a" refType="w" fact="0.4859"/>
          <dgm:constr type="t" for="ch" forName="dummy3a" refType="h" fact="0.9341"/>
          <dgm:constr type="l" for="ch" forName="dummy3b" refType="w" fact="0.0659"/>
          <dgm:constr type="t" for="ch" forName="dummy3b" refType="h" fact="0.5141"/>
          <dgm:constr type="r" for="ch" forName="wedge3Tx" refType="w" fact="0.46"/>
          <dgm:constr type="t" for="ch" forName="wedge3Tx" refType="h" fact="0.53"/>
          <dgm:constr type="w" for="ch" forName="wedge3Tx" refType="w" fact="0.31"/>
          <dgm:constr type="h" for="ch" forName="wedge3Tx" refType="h" fact="0.23"/>
          <dgm:constr type="l" for="ch" forName="wedge4" refType="w" fact="0.0659"/>
          <dgm:constr type="t" for="ch" forName="wedge4" refType="h" fact="0.0659"/>
          <dgm:constr type="w" for="ch" forName="wedge4" refType="w" fact="0.84"/>
          <dgm:constr type="h" for="ch" forName="wedge4" refType="h" fact="0.84"/>
          <dgm:constr type="l" for="ch" forName="dummy4a" refType="w" fact="0.0659"/>
          <dgm:constr type="t" for="ch" forName="dummy4a" refType="h" fact="0.4859"/>
          <dgm:constr type="l" for="ch" forName="dummy4b" refType="w" fact="0.4859"/>
          <dgm:constr type="t" for="ch" forName="dummy4b" refType="h" fact="0.0659"/>
          <dgm:constr type="r" for="ch" forName="wedge4Tx" refType="w" fact="0.46"/>
          <dgm:constr type="t" for="ch" forName="wedge4Tx" refType="h" fact="0.24"/>
          <dgm:constr type="w" for="ch" forName="wedge4Tx" refType="w" fact="0.31"/>
          <dgm:constr type="h" for="ch" forName="wedge4Tx" refType="h" fact="0.23"/>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primFontSz" for="ch" ptType="node" op="equ"/>
        </dgm:constrLst>
      </dgm:if>
      <dgm:if name="Name5" axis="ch" ptType="node" func="cnt" op="equ" val="5">
        <dgm:constrLst>
          <dgm:constr type="l" for="ch" forName="wedge1" refType="w" fact="0.0918"/>
          <dgm:constr type="t" for="ch" forName="wedge1" refType="w" fact="0.0638"/>
          <dgm:constr type="w" for="ch" forName="wedge1" refType="w" fact="0.84"/>
          <dgm:constr type="h" for="ch" forName="wedge1" refType="h" fact="0.84"/>
          <dgm:constr type="l" for="ch" forName="dummy1a" refType="w" fact="0.5118"/>
          <dgm:constr type="t" for="ch" forName="dummy1a" refType="h" fact="0.0638"/>
          <dgm:constr type="l" for="ch" forName="dummy1b" refType="w" fact="0.9112"/>
          <dgm:constr type="t" for="ch" forName="dummy1b" refType="h" fact="0.354"/>
          <dgm:constr type="l" for="ch" forName="wedge1Tx" refType="w" fact="0.53"/>
          <dgm:constr type="t" for="ch" forName="wedge1Tx" refType="h" fact="0.205"/>
          <dgm:constr type="w" for="ch" forName="wedge1Tx" refType="w" fact="0.27"/>
          <dgm:constr type="h" for="ch" forName="wedge1Tx" refType="h" fact="0.18"/>
          <dgm:constr type="l" for="ch" forName="wedge2" refType="w" fact="0.099"/>
          <dgm:constr type="t" for="ch" forName="wedge2" refType="w" fact="0.0862"/>
          <dgm:constr type="w" for="ch" forName="wedge2" refType="w" fact="0.84"/>
          <dgm:constr type="h" for="ch" forName="wedge2" refType="h" fact="0.84"/>
          <dgm:constr type="l" for="ch" forName="dummy2a" refType="w" fact="0.9185"/>
          <dgm:constr type="t" for="ch" forName="dummy2a" refType="h" fact="0.3764"/>
          <dgm:constr type="l" for="ch" forName="dummy2b" refType="w" fact="0.7659"/>
          <dgm:constr type="t" for="ch" forName="dummy2b" refType="h" fact="0.846"/>
          <dgm:constr type="l" for="ch" forName="wedge2Tx" refType="w" fact="0.64"/>
          <dgm:constr type="t" for="ch" forName="wedge2Tx" refType="h" fact="0.47"/>
          <dgm:constr type="w" for="ch" forName="wedge2Tx" refType="w" fact="0.25"/>
          <dgm:constr type="h" for="ch" forName="wedge2Tx" refType="h" fact="0.2"/>
          <dgm:constr type="l" for="ch" forName="wedge3" refType="w" fact="0.08"/>
          <dgm:constr type="t" for="ch" forName="wedge3" refType="w" fact="0.1"/>
          <dgm:constr type="w" for="ch" forName="wedge3" refType="w" fact="0.84"/>
          <dgm:constr type="h" for="ch" forName="wedge3" refType="h" fact="0.84"/>
          <dgm:constr type="l" for="ch" forName="dummy3a" refType="w" fact="0.7469"/>
          <dgm:constr type="t" for="ch" forName="dummy3a" refType="h" fact="0.8598"/>
          <dgm:constr type="l" for="ch" forName="dummy3b" refType="w" fact="0.2531"/>
          <dgm:constr type="t" for="ch" forName="dummy3b" refType="h" fact="0.8598"/>
          <dgm:constr type="l" for="ch" forName="wedge3Tx" refType="w" fact="0.38"/>
          <dgm:constr type="t" for="ch" forName="wedge3Tx" refType="h" fact="0.69"/>
          <dgm:constr type="w" for="ch" forName="wedge3Tx" refType="w" fact="0.24"/>
          <dgm:constr type="h" for="ch" forName="wedge3Tx" refType="h" fact="0.22"/>
          <dgm:constr type="l" for="ch" forName="wedge4" refType="w" fact="0.061"/>
          <dgm:constr type="t" for="ch" forName="wedge4" refType="h" fact="0.0862"/>
          <dgm:constr type="w" for="ch" forName="wedge4" refType="w" fact="0.84"/>
          <dgm:constr type="h" for="ch" forName="wedge4" refType="h" fact="0.84"/>
          <dgm:constr type="l" for="ch" forName="dummy4a" refType="w" fact="0.2341"/>
          <dgm:constr type="t" for="ch" forName="dummy4a" refType="h" fact="0.846"/>
          <dgm:constr type="l" for="ch" forName="dummy4b" refType="w" fact="0.0815"/>
          <dgm:constr type="t" for="ch" forName="dummy4b" refType="h" fact="0.3764"/>
          <dgm:constr type="r" for="ch" forName="wedge4Tx" refType="w" fact="0.36"/>
          <dgm:constr type="t" for="ch" forName="wedge4Tx" refType="h" fact="0.47"/>
          <dgm:constr type="w" for="ch" forName="wedge4Tx" refType="w" fact="0.25"/>
          <dgm:constr type="h" for="ch" forName="wedge4Tx" refType="h" fact="0.2"/>
          <dgm:constr type="l" for="ch" forName="wedge5" refType="w" fact="0.0682"/>
          <dgm:constr type="t" for="ch" forName="wedge5" refType="h" fact="0.0638"/>
          <dgm:constr type="w" for="ch" forName="wedge5" refType="w" fact="0.84"/>
          <dgm:constr type="h" for="ch" forName="wedge5" refType="h" fact="0.84"/>
          <dgm:constr type="l" for="ch" forName="dummy5a" refType="w" fact="0.0888"/>
          <dgm:constr type="t" for="ch" forName="dummy5a" refType="h" fact="0.354"/>
          <dgm:constr type="l" for="ch" forName="dummy5b" refType="w" fact="0.4882"/>
          <dgm:constr type="t" for="ch" forName="dummy5b" refType="h" fact="0.0638"/>
          <dgm:constr type="r" for="ch" forName="wedge5Tx" refType="w" fact="0.47"/>
          <dgm:constr type="t" for="ch" forName="wedge5Tx" refType="h" fact="0.205"/>
          <dgm:constr type="w" for="ch" forName="wedge5Tx" refType="w" fact="0.27"/>
          <dgm:constr type="h" for="ch" forName="wedge5Tx" refType="h" fact="0.18"/>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primFontSz" for="ch" ptType="node" op="equ"/>
        </dgm:constrLst>
      </dgm:if>
      <dgm:if name="Name6" axis="ch" ptType="node" func="cnt" op="equ" val="6">
        <dgm:constrLst>
          <dgm:constr type="l" for="ch" forName="wedge1" refType="w" fact="0.09"/>
          <dgm:constr type="t" for="ch" forName="wedge1" refType="w" fact="0.0627"/>
          <dgm:constr type="w" for="ch" forName="wedge1" refType="w" fact="0.84"/>
          <dgm:constr type="h" for="ch" forName="wedge1" refType="h" fact="0.84"/>
          <dgm:constr type="l" for="ch" forName="dummy1a" refType="w" fact="0.51"/>
          <dgm:constr type="t" for="ch" forName="dummy1a" refType="h" fact="0.0627"/>
          <dgm:constr type="l" for="ch" forName="dummy1b" refType="w" fact="0.8737"/>
          <dgm:constr type="t" for="ch" forName="dummy1b" refType="h" fact="0.2727"/>
          <dgm:constr type="l" for="ch" forName="wedge1Tx" refType="w" fact="0.53"/>
          <dgm:constr type="t" for="ch" forName="wedge1Tx" refType="h" fact="0.17"/>
          <dgm:constr type="w" for="ch" forName="wedge1Tx" refType="w" fact="0.22"/>
          <dgm:constr type="h" for="ch" forName="wedge1Tx" refType="h" fact="0.17"/>
          <dgm:constr type="l" for="ch" forName="wedge2" refType="w" fact="0.1"/>
          <dgm:constr type="t" for="ch" forName="wedge2" refType="w" fact="0.08"/>
          <dgm:constr type="w" for="ch" forName="wedge2" refType="w" fact="0.84"/>
          <dgm:constr type="h" for="ch" forName="wedge2" refType="h" fact="0.84"/>
          <dgm:constr type="l" for="ch" forName="dummy2a" refType="w" fact="0.8837"/>
          <dgm:constr type="t" for="ch" forName="dummy2a" refType="h" fact="0.29"/>
          <dgm:constr type="l" for="ch" forName="dummy2b" refType="w" fact="0.8837"/>
          <dgm:constr type="t" for="ch" forName="dummy2b" refType="h" fact="0.71"/>
          <dgm:constr type="l" for="ch" forName="wedge2Tx" refType="w" fact="0.67"/>
          <dgm:constr type="t" for="ch" forName="wedge2Tx" refType="h" fact="0.42"/>
          <dgm:constr type="w" for="ch" forName="wedge2Tx" refType="w" fact="0.23"/>
          <dgm:constr type="h" for="ch" forName="wedge2Tx" refType="h" fact="0.165"/>
          <dgm:constr type="l" for="ch" forName="wedge3" refType="w" fact="0.09"/>
          <dgm:constr type="t" for="ch" forName="wedge3" refType="w" fact="0.0973"/>
          <dgm:constr type="w" for="ch" forName="wedge3" refType="w" fact="0.84"/>
          <dgm:constr type="h" for="ch" forName="wedge3" refType="h" fact="0.84"/>
          <dgm:constr type="l" for="ch" forName="dummy3a" refType="w" fact="0.8737"/>
          <dgm:constr type="t" for="ch" forName="dummy3a" refType="h" fact="0.7273"/>
          <dgm:constr type="l" for="ch" forName="dummy3b" refType="w" fact="0.51"/>
          <dgm:constr type="t" for="ch" forName="dummy3b" refType="h" fact="0.9373"/>
          <dgm:constr type="l" for="ch" forName="wedge3Tx" refType="w" fact="0.53"/>
          <dgm:constr type="t" for="ch" forName="wedge3Tx" refType="h" fact="0.665"/>
          <dgm:constr type="w" for="ch" forName="wedge3Tx" refType="w" fact="0.22"/>
          <dgm:constr type="h" for="ch" forName="wedge3Tx" refType="h" fact="0.17"/>
          <dgm:constr type="l" for="ch" forName="wedge4" refType="w" fact="0.07"/>
          <dgm:constr type="t" for="ch" forName="wedge4" refType="h" fact="0.0973"/>
          <dgm:constr type="w" for="ch" forName="wedge4" refType="w" fact="0.84"/>
          <dgm:constr type="h" for="ch" forName="wedge4" refType="h" fact="0.84"/>
          <dgm:constr type="l" for="ch" forName="dummy4a" refType="w" fact="0.49"/>
          <dgm:constr type="t" for="ch" forName="dummy4a" refType="h" fact="0.9373"/>
          <dgm:constr type="l" for="ch" forName="dummy4b" refType="w" fact="0.1263"/>
          <dgm:constr type="t" for="ch" forName="dummy4b" refType="h" fact="0.7273"/>
          <dgm:constr type="r" for="ch" forName="wedge4Tx" refType="w" fact="0.47"/>
          <dgm:constr type="t" for="ch" forName="wedge4Tx" refType="h" fact="0.665"/>
          <dgm:constr type="w" for="ch" forName="wedge4Tx" refType="w" fact="0.22"/>
          <dgm:constr type="h" for="ch" forName="wedge4Tx" refType="h" fact="0.17"/>
          <dgm:constr type="l" for="ch" forName="wedge5" refType="w" fact="0.06"/>
          <dgm:constr type="t" for="ch" forName="wedge5" refType="h" fact="0.08"/>
          <dgm:constr type="w" for="ch" forName="wedge5" refType="w" fact="0.84"/>
          <dgm:constr type="h" for="ch" forName="wedge5" refType="h" fact="0.84"/>
          <dgm:constr type="l" for="ch" forName="dummy5a" refType="w" fact="0.1163"/>
          <dgm:constr type="t" for="ch" forName="dummy5a" refType="h" fact="0.71"/>
          <dgm:constr type="l" for="ch" forName="dummy5b" refType="w" fact="0.1163"/>
          <dgm:constr type="t" for="ch" forName="dummy5b" refType="h" fact="0.29"/>
          <dgm:constr type="r" for="ch" forName="wedge5Tx" refType="w" fact="0.33"/>
          <dgm:constr type="t" for="ch" forName="wedge5Tx" refType="h" fact="0.42"/>
          <dgm:constr type="w" for="ch" forName="wedge5Tx" refType="w" fact="0.23"/>
          <dgm:constr type="h" for="ch" forName="wedge5Tx" refType="h" fact="0.165"/>
          <dgm:constr type="l" for="ch" forName="wedge6" refType="w" fact="0.07"/>
          <dgm:constr type="t" for="ch" forName="wedge6" refType="h" fact="0.0627"/>
          <dgm:constr type="w" for="ch" forName="wedge6" refType="w" fact="0.84"/>
          <dgm:constr type="h" for="ch" forName="wedge6" refType="h" fact="0.84"/>
          <dgm:constr type="l" for="ch" forName="dummy6a" refType="w" fact="0.1263"/>
          <dgm:constr type="t" for="ch" forName="dummy6a" refType="h" fact="0.2727"/>
          <dgm:constr type="l" for="ch" forName="dummy6b" refType="w" fact="0.49"/>
          <dgm:constr type="t" for="ch" forName="dummy6b" refType="h" fact="0.0627"/>
          <dgm:constr type="r" for="ch" forName="wedge6Tx" refType="w" fact="0.47"/>
          <dgm:constr type="t" for="ch" forName="wedge6Tx" refType="h" fact="0.17"/>
          <dgm:constr type="w" for="ch" forName="wedge6Tx" refType="w" fact="0.22"/>
          <dgm:constr type="h" for="ch" forName="wedge6Tx" refType="h" fact="0.17"/>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primFontSz" for="ch" ptType="node" op="equ"/>
        </dgm:constrLst>
      </dgm:if>
      <dgm:else name="Name7">
        <dgm:constrLst>
          <dgm:constr type="l" for="ch" forName="wedge1" refType="w" fact="0.0887"/>
          <dgm:constr type="t" for="ch" forName="wedge1" refType="w" fact="0.062"/>
          <dgm:constr type="w" for="ch" forName="wedge1" refType="w" fact="0.84"/>
          <dgm:constr type="h" for="ch" forName="wedge1" refType="h" fact="0.84"/>
          <dgm:constr type="l" for="ch" forName="dummy1a" refType="w" fact="0.5087"/>
          <dgm:constr type="t" for="ch" forName="dummy1a" refType="h" fact="0.062"/>
          <dgm:constr type="l" for="ch" forName="dummy1b" refType="w" fact="0.837"/>
          <dgm:constr type="t" for="ch" forName="dummy1b" refType="h" fact="0.2201"/>
          <dgm:constr type="l" for="ch" forName="wedge1Tx" refType="w" fact="0.53"/>
          <dgm:constr type="t" for="ch" forName="wedge1Tx" refType="h" fact="0.14"/>
          <dgm:constr type="w" for="ch" forName="wedge1Tx" refType="w" fact="0.2"/>
          <dgm:constr type="h" for="ch" forName="wedge1Tx" refType="h" fact="0.16"/>
          <dgm:constr type="l" for="ch" forName="wedge2" refType="w" fact="0.0995"/>
          <dgm:constr type="t" for="ch" forName="wedge2" refType="w" fact="0.0755"/>
          <dgm:constr type="w" for="ch" forName="wedge2" refType="w" fact="0.84"/>
          <dgm:constr type="h" for="ch" forName="wedge2" refType="h" fact="0.84"/>
          <dgm:constr type="l" for="ch" forName="dummy2a" refType="w" fact="0.8479"/>
          <dgm:constr type="t" for="ch" forName="dummy2a" refType="h" fact="0.2337"/>
          <dgm:constr type="l" for="ch" forName="dummy2b" refType="w" fact="0.929"/>
          <dgm:constr type="t" for="ch" forName="dummy2b" refType="h" fact="0.589"/>
          <dgm:constr type="l" for="ch" forName="wedge2Tx" refType="w" fact="0.67"/>
          <dgm:constr type="t" for="ch" forName="wedge2Tx" refType="h" fact="0.38"/>
          <dgm:constr type="w" for="ch" forName="wedge2Tx" refType="w" fact="0.23"/>
          <dgm:constr type="h" for="ch" forName="wedge2Tx" refType="h" fact="0.14"/>
          <dgm:constr type="l" for="ch" forName="wedge3" refType="w" fact="0.0956"/>
          <dgm:constr type="t" for="ch" forName="wedge3" refType="w" fact="0.0925"/>
          <dgm:constr type="w" for="ch" forName="wedge3" refType="w" fact="0.84"/>
          <dgm:constr type="h" for="ch" forName="wedge3" refType="h" fact="0.84"/>
          <dgm:constr type="l" for="ch" forName="dummy3a" refType="w" fact="0.9251"/>
          <dgm:constr type="t" for="ch" forName="dummy3a" refType="h" fact="0.6059"/>
          <dgm:constr type="l" for="ch" forName="dummy3b" refType="w" fact="0.6979"/>
          <dgm:constr type="t" for="ch" forName="dummy3b" refType="h" fact="0.8909"/>
          <dgm:constr type="l" for="ch" forName="wedge3Tx" refType="w" fact="0.635"/>
          <dgm:constr type="t" for="ch" forName="wedge3Tx" refType="h" fact="0.59"/>
          <dgm:constr type="w" for="ch" forName="wedge3Tx" refType="w" fact="0.2"/>
          <dgm:constr type="h" for="ch" forName="wedge3Tx" refType="h" fact="0.155"/>
          <dgm:constr type="l" for="ch" forName="wedge4" refType="w" fact="0.08"/>
          <dgm:constr type="t" for="ch" forName="wedge4" refType="h" fact="0.1"/>
          <dgm:constr type="w" for="ch" forName="wedge4" refType="w" fact="0.84"/>
          <dgm:constr type="h" for="ch" forName="wedge4" refType="h" fact="0.84"/>
          <dgm:constr type="l" for="ch" forName="dummy4a" refType="w" fact="0.6822"/>
          <dgm:constr type="t" for="ch" forName="dummy4a" refType="h" fact="0.8984"/>
          <dgm:constr type="l" for="ch" forName="dummy4b" refType="w" fact="0.3178"/>
          <dgm:constr type="t" for="ch" forName="dummy4b" refType="h" fact="0.8984"/>
          <dgm:constr type="l" for="ch" forName="wedge4Tx" refType="w" fact="0.4025"/>
          <dgm:constr type="t" for="ch" forName="wedge4Tx" refType="h" fact="0.76"/>
          <dgm:constr type="w" for="ch" forName="wedge4Tx" refType="w" fact="0.195"/>
          <dgm:constr type="h" for="ch" forName="wedge4Tx" refType="h" fact="0.14"/>
          <dgm:constr type="l" for="ch" forName="wedge5" refType="w" fact="0.0644"/>
          <dgm:constr type="t" for="ch" forName="wedge5" refType="h" fact="0.0925"/>
          <dgm:constr type="w" for="ch" forName="wedge5" refType="w" fact="0.84"/>
          <dgm:constr type="h" for="ch" forName="wedge5" refType="h" fact="0.84"/>
          <dgm:constr type="l" for="ch" forName="dummy5a" refType="w" fact="0.3021"/>
          <dgm:constr type="t" for="ch" forName="dummy5a" refType="h" fact="0.8909"/>
          <dgm:constr type="l" for="ch" forName="dummy5b" refType="w" fact="0.0749"/>
          <dgm:constr type="t" for="ch" forName="dummy5b" refType="h" fact="0.6059"/>
          <dgm:constr type="r" for="ch" forName="wedge5Tx" refType="w" fact="0.365"/>
          <dgm:constr type="t" for="ch" forName="wedge5Tx" refType="h" fact="0.59"/>
          <dgm:constr type="w" for="ch" forName="wedge5Tx" refType="w" fact="0.2"/>
          <dgm:constr type="h" for="ch" forName="wedge5Tx" refType="h" fact="0.155"/>
          <dgm:constr type="l" for="ch" forName="wedge6" refType="w" fact="0.0605"/>
          <dgm:constr type="t" for="ch" forName="wedge6" refType="h" fact="0.0755"/>
          <dgm:constr type="w" for="ch" forName="wedge6" refType="w" fact="0.84"/>
          <dgm:constr type="h" for="ch" forName="wedge6" refType="h" fact="0.84"/>
          <dgm:constr type="l" for="ch" forName="dummy6a" refType="w" fact="0.071"/>
          <dgm:constr type="t" for="ch" forName="dummy6a" refType="h" fact="0.589"/>
          <dgm:constr type="l" for="ch" forName="dummy6b" refType="w" fact="0.1521"/>
          <dgm:constr type="t" for="ch" forName="dummy6b" refType="h" fact="0.2337"/>
          <dgm:constr type="r" for="ch" forName="wedge6Tx" refType="w" fact="0.33"/>
          <dgm:constr type="t" for="ch" forName="wedge6Tx" refType="h" fact="0.38"/>
          <dgm:constr type="w" for="ch" forName="wedge6Tx" refType="w" fact="0.23"/>
          <dgm:constr type="h" for="ch" forName="wedge6Tx" refType="h" fact="0.14"/>
          <dgm:constr type="l" for="ch" forName="wedge7" refType="w" fact="0.0713"/>
          <dgm:constr type="t" for="ch" forName="wedge7" refType="h" fact="0.062"/>
          <dgm:constr type="w" for="ch" forName="wedge7" refType="w" fact="0.84"/>
          <dgm:constr type="h" for="ch" forName="wedge7" refType="h" fact="0.84"/>
          <dgm:constr type="l" for="ch" forName="dummy7a" refType="w" fact="0.163"/>
          <dgm:constr type="t" for="ch" forName="dummy7a" refType="h" fact="0.2201"/>
          <dgm:constr type="l" for="ch" forName="dummy7b" refType="w" fact="0.4913"/>
          <dgm:constr type="t" for="ch" forName="dummy7b" refType="h" fact="0.062"/>
          <dgm:constr type="r" for="ch" forName="wedge7Tx" refType="w" fact="0.47"/>
          <dgm:constr type="t" for="ch" forName="wedge7Tx" refType="h" fact="0.14"/>
          <dgm:constr type="w" for="ch" forName="wedge7Tx" refType="w" fact="0.2"/>
          <dgm:constr type="h" for="ch" forName="wedge7Tx" refType="h" fact="0.16"/>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h" for="ch" forName="arrowWedge7" refType="w" fact="0.08"/>
          <dgm:constr type="diam" for="ch" forName="arrowWedge7" refType="w" fact="0.84"/>
          <dgm:constr type="l" for="ch" forName="arrowWedge7" refType="w" fact="0.5"/>
          <dgm:constr type="t" for="ch" forName="arrowWedge7" refType="w" fact="0.5"/>
          <dgm:constr type="primFontSz" for="ch" ptType="node" op="equ"/>
        </dgm:constrLst>
      </dgm:else>
    </dgm:choose>
    <dgm:ruleLst/>
    <dgm:choose name="Name8">
      <dgm:if name="Name9" axis="ch" ptType="node" func="cnt" op="gte" val="1">
        <dgm:layoutNode name="wedge1">
          <dgm:alg type="sp"/>
          <dgm:choose name="Name10">
            <dgm:if name="Name11" axis="ch" ptType="node" func="cnt" op="equ" val="1">
              <dgm:shape xmlns:r="http://schemas.openxmlformats.org/officeDocument/2006/relationships" type="ellipse" r:blip="">
                <dgm:adjLst/>
              </dgm:shape>
            </dgm:if>
            <dgm:if name="Name12" axis="ch" ptType="node" func="cnt" op="equ" val="2">
              <dgm:shape xmlns:r="http://schemas.openxmlformats.org/officeDocument/2006/relationships" type="pie" r:blip="">
                <dgm:adjLst>
                  <dgm:adj idx="1" val="270"/>
                  <dgm:adj idx="2" val="90"/>
                </dgm:adjLst>
              </dgm:shape>
            </dgm:if>
            <dgm:if name="Name13" axis="ch" ptType="node" func="cnt" op="equ" val="3">
              <dgm:shape xmlns:r="http://schemas.openxmlformats.org/officeDocument/2006/relationships" type="pie" r:blip="">
                <dgm:adjLst>
                  <dgm:adj idx="1" val="270"/>
                  <dgm:adj idx="2" val="30"/>
                </dgm:adjLst>
              </dgm:shape>
            </dgm:if>
            <dgm:if name="Name14" axis="ch" ptType="node" func="cnt" op="equ" val="4">
              <dgm:shape xmlns:r="http://schemas.openxmlformats.org/officeDocument/2006/relationships" type="pie" r:blip="">
                <dgm:adjLst>
                  <dgm:adj idx="1" val="270"/>
                  <dgm:adj idx="2" val="0"/>
                </dgm:adjLst>
              </dgm:shape>
            </dgm:if>
            <dgm:if name="Name15" axis="ch" ptType="node" func="cnt" op="equ" val="5">
              <dgm:shape xmlns:r="http://schemas.openxmlformats.org/officeDocument/2006/relationships" type="pie" r:blip="">
                <dgm:adjLst>
                  <dgm:adj idx="1" val="270"/>
                  <dgm:adj idx="2" val="342"/>
                </dgm:adjLst>
              </dgm:shape>
            </dgm:if>
            <dgm:if name="Name16" axis="ch" ptType="node" func="cnt" op="equ" val="6">
              <dgm:shape xmlns:r="http://schemas.openxmlformats.org/officeDocument/2006/relationships" type="pie" r:blip="">
                <dgm:adjLst>
                  <dgm:adj idx="1" val="270"/>
                  <dgm:adj idx="2" val="330"/>
                </dgm:adjLst>
              </dgm:shape>
            </dgm:if>
            <dgm:else name="Name17">
              <dgm:shape xmlns:r="http://schemas.openxmlformats.org/officeDocument/2006/relationships" type="pie" r:blip="">
                <dgm:adjLst>
                  <dgm:adj idx="1" val="270"/>
                  <dgm:adj idx="2" val="321.4286"/>
                </dgm:adjLst>
              </dgm:shape>
            </dgm:else>
          </dgm:choose>
          <dgm:choose name="Name18">
            <dgm:if name="Name19" func="var" arg="dir" op="equ" val="norm">
              <dgm:presOf axis="ch desOrSelf" ptType="node node" st="1 1" cnt="1 0"/>
            </dgm:if>
            <dgm:else name="Name20">
              <dgm:choose name="Name21">
                <dgm:if name="Name22" axis="ch" ptType="node" func="cnt" op="equ" val="1">
                  <dgm:presOf axis="ch desOrSelf" ptType="node node" st="1 1" cnt="1 0"/>
                </dgm:if>
                <dgm:if name="Name23" axis="ch" ptType="node" func="cnt" op="equ" val="2">
                  <dgm:presOf axis="ch desOrSelf" ptType="node node" st="2 1" cnt="1 0"/>
                </dgm:if>
                <dgm:if name="Name24" axis="ch" ptType="node" func="cnt" op="equ" val="3">
                  <dgm:presOf axis="ch desOrSelf" ptType="node node" st="3 1" cnt="1 0"/>
                </dgm:if>
                <dgm:if name="Name25" axis="ch" ptType="node" func="cnt" op="equ" val="4">
                  <dgm:presOf axis="ch desOrSelf" ptType="node node" st="4 1" cnt="1 0"/>
                </dgm:if>
                <dgm:if name="Name26" axis="ch" ptType="node" func="cnt" op="equ" val="5">
                  <dgm:presOf axis="ch desOrSelf" ptType="node node" st="5 1" cnt="1 0"/>
                </dgm:if>
                <dgm:if name="Name27" axis="ch" ptType="node" func="cnt" op="equ" val="6">
                  <dgm:presOf axis="ch desOrSelf" ptType="node node" st="6 1" cnt="1 0"/>
                </dgm:if>
                <dgm:else name="Name28">
                  <dgm:presOf axis="ch desOrSelf" ptType="node node" st="7 1" cnt="1 0"/>
                </dgm:else>
              </dgm:choose>
            </dgm:else>
          </dgm:choose>
          <dgm:constrLst/>
          <dgm:ruleLst/>
        </dgm:layoutNode>
        <dgm:layoutNode name="dummy1a" moveWith="wedge1">
          <dgm:alg type="sp"/>
          <dgm:shape xmlns:r="http://schemas.openxmlformats.org/officeDocument/2006/relationships" r:blip="">
            <dgm:adjLst/>
          </dgm:shape>
          <dgm:presOf/>
          <dgm:constrLst>
            <dgm:constr type="w" val="1"/>
            <dgm:constr type="h" val="1"/>
          </dgm:constrLst>
          <dgm:ruleLst/>
        </dgm:layoutNode>
        <dgm:layoutNode name="dummy1b" moveWith="wedge1">
          <dgm:alg type="sp"/>
          <dgm:shape xmlns:r="http://schemas.openxmlformats.org/officeDocument/2006/relationships" r:blip="">
            <dgm:adjLst/>
          </dgm:shape>
          <dgm:presOf/>
          <dgm:constrLst>
            <dgm:constr type="w" val="1"/>
            <dgm:constr type="h" val="1"/>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29">
            <dgm:if name="Name30" func="var" arg="dir" op="equ" val="norm">
              <dgm:presOf axis="ch desOrSelf" ptType="node node" st="1 1" cnt="1 0"/>
            </dgm:if>
            <dgm:else name="Name31">
              <dgm:choose name="Name32">
                <dgm:if name="Name33" axis="ch" ptType="node" func="cnt" op="equ" val="1">
                  <dgm:presOf axis="ch desOrSelf" ptType="node node" st="1 1" cnt="1 0"/>
                </dgm:if>
                <dgm:if name="Name34" axis="ch" ptType="node" func="cnt" op="equ" val="2">
                  <dgm:presOf axis="ch desOrSelf" ptType="node node" st="2 1" cnt="1 0"/>
                </dgm:if>
                <dgm:if name="Name35" axis="ch" ptType="node" func="cnt" op="equ" val="3">
                  <dgm:presOf axis="ch desOrSelf" ptType="node node" st="3 1" cnt="1 0"/>
                </dgm:if>
                <dgm:if name="Name36" axis="ch" ptType="node" func="cnt" op="equ" val="4">
                  <dgm:presOf axis="ch desOrSelf" ptType="node node" st="4 1" cnt="1 0"/>
                </dgm:if>
                <dgm:if name="Name37" axis="ch" ptType="node" func="cnt" op="equ" val="5">
                  <dgm:presOf axis="ch desOrSelf" ptType="node node" st="5 1" cnt="1 0"/>
                </dgm:if>
                <dgm:if name="Name38" axis="ch" ptType="node" func="cnt" op="equ" val="6">
                  <dgm:presOf axis="ch desOrSelf" ptType="node node" st="6 1" cnt="1 0"/>
                </dgm:if>
                <dgm:else name="Name39">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40"/>
    </dgm:choose>
    <dgm:choose name="Name41">
      <dgm:if name="Name42" axis="ch" ptType="node" func="cnt" op="gte" val="2">
        <dgm:layoutNode name="wedge2">
          <dgm:alg type="sp"/>
          <dgm:choose name="Name43">
            <dgm:if name="Name44" axis="ch" ptType="node" func="cnt" op="equ" val="2">
              <dgm:shape xmlns:r="http://schemas.openxmlformats.org/officeDocument/2006/relationships" type="pie" r:blip="">
                <dgm:adjLst>
                  <dgm:adj idx="1" val="90"/>
                  <dgm:adj idx="2" val="270"/>
                </dgm:adjLst>
              </dgm:shape>
            </dgm:if>
            <dgm:if name="Name45" axis="ch" ptType="node" func="cnt" op="equ" val="3">
              <dgm:shape xmlns:r="http://schemas.openxmlformats.org/officeDocument/2006/relationships" type="pie" r:blip="">
                <dgm:adjLst>
                  <dgm:adj idx="1" val="30"/>
                  <dgm:adj idx="2" val="150"/>
                </dgm:adjLst>
              </dgm:shape>
            </dgm:if>
            <dgm:if name="Name46" axis="ch" ptType="node" func="cnt" op="equ" val="4">
              <dgm:shape xmlns:r="http://schemas.openxmlformats.org/officeDocument/2006/relationships" type="pie" r:blip="">
                <dgm:adjLst>
                  <dgm:adj idx="1" val="0"/>
                  <dgm:adj idx="2" val="90"/>
                </dgm:adjLst>
              </dgm:shape>
            </dgm:if>
            <dgm:if name="Name47" axis="ch" ptType="node" func="cnt" op="equ" val="5">
              <dgm:shape xmlns:r="http://schemas.openxmlformats.org/officeDocument/2006/relationships" type="pie" r:blip="">
                <dgm:adjLst>
                  <dgm:adj idx="1" val="342"/>
                  <dgm:adj idx="2" val="54"/>
                </dgm:adjLst>
              </dgm:shape>
            </dgm:if>
            <dgm:if name="Name48" axis="ch" ptType="node" func="cnt" op="equ" val="6">
              <dgm:shape xmlns:r="http://schemas.openxmlformats.org/officeDocument/2006/relationships" type="pie" r:blip="">
                <dgm:adjLst>
                  <dgm:adj idx="1" val="330"/>
                  <dgm:adj idx="2" val="30"/>
                </dgm:adjLst>
              </dgm:shape>
            </dgm:if>
            <dgm:else name="Name49">
              <dgm:shape xmlns:r="http://schemas.openxmlformats.org/officeDocument/2006/relationships" type="pie" r:blip="">
                <dgm:adjLst>
                  <dgm:adj idx="1" val="321.4286"/>
                  <dgm:adj idx="2" val="12.85714"/>
                </dgm:adjLst>
              </dgm:shape>
            </dgm:else>
          </dgm:choose>
          <dgm:choose name="Name50">
            <dgm:if name="Name51" func="var" arg="dir" op="equ" val="norm">
              <dgm:presOf axis="ch desOrSelf" ptType="node node" st="2 1" cnt="1 0"/>
            </dgm:if>
            <dgm:else name="Name52">
              <dgm:choose name="Name53">
                <dgm:if name="Name54" axis="ch" ptType="node" func="cnt" op="equ" val="2">
                  <dgm:presOf axis="ch desOrSelf" ptType="node node" st="1 1" cnt="1 0"/>
                </dgm:if>
                <dgm:if name="Name55" axis="ch" ptType="node" func="cnt" op="equ" val="3">
                  <dgm:presOf axis="ch desOrSelf" ptType="node node" st="2 1" cnt="1 0"/>
                </dgm:if>
                <dgm:if name="Name56" axis="ch" ptType="node" func="cnt" op="equ" val="4">
                  <dgm:presOf axis="ch desOrSelf" ptType="node node" st="3 1" cnt="1 0"/>
                </dgm:if>
                <dgm:if name="Name57" axis="ch" ptType="node" func="cnt" op="equ" val="5">
                  <dgm:presOf axis="ch desOrSelf" ptType="node node" st="4 1" cnt="1 0"/>
                </dgm:if>
                <dgm:if name="Name58" axis="ch" ptType="node" func="cnt" op="equ" val="6">
                  <dgm:presOf axis="ch desOrSelf" ptType="node node" st="5 1" cnt="1 0"/>
                </dgm:if>
                <dgm:else name="Name59">
                  <dgm:presOf axis="ch desOrSelf" ptType="node node" st="6 1" cnt="1 0"/>
                </dgm:else>
              </dgm:choose>
            </dgm:else>
          </dgm:choose>
          <dgm:constrLst/>
          <dgm:ruleLst/>
        </dgm:layoutNode>
        <dgm:layoutNode name="dummy2a" moveWith="wedge2">
          <dgm:alg type="sp"/>
          <dgm:shape xmlns:r="http://schemas.openxmlformats.org/officeDocument/2006/relationships" r:blip="">
            <dgm:adjLst/>
          </dgm:shape>
          <dgm:presOf/>
          <dgm:constrLst>
            <dgm:constr type="w" val="1"/>
            <dgm:constr type="h" val="1"/>
          </dgm:constrLst>
          <dgm:ruleLst/>
        </dgm:layoutNode>
        <dgm:layoutNode name="dummy2b" moveWith="wedge2">
          <dgm:alg type="sp"/>
          <dgm:shape xmlns:r="http://schemas.openxmlformats.org/officeDocument/2006/relationships" r:blip="">
            <dgm:adjLst/>
          </dgm:shape>
          <dgm:presOf/>
          <dgm:constrLst>
            <dgm:constr type="w" val="1"/>
            <dgm:constr type="h" val="1"/>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60">
            <dgm:if name="Name61" func="var" arg="dir" op="equ" val="norm">
              <dgm:presOf axis="ch desOrSelf" ptType="node node" st="2 1" cnt="1 0"/>
            </dgm:if>
            <dgm:else name="Name62">
              <dgm:choose name="Name63">
                <dgm:if name="Name64" axis="ch" ptType="node" func="cnt" op="equ" val="2">
                  <dgm:presOf axis="ch desOrSelf" ptType="node node" st="1 1" cnt="1 0"/>
                </dgm:if>
                <dgm:if name="Name65" axis="ch" ptType="node" func="cnt" op="equ" val="3">
                  <dgm:presOf axis="ch desOrSelf" ptType="node node" st="2 1" cnt="1 0"/>
                </dgm:if>
                <dgm:if name="Name66" axis="ch" ptType="node" func="cnt" op="equ" val="4">
                  <dgm:presOf axis="ch desOrSelf" ptType="node node" st="3 1" cnt="1 0"/>
                </dgm:if>
                <dgm:if name="Name67" axis="ch" ptType="node" func="cnt" op="equ" val="5">
                  <dgm:presOf axis="ch desOrSelf" ptType="node node" st="4 1" cnt="1 0"/>
                </dgm:if>
                <dgm:if name="Name68" axis="ch" ptType="node" func="cnt" op="equ" val="6">
                  <dgm:presOf axis="ch desOrSelf" ptType="node node" st="5 1" cnt="1 0"/>
                </dgm:if>
                <dgm:else name="Name69">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70"/>
    </dgm:choose>
    <dgm:choose name="Name71">
      <dgm:if name="Name72" axis="ch" ptType="node" func="cnt" op="gte" val="3">
        <dgm:layoutNode name="wedge3">
          <dgm:alg type="sp"/>
          <dgm:choose name="Name73">
            <dgm:if name="Name74" axis="ch" ptType="node" func="cnt" op="equ" val="3">
              <dgm:shape xmlns:r="http://schemas.openxmlformats.org/officeDocument/2006/relationships" type="pie" r:blip="">
                <dgm:adjLst>
                  <dgm:adj idx="1" val="150"/>
                  <dgm:adj idx="2" val="270"/>
                </dgm:adjLst>
              </dgm:shape>
            </dgm:if>
            <dgm:if name="Name75" axis="ch" ptType="node" func="cnt" op="equ" val="4">
              <dgm:shape xmlns:r="http://schemas.openxmlformats.org/officeDocument/2006/relationships" type="pie" r:blip="">
                <dgm:adjLst>
                  <dgm:adj idx="1" val="90"/>
                  <dgm:adj idx="2" val="180"/>
                </dgm:adjLst>
              </dgm:shape>
            </dgm:if>
            <dgm:if name="Name76" axis="ch" ptType="node" func="cnt" op="equ" val="5">
              <dgm:shape xmlns:r="http://schemas.openxmlformats.org/officeDocument/2006/relationships" type="pie" r:blip="">
                <dgm:adjLst>
                  <dgm:adj idx="1" val="54"/>
                  <dgm:adj idx="2" val="126"/>
                </dgm:adjLst>
              </dgm:shape>
            </dgm:if>
            <dgm:if name="Name77" axis="ch" ptType="node" func="cnt" op="equ" val="6">
              <dgm:shape xmlns:r="http://schemas.openxmlformats.org/officeDocument/2006/relationships" type="pie" r:blip="">
                <dgm:adjLst>
                  <dgm:adj idx="1" val="30"/>
                  <dgm:adj idx="2" val="90"/>
                </dgm:adjLst>
              </dgm:shape>
            </dgm:if>
            <dgm:else name="Name78">
              <dgm:shape xmlns:r="http://schemas.openxmlformats.org/officeDocument/2006/relationships" type="pie" r:blip="">
                <dgm:adjLst>
                  <dgm:adj idx="1" val="12.85714"/>
                  <dgm:adj idx="2" val="64.28571"/>
                </dgm:adjLst>
              </dgm:shape>
            </dgm:else>
          </dgm:choose>
          <dgm:choose name="Name79">
            <dgm:if name="Name80" func="var" arg="dir" op="equ" val="norm">
              <dgm:presOf axis="ch desOrSelf" ptType="node node" st="3 1" cnt="1 0"/>
            </dgm:if>
            <dgm:else name="Name81">
              <dgm:choose name="Name82">
                <dgm:if name="Name83" axis="ch" ptType="node" func="cnt" op="equ" val="3">
                  <dgm:presOf axis="ch desOrSelf" ptType="node node" st="1 1" cnt="1 0"/>
                </dgm:if>
                <dgm:if name="Name84" axis="ch" ptType="node" func="cnt" op="equ" val="4">
                  <dgm:presOf axis="ch desOrSelf" ptType="node node" st="2 1" cnt="1 0"/>
                </dgm:if>
                <dgm:if name="Name85" axis="ch" ptType="node" func="cnt" op="equ" val="5">
                  <dgm:presOf axis="ch desOrSelf" ptType="node node" st="3 1" cnt="1 0"/>
                </dgm:if>
                <dgm:if name="Name86" axis="ch" ptType="node" func="cnt" op="equ" val="6">
                  <dgm:presOf axis="ch desOrSelf" ptType="node node" st="4 1" cnt="1 0"/>
                </dgm:if>
                <dgm:else name="Name87">
                  <dgm:presOf axis="ch desOrSelf" ptType="node node" st="5 1" cnt="1 0"/>
                </dgm:else>
              </dgm:choose>
            </dgm:else>
          </dgm:choose>
          <dgm:constrLst/>
          <dgm:ruleLst/>
        </dgm:layoutNode>
        <dgm:layoutNode name="dummy3a" moveWith="wedge3">
          <dgm:alg type="sp"/>
          <dgm:shape xmlns:r="http://schemas.openxmlformats.org/officeDocument/2006/relationships" r:blip="">
            <dgm:adjLst/>
          </dgm:shape>
          <dgm:presOf/>
          <dgm:constrLst>
            <dgm:constr type="w" val="1"/>
            <dgm:constr type="h" val="1"/>
          </dgm:constrLst>
          <dgm:ruleLst/>
        </dgm:layoutNode>
        <dgm:layoutNode name="dummy3b" moveWith="wedge3">
          <dgm:alg type="sp"/>
          <dgm:shape xmlns:r="http://schemas.openxmlformats.org/officeDocument/2006/relationships" r:blip="">
            <dgm:adjLst/>
          </dgm:shape>
          <dgm:presOf/>
          <dgm:constrLst>
            <dgm:constr type="w" val="1"/>
            <dgm:constr type="h" val="1"/>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88">
            <dgm:if name="Name89" func="var" arg="dir" op="equ" val="norm">
              <dgm:presOf axis="ch desOrSelf" ptType="node node" st="3 1" cnt="1 0"/>
            </dgm:if>
            <dgm:else name="Name90">
              <dgm:choose name="Name91">
                <dgm:if name="Name92" axis="ch" ptType="node" func="cnt" op="equ" val="3">
                  <dgm:presOf axis="ch desOrSelf" ptType="node node" st="1 1" cnt="1 0"/>
                </dgm:if>
                <dgm:if name="Name93" axis="ch" ptType="node" func="cnt" op="equ" val="4">
                  <dgm:presOf axis="ch desOrSelf" ptType="node node" st="2 1" cnt="1 0"/>
                </dgm:if>
                <dgm:if name="Name94" axis="ch" ptType="node" func="cnt" op="equ" val="5">
                  <dgm:presOf axis="ch desOrSelf" ptType="node node" st="3 1" cnt="1 0"/>
                </dgm:if>
                <dgm:if name="Name95" axis="ch" ptType="node" func="cnt" op="equ" val="6">
                  <dgm:presOf axis="ch desOrSelf" ptType="node node" st="4 1" cnt="1 0"/>
                </dgm:if>
                <dgm:else name="Name96">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97"/>
    </dgm:choose>
    <dgm:choose name="Name98">
      <dgm:if name="Name99" axis="ch" ptType="node" func="cnt" op="gte" val="4">
        <dgm:layoutNode name="wedge4">
          <dgm:alg type="sp"/>
          <dgm:choose name="Name100">
            <dgm:if name="Name101" axis="ch" ptType="node" func="cnt" op="equ" val="4">
              <dgm:shape xmlns:r="http://schemas.openxmlformats.org/officeDocument/2006/relationships" type="pie" r:blip="">
                <dgm:adjLst>
                  <dgm:adj idx="1" val="180"/>
                  <dgm:adj idx="2" val="270"/>
                </dgm:adjLst>
              </dgm:shape>
            </dgm:if>
            <dgm:if name="Name102" axis="ch" ptType="node" func="cnt" op="equ" val="5">
              <dgm:shape xmlns:r="http://schemas.openxmlformats.org/officeDocument/2006/relationships" type="pie" r:blip="">
                <dgm:adjLst>
                  <dgm:adj idx="1" val="126"/>
                  <dgm:adj idx="2" val="198"/>
                </dgm:adjLst>
              </dgm:shape>
            </dgm:if>
            <dgm:if name="Name103" axis="ch" ptType="node" func="cnt" op="equ" val="6">
              <dgm:shape xmlns:r="http://schemas.openxmlformats.org/officeDocument/2006/relationships" type="pie" r:blip="">
                <dgm:adjLst>
                  <dgm:adj idx="1" val="90"/>
                  <dgm:adj idx="2" val="150"/>
                </dgm:adjLst>
              </dgm:shape>
            </dgm:if>
            <dgm:else name="Name104">
              <dgm:shape xmlns:r="http://schemas.openxmlformats.org/officeDocument/2006/relationships" type="pie" r:blip="">
                <dgm:adjLst>
                  <dgm:adj idx="1" val="64.2871"/>
                  <dgm:adj idx="2" val="115.7143"/>
                </dgm:adjLst>
              </dgm:shape>
            </dgm:else>
          </dgm:choose>
          <dgm:choose name="Name105">
            <dgm:if name="Name106" func="var" arg="dir" op="equ" val="norm">
              <dgm:presOf axis="ch desOrSelf" ptType="node node" st="4 1" cnt="1 0"/>
            </dgm:if>
            <dgm:else name="Name107">
              <dgm:choose name="Name108">
                <dgm:if name="Name109" axis="ch" ptType="node" func="cnt" op="equ" val="4">
                  <dgm:presOf axis="ch desOrSelf" ptType="node node" st="1 1" cnt="1 0"/>
                </dgm:if>
                <dgm:if name="Name110" axis="ch" ptType="node" func="cnt" op="equ" val="5">
                  <dgm:presOf axis="ch desOrSelf" ptType="node node" st="2 1" cnt="1 0"/>
                </dgm:if>
                <dgm:if name="Name111" axis="ch" ptType="node" func="cnt" op="equ" val="6">
                  <dgm:presOf axis="ch desOrSelf" ptType="node node" st="3 1" cnt="1 0"/>
                </dgm:if>
                <dgm:else name="Name112">
                  <dgm:presOf axis="ch desOrSelf" ptType="node node" st="4 1" cnt="1 0"/>
                </dgm:else>
              </dgm:choose>
            </dgm:else>
          </dgm:choose>
          <dgm:constrLst/>
          <dgm:ruleLst/>
        </dgm:layoutNode>
        <dgm:layoutNode name="dummy4a" moveWith="wedge4">
          <dgm:alg type="sp"/>
          <dgm:shape xmlns:r="http://schemas.openxmlformats.org/officeDocument/2006/relationships" r:blip="">
            <dgm:adjLst/>
          </dgm:shape>
          <dgm:presOf/>
          <dgm:constrLst>
            <dgm:constr type="w" val="1"/>
            <dgm:constr type="h" val="1"/>
          </dgm:constrLst>
          <dgm:ruleLst/>
        </dgm:layoutNode>
        <dgm:layoutNode name="dummy4b" moveWith="wedge4">
          <dgm:alg type="sp"/>
          <dgm:shape xmlns:r="http://schemas.openxmlformats.org/officeDocument/2006/relationships" r:blip="">
            <dgm:adjLst/>
          </dgm:shape>
          <dgm:presOf/>
          <dgm:constrLst>
            <dgm:constr type="w" val="1"/>
            <dgm:constr type="h" val="1"/>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13">
            <dgm:if name="Name114" func="var" arg="dir" op="equ" val="norm">
              <dgm:presOf axis="ch desOrSelf" ptType="node node" st="4 1" cnt="1 0"/>
            </dgm:if>
            <dgm:else name="Name115">
              <dgm:choose name="Name116">
                <dgm:if name="Name117" axis="ch" ptType="node" func="cnt" op="equ" val="4">
                  <dgm:presOf axis="ch desOrSelf" ptType="node node" st="1 1" cnt="1 0"/>
                </dgm:if>
                <dgm:if name="Name118" axis="ch" ptType="node" func="cnt" op="equ" val="5">
                  <dgm:presOf axis="ch desOrSelf" ptType="node node" st="2 1" cnt="1 0"/>
                </dgm:if>
                <dgm:if name="Name119" axis="ch" ptType="node" func="cnt" op="equ" val="6">
                  <dgm:presOf axis="ch desOrSelf" ptType="node node" st="3 1" cnt="1 0"/>
                </dgm:if>
                <dgm:else name="Name120">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21"/>
    </dgm:choose>
    <dgm:choose name="Name122">
      <dgm:if name="Name123" axis="ch" ptType="node" func="cnt" op="gte" val="5">
        <dgm:layoutNode name="wedge5">
          <dgm:alg type="sp"/>
          <dgm:choose name="Name124">
            <dgm:if name="Name125" axis="ch" ptType="node" func="cnt" op="equ" val="5">
              <dgm:shape xmlns:r="http://schemas.openxmlformats.org/officeDocument/2006/relationships" type="pie" r:blip="">
                <dgm:adjLst>
                  <dgm:adj idx="1" val="198"/>
                  <dgm:adj idx="2" val="270"/>
                </dgm:adjLst>
              </dgm:shape>
            </dgm:if>
            <dgm:if name="Name126" axis="ch" ptType="node" func="cnt" op="equ" val="6">
              <dgm:shape xmlns:r="http://schemas.openxmlformats.org/officeDocument/2006/relationships" type="pie" r:blip="">
                <dgm:adjLst>
                  <dgm:adj idx="1" val="150"/>
                  <dgm:adj idx="2" val="210"/>
                </dgm:adjLst>
              </dgm:shape>
            </dgm:if>
            <dgm:else name="Name127">
              <dgm:shape xmlns:r="http://schemas.openxmlformats.org/officeDocument/2006/relationships" type="pie" r:blip="">
                <dgm:adjLst>
                  <dgm:adj idx="1" val="115.7143"/>
                  <dgm:adj idx="2" val="167.1429"/>
                </dgm:adjLst>
              </dgm:shape>
            </dgm:else>
          </dgm:choose>
          <dgm:choose name="Name128">
            <dgm:if name="Name129" func="var" arg="dir" op="equ" val="norm">
              <dgm:presOf axis="ch desOrSelf" ptType="node node" st="5 1" cnt="1 0"/>
            </dgm:if>
            <dgm:else name="Name130">
              <dgm:choose name="Name131">
                <dgm:if name="Name132" axis="ch" ptType="node" func="cnt" op="equ" val="5">
                  <dgm:presOf axis="ch desOrSelf" ptType="node node" st="1 1" cnt="1 0"/>
                </dgm:if>
                <dgm:if name="Name133" axis="ch" ptType="node" func="cnt" op="equ" val="6">
                  <dgm:presOf axis="ch desOrSelf" ptType="node node" st="2 1" cnt="1 0"/>
                </dgm:if>
                <dgm:else name="Name134">
                  <dgm:presOf axis="ch desOrSelf" ptType="node node" st="3 1" cnt="1 0"/>
                </dgm:else>
              </dgm:choose>
            </dgm:else>
          </dgm:choose>
          <dgm:constrLst/>
          <dgm:ruleLst/>
        </dgm:layoutNode>
        <dgm:layoutNode name="dummy5a" moveWith="wedge5">
          <dgm:alg type="sp"/>
          <dgm:shape xmlns:r="http://schemas.openxmlformats.org/officeDocument/2006/relationships" r:blip="">
            <dgm:adjLst/>
          </dgm:shape>
          <dgm:presOf/>
          <dgm:constrLst>
            <dgm:constr type="w" val="1"/>
            <dgm:constr type="h" val="1"/>
          </dgm:constrLst>
          <dgm:ruleLst/>
        </dgm:layoutNode>
        <dgm:layoutNode name="dummy5b" moveWith="wedge5">
          <dgm:alg type="sp"/>
          <dgm:shape xmlns:r="http://schemas.openxmlformats.org/officeDocument/2006/relationships" r:blip="">
            <dgm:adjLst/>
          </dgm:shape>
          <dgm:presOf/>
          <dgm:constrLst>
            <dgm:constr type="w" val="1"/>
            <dgm:constr type="h" val="1"/>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35">
            <dgm:if name="Name136" func="var" arg="dir" op="equ" val="norm">
              <dgm:presOf axis="ch desOrSelf" ptType="node node" st="5 1" cnt="1 0"/>
            </dgm:if>
            <dgm:else name="Name137">
              <dgm:choose name="Name138">
                <dgm:if name="Name139" axis="ch" ptType="node" func="cnt" op="equ" val="5">
                  <dgm:presOf axis="ch desOrSelf" ptType="node node" st="1 1" cnt="1 0"/>
                </dgm:if>
                <dgm:if name="Name140" axis="ch" ptType="node" func="cnt" op="equ" val="6">
                  <dgm:presOf axis="ch desOrSelf" ptType="node node" st="2 1" cnt="1 0"/>
                </dgm:if>
                <dgm:else name="Name141">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42"/>
    </dgm:choose>
    <dgm:choose name="Name143">
      <dgm:if name="Name144" axis="ch" ptType="node" func="cnt" op="gte" val="6">
        <dgm:layoutNode name="wedge6">
          <dgm:alg type="sp"/>
          <dgm:choose name="Name145">
            <dgm:if name="Name146" axis="ch" ptType="node" func="cnt" op="equ" val="6">
              <dgm:shape xmlns:r="http://schemas.openxmlformats.org/officeDocument/2006/relationships" type="pie" r:blip="">
                <dgm:adjLst>
                  <dgm:adj idx="1" val="210"/>
                  <dgm:adj idx="2" val="270"/>
                </dgm:adjLst>
              </dgm:shape>
            </dgm:if>
            <dgm:else name="Name147">
              <dgm:shape xmlns:r="http://schemas.openxmlformats.org/officeDocument/2006/relationships" type="pie" r:blip="">
                <dgm:adjLst>
                  <dgm:adj idx="1" val="167.1429"/>
                  <dgm:adj idx="2" val="218.5714"/>
                </dgm:adjLst>
              </dgm:shape>
            </dgm:else>
          </dgm:choose>
          <dgm:choose name="Name148">
            <dgm:if name="Name149" func="var" arg="dir" op="equ" val="norm">
              <dgm:presOf axis="ch desOrSelf" ptType="node node" st="6 1" cnt="1 0"/>
            </dgm:if>
            <dgm:else name="Name150">
              <dgm:choose name="Name151">
                <dgm:if name="Name152" axis="ch" ptType="node" func="cnt" op="equ" val="6">
                  <dgm:presOf axis="ch desOrSelf" ptType="node node" st="1 1" cnt="1 0"/>
                </dgm:if>
                <dgm:else name="Name153">
                  <dgm:presOf axis="ch desOrSelf" ptType="node node" st="2 1" cnt="1 0"/>
                </dgm:else>
              </dgm:choose>
            </dgm:else>
          </dgm:choose>
          <dgm:constrLst/>
          <dgm:ruleLst/>
        </dgm:layoutNode>
        <dgm:layoutNode name="dummy6a" moveWith="wedge6">
          <dgm:alg type="sp"/>
          <dgm:shape xmlns:r="http://schemas.openxmlformats.org/officeDocument/2006/relationships" r:blip="">
            <dgm:adjLst/>
          </dgm:shape>
          <dgm:presOf/>
          <dgm:constrLst>
            <dgm:constr type="w" val="1"/>
            <dgm:constr type="h" val="1"/>
          </dgm:constrLst>
          <dgm:ruleLst/>
        </dgm:layoutNode>
        <dgm:layoutNode name="dummy6b" moveWith="wedge6">
          <dgm:alg type="sp"/>
          <dgm:shape xmlns:r="http://schemas.openxmlformats.org/officeDocument/2006/relationships" r:blip="">
            <dgm:adjLst/>
          </dgm:shape>
          <dgm:presOf/>
          <dgm:constrLst>
            <dgm:constr type="w" val="1"/>
            <dgm:constr type="h" val="1"/>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54">
            <dgm:if name="Name155" func="var" arg="dir" op="equ" val="norm">
              <dgm:presOf axis="ch desOrSelf" ptType="node node" st="6 1" cnt="1 0"/>
            </dgm:if>
            <dgm:else name="Name156">
              <dgm:choose name="Name157">
                <dgm:if name="Name158" axis="ch" ptType="node" func="cnt" op="equ" val="6">
                  <dgm:presOf axis="ch desOrSelf" ptType="node node" st="1 1" cnt="1 0"/>
                </dgm:if>
                <dgm:else name="Name159">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0"/>
    </dgm:choose>
    <dgm:choose name="Name161">
      <dgm:if name="Name162" axis="ch" ptType="node" func="cnt" op="gte" val="7">
        <dgm:layoutNode name="wedge7">
          <dgm:alg type="sp"/>
          <dgm:shape xmlns:r="http://schemas.openxmlformats.org/officeDocument/2006/relationships" type="pie" r:blip="">
            <dgm:adjLst>
              <dgm:adj idx="1" val="218.5714"/>
              <dgm:adj idx="2" val="270"/>
            </dgm:adjLst>
          </dgm:shape>
          <dgm:choose name="Name163">
            <dgm:if name="Name164" func="var" arg="dir" op="equ" val="norm">
              <dgm:presOf axis="ch desOrSelf" ptType="node node" st="7 1" cnt="1 0"/>
            </dgm:if>
            <dgm:else name="Name165">
              <dgm:presOf axis="ch desOrSelf" ptType="node node" st="1 1" cnt="1 0"/>
            </dgm:else>
          </dgm:choose>
          <dgm:constrLst/>
          <dgm:ruleLst/>
        </dgm:layoutNode>
        <dgm:layoutNode name="dummy7a" moveWith="wedge7">
          <dgm:alg type="sp"/>
          <dgm:shape xmlns:r="http://schemas.openxmlformats.org/officeDocument/2006/relationships" r:blip="">
            <dgm:adjLst/>
          </dgm:shape>
          <dgm:presOf/>
          <dgm:constrLst>
            <dgm:constr type="w" val="1"/>
            <dgm:constr type="h" val="1"/>
          </dgm:constrLst>
          <dgm:ruleLst/>
        </dgm:layoutNode>
        <dgm:layoutNode name="dummy7b" moveWith="wedge7">
          <dgm:alg type="sp"/>
          <dgm:shape xmlns:r="http://schemas.openxmlformats.org/officeDocument/2006/relationships" r:blip="">
            <dgm:adjLst/>
          </dgm:shape>
          <dgm:presOf/>
          <dgm:constrLst>
            <dgm:constr type="w" val="1"/>
            <dgm:constr type="h" val="1"/>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66">
            <dgm:if name="Name167" func="var" arg="dir" op="equ" val="norm">
              <dgm:presOf axis="ch desOrSelf" ptType="node node" st="7 1" cnt="1 0"/>
            </dgm:if>
            <dgm:else name="Name168">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9"/>
    </dgm:choose>
    <dgm:choose name="Name170">
      <dgm:if name="Name171" axis="ch" ptType="node" func="cnt" op="equ" val="1">
        <dgm:forEach name="Name172" axis="ch" ptType="sibTrans" hideLastTrans="0" cnt="1">
          <dgm:layoutNode name="arrowWedge1single" styleLbl="fgSibTrans2D1">
            <dgm:choose name="Name173">
              <dgm:if name="Name174" func="var" arg="dir" op="equ" val="norm">
                <dgm:alg type="conn">
                  <dgm:param type="connRout" val="longCurve"/>
                  <dgm:param type="srcNode" val="dummy1a"/>
                  <dgm:param type="dstNode" val="dummy1b"/>
                  <dgm:param type="begPts" val="tL"/>
                  <dgm:param type="endPts" val="tR"/>
                  <dgm:param type="begSty" val="arr"/>
                  <dgm:param type="endSty" val="noArr"/>
                </dgm:alg>
              </dgm:if>
              <dgm:else name="Name175">
                <dgm:alg type="conn">
                  <dgm:param type="connRout" val="longCurve"/>
                  <dgm:param type="srcNode" val="dummy1a"/>
                  <dgm:param type="dstNode" val="dummy1b"/>
                  <dgm:param type="begPts" val="tL"/>
                  <dgm:param type="endPts" val="tR"/>
                  <dgm:param type="begSty" val="noArr"/>
                  <dgm:param type="endSty" val="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if name="Name176" axis="ch" ptType="node" func="cnt" op="gte" val="2">
        <dgm:forEach name="Name177" axis="ch" ptType="sibTrans" hideLastTrans="0" cnt="1">
          <dgm:layoutNode name="arrowWedge1" styleLbl="fgSibTrans2D1">
            <dgm:choose name="Name178">
              <dgm:if name="Name179" func="var" arg="dir" op="equ" val="norm">
                <dgm:alg type="conn">
                  <dgm:param type="connRout" val="curve"/>
                  <dgm:param type="srcNode" val="dummy1a"/>
                  <dgm:param type="dstNode" val="dummy1b"/>
                  <dgm:param type="begPts" val="tL"/>
                  <dgm:param type="endPts" val="tL"/>
                  <dgm:param type="begSty" val="noArr"/>
                  <dgm:param type="endSty" val="arr"/>
                </dgm:alg>
              </dgm:if>
              <dgm:else name="Name180">
                <dgm:alg type="conn">
                  <dgm:param type="connRout" val="curve"/>
                  <dgm:param type="srcNode" val="dummy1a"/>
                  <dgm:param type="dstNode" val="dummy1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else name="Name181"/>
    </dgm:choose>
    <dgm:forEach name="Name182" axis="ch" ptType="sibTrans" hideLastTrans="0" st="2" cnt="1">
      <dgm:layoutNode name="arrowWedge2" styleLbl="fgSibTrans2D1">
        <dgm:choose name="Name183">
          <dgm:if name="Name184" func="var" arg="dir" op="equ" val="norm">
            <dgm:alg type="conn">
              <dgm:param type="connRout" val="curve"/>
              <dgm:param type="srcNode" val="dummy2a"/>
              <dgm:param type="dstNode" val="dummy2b"/>
              <dgm:param type="begPts" val="tL"/>
              <dgm:param type="endPts" val="tL"/>
              <dgm:param type="begSty" val="noArr"/>
              <dgm:param type="endSty" val="arr"/>
            </dgm:alg>
          </dgm:if>
          <dgm:else name="Name185">
            <dgm:alg type="conn">
              <dgm:param type="connRout" val="curve"/>
              <dgm:param type="srcNode" val="dummy2a"/>
              <dgm:param type="dstNode" val="dummy2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86" axis="ch" ptType="sibTrans" hideLastTrans="0" st="3" cnt="1">
      <dgm:layoutNode name="arrowWedge3" styleLbl="fgSibTrans2D1">
        <dgm:choose name="Name187">
          <dgm:if name="Name188" func="var" arg="dir" op="equ" val="norm">
            <dgm:alg type="conn">
              <dgm:param type="connRout" val="curve"/>
              <dgm:param type="srcNode" val="dummy3a"/>
              <dgm:param type="dstNode" val="dummy3b"/>
              <dgm:param type="begPts" val="tL"/>
              <dgm:param type="endPts" val="tL"/>
              <dgm:param type="begSty" val="noArr"/>
              <dgm:param type="endSty" val="arr"/>
            </dgm:alg>
          </dgm:if>
          <dgm:else name="Name189">
            <dgm:alg type="conn">
              <dgm:param type="connRout" val="curve"/>
              <dgm:param type="srcNode" val="dummy3a"/>
              <dgm:param type="dstNode" val="dummy3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0" axis="ch" ptType="sibTrans" hideLastTrans="0" st="4" cnt="1">
      <dgm:layoutNode name="arrowWedge4" styleLbl="fgSibTrans2D1">
        <dgm:choose name="Name191">
          <dgm:if name="Name192" func="var" arg="dir" op="equ" val="norm">
            <dgm:alg type="conn">
              <dgm:param type="connRout" val="curve"/>
              <dgm:param type="srcNode" val="dummy4a"/>
              <dgm:param type="dstNode" val="dummy4b"/>
              <dgm:param type="begPts" val="tL"/>
              <dgm:param type="endPts" val="tL"/>
              <dgm:param type="begSty" val="noArr"/>
              <dgm:param type="endSty" val="arr"/>
            </dgm:alg>
          </dgm:if>
          <dgm:else name="Name193">
            <dgm:alg type="conn">
              <dgm:param type="connRout" val="curve"/>
              <dgm:param type="srcNode" val="dummy4a"/>
              <dgm:param type="dstNode" val="dummy4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4" axis="ch" ptType="sibTrans" hideLastTrans="0" st="5" cnt="1">
      <dgm:layoutNode name="arrowWedge5" styleLbl="fgSibTrans2D1">
        <dgm:choose name="Name195">
          <dgm:if name="Name196" func="var" arg="dir" op="equ" val="norm">
            <dgm:alg type="conn">
              <dgm:param type="connRout" val="curve"/>
              <dgm:param type="srcNode" val="dummy5a"/>
              <dgm:param type="dstNode" val="dummy5b"/>
              <dgm:param type="begPts" val="tL"/>
              <dgm:param type="endPts" val="tL"/>
              <dgm:param type="begSty" val="noArr"/>
              <dgm:param type="endSty" val="arr"/>
            </dgm:alg>
          </dgm:if>
          <dgm:else name="Name197">
            <dgm:alg type="conn">
              <dgm:param type="connRout" val="curve"/>
              <dgm:param type="srcNode" val="dummy5a"/>
              <dgm:param type="dstNode" val="dummy5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8" axis="ch" ptType="sibTrans" hideLastTrans="0" st="6" cnt="1">
      <dgm:layoutNode name="arrowWedge6" styleLbl="fgSibTrans2D1">
        <dgm:choose name="Name199">
          <dgm:if name="Name200" func="var" arg="dir" op="equ" val="norm">
            <dgm:alg type="conn">
              <dgm:param type="connRout" val="curve"/>
              <dgm:param type="srcNode" val="dummy6a"/>
              <dgm:param type="dstNode" val="dummy6b"/>
              <dgm:param type="begPts" val="tL"/>
              <dgm:param type="endPts" val="tL"/>
              <dgm:param type="begSty" val="noArr"/>
              <dgm:param type="endSty" val="arr"/>
            </dgm:alg>
          </dgm:if>
          <dgm:else name="Name201">
            <dgm:alg type="conn">
              <dgm:param type="connRout" val="curve"/>
              <dgm:param type="srcNode" val="dummy6a"/>
              <dgm:param type="dstNode" val="dummy6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202" axis="ch" ptType="sibTrans" hideLastTrans="0" st="7" cnt="1">
      <dgm:layoutNode name="arrowWedge7" styleLbl="fgSibTrans2D1">
        <dgm:choose name="Name203">
          <dgm:if name="Name204" func="var" arg="dir" op="equ" val="norm">
            <dgm:alg type="conn">
              <dgm:param type="connRout" val="curve"/>
              <dgm:param type="srcNode" val="dummy7a"/>
              <dgm:param type="dstNode" val="dummy7b"/>
              <dgm:param type="begPts" val="tL"/>
              <dgm:param type="endPts" val="tL"/>
              <dgm:param type="begSty" val="noArr"/>
              <dgm:param type="endSty" val="arr"/>
            </dgm:alg>
          </dgm:if>
          <dgm:else name="Name205">
            <dgm:alg type="conn">
              <dgm:param type="connRout" val="curve"/>
              <dgm:param type="srcNode" val="dummy7a"/>
              <dgm:param type="dstNode" val="dummy7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balance1">
  <dgm:title val=""/>
  <dgm:desc val=""/>
  <dgm:catLst>
    <dgm:cat type="relationship" pri="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23">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25" srcId="2" destId="23" srcOrd="0" destOrd="0"/>
      </dgm:cxnLst>
      <dgm:bg/>
      <dgm:whole/>
    </dgm:dataModel>
  </dgm:sampData>
  <dgm:styleData>
    <dgm:dataModel>
      <dgm:ptLst>
        <dgm:pt modelId="0" type="doc"/>
        <dgm:pt modelId="1"/>
        <dgm:pt modelId="11"/>
        <dgm:pt modelId="12"/>
        <dgm:pt modelId="2"/>
        <dgm:pt modelId="21"/>
        <dgm:pt modelId="22"/>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tyleData>
  <dgm:clrData>
    <dgm:dataModel>
      <dgm:ptLst>
        <dgm:pt modelId="0" type="doc"/>
        <dgm:pt modelId="1"/>
        <dgm:pt modelId="11"/>
        <dgm:pt modelId="12"/>
        <dgm:pt modelId="13"/>
        <dgm:pt modelId="2"/>
        <dgm:pt modelId="21"/>
        <dgm:pt modelId="22"/>
        <dgm:pt modelId="23"/>
      </dgm:ptLst>
      <dgm:cxnLst>
        <dgm:cxn modelId="4" srcId="0" destId="1" srcOrd="0" destOrd="0"/>
        <dgm:cxn modelId="5" srcId="0" destId="2" srcOrd="1" destOrd="0"/>
        <dgm:cxn modelId="15" srcId="1" destId="11" srcOrd="0" destOrd="0"/>
        <dgm:cxn modelId="16" srcId="1" destId="12" srcOrd="0" destOrd="0"/>
        <dgm:cxn modelId="17" srcId="1" destId="13" srcOrd="0" destOrd="0"/>
        <dgm:cxn modelId="25" srcId="2" destId="21" srcOrd="0" destOrd="0"/>
        <dgm:cxn modelId="26" srcId="2" destId="22" srcOrd="0" destOrd="0"/>
        <dgm:cxn modelId="27" srcId="2" destId="23" srcOrd="0" destOrd="0"/>
      </dgm:cxnLst>
      <dgm:bg/>
      <dgm:whole/>
    </dgm:dataModel>
  </dgm:clrData>
  <dgm:layoutNode name="outerComposite">
    <dgm:varLst>
      <dgm:chMax val="2"/>
      <dgm:animLvl val="lvl"/>
      <dgm:resizeHandles val="exact"/>
    </dgm:varLst>
    <dgm:alg type="composite">
      <dgm:param type="ar" val="1"/>
    </dgm:alg>
    <dgm:shape xmlns:r="http://schemas.openxmlformats.org/officeDocument/2006/relationships" r:blip="">
      <dgm:adjLst/>
    </dgm:shape>
    <dgm:presOf/>
    <dgm:constrLst>
      <dgm:constr type="h" for="ch" forName="parentComposite" refType="h" refFor="ch" refForName="dummyMaxCanvas" op="equ" fact="0.2"/>
      <dgm:constr type="t" for="ch" forName="parentComposite"/>
      <dgm:constr type="h" for="ch" forName="childrenComposite" refType="h" refFor="ch" refForName="dummyMaxCanvas" op="equ" fact="0.8"/>
      <dgm:constr type="t" for="ch" forName="childrenComposite" refType="h" refFor="ch" refForName="dummyMaxCanvas" fact="0.2"/>
    </dgm:constrLst>
    <dgm:ruleLst/>
    <dgm:layoutNode name="dummyMaxCanvas">
      <dgm:alg type="sp"/>
      <dgm:shape xmlns:r="http://schemas.openxmlformats.org/officeDocument/2006/relationships" r:blip="">
        <dgm:adjLst/>
      </dgm:shape>
      <dgm:presOf/>
      <dgm:constrLst/>
      <dgm:ruleLst/>
    </dgm:layoutNode>
    <dgm:layoutNode name="parentComposite">
      <dgm:alg type="composite"/>
      <dgm:shape xmlns:r="http://schemas.openxmlformats.org/officeDocument/2006/relationships" r:blip="">
        <dgm:adjLst/>
      </dgm:shape>
      <dgm:presOf/>
      <dgm:constrLst>
        <dgm:constr type="w" for="ch" forName="parent1" refType="w" fact="0.36"/>
        <dgm:constr type="ctrX" for="ch" forName="parent1" refType="w" fact="0.24"/>
        <dgm:constr type="w" for="ch" forName="parent2" refType="w" fact="0.36"/>
        <dgm:constr type="ctrX" for="ch" forName="parent2" refType="w" fact="0.76"/>
        <dgm:constr type="primFontSz" for="ch" ptType="node" op="equ"/>
      </dgm:constrLst>
      <dgm:ruleLst/>
      <dgm:layoutNode name="parent1" styleLbl="alignAccFollowNode1">
        <dgm:varLst>
          <dgm:chMax val="4"/>
        </dgm:varLst>
        <dgm:alg type="tx"/>
        <dgm:shape xmlns:r="http://schemas.openxmlformats.org/officeDocument/2006/relationships" type="roundRect" r:blip="">
          <dgm:adjLst>
            <dgm:adj idx="1" val="0.1"/>
          </dgm:adjLst>
        </dgm:shape>
        <dgm:presOf axis="ch" ptType="node"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2" styleLbl="alignAccFollowNode1">
        <dgm:varLst>
          <dgm:chMax val="4"/>
        </dgm:varLst>
        <dgm:alg type="tx"/>
        <dgm:shape xmlns:r="http://schemas.openxmlformats.org/officeDocument/2006/relationships" type="roundRect" r:blip="">
          <dgm:adjLst>
            <dgm:adj idx="1" val="0.1"/>
          </dgm:adjLst>
        </dgm:shape>
        <dgm:presOf axis="ch" ptType="node" st="2"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Node name="childrenComposite">
      <dgm:alg type="composite"/>
      <dgm:shape xmlns:r="http://schemas.openxmlformats.org/officeDocument/2006/relationships" r:blip="">
        <dgm:adjLst/>
      </dgm:shape>
      <dgm:presOf/>
      <dgm:constrLst>
        <dgm:constr type="primFontSz" for="ch" ptType="node" op="equ" val="65"/>
        <dgm:constr type="w" for="ch" forName="fulcrum" refType="w" fact="0.15"/>
        <dgm:constr type="h" for="ch" forName="fulcrum" refType="w" refFor="ch" refForName="fulcrum"/>
        <dgm:constr type="b" for="ch" forName="fulcrum" refType="h"/>
        <dgm:constr type="ctrX" for="ch" forName="fulcrum" refType="w" fact="0.5"/>
        <dgm:constr type="w" for="ch" forName="balance_00" refType="w" fact="0.9"/>
        <dgm:constr type="h" for="ch" forName="balance_00" refType="h" fact="0.076"/>
        <dgm:constr type="b" for="ch" forName="balance_00" refType="h" fact="0.81"/>
        <dgm:constr type="ctrX" for="ch" forName="balance_00" refType="w" fact="0.5"/>
        <dgm:constr type="w" for="ch" forName="balance_01" refType="w"/>
        <dgm:constr type="h" for="ch" forName="balance_01" refType="h" fact="0.157"/>
        <dgm:constr type="b" for="ch" forName="balance_01" refType="h" fact="0.85"/>
        <dgm:constr type="ctrX" for="ch" forName="balance_01" refType="w" fact="0.5"/>
        <dgm:constr type="w" for="ch" forName="balance_02" refType="w"/>
        <dgm:constr type="h" for="ch" forName="balance_02" refType="h" fact="0.157"/>
        <dgm:constr type="b" for="ch" forName="balance_02" refType="h" fact="0.85"/>
        <dgm:constr type="ctrX" for="ch" forName="balance_02" refType="w" fact="0.5"/>
        <dgm:constr type="w" for="ch" forName="balance_03" refType="w"/>
        <dgm:constr type="h" for="ch" forName="balance_03" refType="h" fact="0.157"/>
        <dgm:constr type="b" for="ch" forName="balance_03" refType="h" fact="0.85"/>
        <dgm:constr type="ctrX" for="ch" forName="balance_03" refType="w" fact="0.5"/>
        <dgm:constr type="w" for="ch" forName="balance_04" refType="w"/>
        <dgm:constr type="h" for="ch" forName="balance_04" refType="h" fact="0.157"/>
        <dgm:constr type="b" for="ch" forName="balance_04" refType="h" fact="0.85"/>
        <dgm:constr type="ctrX" for="ch" forName="balance_04" refType="w" fact="0.5"/>
        <dgm:constr type="w" for="ch" forName="balance_10" refType="w"/>
        <dgm:constr type="h" for="ch" forName="balance_10" refType="h" fact="0.157"/>
        <dgm:constr type="b" for="ch" forName="balance_10" refType="h" fact="0.85"/>
        <dgm:constr type="ctrX" for="ch" forName="balance_10" refType="w" fact="0.5"/>
        <dgm:constr type="w" for="ch" forName="balance_11" refType="w" fact="0.9"/>
        <dgm:constr type="h" for="ch" forName="balance_11" refType="h" fact="0.076"/>
        <dgm:constr type="b" for="ch" forName="balance_11" refType="h" fact="0.81"/>
        <dgm:constr type="ctrX" for="ch" forName="balance_11" refType="w" fact="0.5"/>
        <dgm:constr type="w" for="ch" forName="balance_12" refType="w"/>
        <dgm:constr type="h" for="ch" forName="balance_12" refType="h" fact="0.157"/>
        <dgm:constr type="b" for="ch" forName="balance_12" refType="h" fact="0.85"/>
        <dgm:constr type="ctrX" for="ch" forName="balance_12" refType="w" fact="0.5"/>
        <dgm:constr type="w" for="ch" forName="balance_13" refType="w"/>
        <dgm:constr type="h" for="ch" forName="balance_13" refType="h" fact="0.157"/>
        <dgm:constr type="b" for="ch" forName="balance_13" refType="h" fact="0.85"/>
        <dgm:constr type="ctrX" for="ch" forName="balance_13" refType="w" fact="0.5"/>
        <dgm:constr type="w" for="ch" forName="balance_14" refType="w"/>
        <dgm:constr type="h" for="ch" forName="balance_14" refType="h" fact="0.157"/>
        <dgm:constr type="b" for="ch" forName="balance_14" refType="h" fact="0.85"/>
        <dgm:constr type="ctrX" for="ch" forName="balance_14" refType="w" fact="0.5"/>
        <dgm:constr type="w" for="ch" forName="balance_20" refType="w"/>
        <dgm:constr type="h" for="ch" forName="balance_20" refType="h" fact="0.157"/>
        <dgm:constr type="b" for="ch" forName="balance_20" refType="h" fact="0.85"/>
        <dgm:constr type="ctrX" for="ch" forName="balance_20" refType="w" fact="0.5"/>
        <dgm:constr type="w" for="ch" forName="balance_21" refType="w"/>
        <dgm:constr type="h" for="ch" forName="balance_21" refType="h" fact="0.157"/>
        <dgm:constr type="b" for="ch" forName="balance_21" refType="h" fact="0.85"/>
        <dgm:constr type="ctrX" for="ch" forName="balance_21" refType="w" fact="0.5"/>
        <dgm:constr type="w" for="ch" forName="balance_22" refType="w" fact="0.9"/>
        <dgm:constr type="h" for="ch" forName="balance_22" refType="h" fact="0.076"/>
        <dgm:constr type="b" for="ch" forName="balance_22" refType="h" fact="0.81"/>
        <dgm:constr type="ctrX" for="ch" forName="balance_22" refType="w" fact="0.5"/>
        <dgm:constr type="w" for="ch" forName="balance_23" refType="w"/>
        <dgm:constr type="h" for="ch" forName="balance_23" refType="h" fact="0.157"/>
        <dgm:constr type="b" for="ch" forName="balance_23" refType="h" fact="0.85"/>
        <dgm:constr type="ctrX" for="ch" forName="balance_23" refType="w" fact="0.5"/>
        <dgm:constr type="w" for="ch" forName="balance_24" refType="w"/>
        <dgm:constr type="h" for="ch" forName="balance_24" refType="h" fact="0.157"/>
        <dgm:constr type="b" for="ch" forName="balance_24" refType="h" fact="0.85"/>
        <dgm:constr type="ctrX" for="ch" forName="balance_24" refType="w" fact="0.5"/>
        <dgm:constr type="w" for="ch" forName="balance_30" refType="w"/>
        <dgm:constr type="h" for="ch" forName="balance_30" refType="h" fact="0.157"/>
        <dgm:constr type="b" for="ch" forName="balance_30" refType="h" fact="0.85"/>
        <dgm:constr type="ctrX" for="ch" forName="balance_30" refType="w" fact="0.5"/>
        <dgm:constr type="w" for="ch" forName="balance_31" refType="w"/>
        <dgm:constr type="h" for="ch" forName="balance_31" refType="h" fact="0.157"/>
        <dgm:constr type="b" for="ch" forName="balance_31" refType="h" fact="0.85"/>
        <dgm:constr type="ctrX" for="ch" forName="balance_31" refType="w" fact="0.5"/>
        <dgm:constr type="w" for="ch" forName="balance_32" refType="w"/>
        <dgm:constr type="h" for="ch" forName="balance_32" refType="h" fact="0.157"/>
        <dgm:constr type="b" for="ch" forName="balance_32" refType="h" fact="0.85"/>
        <dgm:constr type="ctrX" for="ch" forName="balance_32" refType="w" fact="0.5"/>
        <dgm:constr type="w" for="ch" forName="balance_33" refType="w" fact="0.9"/>
        <dgm:constr type="h" for="ch" forName="balance_33" refType="h" fact="0.076"/>
        <dgm:constr type="b" for="ch" forName="balance_33" refType="h" fact="0.81"/>
        <dgm:constr type="ctrX" for="ch" forName="balance_33" refType="w" fact="0.5"/>
        <dgm:constr type="w" for="ch" forName="balance_34" refType="w"/>
        <dgm:constr type="h" for="ch" forName="balance_34" refType="h" fact="0.157"/>
        <dgm:constr type="b" for="ch" forName="balance_34" refType="h" fact="0.85"/>
        <dgm:constr type="ctrX" for="ch" forName="balance_34" refType="w" fact="0.5"/>
        <dgm:constr type="w" for="ch" forName="balance_40" refType="w"/>
        <dgm:constr type="h" for="ch" forName="balance_40" refType="h" fact="0.157"/>
        <dgm:constr type="b" for="ch" forName="balance_40" refType="h" fact="0.85"/>
        <dgm:constr type="ctrX" for="ch" forName="balance_40" refType="w" fact="0.5"/>
        <dgm:constr type="w" for="ch" forName="balance_41" refType="w"/>
        <dgm:constr type="h" for="ch" forName="balance_41" refType="h" fact="0.157"/>
        <dgm:constr type="b" for="ch" forName="balance_41" refType="h" fact="0.85"/>
        <dgm:constr type="ctrX" for="ch" forName="balance_41" refType="w" fact="0.5"/>
        <dgm:constr type="w" for="ch" forName="balance_42" refType="w"/>
        <dgm:constr type="h" for="ch" forName="balance_42" refType="h" fact="0.157"/>
        <dgm:constr type="b" for="ch" forName="balance_42" refType="h" fact="0.85"/>
        <dgm:constr type="ctrX" for="ch" forName="balance_42" refType="w" fact="0.5"/>
        <dgm:constr type="w" for="ch" forName="balance_43" refType="w"/>
        <dgm:constr type="h" for="ch" forName="balance_43" refType="h" fact="0.157"/>
        <dgm:constr type="b" for="ch" forName="balance_43" refType="h" fact="0.85"/>
        <dgm:constr type="ctrX" for="ch" forName="balance_43" refType="w" fact="0.5"/>
        <dgm:constr type="w" for="ch" forName="balance_44" refType="w" fact="0.9"/>
        <dgm:constr type="h" for="ch" forName="balance_44" refType="h" fact="0.076"/>
        <dgm:constr type="b" for="ch" forName="balance_44" refType="h" fact="0.81"/>
        <dgm:constr type="ctrX" for="ch" forName="balance_44" refType="w" fact="0.5"/>
        <dgm:constr type="w" for="ch" forName="right_01_1" refType="w" fact="0.4"/>
        <dgm:constr type="h" for="ch" forName="right_01_1" refType="h" fact="0.7"/>
        <dgm:constr type="b" for="ch" forName="right_01_1" refType="h" fact="0.76"/>
        <dgm:constr type="ctrX" for="ch" forName="right_01_1" refType="w" fact="0.78"/>
        <dgm:constr type="w" for="ch" forName="left_10_1" refType="w" fact="0.4"/>
        <dgm:constr type="h" for="ch" forName="left_10_1" refType="h" fact="0.7"/>
        <dgm:constr type="b" for="ch" forName="left_10_1" refType="h" fact="0.76"/>
        <dgm:constr type="ctrX" for="ch" forName="left_10_1" refType="w" fact="0.22"/>
        <dgm:constr type="w" for="ch" forName="right_11_1" refType="w" fact="0.36"/>
        <dgm:constr type="h" for="ch" forName="right_11_1" refType="h" fact="0.67"/>
        <dgm:constr type="b" for="ch" forName="right_11_1" refType="h" fact="0.725"/>
        <dgm:constr type="ctrX" for="ch" forName="right_11_1" refType="w" fact="0.76"/>
        <dgm:constr type="w" for="ch" forName="left_11_1" refType="w" fact="0.36"/>
        <dgm:constr type="h" for="ch" forName="left_11_1" refType="h" fact="0.67"/>
        <dgm:constr type="b" for="ch" forName="left_11_1" refType="h" fact="0.725"/>
        <dgm:constr type="ctrX" for="ch" forName="left_11_1" refType="w" fact="0.24"/>
        <dgm:constr type="w" for="ch" forName="right_02_1" refType="w" fact="0.388"/>
        <dgm:constr type="h" for="ch" forName="right_02_1" refType="h" fact="0.36"/>
        <dgm:constr type="b" for="ch" forName="right_02_1" refType="h" fact="0.76"/>
        <dgm:constr type="ctrX" for="ch" forName="right_02_1" refType="w" fact="0.77"/>
        <dgm:constr type="w" for="ch" forName="right_02_2" refType="w" fact="0.388"/>
        <dgm:constr type="h" for="ch" forName="right_02_2" refType="h" fact="0.36"/>
        <dgm:constr type="b" for="ch" forName="right_02_2" refType="h" fact="0.42"/>
        <dgm:constr type="ctrX" for="ch" forName="right_02_2" refType="w" fact="0.79"/>
        <dgm:constr type="w" for="ch" forName="left_20_1" refType="w" fact="0.388"/>
        <dgm:constr type="h" for="ch" forName="left_20_1" refType="h" fact="0.36"/>
        <dgm:constr type="b" for="ch" forName="left_20_1" refType="h" fact="0.76"/>
        <dgm:constr type="ctrX" for="ch" forName="left_20_1" refType="w" fact="0.23"/>
        <dgm:constr type="w" for="ch" forName="left_20_2" refType="w" fact="0.388"/>
        <dgm:constr type="h" for="ch" forName="left_20_2" refType="h" fact="0.36"/>
        <dgm:constr type="b" for="ch" forName="left_20_2" refType="h" fact="0.42"/>
        <dgm:constr type="ctrX" for="ch" forName="left_20_2" refType="w" fact="0.21"/>
        <dgm:constr type="w" for="ch" forName="right_12_1" refType="w" fact="0.388"/>
        <dgm:constr type="h" for="ch" forName="right_12_1" refType="h" fact="0.36"/>
        <dgm:constr type="b" for="ch" forName="right_12_1" refType="h" fact="0.76"/>
        <dgm:constr type="ctrX" for="ch" forName="right_12_1" refType="w" fact="0.77"/>
        <dgm:constr type="w" for="ch" forName="right_12_2" refType="w" fact="0.388"/>
        <dgm:constr type="h" for="ch" forName="right_12_2" refType="h" fact="0.36"/>
        <dgm:constr type="b" for="ch" forName="right_12_2" refType="h" fact="0.42"/>
        <dgm:constr type="ctrX" for="ch" forName="right_12_2" refType="w" fact="0.79"/>
        <dgm:constr type="w" for="ch" forName="left_12_1" refType="w" fact="0.388"/>
        <dgm:constr type="h" for="ch" forName="left_12_1" refType="h" fact="0.36"/>
        <dgm:constr type="b" for="ch" forName="left_12_1" refType="h" fact="0.715"/>
        <dgm:constr type="ctrX" for="ch" forName="left_12_1" refType="w" fact="0.255"/>
        <dgm:constr type="w" for="ch" forName="right_22_1" refType="w" fact="0.36"/>
        <dgm:constr type="h" for="ch" forName="right_22_1" refType="h" fact="0.32"/>
        <dgm:constr type="b" for="ch" forName="right_22_1" refType="h" fact="0.725"/>
        <dgm:constr type="ctrX" for="ch" forName="right_22_1" refType="w" fact="0.76"/>
        <dgm:constr type="w" for="ch" forName="right_22_2" refType="w" fact="0.36"/>
        <dgm:constr type="h" for="ch" forName="right_22_2" refType="h" fact="0.32"/>
        <dgm:constr type="b" for="ch" forName="right_22_2" refType="h" fact="0.39"/>
        <dgm:constr type="ctrX" for="ch" forName="right_22_2" refType="w" fact="0.76"/>
        <dgm:constr type="w" for="ch" forName="left_22_1" refType="w" fact="0.36"/>
        <dgm:constr type="h" for="ch" forName="left_22_1" refType="h" fact="0.32"/>
        <dgm:constr type="b" for="ch" forName="left_22_1" refType="h" fact="0.725"/>
        <dgm:constr type="ctrX" for="ch" forName="left_22_1" refType="w" fact="0.24"/>
        <dgm:constr type="w" for="ch" forName="left_22_2" refType="w" fact="0.36"/>
        <dgm:constr type="h" for="ch" forName="left_22_2" refType="h" fact="0.32"/>
        <dgm:constr type="b" for="ch" forName="left_22_2" refType="h" fact="0.39"/>
        <dgm:constr type="ctrX" for="ch" forName="left_22_2" refType="w" fact="0.24"/>
        <dgm:constr type="w" for="ch" forName="left_21_1" refType="w" fact="0.388"/>
        <dgm:constr type="h" for="ch" forName="left_21_1" refType="h" fact="0.36"/>
        <dgm:constr type="b" for="ch" forName="left_21_1" refType="h" fact="0.76"/>
        <dgm:constr type="ctrX" for="ch" forName="left_21_1" refType="w" fact="0.23"/>
        <dgm:constr type="w" for="ch" forName="left_21_2" refType="w" fact="0.388"/>
        <dgm:constr type="h" for="ch" forName="left_21_2" refType="h" fact="0.36"/>
        <dgm:constr type="b" for="ch" forName="left_21_2" refType="h" fact="0.42"/>
        <dgm:constr type="ctrX" for="ch" forName="left_21_2" refType="w" fact="0.21"/>
        <dgm:constr type="w" for="ch" forName="right_21_1" refType="w" fact="0.388"/>
        <dgm:constr type="h" for="ch" forName="right_21_1" refType="h" fact="0.36"/>
        <dgm:constr type="b" for="ch" forName="right_21_1" refType="h" fact="0.715"/>
        <dgm:constr type="ctrX" for="ch" forName="right_21_1" refType="w" fact="0.745"/>
        <dgm:constr type="w" for="ch" forName="right_03_1" refType="w" fact="0.37"/>
        <dgm:constr type="h" for="ch" forName="right_03_1" refType="h" fact="0.24"/>
        <dgm:constr type="b" for="ch" forName="right_03_1" refType="h" fact="0.76"/>
        <dgm:constr type="ctrX" for="ch" forName="right_03_1" refType="w" fact="0.77"/>
        <dgm:constr type="w" for="ch" forName="right_03_2" refType="w" fact="0.37"/>
        <dgm:constr type="h" for="ch" forName="right_03_2" refType="h" fact="0.24"/>
        <dgm:constr type="b" for="ch" forName="right_03_2" refType="h" fact="0.535"/>
        <dgm:constr type="ctrX" for="ch" forName="right_03_2" refType="w" fact="0.783"/>
        <dgm:constr type="w" for="ch" forName="right_03_3" refType="w" fact="0.37"/>
        <dgm:constr type="h" for="ch" forName="right_03_3" refType="h" fact="0.24"/>
        <dgm:constr type="b" for="ch" forName="right_03_3" refType="h" fact="0.315"/>
        <dgm:constr type="ctrX" for="ch" forName="right_03_3" refType="w" fact="0.796"/>
        <dgm:constr type="w" for="ch" forName="left_30_1" refType="w" fact="0.37"/>
        <dgm:constr type="h" for="ch" forName="left_30_1" refType="h" fact="0.24"/>
        <dgm:constr type="b" for="ch" forName="left_30_1" refType="h" fact="0.76"/>
        <dgm:constr type="ctrX" for="ch" forName="left_30_1" refType="w" fact="0.23"/>
        <dgm:constr type="w" for="ch" forName="left_30_2" refType="w" fact="0.37"/>
        <dgm:constr type="h" for="ch" forName="left_30_2" refType="h" fact="0.24"/>
        <dgm:constr type="b" for="ch" forName="left_30_2" refType="h" fact="0.535"/>
        <dgm:constr type="ctrX" for="ch" forName="left_30_2" refType="w" fact="0.217"/>
        <dgm:constr type="w" for="ch" forName="left_30_3" refType="w" fact="0.37"/>
        <dgm:constr type="h" for="ch" forName="left_30_3" refType="h" fact="0.24"/>
        <dgm:constr type="b" for="ch" forName="left_30_3" refType="h" fact="0.315"/>
        <dgm:constr type="ctrX" for="ch" forName="left_30_3" refType="w" fact="0.204"/>
        <dgm:constr type="w" for="ch" forName="right_13_1" refType="w" fact="0.37"/>
        <dgm:constr type="h" for="ch" forName="right_13_1" refType="h" fact="0.24"/>
        <dgm:constr type="b" for="ch" forName="right_13_1" refType="h" fact="0.76"/>
        <dgm:constr type="ctrX" for="ch" forName="right_13_1" refType="w" fact="0.77"/>
        <dgm:constr type="w" for="ch" forName="right_13_2" refType="w" fact="0.37"/>
        <dgm:constr type="h" for="ch" forName="right_13_2" refType="h" fact="0.24"/>
        <dgm:constr type="b" for="ch" forName="right_13_2" refType="h" fact="0.535"/>
        <dgm:constr type="ctrX" for="ch" forName="right_13_2" refType="w" fact="0.783"/>
        <dgm:constr type="w" for="ch" forName="right_13_3" refType="w" fact="0.37"/>
        <dgm:constr type="h" for="ch" forName="right_13_3" refType="h" fact="0.24"/>
        <dgm:constr type="b" for="ch" forName="right_13_3" refType="h" fact="0.315"/>
        <dgm:constr type="ctrX" for="ch" forName="right_13_3" refType="w" fact="0.796"/>
        <dgm:constr type="w" for="ch" forName="left_13_1" refType="w" fact="0.37"/>
        <dgm:constr type="h" for="ch" forName="left_13_1" refType="h" fact="0.24"/>
        <dgm:constr type="b" for="ch" forName="left_13_1" refType="h" fact="0.715"/>
        <dgm:constr type="ctrX" for="ch" forName="left_13_1" refType="w" fact="0.255"/>
        <dgm:constr type="w" for="ch" forName="left_31_1" refType="w" fact="0.37"/>
        <dgm:constr type="h" for="ch" forName="left_31_1" refType="h" fact="0.24"/>
        <dgm:constr type="b" for="ch" forName="left_31_1" refType="h" fact="0.76"/>
        <dgm:constr type="ctrX" for="ch" forName="left_31_1" refType="w" fact="0.23"/>
        <dgm:constr type="w" for="ch" forName="left_31_2" refType="w" fact="0.37"/>
        <dgm:constr type="h" for="ch" forName="left_31_2" refType="h" fact="0.24"/>
        <dgm:constr type="b" for="ch" forName="left_31_2" refType="h" fact="0.535"/>
        <dgm:constr type="ctrX" for="ch" forName="left_31_2" refType="w" fact="0.217"/>
        <dgm:constr type="w" for="ch" forName="left_31_3" refType="w" fact="0.37"/>
        <dgm:constr type="h" for="ch" forName="left_31_3" refType="h" fact="0.24"/>
        <dgm:constr type="b" for="ch" forName="left_31_3" refType="h" fact="0.315"/>
        <dgm:constr type="ctrX" for="ch" forName="left_31_3" refType="w" fact="0.204"/>
        <dgm:constr type="w" for="ch" forName="right_31_1" refType="w" fact="0.37"/>
        <dgm:constr type="h" for="ch" forName="right_31_1" refType="h" fact="0.24"/>
        <dgm:constr type="b" for="ch" forName="right_31_1" refType="h" fact="0.715"/>
        <dgm:constr type="ctrX" for="ch" forName="right_31_1" refType="w" fact="0.745"/>
        <dgm:constr type="w" for="ch" forName="right_23_1" refType="w" fact="0.37"/>
        <dgm:constr type="h" for="ch" forName="right_23_1" refType="h" fact="0.24"/>
        <dgm:constr type="b" for="ch" forName="right_23_1" refType="h" fact="0.76"/>
        <dgm:constr type="ctrX" for="ch" forName="right_23_1" refType="w" fact="0.77"/>
        <dgm:constr type="w" for="ch" forName="right_23_2" refType="w" fact="0.37"/>
        <dgm:constr type="h" for="ch" forName="right_23_2" refType="h" fact="0.24"/>
        <dgm:constr type="b" for="ch" forName="right_23_2" refType="h" fact="0.535"/>
        <dgm:constr type="ctrX" for="ch" forName="right_23_2" refType="w" fact="0.783"/>
        <dgm:constr type="w" for="ch" forName="right_23_3" refType="w" fact="0.37"/>
        <dgm:constr type="h" for="ch" forName="right_23_3" refType="h" fact="0.24"/>
        <dgm:constr type="b" for="ch" forName="right_23_3" refType="h" fact="0.315"/>
        <dgm:constr type="ctrX" for="ch" forName="right_23_3" refType="w" fact="0.796"/>
        <dgm:constr type="w" for="ch" forName="left_23_1" refType="w" fact="0.37"/>
        <dgm:constr type="h" for="ch" forName="left_23_1" refType="h" fact="0.24"/>
        <dgm:constr type="b" for="ch" forName="left_23_1" refType="h" fact="0.715"/>
        <dgm:constr type="ctrX" for="ch" forName="left_23_1" refType="w" fact="0.255"/>
        <dgm:constr type="w" for="ch" forName="left_23_2" refType="w" fact="0.37"/>
        <dgm:constr type="h" for="ch" forName="left_23_2" refType="h" fact="0.24"/>
        <dgm:constr type="b" for="ch" forName="left_23_2" refType="h" fact="0.49"/>
        <dgm:constr type="ctrX" for="ch" forName="left_23_2" refType="w" fact="0.268"/>
        <dgm:constr type="w" for="ch" forName="left_32_1" refType="w" fact="0.37"/>
        <dgm:constr type="h" for="ch" forName="left_32_1" refType="h" fact="0.24"/>
        <dgm:constr type="b" for="ch" forName="left_32_1" refType="h" fact="0.76"/>
        <dgm:constr type="ctrX" for="ch" forName="left_32_1" refType="w" fact="0.23"/>
        <dgm:constr type="w" for="ch" forName="left_32_2" refType="w" fact="0.37"/>
        <dgm:constr type="h" for="ch" forName="left_32_2" refType="h" fact="0.24"/>
        <dgm:constr type="b" for="ch" forName="left_32_2" refType="h" fact="0.535"/>
        <dgm:constr type="ctrX" for="ch" forName="left_32_2" refType="w" fact="0.217"/>
        <dgm:constr type="w" for="ch" forName="left_32_3" refType="w" fact="0.37"/>
        <dgm:constr type="h" for="ch" forName="left_32_3" refType="h" fact="0.24"/>
        <dgm:constr type="b" for="ch" forName="left_32_3" refType="h" fact="0.315"/>
        <dgm:constr type="ctrX" for="ch" forName="left_32_3" refType="w" fact="0.204"/>
        <dgm:constr type="w" for="ch" forName="right_32_1" refType="w" fact="0.37"/>
        <dgm:constr type="h" for="ch" forName="right_32_1" refType="h" fact="0.24"/>
        <dgm:constr type="b" for="ch" forName="right_32_1" refType="h" fact="0.715"/>
        <dgm:constr type="ctrX" for="ch" forName="right_32_1" refType="w" fact="0.745"/>
        <dgm:constr type="w" for="ch" forName="right_32_2" refType="w" fact="0.37"/>
        <dgm:constr type="h" for="ch" forName="right_32_2" refType="h" fact="0.24"/>
        <dgm:constr type="b" for="ch" forName="right_32_2" refType="h" fact="0.49"/>
        <dgm:constr type="ctrX" for="ch" forName="right_32_2" refType="w" fact="0.732"/>
        <dgm:constr type="w" for="ch" forName="right_33_1" refType="w" fact="0.36"/>
        <dgm:constr type="h" for="ch" forName="right_33_1" refType="h" fact="0.21"/>
        <dgm:constr type="b" for="ch" forName="right_33_1" refType="h" fact="0.725"/>
        <dgm:constr type="ctrX" for="ch" forName="right_33_1" refType="w" fact="0.76"/>
        <dgm:constr type="w" for="ch" forName="right_33_2" refType="w" fact="0.36"/>
        <dgm:constr type="h" for="ch" forName="right_33_2" refType="h" fact="0.21"/>
        <dgm:constr type="b" for="ch" forName="right_33_2" refType="h" fact="0.5"/>
        <dgm:constr type="ctrX" for="ch" forName="right_33_2" refType="w" fact="0.76"/>
        <dgm:constr type="w" for="ch" forName="right_33_3" refType="w" fact="0.36"/>
        <dgm:constr type="h" for="ch" forName="right_33_3" refType="h" fact="0.21"/>
        <dgm:constr type="b" for="ch" forName="right_33_3" refType="h" fact="0.275"/>
        <dgm:constr type="ctrX" for="ch" forName="right_33_3" refType="w" fact="0.76"/>
        <dgm:constr type="w" for="ch" forName="left_33_1" refType="w" fact="0.36"/>
        <dgm:constr type="h" for="ch" forName="left_33_1" refType="h" fact="0.21"/>
        <dgm:constr type="b" for="ch" forName="left_33_1" refType="h" fact="0.725"/>
        <dgm:constr type="ctrX" for="ch" forName="left_33_1" refType="w" fact="0.24"/>
        <dgm:constr type="w" for="ch" forName="left_33_2" refType="w" fact="0.36"/>
        <dgm:constr type="h" for="ch" forName="left_33_2" refType="h" fact="0.21"/>
        <dgm:constr type="b" for="ch" forName="left_33_2" refType="h" fact="0.5"/>
        <dgm:constr type="ctrX" for="ch" forName="left_33_2" refType="w" fact="0.24"/>
        <dgm:constr type="w" for="ch" forName="left_33_3" refType="w" fact="0.36"/>
        <dgm:constr type="h" for="ch" forName="left_33_3" refType="h" fact="0.21"/>
        <dgm:constr type="b" for="ch" forName="left_33_3" refType="h" fact="0.275"/>
        <dgm:constr type="ctrX" for="ch" forName="left_33_3" refType="w" fact="0.24"/>
        <dgm:constr type="w" for="ch" forName="right_04_1" refType="w" fact="0.365"/>
        <dgm:constr type="h" for="ch" forName="right_04_1" refType="h" fact="0.185"/>
        <dgm:constr type="b" for="ch" forName="right_04_1" refType="h" fact="0.76"/>
        <dgm:constr type="ctrX" for="ch" forName="right_04_1" refType="w" fact="0.77"/>
        <dgm:constr type="w" for="ch" forName="right_04_2" refType="w" fact="0.365"/>
        <dgm:constr type="h" for="ch" forName="right_04_2" refType="h" fact="0.185"/>
        <dgm:constr type="b" for="ch" forName="right_04_2" refType="h" fact="0.595"/>
        <dgm:constr type="ctrX" for="ch" forName="right_04_2" refType="w" fact="0.78"/>
        <dgm:constr type="w" for="ch" forName="right_04_3" refType="w" fact="0.365"/>
        <dgm:constr type="h" for="ch" forName="right_04_3" refType="h" fact="0.185"/>
        <dgm:constr type="b" for="ch" forName="right_04_3" refType="h" fact="0.43"/>
        <dgm:constr type="ctrX" for="ch" forName="right_04_3" refType="w" fact="0.79"/>
        <dgm:constr type="w" for="ch" forName="right_04_4" refType="w" fact="0.365"/>
        <dgm:constr type="h" for="ch" forName="right_04_4" refType="h" fact="0.185"/>
        <dgm:constr type="b" for="ch" forName="right_04_4" refType="h" fact="0.265"/>
        <dgm:constr type="ctrX" for="ch" forName="right_04_4" refType="w" fact="0.8"/>
        <dgm:constr type="w" for="ch" forName="left_40_1" refType="w" fact="0.365"/>
        <dgm:constr type="h" for="ch" forName="left_40_1" refType="h" fact="0.185"/>
        <dgm:constr type="b" for="ch" forName="left_40_1" refType="h" fact="0.76"/>
        <dgm:constr type="ctrX" for="ch" forName="left_40_1" refType="w" fact="0.23"/>
        <dgm:constr type="w" for="ch" forName="left_40_2" refType="w" fact="0.365"/>
        <dgm:constr type="h" for="ch" forName="left_40_2" refType="h" fact="0.185"/>
        <dgm:constr type="b" for="ch" forName="left_40_2" refType="h" fact="0.595"/>
        <dgm:constr type="ctrX" for="ch" forName="left_40_2" refType="w" fact="0.22"/>
        <dgm:constr type="w" for="ch" forName="left_40_3" refType="w" fact="0.365"/>
        <dgm:constr type="h" for="ch" forName="left_40_3" refType="h" fact="0.185"/>
        <dgm:constr type="b" for="ch" forName="left_40_3" refType="h" fact="0.43"/>
        <dgm:constr type="ctrX" for="ch" forName="left_40_3" refType="w" fact="0.21"/>
        <dgm:constr type="w" for="ch" forName="left_40_4" refType="w" fact="0.365"/>
        <dgm:constr type="h" for="ch" forName="left_40_4" refType="h" fact="0.185"/>
        <dgm:constr type="b" for="ch" forName="left_40_4" refType="h" fact="0.265"/>
        <dgm:constr type="ctrX" for="ch" forName="left_40_4" refType="w" fact="0.2"/>
        <dgm:constr type="w" for="ch" forName="right_14_1" refType="w" fact="0.365"/>
        <dgm:constr type="h" for="ch" forName="right_14_1" refType="h" fact="0.185"/>
        <dgm:constr type="b" for="ch" forName="right_14_1" refType="h" fact="0.76"/>
        <dgm:constr type="ctrX" for="ch" forName="right_14_1" refType="w" fact="0.77"/>
        <dgm:constr type="w" for="ch" forName="right_14_2" refType="w" fact="0.365"/>
        <dgm:constr type="h" for="ch" forName="right_14_2" refType="h" fact="0.185"/>
        <dgm:constr type="b" for="ch" forName="right_14_2" refType="h" fact="0.595"/>
        <dgm:constr type="ctrX" for="ch" forName="right_14_2" refType="w" fact="0.78"/>
        <dgm:constr type="w" for="ch" forName="right_14_3" refType="w" fact="0.365"/>
        <dgm:constr type="h" for="ch" forName="right_14_3" refType="h" fact="0.185"/>
        <dgm:constr type="b" for="ch" forName="right_14_3" refType="h" fact="0.43"/>
        <dgm:constr type="ctrX" for="ch" forName="right_14_3" refType="w" fact="0.79"/>
        <dgm:constr type="w" for="ch" forName="right_14_4" refType="w" fact="0.365"/>
        <dgm:constr type="h" for="ch" forName="right_14_4" refType="h" fact="0.185"/>
        <dgm:constr type="b" for="ch" forName="right_14_4" refType="h" fact="0.265"/>
        <dgm:constr type="ctrX" for="ch" forName="right_14_4" refType="w" fact="0.8"/>
        <dgm:constr type="w" for="ch" forName="left_14_1" refType="w" fact="0.365"/>
        <dgm:constr type="h" for="ch" forName="left_14_1" refType="h" fact="0.185"/>
        <dgm:constr type="b" for="ch" forName="left_14_1" refType="h" fact="0.715"/>
        <dgm:constr type="ctrX" for="ch" forName="left_14_1" refType="w" fact="0.25"/>
        <dgm:constr type="w" for="ch" forName="left_41_1" refType="w" fact="0.365"/>
        <dgm:constr type="h" for="ch" forName="left_41_1" refType="h" fact="0.185"/>
        <dgm:constr type="b" for="ch" forName="left_41_1" refType="h" fact="0.76"/>
        <dgm:constr type="ctrX" for="ch" forName="left_41_1" refType="w" fact="0.23"/>
        <dgm:constr type="w" for="ch" forName="left_41_2" refType="w" fact="0.365"/>
        <dgm:constr type="h" for="ch" forName="left_41_2" refType="h" fact="0.185"/>
        <dgm:constr type="b" for="ch" forName="left_41_2" refType="h" fact="0.595"/>
        <dgm:constr type="ctrX" for="ch" forName="left_41_2" refType="w" fact="0.22"/>
        <dgm:constr type="w" for="ch" forName="left_41_3" refType="w" fact="0.365"/>
        <dgm:constr type="h" for="ch" forName="left_41_3" refType="h" fact="0.185"/>
        <dgm:constr type="b" for="ch" forName="left_41_3" refType="h" fact="0.43"/>
        <dgm:constr type="ctrX" for="ch" forName="left_41_3" refType="w" fact="0.21"/>
        <dgm:constr type="w" for="ch" forName="left_41_4" refType="w" fact="0.365"/>
        <dgm:constr type="h" for="ch" forName="left_41_4" refType="h" fact="0.185"/>
        <dgm:constr type="b" for="ch" forName="left_41_4" refType="h" fact="0.265"/>
        <dgm:constr type="ctrX" for="ch" forName="left_41_4" refType="w" fact="0.2"/>
        <dgm:constr type="w" for="ch" forName="right_41_1" refType="w" fact="0.365"/>
        <dgm:constr type="h" for="ch" forName="right_41_1" refType="h" fact="0.185"/>
        <dgm:constr type="b" for="ch" forName="right_41_1" refType="h" fact="0.715"/>
        <dgm:constr type="ctrX" for="ch" forName="right_41_1" refType="w" fact="0.75"/>
        <dgm:constr type="w" for="ch" forName="right_24_1" refType="w" fact="0.365"/>
        <dgm:constr type="h" for="ch" forName="right_24_1" refType="h" fact="0.185"/>
        <dgm:constr type="b" for="ch" forName="right_24_1" refType="h" fact="0.76"/>
        <dgm:constr type="ctrX" for="ch" forName="right_24_1" refType="w" fact="0.77"/>
        <dgm:constr type="w" for="ch" forName="right_24_2" refType="w" fact="0.365"/>
        <dgm:constr type="h" for="ch" forName="right_24_2" refType="h" fact="0.185"/>
        <dgm:constr type="b" for="ch" forName="right_24_2" refType="h" fact="0.595"/>
        <dgm:constr type="ctrX" for="ch" forName="right_24_2" refType="w" fact="0.78"/>
        <dgm:constr type="w" for="ch" forName="right_24_3" refType="w" fact="0.365"/>
        <dgm:constr type="h" for="ch" forName="right_24_3" refType="h" fact="0.185"/>
        <dgm:constr type="b" for="ch" forName="right_24_3" refType="h" fact="0.43"/>
        <dgm:constr type="ctrX" for="ch" forName="right_24_3" refType="w" fact="0.79"/>
        <dgm:constr type="w" for="ch" forName="right_24_4" refType="w" fact="0.365"/>
        <dgm:constr type="h" for="ch" forName="right_24_4" refType="h" fact="0.185"/>
        <dgm:constr type="b" for="ch" forName="right_24_4" refType="h" fact="0.265"/>
        <dgm:constr type="ctrX" for="ch" forName="right_24_4" refType="w" fact="0.8"/>
        <dgm:constr type="w" for="ch" forName="left_24_1" refType="w" fact="0.365"/>
        <dgm:constr type="h" for="ch" forName="left_24_1" refType="h" fact="0.185"/>
        <dgm:constr type="b" for="ch" forName="left_24_1" refType="h" fact="0.715"/>
        <dgm:constr type="ctrX" for="ch" forName="left_24_1" refType="w" fact="0.25"/>
        <dgm:constr type="w" for="ch" forName="left_24_2" refType="w" fact="0.365"/>
        <dgm:constr type="h" for="ch" forName="left_24_2" refType="h" fact="0.185"/>
        <dgm:constr type="b" for="ch" forName="left_24_2" refType="h" fact="0.55"/>
        <dgm:constr type="ctrX" for="ch" forName="left_24_2" refType="w" fact="0.26"/>
        <dgm:constr type="w" for="ch" forName="left_42_1" refType="w" fact="0.365"/>
        <dgm:constr type="h" for="ch" forName="left_42_1" refType="h" fact="0.185"/>
        <dgm:constr type="b" for="ch" forName="left_42_1" refType="h" fact="0.76"/>
        <dgm:constr type="ctrX" for="ch" forName="left_42_1" refType="w" fact="0.23"/>
        <dgm:constr type="w" for="ch" forName="left_42_2" refType="w" fact="0.365"/>
        <dgm:constr type="h" for="ch" forName="left_42_2" refType="h" fact="0.185"/>
        <dgm:constr type="b" for="ch" forName="left_42_2" refType="h" fact="0.595"/>
        <dgm:constr type="ctrX" for="ch" forName="left_42_2" refType="w" fact="0.22"/>
        <dgm:constr type="w" for="ch" forName="left_42_3" refType="w" fact="0.365"/>
        <dgm:constr type="h" for="ch" forName="left_42_3" refType="h" fact="0.185"/>
        <dgm:constr type="b" for="ch" forName="left_42_3" refType="h" fact="0.43"/>
        <dgm:constr type="ctrX" for="ch" forName="left_42_3" refType="w" fact="0.21"/>
        <dgm:constr type="w" for="ch" forName="left_42_4" refType="w" fact="0.365"/>
        <dgm:constr type="h" for="ch" forName="left_42_4" refType="h" fact="0.185"/>
        <dgm:constr type="b" for="ch" forName="left_42_4" refType="h" fact="0.265"/>
        <dgm:constr type="ctrX" for="ch" forName="left_42_4" refType="w" fact="0.2"/>
        <dgm:constr type="w" for="ch" forName="right_42_1" refType="w" fact="0.365"/>
        <dgm:constr type="h" for="ch" forName="right_42_1" refType="h" fact="0.185"/>
        <dgm:constr type="b" for="ch" forName="right_42_1" refType="h" fact="0.715"/>
        <dgm:constr type="ctrX" for="ch" forName="right_42_1" refType="w" fact="0.75"/>
        <dgm:constr type="w" for="ch" forName="right_42_2" refType="w" fact="0.365"/>
        <dgm:constr type="h" for="ch" forName="right_42_2" refType="h" fact="0.185"/>
        <dgm:constr type="b" for="ch" forName="right_42_2" refType="h" fact="0.55"/>
        <dgm:constr type="ctrX" for="ch" forName="right_42_2" refType="w" fact="0.74"/>
        <dgm:constr type="w" for="ch" forName="right_34_1" refType="w" fact="0.365"/>
        <dgm:constr type="h" for="ch" forName="right_34_1" refType="h" fact="0.185"/>
        <dgm:constr type="b" for="ch" forName="right_34_1" refType="h" fact="0.76"/>
        <dgm:constr type="ctrX" for="ch" forName="right_34_1" refType="w" fact="0.77"/>
        <dgm:constr type="w" for="ch" forName="right_34_2" refType="w" fact="0.365"/>
        <dgm:constr type="h" for="ch" forName="right_34_2" refType="h" fact="0.185"/>
        <dgm:constr type="b" for="ch" forName="right_34_2" refType="h" fact="0.595"/>
        <dgm:constr type="ctrX" for="ch" forName="right_34_2" refType="w" fact="0.78"/>
        <dgm:constr type="w" for="ch" forName="right_34_3" refType="w" fact="0.365"/>
        <dgm:constr type="h" for="ch" forName="right_34_3" refType="h" fact="0.185"/>
        <dgm:constr type="b" for="ch" forName="right_34_3" refType="h" fact="0.43"/>
        <dgm:constr type="ctrX" for="ch" forName="right_34_3" refType="w" fact="0.79"/>
        <dgm:constr type="w" for="ch" forName="right_34_4" refType="w" fact="0.365"/>
        <dgm:constr type="h" for="ch" forName="right_34_4" refType="h" fact="0.185"/>
        <dgm:constr type="b" for="ch" forName="right_34_4" refType="h" fact="0.265"/>
        <dgm:constr type="ctrX" for="ch" forName="right_34_4" refType="w" fact="0.8"/>
        <dgm:constr type="w" for="ch" forName="left_34_1" refType="w" fact="0.365"/>
        <dgm:constr type="h" for="ch" forName="left_34_1" refType="h" fact="0.185"/>
        <dgm:constr type="b" for="ch" forName="left_34_1" refType="h" fact="0.715"/>
        <dgm:constr type="ctrX" for="ch" forName="left_34_1" refType="w" fact="0.25"/>
        <dgm:constr type="w" for="ch" forName="left_34_2" refType="w" fact="0.365"/>
        <dgm:constr type="h" for="ch" forName="left_34_2" refType="h" fact="0.185"/>
        <dgm:constr type="b" for="ch" forName="left_34_2" refType="h" fact="0.55"/>
        <dgm:constr type="ctrX" for="ch" forName="left_34_2" refType="w" fact="0.26"/>
        <dgm:constr type="w" for="ch" forName="left_34_3" refType="w" fact="0.365"/>
        <dgm:constr type="h" for="ch" forName="left_34_3" refType="h" fact="0.185"/>
        <dgm:constr type="b" for="ch" forName="left_34_3" refType="h" fact="0.385"/>
        <dgm:constr type="ctrX" for="ch" forName="left_34_3" refType="w" fact="0.27"/>
        <dgm:constr type="w" for="ch" forName="left_43_1" refType="w" fact="0.365"/>
        <dgm:constr type="h" for="ch" forName="left_43_1" refType="h" fact="0.185"/>
        <dgm:constr type="b" for="ch" forName="left_43_1" refType="h" fact="0.76"/>
        <dgm:constr type="ctrX" for="ch" forName="left_43_1" refType="w" fact="0.23"/>
        <dgm:constr type="w" for="ch" forName="left_43_2" refType="w" fact="0.365"/>
        <dgm:constr type="h" for="ch" forName="left_43_2" refType="h" fact="0.185"/>
        <dgm:constr type="b" for="ch" forName="left_43_2" refType="h" fact="0.595"/>
        <dgm:constr type="ctrX" for="ch" forName="left_43_2" refType="w" fact="0.22"/>
        <dgm:constr type="w" for="ch" forName="left_43_3" refType="w" fact="0.365"/>
        <dgm:constr type="h" for="ch" forName="left_43_3" refType="h" fact="0.185"/>
        <dgm:constr type="b" for="ch" forName="left_43_3" refType="h" fact="0.43"/>
        <dgm:constr type="ctrX" for="ch" forName="left_43_3" refType="w" fact="0.21"/>
        <dgm:constr type="w" for="ch" forName="left_43_4" refType="w" fact="0.365"/>
        <dgm:constr type="h" for="ch" forName="left_43_4" refType="h" fact="0.185"/>
        <dgm:constr type="b" for="ch" forName="left_43_4" refType="h" fact="0.265"/>
        <dgm:constr type="ctrX" for="ch" forName="left_43_4" refType="w" fact="0.2"/>
        <dgm:constr type="w" for="ch" forName="right_43_1" refType="w" fact="0.365"/>
        <dgm:constr type="h" for="ch" forName="right_43_1" refType="h" fact="0.185"/>
        <dgm:constr type="b" for="ch" forName="right_43_1" refType="h" fact="0.715"/>
        <dgm:constr type="ctrX" for="ch" forName="right_43_1" refType="w" fact="0.75"/>
        <dgm:constr type="w" for="ch" forName="right_43_2" refType="w" fact="0.365"/>
        <dgm:constr type="h" for="ch" forName="right_43_2" refType="h" fact="0.185"/>
        <dgm:constr type="b" for="ch" forName="right_43_2" refType="h" fact="0.55"/>
        <dgm:constr type="ctrX" for="ch" forName="right_43_2" refType="w" fact="0.74"/>
        <dgm:constr type="w" for="ch" forName="right_43_3" refType="w" fact="0.365"/>
        <dgm:constr type="h" for="ch" forName="right_43_3" refType="h" fact="0.185"/>
        <dgm:constr type="b" for="ch" forName="right_43_3" refType="h" fact="0.385"/>
        <dgm:constr type="ctrX" for="ch" forName="right_43_3" refType="w" fact="0.73"/>
        <dgm:constr type="w" for="ch" forName="right_44_1" refType="w" fact="0.36"/>
        <dgm:constr type="h" for="ch" forName="right_44_1" refType="h" fact="0.154"/>
        <dgm:constr type="b" for="ch" forName="right_44_1" refType="h" fact="0.725"/>
        <dgm:constr type="ctrX" for="ch" forName="right_44_1" refType="w" fact="0.76"/>
        <dgm:constr type="w" for="ch" forName="right_44_2" refType="w" fact="0.36"/>
        <dgm:constr type="h" for="ch" forName="right_44_2" refType="h" fact="0.154"/>
        <dgm:constr type="b" for="ch" forName="right_44_2" refType="h" fact="0.559"/>
        <dgm:constr type="ctrX" for="ch" forName="right_44_2" refType="w" fact="0.76"/>
        <dgm:constr type="w" for="ch" forName="right_44_3" refType="w" fact="0.36"/>
        <dgm:constr type="h" for="ch" forName="right_44_3" refType="h" fact="0.154"/>
        <dgm:constr type="b" for="ch" forName="right_44_3" refType="h" fact="0.393"/>
        <dgm:constr type="ctrX" for="ch" forName="right_44_3" refType="w" fact="0.76"/>
        <dgm:constr type="w" for="ch" forName="right_44_4" refType="w" fact="0.36"/>
        <dgm:constr type="h" for="ch" forName="right_44_4" refType="h" fact="0.154"/>
        <dgm:constr type="b" for="ch" forName="right_44_4" refType="h" fact="0.224"/>
        <dgm:constr type="ctrX" for="ch" forName="right_44_4" refType="w" fact="0.76"/>
        <dgm:constr type="w" for="ch" forName="left_44_1" refType="w" fact="0.36"/>
        <dgm:constr type="h" for="ch" forName="left_44_1" refType="h" fact="0.154"/>
        <dgm:constr type="b" for="ch" forName="left_44_1" refType="h" fact="0.725"/>
        <dgm:constr type="ctrX" for="ch" forName="left_44_1" refType="w" fact="0.24"/>
        <dgm:constr type="w" for="ch" forName="left_44_2" refType="w" fact="0.36"/>
        <dgm:constr type="h" for="ch" forName="left_44_2" refType="h" fact="0.154"/>
        <dgm:constr type="b" for="ch" forName="left_44_2" refType="h" fact="0.559"/>
        <dgm:constr type="ctrX" for="ch" forName="left_44_2" refType="w" fact="0.24"/>
        <dgm:constr type="w" for="ch" forName="left_44_3" refType="w" fact="0.36"/>
        <dgm:constr type="h" for="ch" forName="left_44_3" refType="h" fact="0.154"/>
        <dgm:constr type="b" for="ch" forName="left_44_3" refType="h" fact="0.393"/>
        <dgm:constr type="ctrX" for="ch" forName="left_44_3" refType="w" fact="0.24"/>
        <dgm:constr type="w" for="ch" forName="left_44_4" refType="w" fact="0.36"/>
        <dgm:constr type="h" for="ch" forName="left_44_4" refType="h" fact="0.154"/>
        <dgm:constr type="b" for="ch" forName="left_44_4" refType="h" fact="0.224"/>
        <dgm:constr type="ctrX" for="ch" forName="left_44_4" refType="w" fact="0.24"/>
      </dgm:constrLst>
      <dgm:ruleLst/>
      <dgm:layoutNode name="dummyMaxCanvas_ChildArea">
        <dgm:alg type="sp"/>
        <dgm:shape xmlns:r="http://schemas.openxmlformats.org/officeDocument/2006/relationships" r:blip="">
          <dgm:adjLst/>
        </dgm:shape>
        <dgm:presOf/>
        <dgm:constrLst/>
        <dgm:ruleLst/>
      </dgm:layoutNode>
      <dgm:layoutNode name="fulcrum" styleLbl="alignAccFollowNode1">
        <dgm:alg type="sp"/>
        <dgm:shape xmlns:r="http://schemas.openxmlformats.org/officeDocument/2006/relationships" type="triangle" r:blip="">
          <dgm:adjLst/>
        </dgm:shape>
        <dgm:presOf/>
        <dgm:constrLst/>
        <dgm:ruleLst/>
      </dgm:layoutNode>
      <dgm:choose name="Name0">
        <dgm:if name="Name1" axis="ch ch" ptType="node node" st="1 1" cnt="1 0" func="cnt" op="equ" val="0">
          <dgm:choose name="Name2">
            <dgm:if name="Name3" axis="ch ch" ptType="node node" st="2 1" cnt="1 0" func="cnt" op="equ" val="0">
              <dgm:layoutNode name="balance_00" styleLbl="alignAccFollowNode1">
                <dgm:varLst>
                  <dgm:bulletEnabled val="1"/>
                </dgm:varLst>
                <dgm:alg type="sp"/>
                <dgm:shape xmlns:r="http://schemas.openxmlformats.org/officeDocument/2006/relationships" type="rect" r:blip="">
                  <dgm:adjLst/>
                </dgm:shape>
                <dgm:presOf/>
                <dgm:constrLst/>
                <dgm:ruleLst/>
              </dgm:layoutNode>
            </dgm:if>
            <dgm:else name="Name4">
              <dgm:choose name="Name5">
                <dgm:if name="Name6" axis="ch ch" ptType="node node" st="2 1" cnt="1 0" func="cnt" op="equ" val="1">
                  <dgm:layoutNode name="balance_01" styleLbl="alignAccFollowNode1">
                    <dgm:varLst>
                      <dgm:bulletEnabled val="1"/>
                    </dgm:varLst>
                    <dgm:alg type="sp"/>
                    <dgm:shape xmlns:r="http://schemas.openxmlformats.org/officeDocument/2006/relationships" rot="4" type="rect" r:blip="">
                      <dgm:adjLst/>
                    </dgm:shape>
                    <dgm:presOf/>
                    <dgm:constrLst/>
                    <dgm:ruleLst/>
                  </dgm:layoutNode>
                  <dgm:layoutNode name="right_0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
                  <dgm:choose name="Name8">
                    <dgm:if name="Name9" axis="ch ch" ptType="node node" st="2 1" cnt="1 0" func="cnt" op="equ" val="2">
                      <dgm:layoutNode name="balance_02" styleLbl="alignAccFollowNode1">
                        <dgm:varLst>
                          <dgm:bulletEnabled val="1"/>
                        </dgm:varLst>
                        <dgm:alg type="sp"/>
                        <dgm:shape xmlns:r="http://schemas.openxmlformats.org/officeDocument/2006/relationships" rot="4" type="rect" r:blip="">
                          <dgm:adjLst/>
                        </dgm:shape>
                        <dgm:presOf/>
                        <dgm:constrLst/>
                        <dgm:ruleLst/>
                      </dgm:layoutNode>
                      <dgm:layoutNode name="right_0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
                      <dgm:choose name="Name11">
                        <dgm:if name="Name12" axis="ch ch" ptType="node node" st="2 1" cnt="1 0" func="cnt" op="equ" val="3">
                          <dgm:layoutNode name="balance_03" styleLbl="alignAccFollowNode1">
                            <dgm:varLst>
                              <dgm:bulletEnabled val="1"/>
                            </dgm:varLst>
                            <dgm:alg type="sp"/>
                            <dgm:shape xmlns:r="http://schemas.openxmlformats.org/officeDocument/2006/relationships" rot="4" type="rect" r:blip="">
                              <dgm:adjLst/>
                            </dgm:shape>
                            <dgm:presOf/>
                            <dgm:constrLst/>
                            <dgm:ruleLst/>
                          </dgm:layoutNode>
                          <dgm:layoutNode name="right_0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3">
                          <dgm:choose name="Name14">
                            <dgm:if name="Name15" axis="ch ch" ptType="node node" st="2 1" cnt="1 0" func="cnt" op="gte" val="4">
                              <dgm:layoutNode name="balance_04" styleLbl="alignAccFollowNode1">
                                <dgm:varLst>
                                  <dgm:bulletEnabled val="1"/>
                                </dgm:varLst>
                                <dgm:alg type="sp"/>
                                <dgm:shape xmlns:r="http://schemas.openxmlformats.org/officeDocument/2006/relationships" rot="4" type="rect" r:blip="">
                                  <dgm:adjLst/>
                                </dgm:shape>
                                <dgm:presOf/>
                                <dgm:constrLst/>
                                <dgm:ruleLst/>
                              </dgm:layoutNode>
                              <dgm:layoutNode name="right_0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6"/>
                          </dgm:choose>
                        </dgm:else>
                      </dgm:choose>
                    </dgm:else>
                  </dgm:choose>
                </dgm:else>
              </dgm:choose>
            </dgm:else>
          </dgm:choose>
        </dgm:if>
        <dgm:else name="Name17">
          <dgm:choose name="Name18">
            <dgm:if name="Name19" axis="ch ch" ptType="node node" st="1 1" cnt="1 0" func="cnt" op="equ" val="1">
              <dgm:choose name="Name20">
                <dgm:if name="Name21" axis="ch ch" ptType="node node" st="2 1" cnt="1 0" func="cnt" op="equ" val="0">
                  <dgm:layoutNode name="balance_10" styleLbl="alignAccFollowNode1">
                    <dgm:varLst>
                      <dgm:bulletEnabled val="1"/>
                    </dgm:varLst>
                    <dgm:alg type="sp"/>
                    <dgm:shape xmlns:r="http://schemas.openxmlformats.org/officeDocument/2006/relationships" rot="-4" type="rect" r:blip="">
                      <dgm:adjLst/>
                    </dgm:shape>
                    <dgm:presOf/>
                    <dgm:constrLst/>
                    <dgm:ruleLst/>
                  </dgm:layoutNode>
                  <dgm:layoutNode name="left_1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2">
                  <dgm:choose name="Name23">
                    <dgm:if name="Name24" axis="ch ch" ptType="node node" st="2 1" cnt="1 0" func="cnt" op="equ" val="1">
                      <dgm:layoutNode name="balance_11" styleLbl="alignAccFollowNode1">
                        <dgm:varLst>
                          <dgm:bulletEnabled val="1"/>
                        </dgm:varLst>
                        <dgm:alg type="sp"/>
                        <dgm:shape xmlns:r="http://schemas.openxmlformats.org/officeDocument/2006/relationships" type="rect" r:blip="">
                          <dgm:adjLst/>
                        </dgm:shape>
                        <dgm:presOf/>
                        <dgm:constrLst/>
                        <dgm:ruleLst/>
                      </dgm:layoutNode>
                      <dgm:layoutNode name="left_11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1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5">
                      <dgm:choose name="Name26">
                        <dgm:if name="Name27" axis="ch ch" ptType="node node" st="2 1" cnt="1 0" func="cnt" op="equ" val="2">
                          <dgm:layoutNode name="balance_12" styleLbl="alignAccFollowNode1">
                            <dgm:varLst>
                              <dgm:bulletEnabled val="1"/>
                            </dgm:varLst>
                            <dgm:alg type="sp"/>
                            <dgm:shape xmlns:r="http://schemas.openxmlformats.org/officeDocument/2006/relationships" rot="4" type="rect" r:blip="">
                              <dgm:adjLst/>
                            </dgm:shape>
                            <dgm:presOf/>
                            <dgm:constrLst/>
                            <dgm:ruleLst/>
                          </dgm:layoutNode>
                          <dgm:layoutNode name="right_1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8">
                          <dgm:choose name="Name29">
                            <dgm:if name="Name30" axis="ch ch" ptType="node node" st="2 1" cnt="1 0" func="cnt" op="equ" val="3">
                              <dgm:layoutNode name="balance_13" styleLbl="alignAccFollowNode1">
                                <dgm:varLst>
                                  <dgm:bulletEnabled val="1"/>
                                </dgm:varLst>
                                <dgm:alg type="sp"/>
                                <dgm:shape xmlns:r="http://schemas.openxmlformats.org/officeDocument/2006/relationships" rot="4" type="rect" r:blip="">
                                  <dgm:adjLst/>
                                </dgm:shape>
                                <dgm:presOf/>
                                <dgm:constrLst/>
                                <dgm:ruleLst/>
                              </dgm:layoutNode>
                              <dgm:layoutNode name="right_1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1">
                              <dgm:choose name="Name32">
                                <dgm:if name="Name33" axis="ch ch" ptType="node node" st="2 1" cnt="1 0" func="cnt" op="gte" val="4">
                                  <dgm:layoutNode name="balance_14" styleLbl="alignAccFollowNode1">
                                    <dgm:varLst>
                                      <dgm:bulletEnabled val="1"/>
                                    </dgm:varLst>
                                    <dgm:alg type="sp"/>
                                    <dgm:shape xmlns:r="http://schemas.openxmlformats.org/officeDocument/2006/relationships" rot="4" type="rect" r:blip="">
                                      <dgm:adjLst/>
                                    </dgm:shape>
                                    <dgm:presOf/>
                                    <dgm:constrLst/>
                                    <dgm:ruleLst/>
                                  </dgm:layoutNode>
                                  <dgm:layoutNode name="right_1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4"/>
                              </dgm:choose>
                            </dgm:else>
                          </dgm:choose>
                        </dgm:else>
                      </dgm:choose>
                    </dgm:else>
                  </dgm:choose>
                </dgm:else>
              </dgm:choose>
            </dgm:if>
            <dgm:else name="Name35">
              <dgm:choose name="Name36">
                <dgm:if name="Name37" axis="ch ch" ptType="node node" st="1 1" cnt="1 0" func="cnt" op="equ" val="2">
                  <dgm:choose name="Name38">
                    <dgm:if name="Name39" axis="ch ch" ptType="node node" st="2 1" cnt="1 0" func="cnt" op="equ" val="0">
                      <dgm:layoutNode name="balance_20" styleLbl="alignAccFollowNode1">
                        <dgm:varLst>
                          <dgm:bulletEnabled val="1"/>
                        </dgm:varLst>
                        <dgm:alg type="sp"/>
                        <dgm:shape xmlns:r="http://schemas.openxmlformats.org/officeDocument/2006/relationships" rot="-4" type="rect" r:blip="">
                          <dgm:adjLst/>
                        </dgm:shape>
                        <dgm:presOf/>
                        <dgm:constrLst/>
                        <dgm:ruleLst/>
                      </dgm:layoutNode>
                      <dgm:layoutNode name="left_2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0">
                      <dgm:choose name="Name41">
                        <dgm:if name="Name42" axis="ch ch" ptType="node node" st="2 1" cnt="1 0" func="cnt" op="equ" val="1">
                          <dgm:layoutNode name="balance_21" styleLbl="alignAccFollowNode1">
                            <dgm:varLst>
                              <dgm:bulletEnabled val="1"/>
                            </dgm:varLst>
                            <dgm:alg type="sp"/>
                            <dgm:shape xmlns:r="http://schemas.openxmlformats.org/officeDocument/2006/relationships" rot="-4" type="rect" r:blip="">
                              <dgm:adjLst/>
                            </dgm:shape>
                            <dgm:presOf/>
                            <dgm:constrLst/>
                            <dgm:ruleLst/>
                          </dgm:layoutNode>
                          <dgm:layoutNode name="left_2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3">
                          <dgm:choose name="Name44">
                            <dgm:if name="Name45" axis="ch ch" ptType="node node" st="2 1" cnt="1 0" func="cnt" op="equ" val="2">
                              <dgm:layoutNode name="balance_22" styleLbl="alignAccFollowNode1">
                                <dgm:varLst>
                                  <dgm:bulletEnabled val="1"/>
                                </dgm:varLst>
                                <dgm:alg type="sp"/>
                                <dgm:shape xmlns:r="http://schemas.openxmlformats.org/officeDocument/2006/relationships" type="rect" r:blip="">
                                  <dgm:adjLst/>
                                </dgm:shape>
                                <dgm:presOf/>
                                <dgm:constrLst/>
                                <dgm:ruleLst/>
                              </dgm:layoutNode>
                              <dgm:layoutNode name="right_22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2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6">
                              <dgm:choose name="Name47">
                                <dgm:if name="Name48" axis="ch ch" ptType="node node" st="2 1" cnt="1 0" func="cnt" op="equ" val="3">
                                  <dgm:layoutNode name="balance_23" styleLbl="alignAccFollowNode1">
                                    <dgm:varLst>
                                      <dgm:bulletEnabled val="1"/>
                                    </dgm:varLst>
                                    <dgm:alg type="sp"/>
                                    <dgm:shape xmlns:r="http://schemas.openxmlformats.org/officeDocument/2006/relationships" rot="4" type="rect" r:blip="">
                                      <dgm:adjLst/>
                                    </dgm:shape>
                                    <dgm:presOf/>
                                    <dgm:constrLst/>
                                    <dgm:ruleLst/>
                                  </dgm:layoutNode>
                                  <dgm:layoutNode name="right_2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9">
                                  <dgm:choose name="Name50">
                                    <dgm:if name="Name51" axis="ch ch" ptType="node node" st="2 1" cnt="1 0" func="cnt" op="gte" val="4">
                                      <dgm:layoutNode name="balance_24" styleLbl="alignAccFollowNode1">
                                        <dgm:varLst>
                                          <dgm:bulletEnabled val="1"/>
                                        </dgm:varLst>
                                        <dgm:alg type="sp"/>
                                        <dgm:shape xmlns:r="http://schemas.openxmlformats.org/officeDocument/2006/relationships" rot="4" type="rect" r:blip="">
                                          <dgm:adjLst/>
                                        </dgm:shape>
                                        <dgm:presOf/>
                                        <dgm:constrLst/>
                                        <dgm:ruleLst/>
                                      </dgm:layoutNode>
                                      <dgm:layoutNode name="right_2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2"/>
                                  </dgm:choose>
                                </dgm:else>
                              </dgm:choose>
                            </dgm:else>
                          </dgm:choose>
                        </dgm:else>
                      </dgm:choose>
                    </dgm:else>
                  </dgm:choose>
                </dgm:if>
                <dgm:else name="Name53">
                  <dgm:choose name="Name54">
                    <dgm:if name="Name55" axis="ch ch" ptType="node node" st="1 1" cnt="1 0" func="cnt" op="equ" val="3">
                      <dgm:choose name="Name56">
                        <dgm:if name="Name57" axis="ch ch" ptType="node node" st="2 1" cnt="1 0" func="cnt" op="equ" val="0">
                          <dgm:layoutNode name="balance_30" styleLbl="alignAccFollowNode1">
                            <dgm:varLst>
                              <dgm:bulletEnabled val="1"/>
                            </dgm:varLst>
                            <dgm:alg type="sp"/>
                            <dgm:shape xmlns:r="http://schemas.openxmlformats.org/officeDocument/2006/relationships" rot="-4" type="rect" r:blip="">
                              <dgm:adjLst/>
                            </dgm:shape>
                            <dgm:presOf/>
                            <dgm:constrLst/>
                            <dgm:ruleLst/>
                          </dgm:layoutNode>
                          <dgm:layoutNode name="left_3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name="Name59">
                            <dgm:if name="Name60" axis="ch ch" ptType="node node" st="2 1" cnt="1 0" func="cnt" op="equ" val="1">
                              <dgm:layoutNode name="balance_31" styleLbl="alignAccFollowNode1">
                                <dgm:varLst>
                                  <dgm:bulletEnabled val="1"/>
                                </dgm:varLst>
                                <dgm:alg type="sp"/>
                                <dgm:shape xmlns:r="http://schemas.openxmlformats.org/officeDocument/2006/relationships" rot="-4" type="rect" r:blip="">
                                  <dgm:adjLst/>
                                </dgm:shape>
                                <dgm:presOf/>
                                <dgm:constrLst/>
                                <dgm:ruleLst/>
                              </dgm:layoutNode>
                              <dgm:layoutNode name="left_3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1">
                              <dgm:choose name="Name62">
                                <dgm:if name="Name63" axis="ch ch" ptType="node node" st="2 1" cnt="1 0" func="cnt" op="equ" val="2">
                                  <dgm:layoutNode name="balance_32" styleLbl="alignAccFollowNode1">
                                    <dgm:varLst>
                                      <dgm:bulletEnabled val="1"/>
                                    </dgm:varLst>
                                    <dgm:alg type="sp"/>
                                    <dgm:shape xmlns:r="http://schemas.openxmlformats.org/officeDocument/2006/relationships" rot="-4" type="rect" r:blip="">
                                      <dgm:adjLst/>
                                    </dgm:shape>
                                    <dgm:presOf/>
                                    <dgm:constrLst/>
                                    <dgm:ruleLst/>
                                  </dgm:layoutNode>
                                  <dgm:layoutNode name="left_3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4">
                                  <dgm:choose name="Name65">
                                    <dgm:if name="Name66" axis="ch ch" ptType="node node" st="2 1" cnt="1 0" func="cnt" op="equ" val="3">
                                      <dgm:layoutNode name="balance_33" styleLbl="alignAccFollowNode1">
                                        <dgm:varLst>
                                          <dgm:bulletEnabled val="1"/>
                                        </dgm:varLst>
                                        <dgm:alg type="sp"/>
                                        <dgm:shape xmlns:r="http://schemas.openxmlformats.org/officeDocument/2006/relationships" type="rect" r:blip="">
                                          <dgm:adjLst/>
                                        </dgm:shape>
                                        <dgm:presOf/>
                                        <dgm:constrLst/>
                                        <dgm:ruleLst/>
                                      </dgm:layoutNode>
                                      <dgm:layoutNode name="right_33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7">
                                      <dgm:choose name="Name68">
                                        <dgm:if name="Name69" axis="ch ch" ptType="node node" st="2 1" cnt="1 0" func="cnt" op="gte" val="4">
                                          <dgm:layoutNode name="balance_34" styleLbl="alignAccFollowNode1">
                                            <dgm:varLst>
                                              <dgm:bulletEnabled val="1"/>
                                            </dgm:varLst>
                                            <dgm:alg type="sp"/>
                                            <dgm:shape xmlns:r="http://schemas.openxmlformats.org/officeDocument/2006/relationships" rot="4" type="rect" r:blip="">
                                              <dgm:adjLst/>
                                            </dgm:shape>
                                            <dgm:presOf/>
                                            <dgm:constrLst/>
                                            <dgm:ruleLst/>
                                          </dgm:layoutNode>
                                          <dgm:layoutNode name="right_3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0"/>
                                      </dgm:choose>
                                    </dgm:else>
                                  </dgm:choose>
                                </dgm:else>
                              </dgm:choose>
                            </dgm:else>
                          </dgm:choose>
                        </dgm:else>
                      </dgm:choose>
                    </dgm:if>
                    <dgm:else name="Name71">
                      <dgm:choose name="Name72">
                        <dgm:if name="Name73" axis="ch ch" ptType="node node" st="1 1" cnt="1 0" func="cnt" op="gte" val="4">
                          <dgm:choose name="Name74">
                            <dgm:if name="Name75" axis="ch ch" ptType="node node" st="2 1" cnt="1 0" func="cnt" op="equ" val="0">
                              <dgm:layoutNode name="balance_40" styleLbl="alignAccFollowNode1">
                                <dgm:varLst>
                                  <dgm:bulletEnabled val="1"/>
                                </dgm:varLst>
                                <dgm:alg type="sp"/>
                                <dgm:shape xmlns:r="http://schemas.openxmlformats.org/officeDocument/2006/relationships" rot="-4" type="rect" r:blip="">
                                  <dgm:adjLst/>
                                </dgm:shape>
                                <dgm:presOf/>
                                <dgm:constrLst/>
                                <dgm:ruleLst/>
                              </dgm:layoutNode>
                              <dgm:layoutNode name="left_4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6">
                              <dgm:choose name="Name77">
                                <dgm:if name="Name78" axis="ch ch" ptType="node node" st="2 1" cnt="1 0" func="cnt" op="equ" val="1">
                                  <dgm:layoutNode name="balance_41" styleLbl="alignAccFollowNode1">
                                    <dgm:varLst>
                                      <dgm:bulletEnabled val="1"/>
                                    </dgm:varLst>
                                    <dgm:alg type="sp"/>
                                    <dgm:shape xmlns:r="http://schemas.openxmlformats.org/officeDocument/2006/relationships" rot="-4" type="rect" r:blip="">
                                      <dgm:adjLst/>
                                    </dgm:shape>
                                    <dgm:presOf/>
                                    <dgm:constrLst/>
                                    <dgm:ruleLst/>
                                  </dgm:layoutNode>
                                  <dgm:layoutNode name="left_4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name="Name80">
                                    <dgm:if name="Name81" axis="ch ch" ptType="node node" st="2 1" cnt="1 0" func="cnt" op="equ" val="2">
                                      <dgm:layoutNode name="balance_42" styleLbl="alignAccFollowNode1">
                                        <dgm:varLst>
                                          <dgm:bulletEnabled val="1"/>
                                        </dgm:varLst>
                                        <dgm:alg type="sp"/>
                                        <dgm:shape xmlns:r="http://schemas.openxmlformats.org/officeDocument/2006/relationships" rot="-4" type="rect" r:blip="">
                                          <dgm:adjLst/>
                                        </dgm:shape>
                                        <dgm:presOf/>
                                        <dgm:constrLst/>
                                        <dgm:ruleLst/>
                                      </dgm:layoutNode>
                                      <dgm:layoutNode name="left_4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2">
                                      <dgm:choose name="Name83">
                                        <dgm:if name="Name84" axis="ch ch" ptType="node node" st="2 1" cnt="1 0" func="cnt" op="equ" val="3">
                                          <dgm:layoutNode name="balance_43" styleLbl="alignAccFollowNode1">
                                            <dgm:varLst>
                                              <dgm:bulletEnabled val="1"/>
                                            </dgm:varLst>
                                            <dgm:alg type="sp"/>
                                            <dgm:shape xmlns:r="http://schemas.openxmlformats.org/officeDocument/2006/relationships" rot="-4" type="rect" r:blip="">
                                              <dgm:adjLst/>
                                            </dgm:shape>
                                            <dgm:presOf/>
                                            <dgm:constrLst/>
                                            <dgm:ruleLst/>
                                          </dgm:layoutNode>
                                          <dgm:layoutNode name="left_4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5">
                                          <dgm:choose name="Name86">
                                            <dgm:if name="Name87" axis="ch ch" ptType="node node" st="2 1" cnt="1 0" func="cnt" op="gte" val="4">
                                              <dgm:layoutNode name="balance_44" styleLbl="alignAccFollowNode1">
                                                <dgm:varLst>
                                                  <dgm:bulletEnabled val="1"/>
                                                </dgm:varLst>
                                                <dgm:alg type="sp"/>
                                                <dgm:shape xmlns:r="http://schemas.openxmlformats.org/officeDocument/2006/relationships" type="rect" r:blip="">
                                                  <dgm:adjLst/>
                                                </dgm:shape>
                                                <dgm:presOf/>
                                                <dgm:constrLst/>
                                                <dgm:ruleLst/>
                                              </dgm:layoutNode>
                                              <dgm:layoutNode name="right_44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4" styleLbl="node1">
                                                <dgm:varLst>
                                                  <dgm:bulletEnabled val="1"/>
                                                </dgm:varLst>
                                                <dgm:alg type="tx"/>
                                                <dgm:shape xmlns:r="http://schemas.openxmlformats.org/officeDocument/2006/relationships"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4" styleLbl="node1">
                                                <dgm:varLst>
                                                  <dgm:bulletEnabled val="1"/>
                                                </dgm:varLst>
                                                <dgm:alg type="tx"/>
                                                <dgm:shape xmlns:r="http://schemas.openxmlformats.org/officeDocument/2006/relationships"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8"/>
                                          </dgm:choose>
                                        </dgm:else>
                                      </dgm:choose>
                                    </dgm:else>
                                  </dgm:choose>
                                </dgm:else>
                              </dgm:choose>
                            </dgm:else>
                          </dgm:choose>
                        </dgm:if>
                        <dgm:else name="Name89"/>
                      </dgm:choose>
                    </dgm:else>
                  </dgm:choose>
                </dgm:else>
              </dgm:choose>
            </dgm:else>
          </dgm:choose>
        </dgm:else>
      </dgm:choose>
    </dgm:layoutNode>
  </dgm:layoutNode>
</dgm:layoutDef>
</file>

<file path=ppt/diagrams/layout3.xml><?xml version="1.0" encoding="utf-8"?>
<dgm:layoutDef xmlns:dgm="http://schemas.openxmlformats.org/drawingml/2006/diagram" xmlns:a="http://schemas.openxmlformats.org/drawingml/2006/main" uniqueId="urn:microsoft.com/office/officeart/2005/8/layout/balance1">
  <dgm:title val=""/>
  <dgm:desc val=""/>
  <dgm:catLst>
    <dgm:cat type="relationship" pri="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23">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25" srcId="2" destId="23" srcOrd="0" destOrd="0"/>
      </dgm:cxnLst>
      <dgm:bg/>
      <dgm:whole/>
    </dgm:dataModel>
  </dgm:sampData>
  <dgm:styleData>
    <dgm:dataModel>
      <dgm:ptLst>
        <dgm:pt modelId="0" type="doc"/>
        <dgm:pt modelId="1"/>
        <dgm:pt modelId="11"/>
        <dgm:pt modelId="12"/>
        <dgm:pt modelId="2"/>
        <dgm:pt modelId="21"/>
        <dgm:pt modelId="22"/>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tyleData>
  <dgm:clrData>
    <dgm:dataModel>
      <dgm:ptLst>
        <dgm:pt modelId="0" type="doc"/>
        <dgm:pt modelId="1"/>
        <dgm:pt modelId="11"/>
        <dgm:pt modelId="12"/>
        <dgm:pt modelId="13"/>
        <dgm:pt modelId="2"/>
        <dgm:pt modelId="21"/>
        <dgm:pt modelId="22"/>
        <dgm:pt modelId="23"/>
      </dgm:ptLst>
      <dgm:cxnLst>
        <dgm:cxn modelId="4" srcId="0" destId="1" srcOrd="0" destOrd="0"/>
        <dgm:cxn modelId="5" srcId="0" destId="2" srcOrd="1" destOrd="0"/>
        <dgm:cxn modelId="15" srcId="1" destId="11" srcOrd="0" destOrd="0"/>
        <dgm:cxn modelId="16" srcId="1" destId="12" srcOrd="0" destOrd="0"/>
        <dgm:cxn modelId="17" srcId="1" destId="13" srcOrd="0" destOrd="0"/>
        <dgm:cxn modelId="25" srcId="2" destId="21" srcOrd="0" destOrd="0"/>
        <dgm:cxn modelId="26" srcId="2" destId="22" srcOrd="0" destOrd="0"/>
        <dgm:cxn modelId="27" srcId="2" destId="23" srcOrd="0" destOrd="0"/>
      </dgm:cxnLst>
      <dgm:bg/>
      <dgm:whole/>
    </dgm:dataModel>
  </dgm:clrData>
  <dgm:layoutNode name="outerComposite">
    <dgm:varLst>
      <dgm:chMax val="2"/>
      <dgm:animLvl val="lvl"/>
      <dgm:resizeHandles val="exact"/>
    </dgm:varLst>
    <dgm:alg type="composite">
      <dgm:param type="ar" val="1"/>
    </dgm:alg>
    <dgm:shape xmlns:r="http://schemas.openxmlformats.org/officeDocument/2006/relationships" r:blip="">
      <dgm:adjLst/>
    </dgm:shape>
    <dgm:presOf/>
    <dgm:constrLst>
      <dgm:constr type="h" for="ch" forName="parentComposite" refType="h" refFor="ch" refForName="dummyMaxCanvas" op="equ" fact="0.2"/>
      <dgm:constr type="t" for="ch" forName="parentComposite"/>
      <dgm:constr type="h" for="ch" forName="childrenComposite" refType="h" refFor="ch" refForName="dummyMaxCanvas" op="equ" fact="0.8"/>
      <dgm:constr type="t" for="ch" forName="childrenComposite" refType="h" refFor="ch" refForName="dummyMaxCanvas" fact="0.2"/>
    </dgm:constrLst>
    <dgm:ruleLst/>
    <dgm:layoutNode name="dummyMaxCanvas">
      <dgm:alg type="sp"/>
      <dgm:shape xmlns:r="http://schemas.openxmlformats.org/officeDocument/2006/relationships" r:blip="">
        <dgm:adjLst/>
      </dgm:shape>
      <dgm:presOf/>
      <dgm:constrLst/>
      <dgm:ruleLst/>
    </dgm:layoutNode>
    <dgm:layoutNode name="parentComposite">
      <dgm:alg type="composite"/>
      <dgm:shape xmlns:r="http://schemas.openxmlformats.org/officeDocument/2006/relationships" r:blip="">
        <dgm:adjLst/>
      </dgm:shape>
      <dgm:presOf/>
      <dgm:constrLst>
        <dgm:constr type="w" for="ch" forName="parent1" refType="w" fact="0.36"/>
        <dgm:constr type="ctrX" for="ch" forName="parent1" refType="w" fact="0.24"/>
        <dgm:constr type="w" for="ch" forName="parent2" refType="w" fact="0.36"/>
        <dgm:constr type="ctrX" for="ch" forName="parent2" refType="w" fact="0.76"/>
        <dgm:constr type="primFontSz" for="ch" ptType="node" op="equ"/>
      </dgm:constrLst>
      <dgm:ruleLst/>
      <dgm:layoutNode name="parent1" styleLbl="alignAccFollowNode1">
        <dgm:varLst>
          <dgm:chMax val="4"/>
        </dgm:varLst>
        <dgm:alg type="tx"/>
        <dgm:shape xmlns:r="http://schemas.openxmlformats.org/officeDocument/2006/relationships" type="roundRect" r:blip="">
          <dgm:adjLst>
            <dgm:adj idx="1" val="0.1"/>
          </dgm:adjLst>
        </dgm:shape>
        <dgm:presOf axis="ch" ptType="node"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2" styleLbl="alignAccFollowNode1">
        <dgm:varLst>
          <dgm:chMax val="4"/>
        </dgm:varLst>
        <dgm:alg type="tx"/>
        <dgm:shape xmlns:r="http://schemas.openxmlformats.org/officeDocument/2006/relationships" type="roundRect" r:blip="">
          <dgm:adjLst>
            <dgm:adj idx="1" val="0.1"/>
          </dgm:adjLst>
        </dgm:shape>
        <dgm:presOf axis="ch" ptType="node" st="2"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Node name="childrenComposite">
      <dgm:alg type="composite"/>
      <dgm:shape xmlns:r="http://schemas.openxmlformats.org/officeDocument/2006/relationships" r:blip="">
        <dgm:adjLst/>
      </dgm:shape>
      <dgm:presOf/>
      <dgm:constrLst>
        <dgm:constr type="primFontSz" for="ch" ptType="node" op="equ" val="65"/>
        <dgm:constr type="w" for="ch" forName="fulcrum" refType="w" fact="0.15"/>
        <dgm:constr type="h" for="ch" forName="fulcrum" refType="w" refFor="ch" refForName="fulcrum"/>
        <dgm:constr type="b" for="ch" forName="fulcrum" refType="h"/>
        <dgm:constr type="ctrX" for="ch" forName="fulcrum" refType="w" fact="0.5"/>
        <dgm:constr type="w" for="ch" forName="balance_00" refType="w" fact="0.9"/>
        <dgm:constr type="h" for="ch" forName="balance_00" refType="h" fact="0.076"/>
        <dgm:constr type="b" for="ch" forName="balance_00" refType="h" fact="0.81"/>
        <dgm:constr type="ctrX" for="ch" forName="balance_00" refType="w" fact="0.5"/>
        <dgm:constr type="w" for="ch" forName="balance_01" refType="w"/>
        <dgm:constr type="h" for="ch" forName="balance_01" refType="h" fact="0.157"/>
        <dgm:constr type="b" for="ch" forName="balance_01" refType="h" fact="0.85"/>
        <dgm:constr type="ctrX" for="ch" forName="balance_01" refType="w" fact="0.5"/>
        <dgm:constr type="w" for="ch" forName="balance_02" refType="w"/>
        <dgm:constr type="h" for="ch" forName="balance_02" refType="h" fact="0.157"/>
        <dgm:constr type="b" for="ch" forName="balance_02" refType="h" fact="0.85"/>
        <dgm:constr type="ctrX" for="ch" forName="balance_02" refType="w" fact="0.5"/>
        <dgm:constr type="w" for="ch" forName="balance_03" refType="w"/>
        <dgm:constr type="h" for="ch" forName="balance_03" refType="h" fact="0.157"/>
        <dgm:constr type="b" for="ch" forName="balance_03" refType="h" fact="0.85"/>
        <dgm:constr type="ctrX" for="ch" forName="balance_03" refType="w" fact="0.5"/>
        <dgm:constr type="w" for="ch" forName="balance_04" refType="w"/>
        <dgm:constr type="h" for="ch" forName="balance_04" refType="h" fact="0.157"/>
        <dgm:constr type="b" for="ch" forName="balance_04" refType="h" fact="0.85"/>
        <dgm:constr type="ctrX" for="ch" forName="balance_04" refType="w" fact="0.5"/>
        <dgm:constr type="w" for="ch" forName="balance_10" refType="w"/>
        <dgm:constr type="h" for="ch" forName="balance_10" refType="h" fact="0.157"/>
        <dgm:constr type="b" for="ch" forName="balance_10" refType="h" fact="0.85"/>
        <dgm:constr type="ctrX" for="ch" forName="balance_10" refType="w" fact="0.5"/>
        <dgm:constr type="w" for="ch" forName="balance_11" refType="w" fact="0.9"/>
        <dgm:constr type="h" for="ch" forName="balance_11" refType="h" fact="0.076"/>
        <dgm:constr type="b" for="ch" forName="balance_11" refType="h" fact="0.81"/>
        <dgm:constr type="ctrX" for="ch" forName="balance_11" refType="w" fact="0.5"/>
        <dgm:constr type="w" for="ch" forName="balance_12" refType="w"/>
        <dgm:constr type="h" for="ch" forName="balance_12" refType="h" fact="0.157"/>
        <dgm:constr type="b" for="ch" forName="balance_12" refType="h" fact="0.85"/>
        <dgm:constr type="ctrX" for="ch" forName="balance_12" refType="w" fact="0.5"/>
        <dgm:constr type="w" for="ch" forName="balance_13" refType="w"/>
        <dgm:constr type="h" for="ch" forName="balance_13" refType="h" fact="0.157"/>
        <dgm:constr type="b" for="ch" forName="balance_13" refType="h" fact="0.85"/>
        <dgm:constr type="ctrX" for="ch" forName="balance_13" refType="w" fact="0.5"/>
        <dgm:constr type="w" for="ch" forName="balance_14" refType="w"/>
        <dgm:constr type="h" for="ch" forName="balance_14" refType="h" fact="0.157"/>
        <dgm:constr type="b" for="ch" forName="balance_14" refType="h" fact="0.85"/>
        <dgm:constr type="ctrX" for="ch" forName="balance_14" refType="w" fact="0.5"/>
        <dgm:constr type="w" for="ch" forName="balance_20" refType="w"/>
        <dgm:constr type="h" for="ch" forName="balance_20" refType="h" fact="0.157"/>
        <dgm:constr type="b" for="ch" forName="balance_20" refType="h" fact="0.85"/>
        <dgm:constr type="ctrX" for="ch" forName="balance_20" refType="w" fact="0.5"/>
        <dgm:constr type="w" for="ch" forName="balance_21" refType="w"/>
        <dgm:constr type="h" for="ch" forName="balance_21" refType="h" fact="0.157"/>
        <dgm:constr type="b" for="ch" forName="balance_21" refType="h" fact="0.85"/>
        <dgm:constr type="ctrX" for="ch" forName="balance_21" refType="w" fact="0.5"/>
        <dgm:constr type="w" for="ch" forName="balance_22" refType="w" fact="0.9"/>
        <dgm:constr type="h" for="ch" forName="balance_22" refType="h" fact="0.076"/>
        <dgm:constr type="b" for="ch" forName="balance_22" refType="h" fact="0.81"/>
        <dgm:constr type="ctrX" for="ch" forName="balance_22" refType="w" fact="0.5"/>
        <dgm:constr type="w" for="ch" forName="balance_23" refType="w"/>
        <dgm:constr type="h" for="ch" forName="balance_23" refType="h" fact="0.157"/>
        <dgm:constr type="b" for="ch" forName="balance_23" refType="h" fact="0.85"/>
        <dgm:constr type="ctrX" for="ch" forName="balance_23" refType="w" fact="0.5"/>
        <dgm:constr type="w" for="ch" forName="balance_24" refType="w"/>
        <dgm:constr type="h" for="ch" forName="balance_24" refType="h" fact="0.157"/>
        <dgm:constr type="b" for="ch" forName="balance_24" refType="h" fact="0.85"/>
        <dgm:constr type="ctrX" for="ch" forName="balance_24" refType="w" fact="0.5"/>
        <dgm:constr type="w" for="ch" forName="balance_30" refType="w"/>
        <dgm:constr type="h" for="ch" forName="balance_30" refType="h" fact="0.157"/>
        <dgm:constr type="b" for="ch" forName="balance_30" refType="h" fact="0.85"/>
        <dgm:constr type="ctrX" for="ch" forName="balance_30" refType="w" fact="0.5"/>
        <dgm:constr type="w" for="ch" forName="balance_31" refType="w"/>
        <dgm:constr type="h" for="ch" forName="balance_31" refType="h" fact="0.157"/>
        <dgm:constr type="b" for="ch" forName="balance_31" refType="h" fact="0.85"/>
        <dgm:constr type="ctrX" for="ch" forName="balance_31" refType="w" fact="0.5"/>
        <dgm:constr type="w" for="ch" forName="balance_32" refType="w"/>
        <dgm:constr type="h" for="ch" forName="balance_32" refType="h" fact="0.157"/>
        <dgm:constr type="b" for="ch" forName="balance_32" refType="h" fact="0.85"/>
        <dgm:constr type="ctrX" for="ch" forName="balance_32" refType="w" fact="0.5"/>
        <dgm:constr type="w" for="ch" forName="balance_33" refType="w" fact="0.9"/>
        <dgm:constr type="h" for="ch" forName="balance_33" refType="h" fact="0.076"/>
        <dgm:constr type="b" for="ch" forName="balance_33" refType="h" fact="0.81"/>
        <dgm:constr type="ctrX" for="ch" forName="balance_33" refType="w" fact="0.5"/>
        <dgm:constr type="w" for="ch" forName="balance_34" refType="w"/>
        <dgm:constr type="h" for="ch" forName="balance_34" refType="h" fact="0.157"/>
        <dgm:constr type="b" for="ch" forName="balance_34" refType="h" fact="0.85"/>
        <dgm:constr type="ctrX" for="ch" forName="balance_34" refType="w" fact="0.5"/>
        <dgm:constr type="w" for="ch" forName="balance_40" refType="w"/>
        <dgm:constr type="h" for="ch" forName="balance_40" refType="h" fact="0.157"/>
        <dgm:constr type="b" for="ch" forName="balance_40" refType="h" fact="0.85"/>
        <dgm:constr type="ctrX" for="ch" forName="balance_40" refType="w" fact="0.5"/>
        <dgm:constr type="w" for="ch" forName="balance_41" refType="w"/>
        <dgm:constr type="h" for="ch" forName="balance_41" refType="h" fact="0.157"/>
        <dgm:constr type="b" for="ch" forName="balance_41" refType="h" fact="0.85"/>
        <dgm:constr type="ctrX" for="ch" forName="balance_41" refType="w" fact="0.5"/>
        <dgm:constr type="w" for="ch" forName="balance_42" refType="w"/>
        <dgm:constr type="h" for="ch" forName="balance_42" refType="h" fact="0.157"/>
        <dgm:constr type="b" for="ch" forName="balance_42" refType="h" fact="0.85"/>
        <dgm:constr type="ctrX" for="ch" forName="balance_42" refType="w" fact="0.5"/>
        <dgm:constr type="w" for="ch" forName="balance_43" refType="w"/>
        <dgm:constr type="h" for="ch" forName="balance_43" refType="h" fact="0.157"/>
        <dgm:constr type="b" for="ch" forName="balance_43" refType="h" fact="0.85"/>
        <dgm:constr type="ctrX" for="ch" forName="balance_43" refType="w" fact="0.5"/>
        <dgm:constr type="w" for="ch" forName="balance_44" refType="w" fact="0.9"/>
        <dgm:constr type="h" for="ch" forName="balance_44" refType="h" fact="0.076"/>
        <dgm:constr type="b" for="ch" forName="balance_44" refType="h" fact="0.81"/>
        <dgm:constr type="ctrX" for="ch" forName="balance_44" refType="w" fact="0.5"/>
        <dgm:constr type="w" for="ch" forName="right_01_1" refType="w" fact="0.4"/>
        <dgm:constr type="h" for="ch" forName="right_01_1" refType="h" fact="0.7"/>
        <dgm:constr type="b" for="ch" forName="right_01_1" refType="h" fact="0.76"/>
        <dgm:constr type="ctrX" for="ch" forName="right_01_1" refType="w" fact="0.78"/>
        <dgm:constr type="w" for="ch" forName="left_10_1" refType="w" fact="0.4"/>
        <dgm:constr type="h" for="ch" forName="left_10_1" refType="h" fact="0.7"/>
        <dgm:constr type="b" for="ch" forName="left_10_1" refType="h" fact="0.76"/>
        <dgm:constr type="ctrX" for="ch" forName="left_10_1" refType="w" fact="0.22"/>
        <dgm:constr type="w" for="ch" forName="right_11_1" refType="w" fact="0.36"/>
        <dgm:constr type="h" for="ch" forName="right_11_1" refType="h" fact="0.67"/>
        <dgm:constr type="b" for="ch" forName="right_11_1" refType="h" fact="0.725"/>
        <dgm:constr type="ctrX" for="ch" forName="right_11_1" refType="w" fact="0.76"/>
        <dgm:constr type="w" for="ch" forName="left_11_1" refType="w" fact="0.36"/>
        <dgm:constr type="h" for="ch" forName="left_11_1" refType="h" fact="0.67"/>
        <dgm:constr type="b" for="ch" forName="left_11_1" refType="h" fact="0.725"/>
        <dgm:constr type="ctrX" for="ch" forName="left_11_1" refType="w" fact="0.24"/>
        <dgm:constr type="w" for="ch" forName="right_02_1" refType="w" fact="0.388"/>
        <dgm:constr type="h" for="ch" forName="right_02_1" refType="h" fact="0.36"/>
        <dgm:constr type="b" for="ch" forName="right_02_1" refType="h" fact="0.76"/>
        <dgm:constr type="ctrX" for="ch" forName="right_02_1" refType="w" fact="0.77"/>
        <dgm:constr type="w" for="ch" forName="right_02_2" refType="w" fact="0.388"/>
        <dgm:constr type="h" for="ch" forName="right_02_2" refType="h" fact="0.36"/>
        <dgm:constr type="b" for="ch" forName="right_02_2" refType="h" fact="0.42"/>
        <dgm:constr type="ctrX" for="ch" forName="right_02_2" refType="w" fact="0.79"/>
        <dgm:constr type="w" for="ch" forName="left_20_1" refType="w" fact="0.388"/>
        <dgm:constr type="h" for="ch" forName="left_20_1" refType="h" fact="0.36"/>
        <dgm:constr type="b" for="ch" forName="left_20_1" refType="h" fact="0.76"/>
        <dgm:constr type="ctrX" for="ch" forName="left_20_1" refType="w" fact="0.23"/>
        <dgm:constr type="w" for="ch" forName="left_20_2" refType="w" fact="0.388"/>
        <dgm:constr type="h" for="ch" forName="left_20_2" refType="h" fact="0.36"/>
        <dgm:constr type="b" for="ch" forName="left_20_2" refType="h" fact="0.42"/>
        <dgm:constr type="ctrX" for="ch" forName="left_20_2" refType="w" fact="0.21"/>
        <dgm:constr type="w" for="ch" forName="right_12_1" refType="w" fact="0.388"/>
        <dgm:constr type="h" for="ch" forName="right_12_1" refType="h" fact="0.36"/>
        <dgm:constr type="b" for="ch" forName="right_12_1" refType="h" fact="0.76"/>
        <dgm:constr type="ctrX" for="ch" forName="right_12_1" refType="w" fact="0.77"/>
        <dgm:constr type="w" for="ch" forName="right_12_2" refType="w" fact="0.388"/>
        <dgm:constr type="h" for="ch" forName="right_12_2" refType="h" fact="0.36"/>
        <dgm:constr type="b" for="ch" forName="right_12_2" refType="h" fact="0.42"/>
        <dgm:constr type="ctrX" for="ch" forName="right_12_2" refType="w" fact="0.79"/>
        <dgm:constr type="w" for="ch" forName="left_12_1" refType="w" fact="0.388"/>
        <dgm:constr type="h" for="ch" forName="left_12_1" refType="h" fact="0.36"/>
        <dgm:constr type="b" for="ch" forName="left_12_1" refType="h" fact="0.715"/>
        <dgm:constr type="ctrX" for="ch" forName="left_12_1" refType="w" fact="0.255"/>
        <dgm:constr type="w" for="ch" forName="right_22_1" refType="w" fact="0.36"/>
        <dgm:constr type="h" for="ch" forName="right_22_1" refType="h" fact="0.32"/>
        <dgm:constr type="b" for="ch" forName="right_22_1" refType="h" fact="0.725"/>
        <dgm:constr type="ctrX" for="ch" forName="right_22_1" refType="w" fact="0.76"/>
        <dgm:constr type="w" for="ch" forName="right_22_2" refType="w" fact="0.36"/>
        <dgm:constr type="h" for="ch" forName="right_22_2" refType="h" fact="0.32"/>
        <dgm:constr type="b" for="ch" forName="right_22_2" refType="h" fact="0.39"/>
        <dgm:constr type="ctrX" for="ch" forName="right_22_2" refType="w" fact="0.76"/>
        <dgm:constr type="w" for="ch" forName="left_22_1" refType="w" fact="0.36"/>
        <dgm:constr type="h" for="ch" forName="left_22_1" refType="h" fact="0.32"/>
        <dgm:constr type="b" for="ch" forName="left_22_1" refType="h" fact="0.725"/>
        <dgm:constr type="ctrX" for="ch" forName="left_22_1" refType="w" fact="0.24"/>
        <dgm:constr type="w" for="ch" forName="left_22_2" refType="w" fact="0.36"/>
        <dgm:constr type="h" for="ch" forName="left_22_2" refType="h" fact="0.32"/>
        <dgm:constr type="b" for="ch" forName="left_22_2" refType="h" fact="0.39"/>
        <dgm:constr type="ctrX" for="ch" forName="left_22_2" refType="w" fact="0.24"/>
        <dgm:constr type="w" for="ch" forName="left_21_1" refType="w" fact="0.388"/>
        <dgm:constr type="h" for="ch" forName="left_21_1" refType="h" fact="0.36"/>
        <dgm:constr type="b" for="ch" forName="left_21_1" refType="h" fact="0.76"/>
        <dgm:constr type="ctrX" for="ch" forName="left_21_1" refType="w" fact="0.23"/>
        <dgm:constr type="w" for="ch" forName="left_21_2" refType="w" fact="0.388"/>
        <dgm:constr type="h" for="ch" forName="left_21_2" refType="h" fact="0.36"/>
        <dgm:constr type="b" for="ch" forName="left_21_2" refType="h" fact="0.42"/>
        <dgm:constr type="ctrX" for="ch" forName="left_21_2" refType="w" fact="0.21"/>
        <dgm:constr type="w" for="ch" forName="right_21_1" refType="w" fact="0.388"/>
        <dgm:constr type="h" for="ch" forName="right_21_1" refType="h" fact="0.36"/>
        <dgm:constr type="b" for="ch" forName="right_21_1" refType="h" fact="0.715"/>
        <dgm:constr type="ctrX" for="ch" forName="right_21_1" refType="w" fact="0.745"/>
        <dgm:constr type="w" for="ch" forName="right_03_1" refType="w" fact="0.37"/>
        <dgm:constr type="h" for="ch" forName="right_03_1" refType="h" fact="0.24"/>
        <dgm:constr type="b" for="ch" forName="right_03_1" refType="h" fact="0.76"/>
        <dgm:constr type="ctrX" for="ch" forName="right_03_1" refType="w" fact="0.77"/>
        <dgm:constr type="w" for="ch" forName="right_03_2" refType="w" fact="0.37"/>
        <dgm:constr type="h" for="ch" forName="right_03_2" refType="h" fact="0.24"/>
        <dgm:constr type="b" for="ch" forName="right_03_2" refType="h" fact="0.535"/>
        <dgm:constr type="ctrX" for="ch" forName="right_03_2" refType="w" fact="0.783"/>
        <dgm:constr type="w" for="ch" forName="right_03_3" refType="w" fact="0.37"/>
        <dgm:constr type="h" for="ch" forName="right_03_3" refType="h" fact="0.24"/>
        <dgm:constr type="b" for="ch" forName="right_03_3" refType="h" fact="0.315"/>
        <dgm:constr type="ctrX" for="ch" forName="right_03_3" refType="w" fact="0.796"/>
        <dgm:constr type="w" for="ch" forName="left_30_1" refType="w" fact="0.37"/>
        <dgm:constr type="h" for="ch" forName="left_30_1" refType="h" fact="0.24"/>
        <dgm:constr type="b" for="ch" forName="left_30_1" refType="h" fact="0.76"/>
        <dgm:constr type="ctrX" for="ch" forName="left_30_1" refType="w" fact="0.23"/>
        <dgm:constr type="w" for="ch" forName="left_30_2" refType="w" fact="0.37"/>
        <dgm:constr type="h" for="ch" forName="left_30_2" refType="h" fact="0.24"/>
        <dgm:constr type="b" for="ch" forName="left_30_2" refType="h" fact="0.535"/>
        <dgm:constr type="ctrX" for="ch" forName="left_30_2" refType="w" fact="0.217"/>
        <dgm:constr type="w" for="ch" forName="left_30_3" refType="w" fact="0.37"/>
        <dgm:constr type="h" for="ch" forName="left_30_3" refType="h" fact="0.24"/>
        <dgm:constr type="b" for="ch" forName="left_30_3" refType="h" fact="0.315"/>
        <dgm:constr type="ctrX" for="ch" forName="left_30_3" refType="w" fact="0.204"/>
        <dgm:constr type="w" for="ch" forName="right_13_1" refType="w" fact="0.37"/>
        <dgm:constr type="h" for="ch" forName="right_13_1" refType="h" fact="0.24"/>
        <dgm:constr type="b" for="ch" forName="right_13_1" refType="h" fact="0.76"/>
        <dgm:constr type="ctrX" for="ch" forName="right_13_1" refType="w" fact="0.77"/>
        <dgm:constr type="w" for="ch" forName="right_13_2" refType="w" fact="0.37"/>
        <dgm:constr type="h" for="ch" forName="right_13_2" refType="h" fact="0.24"/>
        <dgm:constr type="b" for="ch" forName="right_13_2" refType="h" fact="0.535"/>
        <dgm:constr type="ctrX" for="ch" forName="right_13_2" refType="w" fact="0.783"/>
        <dgm:constr type="w" for="ch" forName="right_13_3" refType="w" fact="0.37"/>
        <dgm:constr type="h" for="ch" forName="right_13_3" refType="h" fact="0.24"/>
        <dgm:constr type="b" for="ch" forName="right_13_3" refType="h" fact="0.315"/>
        <dgm:constr type="ctrX" for="ch" forName="right_13_3" refType="w" fact="0.796"/>
        <dgm:constr type="w" for="ch" forName="left_13_1" refType="w" fact="0.37"/>
        <dgm:constr type="h" for="ch" forName="left_13_1" refType="h" fact="0.24"/>
        <dgm:constr type="b" for="ch" forName="left_13_1" refType="h" fact="0.715"/>
        <dgm:constr type="ctrX" for="ch" forName="left_13_1" refType="w" fact="0.255"/>
        <dgm:constr type="w" for="ch" forName="left_31_1" refType="w" fact="0.37"/>
        <dgm:constr type="h" for="ch" forName="left_31_1" refType="h" fact="0.24"/>
        <dgm:constr type="b" for="ch" forName="left_31_1" refType="h" fact="0.76"/>
        <dgm:constr type="ctrX" for="ch" forName="left_31_1" refType="w" fact="0.23"/>
        <dgm:constr type="w" for="ch" forName="left_31_2" refType="w" fact="0.37"/>
        <dgm:constr type="h" for="ch" forName="left_31_2" refType="h" fact="0.24"/>
        <dgm:constr type="b" for="ch" forName="left_31_2" refType="h" fact="0.535"/>
        <dgm:constr type="ctrX" for="ch" forName="left_31_2" refType="w" fact="0.217"/>
        <dgm:constr type="w" for="ch" forName="left_31_3" refType="w" fact="0.37"/>
        <dgm:constr type="h" for="ch" forName="left_31_3" refType="h" fact="0.24"/>
        <dgm:constr type="b" for="ch" forName="left_31_3" refType="h" fact="0.315"/>
        <dgm:constr type="ctrX" for="ch" forName="left_31_3" refType="w" fact="0.204"/>
        <dgm:constr type="w" for="ch" forName="right_31_1" refType="w" fact="0.37"/>
        <dgm:constr type="h" for="ch" forName="right_31_1" refType="h" fact="0.24"/>
        <dgm:constr type="b" for="ch" forName="right_31_1" refType="h" fact="0.715"/>
        <dgm:constr type="ctrX" for="ch" forName="right_31_1" refType="w" fact="0.745"/>
        <dgm:constr type="w" for="ch" forName="right_23_1" refType="w" fact="0.37"/>
        <dgm:constr type="h" for="ch" forName="right_23_1" refType="h" fact="0.24"/>
        <dgm:constr type="b" for="ch" forName="right_23_1" refType="h" fact="0.76"/>
        <dgm:constr type="ctrX" for="ch" forName="right_23_1" refType="w" fact="0.77"/>
        <dgm:constr type="w" for="ch" forName="right_23_2" refType="w" fact="0.37"/>
        <dgm:constr type="h" for="ch" forName="right_23_2" refType="h" fact="0.24"/>
        <dgm:constr type="b" for="ch" forName="right_23_2" refType="h" fact="0.535"/>
        <dgm:constr type="ctrX" for="ch" forName="right_23_2" refType="w" fact="0.783"/>
        <dgm:constr type="w" for="ch" forName="right_23_3" refType="w" fact="0.37"/>
        <dgm:constr type="h" for="ch" forName="right_23_3" refType="h" fact="0.24"/>
        <dgm:constr type="b" for="ch" forName="right_23_3" refType="h" fact="0.315"/>
        <dgm:constr type="ctrX" for="ch" forName="right_23_3" refType="w" fact="0.796"/>
        <dgm:constr type="w" for="ch" forName="left_23_1" refType="w" fact="0.37"/>
        <dgm:constr type="h" for="ch" forName="left_23_1" refType="h" fact="0.24"/>
        <dgm:constr type="b" for="ch" forName="left_23_1" refType="h" fact="0.715"/>
        <dgm:constr type="ctrX" for="ch" forName="left_23_1" refType="w" fact="0.255"/>
        <dgm:constr type="w" for="ch" forName="left_23_2" refType="w" fact="0.37"/>
        <dgm:constr type="h" for="ch" forName="left_23_2" refType="h" fact="0.24"/>
        <dgm:constr type="b" for="ch" forName="left_23_2" refType="h" fact="0.49"/>
        <dgm:constr type="ctrX" for="ch" forName="left_23_2" refType="w" fact="0.268"/>
        <dgm:constr type="w" for="ch" forName="left_32_1" refType="w" fact="0.37"/>
        <dgm:constr type="h" for="ch" forName="left_32_1" refType="h" fact="0.24"/>
        <dgm:constr type="b" for="ch" forName="left_32_1" refType="h" fact="0.76"/>
        <dgm:constr type="ctrX" for="ch" forName="left_32_1" refType="w" fact="0.23"/>
        <dgm:constr type="w" for="ch" forName="left_32_2" refType="w" fact="0.37"/>
        <dgm:constr type="h" for="ch" forName="left_32_2" refType="h" fact="0.24"/>
        <dgm:constr type="b" for="ch" forName="left_32_2" refType="h" fact="0.535"/>
        <dgm:constr type="ctrX" for="ch" forName="left_32_2" refType="w" fact="0.217"/>
        <dgm:constr type="w" for="ch" forName="left_32_3" refType="w" fact="0.37"/>
        <dgm:constr type="h" for="ch" forName="left_32_3" refType="h" fact="0.24"/>
        <dgm:constr type="b" for="ch" forName="left_32_3" refType="h" fact="0.315"/>
        <dgm:constr type="ctrX" for="ch" forName="left_32_3" refType="w" fact="0.204"/>
        <dgm:constr type="w" for="ch" forName="right_32_1" refType="w" fact="0.37"/>
        <dgm:constr type="h" for="ch" forName="right_32_1" refType="h" fact="0.24"/>
        <dgm:constr type="b" for="ch" forName="right_32_1" refType="h" fact="0.715"/>
        <dgm:constr type="ctrX" for="ch" forName="right_32_1" refType="w" fact="0.745"/>
        <dgm:constr type="w" for="ch" forName="right_32_2" refType="w" fact="0.37"/>
        <dgm:constr type="h" for="ch" forName="right_32_2" refType="h" fact="0.24"/>
        <dgm:constr type="b" for="ch" forName="right_32_2" refType="h" fact="0.49"/>
        <dgm:constr type="ctrX" for="ch" forName="right_32_2" refType="w" fact="0.732"/>
        <dgm:constr type="w" for="ch" forName="right_33_1" refType="w" fact="0.36"/>
        <dgm:constr type="h" for="ch" forName="right_33_1" refType="h" fact="0.21"/>
        <dgm:constr type="b" for="ch" forName="right_33_1" refType="h" fact="0.725"/>
        <dgm:constr type="ctrX" for="ch" forName="right_33_1" refType="w" fact="0.76"/>
        <dgm:constr type="w" for="ch" forName="right_33_2" refType="w" fact="0.36"/>
        <dgm:constr type="h" for="ch" forName="right_33_2" refType="h" fact="0.21"/>
        <dgm:constr type="b" for="ch" forName="right_33_2" refType="h" fact="0.5"/>
        <dgm:constr type="ctrX" for="ch" forName="right_33_2" refType="w" fact="0.76"/>
        <dgm:constr type="w" for="ch" forName="right_33_3" refType="w" fact="0.36"/>
        <dgm:constr type="h" for="ch" forName="right_33_3" refType="h" fact="0.21"/>
        <dgm:constr type="b" for="ch" forName="right_33_3" refType="h" fact="0.275"/>
        <dgm:constr type="ctrX" for="ch" forName="right_33_3" refType="w" fact="0.76"/>
        <dgm:constr type="w" for="ch" forName="left_33_1" refType="w" fact="0.36"/>
        <dgm:constr type="h" for="ch" forName="left_33_1" refType="h" fact="0.21"/>
        <dgm:constr type="b" for="ch" forName="left_33_1" refType="h" fact="0.725"/>
        <dgm:constr type="ctrX" for="ch" forName="left_33_1" refType="w" fact="0.24"/>
        <dgm:constr type="w" for="ch" forName="left_33_2" refType="w" fact="0.36"/>
        <dgm:constr type="h" for="ch" forName="left_33_2" refType="h" fact="0.21"/>
        <dgm:constr type="b" for="ch" forName="left_33_2" refType="h" fact="0.5"/>
        <dgm:constr type="ctrX" for="ch" forName="left_33_2" refType="w" fact="0.24"/>
        <dgm:constr type="w" for="ch" forName="left_33_3" refType="w" fact="0.36"/>
        <dgm:constr type="h" for="ch" forName="left_33_3" refType="h" fact="0.21"/>
        <dgm:constr type="b" for="ch" forName="left_33_3" refType="h" fact="0.275"/>
        <dgm:constr type="ctrX" for="ch" forName="left_33_3" refType="w" fact="0.24"/>
        <dgm:constr type="w" for="ch" forName="right_04_1" refType="w" fact="0.365"/>
        <dgm:constr type="h" for="ch" forName="right_04_1" refType="h" fact="0.185"/>
        <dgm:constr type="b" for="ch" forName="right_04_1" refType="h" fact="0.76"/>
        <dgm:constr type="ctrX" for="ch" forName="right_04_1" refType="w" fact="0.77"/>
        <dgm:constr type="w" for="ch" forName="right_04_2" refType="w" fact="0.365"/>
        <dgm:constr type="h" for="ch" forName="right_04_2" refType="h" fact="0.185"/>
        <dgm:constr type="b" for="ch" forName="right_04_2" refType="h" fact="0.595"/>
        <dgm:constr type="ctrX" for="ch" forName="right_04_2" refType="w" fact="0.78"/>
        <dgm:constr type="w" for="ch" forName="right_04_3" refType="w" fact="0.365"/>
        <dgm:constr type="h" for="ch" forName="right_04_3" refType="h" fact="0.185"/>
        <dgm:constr type="b" for="ch" forName="right_04_3" refType="h" fact="0.43"/>
        <dgm:constr type="ctrX" for="ch" forName="right_04_3" refType="w" fact="0.79"/>
        <dgm:constr type="w" for="ch" forName="right_04_4" refType="w" fact="0.365"/>
        <dgm:constr type="h" for="ch" forName="right_04_4" refType="h" fact="0.185"/>
        <dgm:constr type="b" for="ch" forName="right_04_4" refType="h" fact="0.265"/>
        <dgm:constr type="ctrX" for="ch" forName="right_04_4" refType="w" fact="0.8"/>
        <dgm:constr type="w" for="ch" forName="left_40_1" refType="w" fact="0.365"/>
        <dgm:constr type="h" for="ch" forName="left_40_1" refType="h" fact="0.185"/>
        <dgm:constr type="b" for="ch" forName="left_40_1" refType="h" fact="0.76"/>
        <dgm:constr type="ctrX" for="ch" forName="left_40_1" refType="w" fact="0.23"/>
        <dgm:constr type="w" for="ch" forName="left_40_2" refType="w" fact="0.365"/>
        <dgm:constr type="h" for="ch" forName="left_40_2" refType="h" fact="0.185"/>
        <dgm:constr type="b" for="ch" forName="left_40_2" refType="h" fact="0.595"/>
        <dgm:constr type="ctrX" for="ch" forName="left_40_2" refType="w" fact="0.22"/>
        <dgm:constr type="w" for="ch" forName="left_40_3" refType="w" fact="0.365"/>
        <dgm:constr type="h" for="ch" forName="left_40_3" refType="h" fact="0.185"/>
        <dgm:constr type="b" for="ch" forName="left_40_3" refType="h" fact="0.43"/>
        <dgm:constr type="ctrX" for="ch" forName="left_40_3" refType="w" fact="0.21"/>
        <dgm:constr type="w" for="ch" forName="left_40_4" refType="w" fact="0.365"/>
        <dgm:constr type="h" for="ch" forName="left_40_4" refType="h" fact="0.185"/>
        <dgm:constr type="b" for="ch" forName="left_40_4" refType="h" fact="0.265"/>
        <dgm:constr type="ctrX" for="ch" forName="left_40_4" refType="w" fact="0.2"/>
        <dgm:constr type="w" for="ch" forName="right_14_1" refType="w" fact="0.365"/>
        <dgm:constr type="h" for="ch" forName="right_14_1" refType="h" fact="0.185"/>
        <dgm:constr type="b" for="ch" forName="right_14_1" refType="h" fact="0.76"/>
        <dgm:constr type="ctrX" for="ch" forName="right_14_1" refType="w" fact="0.77"/>
        <dgm:constr type="w" for="ch" forName="right_14_2" refType="w" fact="0.365"/>
        <dgm:constr type="h" for="ch" forName="right_14_2" refType="h" fact="0.185"/>
        <dgm:constr type="b" for="ch" forName="right_14_2" refType="h" fact="0.595"/>
        <dgm:constr type="ctrX" for="ch" forName="right_14_2" refType="w" fact="0.78"/>
        <dgm:constr type="w" for="ch" forName="right_14_3" refType="w" fact="0.365"/>
        <dgm:constr type="h" for="ch" forName="right_14_3" refType="h" fact="0.185"/>
        <dgm:constr type="b" for="ch" forName="right_14_3" refType="h" fact="0.43"/>
        <dgm:constr type="ctrX" for="ch" forName="right_14_3" refType="w" fact="0.79"/>
        <dgm:constr type="w" for="ch" forName="right_14_4" refType="w" fact="0.365"/>
        <dgm:constr type="h" for="ch" forName="right_14_4" refType="h" fact="0.185"/>
        <dgm:constr type="b" for="ch" forName="right_14_4" refType="h" fact="0.265"/>
        <dgm:constr type="ctrX" for="ch" forName="right_14_4" refType="w" fact="0.8"/>
        <dgm:constr type="w" for="ch" forName="left_14_1" refType="w" fact="0.365"/>
        <dgm:constr type="h" for="ch" forName="left_14_1" refType="h" fact="0.185"/>
        <dgm:constr type="b" for="ch" forName="left_14_1" refType="h" fact="0.715"/>
        <dgm:constr type="ctrX" for="ch" forName="left_14_1" refType="w" fact="0.25"/>
        <dgm:constr type="w" for="ch" forName="left_41_1" refType="w" fact="0.365"/>
        <dgm:constr type="h" for="ch" forName="left_41_1" refType="h" fact="0.185"/>
        <dgm:constr type="b" for="ch" forName="left_41_1" refType="h" fact="0.76"/>
        <dgm:constr type="ctrX" for="ch" forName="left_41_1" refType="w" fact="0.23"/>
        <dgm:constr type="w" for="ch" forName="left_41_2" refType="w" fact="0.365"/>
        <dgm:constr type="h" for="ch" forName="left_41_2" refType="h" fact="0.185"/>
        <dgm:constr type="b" for="ch" forName="left_41_2" refType="h" fact="0.595"/>
        <dgm:constr type="ctrX" for="ch" forName="left_41_2" refType="w" fact="0.22"/>
        <dgm:constr type="w" for="ch" forName="left_41_3" refType="w" fact="0.365"/>
        <dgm:constr type="h" for="ch" forName="left_41_3" refType="h" fact="0.185"/>
        <dgm:constr type="b" for="ch" forName="left_41_3" refType="h" fact="0.43"/>
        <dgm:constr type="ctrX" for="ch" forName="left_41_3" refType="w" fact="0.21"/>
        <dgm:constr type="w" for="ch" forName="left_41_4" refType="w" fact="0.365"/>
        <dgm:constr type="h" for="ch" forName="left_41_4" refType="h" fact="0.185"/>
        <dgm:constr type="b" for="ch" forName="left_41_4" refType="h" fact="0.265"/>
        <dgm:constr type="ctrX" for="ch" forName="left_41_4" refType="w" fact="0.2"/>
        <dgm:constr type="w" for="ch" forName="right_41_1" refType="w" fact="0.365"/>
        <dgm:constr type="h" for="ch" forName="right_41_1" refType="h" fact="0.185"/>
        <dgm:constr type="b" for="ch" forName="right_41_1" refType="h" fact="0.715"/>
        <dgm:constr type="ctrX" for="ch" forName="right_41_1" refType="w" fact="0.75"/>
        <dgm:constr type="w" for="ch" forName="right_24_1" refType="w" fact="0.365"/>
        <dgm:constr type="h" for="ch" forName="right_24_1" refType="h" fact="0.185"/>
        <dgm:constr type="b" for="ch" forName="right_24_1" refType="h" fact="0.76"/>
        <dgm:constr type="ctrX" for="ch" forName="right_24_1" refType="w" fact="0.77"/>
        <dgm:constr type="w" for="ch" forName="right_24_2" refType="w" fact="0.365"/>
        <dgm:constr type="h" for="ch" forName="right_24_2" refType="h" fact="0.185"/>
        <dgm:constr type="b" for="ch" forName="right_24_2" refType="h" fact="0.595"/>
        <dgm:constr type="ctrX" for="ch" forName="right_24_2" refType="w" fact="0.78"/>
        <dgm:constr type="w" for="ch" forName="right_24_3" refType="w" fact="0.365"/>
        <dgm:constr type="h" for="ch" forName="right_24_3" refType="h" fact="0.185"/>
        <dgm:constr type="b" for="ch" forName="right_24_3" refType="h" fact="0.43"/>
        <dgm:constr type="ctrX" for="ch" forName="right_24_3" refType="w" fact="0.79"/>
        <dgm:constr type="w" for="ch" forName="right_24_4" refType="w" fact="0.365"/>
        <dgm:constr type="h" for="ch" forName="right_24_4" refType="h" fact="0.185"/>
        <dgm:constr type="b" for="ch" forName="right_24_4" refType="h" fact="0.265"/>
        <dgm:constr type="ctrX" for="ch" forName="right_24_4" refType="w" fact="0.8"/>
        <dgm:constr type="w" for="ch" forName="left_24_1" refType="w" fact="0.365"/>
        <dgm:constr type="h" for="ch" forName="left_24_1" refType="h" fact="0.185"/>
        <dgm:constr type="b" for="ch" forName="left_24_1" refType="h" fact="0.715"/>
        <dgm:constr type="ctrX" for="ch" forName="left_24_1" refType="w" fact="0.25"/>
        <dgm:constr type="w" for="ch" forName="left_24_2" refType="w" fact="0.365"/>
        <dgm:constr type="h" for="ch" forName="left_24_2" refType="h" fact="0.185"/>
        <dgm:constr type="b" for="ch" forName="left_24_2" refType="h" fact="0.55"/>
        <dgm:constr type="ctrX" for="ch" forName="left_24_2" refType="w" fact="0.26"/>
        <dgm:constr type="w" for="ch" forName="left_42_1" refType="w" fact="0.365"/>
        <dgm:constr type="h" for="ch" forName="left_42_1" refType="h" fact="0.185"/>
        <dgm:constr type="b" for="ch" forName="left_42_1" refType="h" fact="0.76"/>
        <dgm:constr type="ctrX" for="ch" forName="left_42_1" refType="w" fact="0.23"/>
        <dgm:constr type="w" for="ch" forName="left_42_2" refType="w" fact="0.365"/>
        <dgm:constr type="h" for="ch" forName="left_42_2" refType="h" fact="0.185"/>
        <dgm:constr type="b" for="ch" forName="left_42_2" refType="h" fact="0.595"/>
        <dgm:constr type="ctrX" for="ch" forName="left_42_2" refType="w" fact="0.22"/>
        <dgm:constr type="w" for="ch" forName="left_42_3" refType="w" fact="0.365"/>
        <dgm:constr type="h" for="ch" forName="left_42_3" refType="h" fact="0.185"/>
        <dgm:constr type="b" for="ch" forName="left_42_3" refType="h" fact="0.43"/>
        <dgm:constr type="ctrX" for="ch" forName="left_42_3" refType="w" fact="0.21"/>
        <dgm:constr type="w" for="ch" forName="left_42_4" refType="w" fact="0.365"/>
        <dgm:constr type="h" for="ch" forName="left_42_4" refType="h" fact="0.185"/>
        <dgm:constr type="b" for="ch" forName="left_42_4" refType="h" fact="0.265"/>
        <dgm:constr type="ctrX" for="ch" forName="left_42_4" refType="w" fact="0.2"/>
        <dgm:constr type="w" for="ch" forName="right_42_1" refType="w" fact="0.365"/>
        <dgm:constr type="h" for="ch" forName="right_42_1" refType="h" fact="0.185"/>
        <dgm:constr type="b" for="ch" forName="right_42_1" refType="h" fact="0.715"/>
        <dgm:constr type="ctrX" for="ch" forName="right_42_1" refType="w" fact="0.75"/>
        <dgm:constr type="w" for="ch" forName="right_42_2" refType="w" fact="0.365"/>
        <dgm:constr type="h" for="ch" forName="right_42_2" refType="h" fact="0.185"/>
        <dgm:constr type="b" for="ch" forName="right_42_2" refType="h" fact="0.55"/>
        <dgm:constr type="ctrX" for="ch" forName="right_42_2" refType="w" fact="0.74"/>
        <dgm:constr type="w" for="ch" forName="right_34_1" refType="w" fact="0.365"/>
        <dgm:constr type="h" for="ch" forName="right_34_1" refType="h" fact="0.185"/>
        <dgm:constr type="b" for="ch" forName="right_34_1" refType="h" fact="0.76"/>
        <dgm:constr type="ctrX" for="ch" forName="right_34_1" refType="w" fact="0.77"/>
        <dgm:constr type="w" for="ch" forName="right_34_2" refType="w" fact="0.365"/>
        <dgm:constr type="h" for="ch" forName="right_34_2" refType="h" fact="0.185"/>
        <dgm:constr type="b" for="ch" forName="right_34_2" refType="h" fact="0.595"/>
        <dgm:constr type="ctrX" for="ch" forName="right_34_2" refType="w" fact="0.78"/>
        <dgm:constr type="w" for="ch" forName="right_34_3" refType="w" fact="0.365"/>
        <dgm:constr type="h" for="ch" forName="right_34_3" refType="h" fact="0.185"/>
        <dgm:constr type="b" for="ch" forName="right_34_3" refType="h" fact="0.43"/>
        <dgm:constr type="ctrX" for="ch" forName="right_34_3" refType="w" fact="0.79"/>
        <dgm:constr type="w" for="ch" forName="right_34_4" refType="w" fact="0.365"/>
        <dgm:constr type="h" for="ch" forName="right_34_4" refType="h" fact="0.185"/>
        <dgm:constr type="b" for="ch" forName="right_34_4" refType="h" fact="0.265"/>
        <dgm:constr type="ctrX" for="ch" forName="right_34_4" refType="w" fact="0.8"/>
        <dgm:constr type="w" for="ch" forName="left_34_1" refType="w" fact="0.365"/>
        <dgm:constr type="h" for="ch" forName="left_34_1" refType="h" fact="0.185"/>
        <dgm:constr type="b" for="ch" forName="left_34_1" refType="h" fact="0.715"/>
        <dgm:constr type="ctrX" for="ch" forName="left_34_1" refType="w" fact="0.25"/>
        <dgm:constr type="w" for="ch" forName="left_34_2" refType="w" fact="0.365"/>
        <dgm:constr type="h" for="ch" forName="left_34_2" refType="h" fact="0.185"/>
        <dgm:constr type="b" for="ch" forName="left_34_2" refType="h" fact="0.55"/>
        <dgm:constr type="ctrX" for="ch" forName="left_34_2" refType="w" fact="0.26"/>
        <dgm:constr type="w" for="ch" forName="left_34_3" refType="w" fact="0.365"/>
        <dgm:constr type="h" for="ch" forName="left_34_3" refType="h" fact="0.185"/>
        <dgm:constr type="b" for="ch" forName="left_34_3" refType="h" fact="0.385"/>
        <dgm:constr type="ctrX" for="ch" forName="left_34_3" refType="w" fact="0.27"/>
        <dgm:constr type="w" for="ch" forName="left_43_1" refType="w" fact="0.365"/>
        <dgm:constr type="h" for="ch" forName="left_43_1" refType="h" fact="0.185"/>
        <dgm:constr type="b" for="ch" forName="left_43_1" refType="h" fact="0.76"/>
        <dgm:constr type="ctrX" for="ch" forName="left_43_1" refType="w" fact="0.23"/>
        <dgm:constr type="w" for="ch" forName="left_43_2" refType="w" fact="0.365"/>
        <dgm:constr type="h" for="ch" forName="left_43_2" refType="h" fact="0.185"/>
        <dgm:constr type="b" for="ch" forName="left_43_2" refType="h" fact="0.595"/>
        <dgm:constr type="ctrX" for="ch" forName="left_43_2" refType="w" fact="0.22"/>
        <dgm:constr type="w" for="ch" forName="left_43_3" refType="w" fact="0.365"/>
        <dgm:constr type="h" for="ch" forName="left_43_3" refType="h" fact="0.185"/>
        <dgm:constr type="b" for="ch" forName="left_43_3" refType="h" fact="0.43"/>
        <dgm:constr type="ctrX" for="ch" forName="left_43_3" refType="w" fact="0.21"/>
        <dgm:constr type="w" for="ch" forName="left_43_4" refType="w" fact="0.365"/>
        <dgm:constr type="h" for="ch" forName="left_43_4" refType="h" fact="0.185"/>
        <dgm:constr type="b" for="ch" forName="left_43_4" refType="h" fact="0.265"/>
        <dgm:constr type="ctrX" for="ch" forName="left_43_4" refType="w" fact="0.2"/>
        <dgm:constr type="w" for="ch" forName="right_43_1" refType="w" fact="0.365"/>
        <dgm:constr type="h" for="ch" forName="right_43_1" refType="h" fact="0.185"/>
        <dgm:constr type="b" for="ch" forName="right_43_1" refType="h" fact="0.715"/>
        <dgm:constr type="ctrX" for="ch" forName="right_43_1" refType="w" fact="0.75"/>
        <dgm:constr type="w" for="ch" forName="right_43_2" refType="w" fact="0.365"/>
        <dgm:constr type="h" for="ch" forName="right_43_2" refType="h" fact="0.185"/>
        <dgm:constr type="b" for="ch" forName="right_43_2" refType="h" fact="0.55"/>
        <dgm:constr type="ctrX" for="ch" forName="right_43_2" refType="w" fact="0.74"/>
        <dgm:constr type="w" for="ch" forName="right_43_3" refType="w" fact="0.365"/>
        <dgm:constr type="h" for="ch" forName="right_43_3" refType="h" fact="0.185"/>
        <dgm:constr type="b" for="ch" forName="right_43_3" refType="h" fact="0.385"/>
        <dgm:constr type="ctrX" for="ch" forName="right_43_3" refType="w" fact="0.73"/>
        <dgm:constr type="w" for="ch" forName="right_44_1" refType="w" fact="0.36"/>
        <dgm:constr type="h" for="ch" forName="right_44_1" refType="h" fact="0.154"/>
        <dgm:constr type="b" for="ch" forName="right_44_1" refType="h" fact="0.725"/>
        <dgm:constr type="ctrX" for="ch" forName="right_44_1" refType="w" fact="0.76"/>
        <dgm:constr type="w" for="ch" forName="right_44_2" refType="w" fact="0.36"/>
        <dgm:constr type="h" for="ch" forName="right_44_2" refType="h" fact="0.154"/>
        <dgm:constr type="b" for="ch" forName="right_44_2" refType="h" fact="0.559"/>
        <dgm:constr type="ctrX" for="ch" forName="right_44_2" refType="w" fact="0.76"/>
        <dgm:constr type="w" for="ch" forName="right_44_3" refType="w" fact="0.36"/>
        <dgm:constr type="h" for="ch" forName="right_44_3" refType="h" fact="0.154"/>
        <dgm:constr type="b" for="ch" forName="right_44_3" refType="h" fact="0.393"/>
        <dgm:constr type="ctrX" for="ch" forName="right_44_3" refType="w" fact="0.76"/>
        <dgm:constr type="w" for="ch" forName="right_44_4" refType="w" fact="0.36"/>
        <dgm:constr type="h" for="ch" forName="right_44_4" refType="h" fact="0.154"/>
        <dgm:constr type="b" for="ch" forName="right_44_4" refType="h" fact="0.224"/>
        <dgm:constr type="ctrX" for="ch" forName="right_44_4" refType="w" fact="0.76"/>
        <dgm:constr type="w" for="ch" forName="left_44_1" refType="w" fact="0.36"/>
        <dgm:constr type="h" for="ch" forName="left_44_1" refType="h" fact="0.154"/>
        <dgm:constr type="b" for="ch" forName="left_44_1" refType="h" fact="0.725"/>
        <dgm:constr type="ctrX" for="ch" forName="left_44_1" refType="w" fact="0.24"/>
        <dgm:constr type="w" for="ch" forName="left_44_2" refType="w" fact="0.36"/>
        <dgm:constr type="h" for="ch" forName="left_44_2" refType="h" fact="0.154"/>
        <dgm:constr type="b" for="ch" forName="left_44_2" refType="h" fact="0.559"/>
        <dgm:constr type="ctrX" for="ch" forName="left_44_2" refType="w" fact="0.24"/>
        <dgm:constr type="w" for="ch" forName="left_44_3" refType="w" fact="0.36"/>
        <dgm:constr type="h" for="ch" forName="left_44_3" refType="h" fact="0.154"/>
        <dgm:constr type="b" for="ch" forName="left_44_3" refType="h" fact="0.393"/>
        <dgm:constr type="ctrX" for="ch" forName="left_44_3" refType="w" fact="0.24"/>
        <dgm:constr type="w" for="ch" forName="left_44_4" refType="w" fact="0.36"/>
        <dgm:constr type="h" for="ch" forName="left_44_4" refType="h" fact="0.154"/>
        <dgm:constr type="b" for="ch" forName="left_44_4" refType="h" fact="0.224"/>
        <dgm:constr type="ctrX" for="ch" forName="left_44_4" refType="w" fact="0.24"/>
      </dgm:constrLst>
      <dgm:ruleLst/>
      <dgm:layoutNode name="dummyMaxCanvas_ChildArea">
        <dgm:alg type="sp"/>
        <dgm:shape xmlns:r="http://schemas.openxmlformats.org/officeDocument/2006/relationships" r:blip="">
          <dgm:adjLst/>
        </dgm:shape>
        <dgm:presOf/>
        <dgm:constrLst/>
        <dgm:ruleLst/>
      </dgm:layoutNode>
      <dgm:layoutNode name="fulcrum" styleLbl="alignAccFollowNode1">
        <dgm:alg type="sp"/>
        <dgm:shape xmlns:r="http://schemas.openxmlformats.org/officeDocument/2006/relationships" type="triangle" r:blip="">
          <dgm:adjLst/>
        </dgm:shape>
        <dgm:presOf/>
        <dgm:constrLst/>
        <dgm:ruleLst/>
      </dgm:layoutNode>
      <dgm:choose name="Name0">
        <dgm:if name="Name1" axis="ch ch" ptType="node node" st="1 1" cnt="1 0" func="cnt" op="equ" val="0">
          <dgm:choose name="Name2">
            <dgm:if name="Name3" axis="ch ch" ptType="node node" st="2 1" cnt="1 0" func="cnt" op="equ" val="0">
              <dgm:layoutNode name="balance_00" styleLbl="alignAccFollowNode1">
                <dgm:varLst>
                  <dgm:bulletEnabled val="1"/>
                </dgm:varLst>
                <dgm:alg type="sp"/>
                <dgm:shape xmlns:r="http://schemas.openxmlformats.org/officeDocument/2006/relationships" type="rect" r:blip="">
                  <dgm:adjLst/>
                </dgm:shape>
                <dgm:presOf/>
                <dgm:constrLst/>
                <dgm:ruleLst/>
              </dgm:layoutNode>
            </dgm:if>
            <dgm:else name="Name4">
              <dgm:choose name="Name5">
                <dgm:if name="Name6" axis="ch ch" ptType="node node" st="2 1" cnt="1 0" func="cnt" op="equ" val="1">
                  <dgm:layoutNode name="balance_01" styleLbl="alignAccFollowNode1">
                    <dgm:varLst>
                      <dgm:bulletEnabled val="1"/>
                    </dgm:varLst>
                    <dgm:alg type="sp"/>
                    <dgm:shape xmlns:r="http://schemas.openxmlformats.org/officeDocument/2006/relationships" rot="4" type="rect" r:blip="">
                      <dgm:adjLst/>
                    </dgm:shape>
                    <dgm:presOf/>
                    <dgm:constrLst/>
                    <dgm:ruleLst/>
                  </dgm:layoutNode>
                  <dgm:layoutNode name="right_0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
                  <dgm:choose name="Name8">
                    <dgm:if name="Name9" axis="ch ch" ptType="node node" st="2 1" cnt="1 0" func="cnt" op="equ" val="2">
                      <dgm:layoutNode name="balance_02" styleLbl="alignAccFollowNode1">
                        <dgm:varLst>
                          <dgm:bulletEnabled val="1"/>
                        </dgm:varLst>
                        <dgm:alg type="sp"/>
                        <dgm:shape xmlns:r="http://schemas.openxmlformats.org/officeDocument/2006/relationships" rot="4" type="rect" r:blip="">
                          <dgm:adjLst/>
                        </dgm:shape>
                        <dgm:presOf/>
                        <dgm:constrLst/>
                        <dgm:ruleLst/>
                      </dgm:layoutNode>
                      <dgm:layoutNode name="right_0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
                      <dgm:choose name="Name11">
                        <dgm:if name="Name12" axis="ch ch" ptType="node node" st="2 1" cnt="1 0" func="cnt" op="equ" val="3">
                          <dgm:layoutNode name="balance_03" styleLbl="alignAccFollowNode1">
                            <dgm:varLst>
                              <dgm:bulletEnabled val="1"/>
                            </dgm:varLst>
                            <dgm:alg type="sp"/>
                            <dgm:shape xmlns:r="http://schemas.openxmlformats.org/officeDocument/2006/relationships" rot="4" type="rect" r:blip="">
                              <dgm:adjLst/>
                            </dgm:shape>
                            <dgm:presOf/>
                            <dgm:constrLst/>
                            <dgm:ruleLst/>
                          </dgm:layoutNode>
                          <dgm:layoutNode name="right_0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3">
                          <dgm:choose name="Name14">
                            <dgm:if name="Name15" axis="ch ch" ptType="node node" st="2 1" cnt="1 0" func="cnt" op="gte" val="4">
                              <dgm:layoutNode name="balance_04" styleLbl="alignAccFollowNode1">
                                <dgm:varLst>
                                  <dgm:bulletEnabled val="1"/>
                                </dgm:varLst>
                                <dgm:alg type="sp"/>
                                <dgm:shape xmlns:r="http://schemas.openxmlformats.org/officeDocument/2006/relationships" rot="4" type="rect" r:blip="">
                                  <dgm:adjLst/>
                                </dgm:shape>
                                <dgm:presOf/>
                                <dgm:constrLst/>
                                <dgm:ruleLst/>
                              </dgm:layoutNode>
                              <dgm:layoutNode name="right_0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6"/>
                          </dgm:choose>
                        </dgm:else>
                      </dgm:choose>
                    </dgm:else>
                  </dgm:choose>
                </dgm:else>
              </dgm:choose>
            </dgm:else>
          </dgm:choose>
        </dgm:if>
        <dgm:else name="Name17">
          <dgm:choose name="Name18">
            <dgm:if name="Name19" axis="ch ch" ptType="node node" st="1 1" cnt="1 0" func="cnt" op="equ" val="1">
              <dgm:choose name="Name20">
                <dgm:if name="Name21" axis="ch ch" ptType="node node" st="2 1" cnt="1 0" func="cnt" op="equ" val="0">
                  <dgm:layoutNode name="balance_10" styleLbl="alignAccFollowNode1">
                    <dgm:varLst>
                      <dgm:bulletEnabled val="1"/>
                    </dgm:varLst>
                    <dgm:alg type="sp"/>
                    <dgm:shape xmlns:r="http://schemas.openxmlformats.org/officeDocument/2006/relationships" rot="-4" type="rect" r:blip="">
                      <dgm:adjLst/>
                    </dgm:shape>
                    <dgm:presOf/>
                    <dgm:constrLst/>
                    <dgm:ruleLst/>
                  </dgm:layoutNode>
                  <dgm:layoutNode name="left_1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2">
                  <dgm:choose name="Name23">
                    <dgm:if name="Name24" axis="ch ch" ptType="node node" st="2 1" cnt="1 0" func="cnt" op="equ" val="1">
                      <dgm:layoutNode name="balance_11" styleLbl="alignAccFollowNode1">
                        <dgm:varLst>
                          <dgm:bulletEnabled val="1"/>
                        </dgm:varLst>
                        <dgm:alg type="sp"/>
                        <dgm:shape xmlns:r="http://schemas.openxmlformats.org/officeDocument/2006/relationships" type="rect" r:blip="">
                          <dgm:adjLst/>
                        </dgm:shape>
                        <dgm:presOf/>
                        <dgm:constrLst/>
                        <dgm:ruleLst/>
                      </dgm:layoutNode>
                      <dgm:layoutNode name="left_11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1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5">
                      <dgm:choose name="Name26">
                        <dgm:if name="Name27" axis="ch ch" ptType="node node" st="2 1" cnt="1 0" func="cnt" op="equ" val="2">
                          <dgm:layoutNode name="balance_12" styleLbl="alignAccFollowNode1">
                            <dgm:varLst>
                              <dgm:bulletEnabled val="1"/>
                            </dgm:varLst>
                            <dgm:alg type="sp"/>
                            <dgm:shape xmlns:r="http://schemas.openxmlformats.org/officeDocument/2006/relationships" rot="4" type="rect" r:blip="">
                              <dgm:adjLst/>
                            </dgm:shape>
                            <dgm:presOf/>
                            <dgm:constrLst/>
                            <dgm:ruleLst/>
                          </dgm:layoutNode>
                          <dgm:layoutNode name="right_1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8">
                          <dgm:choose name="Name29">
                            <dgm:if name="Name30" axis="ch ch" ptType="node node" st="2 1" cnt="1 0" func="cnt" op="equ" val="3">
                              <dgm:layoutNode name="balance_13" styleLbl="alignAccFollowNode1">
                                <dgm:varLst>
                                  <dgm:bulletEnabled val="1"/>
                                </dgm:varLst>
                                <dgm:alg type="sp"/>
                                <dgm:shape xmlns:r="http://schemas.openxmlformats.org/officeDocument/2006/relationships" rot="4" type="rect" r:blip="">
                                  <dgm:adjLst/>
                                </dgm:shape>
                                <dgm:presOf/>
                                <dgm:constrLst/>
                                <dgm:ruleLst/>
                              </dgm:layoutNode>
                              <dgm:layoutNode name="right_1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1">
                              <dgm:choose name="Name32">
                                <dgm:if name="Name33" axis="ch ch" ptType="node node" st="2 1" cnt="1 0" func="cnt" op="gte" val="4">
                                  <dgm:layoutNode name="balance_14" styleLbl="alignAccFollowNode1">
                                    <dgm:varLst>
                                      <dgm:bulletEnabled val="1"/>
                                    </dgm:varLst>
                                    <dgm:alg type="sp"/>
                                    <dgm:shape xmlns:r="http://schemas.openxmlformats.org/officeDocument/2006/relationships" rot="4" type="rect" r:blip="">
                                      <dgm:adjLst/>
                                    </dgm:shape>
                                    <dgm:presOf/>
                                    <dgm:constrLst/>
                                    <dgm:ruleLst/>
                                  </dgm:layoutNode>
                                  <dgm:layoutNode name="right_1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4"/>
                              </dgm:choose>
                            </dgm:else>
                          </dgm:choose>
                        </dgm:else>
                      </dgm:choose>
                    </dgm:else>
                  </dgm:choose>
                </dgm:else>
              </dgm:choose>
            </dgm:if>
            <dgm:else name="Name35">
              <dgm:choose name="Name36">
                <dgm:if name="Name37" axis="ch ch" ptType="node node" st="1 1" cnt="1 0" func="cnt" op="equ" val="2">
                  <dgm:choose name="Name38">
                    <dgm:if name="Name39" axis="ch ch" ptType="node node" st="2 1" cnt="1 0" func="cnt" op="equ" val="0">
                      <dgm:layoutNode name="balance_20" styleLbl="alignAccFollowNode1">
                        <dgm:varLst>
                          <dgm:bulletEnabled val="1"/>
                        </dgm:varLst>
                        <dgm:alg type="sp"/>
                        <dgm:shape xmlns:r="http://schemas.openxmlformats.org/officeDocument/2006/relationships" rot="-4" type="rect" r:blip="">
                          <dgm:adjLst/>
                        </dgm:shape>
                        <dgm:presOf/>
                        <dgm:constrLst/>
                        <dgm:ruleLst/>
                      </dgm:layoutNode>
                      <dgm:layoutNode name="left_2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0">
                      <dgm:choose name="Name41">
                        <dgm:if name="Name42" axis="ch ch" ptType="node node" st="2 1" cnt="1 0" func="cnt" op="equ" val="1">
                          <dgm:layoutNode name="balance_21" styleLbl="alignAccFollowNode1">
                            <dgm:varLst>
                              <dgm:bulletEnabled val="1"/>
                            </dgm:varLst>
                            <dgm:alg type="sp"/>
                            <dgm:shape xmlns:r="http://schemas.openxmlformats.org/officeDocument/2006/relationships" rot="-4" type="rect" r:blip="">
                              <dgm:adjLst/>
                            </dgm:shape>
                            <dgm:presOf/>
                            <dgm:constrLst/>
                            <dgm:ruleLst/>
                          </dgm:layoutNode>
                          <dgm:layoutNode name="left_2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3">
                          <dgm:choose name="Name44">
                            <dgm:if name="Name45" axis="ch ch" ptType="node node" st="2 1" cnt="1 0" func="cnt" op="equ" val="2">
                              <dgm:layoutNode name="balance_22" styleLbl="alignAccFollowNode1">
                                <dgm:varLst>
                                  <dgm:bulletEnabled val="1"/>
                                </dgm:varLst>
                                <dgm:alg type="sp"/>
                                <dgm:shape xmlns:r="http://schemas.openxmlformats.org/officeDocument/2006/relationships" type="rect" r:blip="">
                                  <dgm:adjLst/>
                                </dgm:shape>
                                <dgm:presOf/>
                                <dgm:constrLst/>
                                <dgm:ruleLst/>
                              </dgm:layoutNode>
                              <dgm:layoutNode name="right_22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2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6">
                              <dgm:choose name="Name47">
                                <dgm:if name="Name48" axis="ch ch" ptType="node node" st="2 1" cnt="1 0" func="cnt" op="equ" val="3">
                                  <dgm:layoutNode name="balance_23" styleLbl="alignAccFollowNode1">
                                    <dgm:varLst>
                                      <dgm:bulletEnabled val="1"/>
                                    </dgm:varLst>
                                    <dgm:alg type="sp"/>
                                    <dgm:shape xmlns:r="http://schemas.openxmlformats.org/officeDocument/2006/relationships" rot="4" type="rect" r:blip="">
                                      <dgm:adjLst/>
                                    </dgm:shape>
                                    <dgm:presOf/>
                                    <dgm:constrLst/>
                                    <dgm:ruleLst/>
                                  </dgm:layoutNode>
                                  <dgm:layoutNode name="right_2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9">
                                  <dgm:choose name="Name50">
                                    <dgm:if name="Name51" axis="ch ch" ptType="node node" st="2 1" cnt="1 0" func="cnt" op="gte" val="4">
                                      <dgm:layoutNode name="balance_24" styleLbl="alignAccFollowNode1">
                                        <dgm:varLst>
                                          <dgm:bulletEnabled val="1"/>
                                        </dgm:varLst>
                                        <dgm:alg type="sp"/>
                                        <dgm:shape xmlns:r="http://schemas.openxmlformats.org/officeDocument/2006/relationships" rot="4" type="rect" r:blip="">
                                          <dgm:adjLst/>
                                        </dgm:shape>
                                        <dgm:presOf/>
                                        <dgm:constrLst/>
                                        <dgm:ruleLst/>
                                      </dgm:layoutNode>
                                      <dgm:layoutNode name="right_2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2"/>
                                  </dgm:choose>
                                </dgm:else>
                              </dgm:choose>
                            </dgm:else>
                          </dgm:choose>
                        </dgm:else>
                      </dgm:choose>
                    </dgm:else>
                  </dgm:choose>
                </dgm:if>
                <dgm:else name="Name53">
                  <dgm:choose name="Name54">
                    <dgm:if name="Name55" axis="ch ch" ptType="node node" st="1 1" cnt="1 0" func="cnt" op="equ" val="3">
                      <dgm:choose name="Name56">
                        <dgm:if name="Name57" axis="ch ch" ptType="node node" st="2 1" cnt="1 0" func="cnt" op="equ" val="0">
                          <dgm:layoutNode name="balance_30" styleLbl="alignAccFollowNode1">
                            <dgm:varLst>
                              <dgm:bulletEnabled val="1"/>
                            </dgm:varLst>
                            <dgm:alg type="sp"/>
                            <dgm:shape xmlns:r="http://schemas.openxmlformats.org/officeDocument/2006/relationships" rot="-4" type="rect" r:blip="">
                              <dgm:adjLst/>
                            </dgm:shape>
                            <dgm:presOf/>
                            <dgm:constrLst/>
                            <dgm:ruleLst/>
                          </dgm:layoutNode>
                          <dgm:layoutNode name="left_3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name="Name59">
                            <dgm:if name="Name60" axis="ch ch" ptType="node node" st="2 1" cnt="1 0" func="cnt" op="equ" val="1">
                              <dgm:layoutNode name="balance_31" styleLbl="alignAccFollowNode1">
                                <dgm:varLst>
                                  <dgm:bulletEnabled val="1"/>
                                </dgm:varLst>
                                <dgm:alg type="sp"/>
                                <dgm:shape xmlns:r="http://schemas.openxmlformats.org/officeDocument/2006/relationships" rot="-4" type="rect" r:blip="">
                                  <dgm:adjLst/>
                                </dgm:shape>
                                <dgm:presOf/>
                                <dgm:constrLst/>
                                <dgm:ruleLst/>
                              </dgm:layoutNode>
                              <dgm:layoutNode name="left_3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1">
                              <dgm:choose name="Name62">
                                <dgm:if name="Name63" axis="ch ch" ptType="node node" st="2 1" cnt="1 0" func="cnt" op="equ" val="2">
                                  <dgm:layoutNode name="balance_32" styleLbl="alignAccFollowNode1">
                                    <dgm:varLst>
                                      <dgm:bulletEnabled val="1"/>
                                    </dgm:varLst>
                                    <dgm:alg type="sp"/>
                                    <dgm:shape xmlns:r="http://schemas.openxmlformats.org/officeDocument/2006/relationships" rot="-4" type="rect" r:blip="">
                                      <dgm:adjLst/>
                                    </dgm:shape>
                                    <dgm:presOf/>
                                    <dgm:constrLst/>
                                    <dgm:ruleLst/>
                                  </dgm:layoutNode>
                                  <dgm:layoutNode name="left_3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4">
                                  <dgm:choose name="Name65">
                                    <dgm:if name="Name66" axis="ch ch" ptType="node node" st="2 1" cnt="1 0" func="cnt" op="equ" val="3">
                                      <dgm:layoutNode name="balance_33" styleLbl="alignAccFollowNode1">
                                        <dgm:varLst>
                                          <dgm:bulletEnabled val="1"/>
                                        </dgm:varLst>
                                        <dgm:alg type="sp"/>
                                        <dgm:shape xmlns:r="http://schemas.openxmlformats.org/officeDocument/2006/relationships" type="rect" r:blip="">
                                          <dgm:adjLst/>
                                        </dgm:shape>
                                        <dgm:presOf/>
                                        <dgm:constrLst/>
                                        <dgm:ruleLst/>
                                      </dgm:layoutNode>
                                      <dgm:layoutNode name="right_33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7">
                                      <dgm:choose name="Name68">
                                        <dgm:if name="Name69" axis="ch ch" ptType="node node" st="2 1" cnt="1 0" func="cnt" op="gte" val="4">
                                          <dgm:layoutNode name="balance_34" styleLbl="alignAccFollowNode1">
                                            <dgm:varLst>
                                              <dgm:bulletEnabled val="1"/>
                                            </dgm:varLst>
                                            <dgm:alg type="sp"/>
                                            <dgm:shape xmlns:r="http://schemas.openxmlformats.org/officeDocument/2006/relationships" rot="4" type="rect" r:blip="">
                                              <dgm:adjLst/>
                                            </dgm:shape>
                                            <dgm:presOf/>
                                            <dgm:constrLst/>
                                            <dgm:ruleLst/>
                                          </dgm:layoutNode>
                                          <dgm:layoutNode name="right_3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0"/>
                                      </dgm:choose>
                                    </dgm:else>
                                  </dgm:choose>
                                </dgm:else>
                              </dgm:choose>
                            </dgm:else>
                          </dgm:choose>
                        </dgm:else>
                      </dgm:choose>
                    </dgm:if>
                    <dgm:else name="Name71">
                      <dgm:choose name="Name72">
                        <dgm:if name="Name73" axis="ch ch" ptType="node node" st="1 1" cnt="1 0" func="cnt" op="gte" val="4">
                          <dgm:choose name="Name74">
                            <dgm:if name="Name75" axis="ch ch" ptType="node node" st="2 1" cnt="1 0" func="cnt" op="equ" val="0">
                              <dgm:layoutNode name="balance_40" styleLbl="alignAccFollowNode1">
                                <dgm:varLst>
                                  <dgm:bulletEnabled val="1"/>
                                </dgm:varLst>
                                <dgm:alg type="sp"/>
                                <dgm:shape xmlns:r="http://schemas.openxmlformats.org/officeDocument/2006/relationships" rot="-4" type="rect" r:blip="">
                                  <dgm:adjLst/>
                                </dgm:shape>
                                <dgm:presOf/>
                                <dgm:constrLst/>
                                <dgm:ruleLst/>
                              </dgm:layoutNode>
                              <dgm:layoutNode name="left_4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6">
                              <dgm:choose name="Name77">
                                <dgm:if name="Name78" axis="ch ch" ptType="node node" st="2 1" cnt="1 0" func="cnt" op="equ" val="1">
                                  <dgm:layoutNode name="balance_41" styleLbl="alignAccFollowNode1">
                                    <dgm:varLst>
                                      <dgm:bulletEnabled val="1"/>
                                    </dgm:varLst>
                                    <dgm:alg type="sp"/>
                                    <dgm:shape xmlns:r="http://schemas.openxmlformats.org/officeDocument/2006/relationships" rot="-4" type="rect" r:blip="">
                                      <dgm:adjLst/>
                                    </dgm:shape>
                                    <dgm:presOf/>
                                    <dgm:constrLst/>
                                    <dgm:ruleLst/>
                                  </dgm:layoutNode>
                                  <dgm:layoutNode name="left_4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name="Name80">
                                    <dgm:if name="Name81" axis="ch ch" ptType="node node" st="2 1" cnt="1 0" func="cnt" op="equ" val="2">
                                      <dgm:layoutNode name="balance_42" styleLbl="alignAccFollowNode1">
                                        <dgm:varLst>
                                          <dgm:bulletEnabled val="1"/>
                                        </dgm:varLst>
                                        <dgm:alg type="sp"/>
                                        <dgm:shape xmlns:r="http://schemas.openxmlformats.org/officeDocument/2006/relationships" rot="-4" type="rect" r:blip="">
                                          <dgm:adjLst/>
                                        </dgm:shape>
                                        <dgm:presOf/>
                                        <dgm:constrLst/>
                                        <dgm:ruleLst/>
                                      </dgm:layoutNode>
                                      <dgm:layoutNode name="left_4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2">
                                      <dgm:choose name="Name83">
                                        <dgm:if name="Name84" axis="ch ch" ptType="node node" st="2 1" cnt="1 0" func="cnt" op="equ" val="3">
                                          <dgm:layoutNode name="balance_43" styleLbl="alignAccFollowNode1">
                                            <dgm:varLst>
                                              <dgm:bulletEnabled val="1"/>
                                            </dgm:varLst>
                                            <dgm:alg type="sp"/>
                                            <dgm:shape xmlns:r="http://schemas.openxmlformats.org/officeDocument/2006/relationships" rot="-4" type="rect" r:blip="">
                                              <dgm:adjLst/>
                                            </dgm:shape>
                                            <dgm:presOf/>
                                            <dgm:constrLst/>
                                            <dgm:ruleLst/>
                                          </dgm:layoutNode>
                                          <dgm:layoutNode name="left_4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5">
                                          <dgm:choose name="Name86">
                                            <dgm:if name="Name87" axis="ch ch" ptType="node node" st="2 1" cnt="1 0" func="cnt" op="gte" val="4">
                                              <dgm:layoutNode name="balance_44" styleLbl="alignAccFollowNode1">
                                                <dgm:varLst>
                                                  <dgm:bulletEnabled val="1"/>
                                                </dgm:varLst>
                                                <dgm:alg type="sp"/>
                                                <dgm:shape xmlns:r="http://schemas.openxmlformats.org/officeDocument/2006/relationships" type="rect" r:blip="">
                                                  <dgm:adjLst/>
                                                </dgm:shape>
                                                <dgm:presOf/>
                                                <dgm:constrLst/>
                                                <dgm:ruleLst/>
                                              </dgm:layoutNode>
                                              <dgm:layoutNode name="right_44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4" styleLbl="node1">
                                                <dgm:varLst>
                                                  <dgm:bulletEnabled val="1"/>
                                                </dgm:varLst>
                                                <dgm:alg type="tx"/>
                                                <dgm:shape xmlns:r="http://schemas.openxmlformats.org/officeDocument/2006/relationships"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4" styleLbl="node1">
                                                <dgm:varLst>
                                                  <dgm:bulletEnabled val="1"/>
                                                </dgm:varLst>
                                                <dgm:alg type="tx"/>
                                                <dgm:shape xmlns:r="http://schemas.openxmlformats.org/officeDocument/2006/relationships"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8"/>
                                          </dgm:choose>
                                        </dgm:else>
                                      </dgm:choose>
                                    </dgm:else>
                                  </dgm:choose>
                                </dgm:else>
                              </dgm:choose>
                            </dgm:else>
                          </dgm:choose>
                        </dgm:if>
                        <dgm:else name="Name89"/>
                      </dgm:choose>
                    </dgm:else>
                  </dgm:choose>
                </dgm:else>
              </dgm:choose>
            </dgm:else>
          </dgm:choose>
        </dgm:else>
      </dgm:choose>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1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b="1" i="0">
                <a:latin typeface="Arial" panose="020B0604020202020204" pitchFamily="34" charset="0"/>
                <a:ea typeface="+mn-ea"/>
                <a:cs typeface="+mn-cs"/>
              </a:defRPr>
            </a:lvl1pPr>
          </a:lstStyle>
          <a:p>
            <a:pPr>
              <a:defRPr/>
            </a:pPr>
            <a:endParaRPr lang="en-US" dirty="0"/>
          </a:p>
        </p:txBody>
      </p:sp>
      <p:sp>
        <p:nvSpPr>
          <p:cNvPr id="53251"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1" i="0">
                <a:latin typeface="Arial" panose="020B0604020202020204" pitchFamily="34" charset="0"/>
                <a:ea typeface="+mn-ea"/>
                <a:cs typeface="+mn-cs"/>
              </a:defRPr>
            </a:lvl1pPr>
          </a:lstStyle>
          <a:p>
            <a:pPr>
              <a:defRPr/>
            </a:pPr>
            <a:endParaRPr lang="en-US" dirty="0"/>
          </a:p>
        </p:txBody>
      </p:sp>
      <p:sp>
        <p:nvSpPr>
          <p:cNvPr id="17203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3253"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3254"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b="1" i="0">
                <a:latin typeface="Arial" panose="020B0604020202020204" pitchFamily="34" charset="0"/>
                <a:ea typeface="+mn-ea"/>
                <a:cs typeface="+mn-cs"/>
              </a:defRPr>
            </a:lvl1pPr>
          </a:lstStyle>
          <a:p>
            <a:pPr>
              <a:defRPr/>
            </a:pPr>
            <a:endParaRPr lang="en-US" dirty="0"/>
          </a:p>
        </p:txBody>
      </p:sp>
      <p:sp>
        <p:nvSpPr>
          <p:cNvPr id="53255"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defRPr>
            </a:lvl1pPr>
          </a:lstStyle>
          <a:p>
            <a:fld id="{92449075-6428-6045-85D2-6CCB9673E1B0}" type="slidenum">
              <a:rPr lang="en-US" smtClean="0"/>
              <a:pPr/>
              <a:t>‹#›</a:t>
            </a:fld>
            <a:endParaRPr lang="en-US" dirty="0"/>
          </a:p>
        </p:txBody>
      </p:sp>
    </p:spTree>
    <p:extLst>
      <p:ext uri="{BB962C8B-B14F-4D97-AF65-F5344CB8AC3E}">
        <p14:creationId xmlns:p14="http://schemas.microsoft.com/office/powerpoint/2010/main" val="133254005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ＭＳ Ｐゴシック" pitchFamily="-111" charset="-128"/>
      </a:defRPr>
    </a:lvl1pPr>
    <a:lvl2pPr marL="457082"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2pPr>
    <a:lvl3pPr marL="914165"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3pPr>
    <a:lvl4pPr marL="137125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4pPr>
    <a:lvl5pPr marL="1828332"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5pPr>
    <a:lvl6pPr marL="2285415" algn="l" defTabSz="457082" rtl="0" eaLnBrk="1" latinLnBrk="0" hangingPunct="1">
      <a:defRPr sz="1200" kern="1200">
        <a:solidFill>
          <a:schemeClr val="tx1"/>
        </a:solidFill>
        <a:latin typeface="+mn-lt"/>
        <a:ea typeface="+mn-ea"/>
        <a:cs typeface="+mn-cs"/>
      </a:defRPr>
    </a:lvl6pPr>
    <a:lvl7pPr marL="2742500" algn="l" defTabSz="457082" rtl="0" eaLnBrk="1" latinLnBrk="0" hangingPunct="1">
      <a:defRPr sz="1200" kern="1200">
        <a:solidFill>
          <a:schemeClr val="tx1"/>
        </a:solidFill>
        <a:latin typeface="+mn-lt"/>
        <a:ea typeface="+mn-ea"/>
        <a:cs typeface="+mn-cs"/>
      </a:defRPr>
    </a:lvl7pPr>
    <a:lvl8pPr marL="3199580" algn="l" defTabSz="457082" rtl="0" eaLnBrk="1" latinLnBrk="0" hangingPunct="1">
      <a:defRPr sz="1200" kern="1200">
        <a:solidFill>
          <a:schemeClr val="tx1"/>
        </a:solidFill>
        <a:latin typeface="+mn-lt"/>
        <a:ea typeface="+mn-ea"/>
        <a:cs typeface="+mn-cs"/>
      </a:defRPr>
    </a:lvl8pPr>
    <a:lvl9pPr marL="3656665" algn="l" defTabSz="45708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2449075-6428-6045-85D2-6CCB9673E1B0}" type="slidenum">
              <a:rPr lang="en-US" smtClean="0"/>
              <a:pPr/>
              <a:t>1</a:t>
            </a:fld>
            <a:endParaRPr lang="en-US" dirty="0"/>
          </a:p>
        </p:txBody>
      </p:sp>
    </p:spTree>
    <p:extLst>
      <p:ext uri="{BB962C8B-B14F-4D97-AF65-F5344CB8AC3E}">
        <p14:creationId xmlns:p14="http://schemas.microsoft.com/office/powerpoint/2010/main" val="350643461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33D7220-F9A9-664C-8FE6-DBB24C335EC8}" type="slidenum">
              <a:rPr kumimoji="0" lang="en-US" sz="1200" b="1" i="0" u="none" strike="noStrike" kern="1200" cap="none" spc="0" normalizeH="0" baseline="0" noProof="0" smtClean="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99682" name="Rectangle 2"/>
          <p:cNvSpPr>
            <a:spLocks noGrp="1" noRot="1" noChangeAspect="1" noChangeArrowheads="1" noTextEdit="1"/>
          </p:cNvSpPr>
          <p:nvPr>
            <p:ph type="sldImg"/>
          </p:nvPr>
        </p:nvSpPr>
        <p:spPr>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99683" name="Rectangle 3"/>
          <p:cNvSpPr>
            <a:spLocks noGrp="1" noChangeArrowheads="1"/>
          </p:cNvSpPr>
          <p:nvPr>
            <p:ph type="body" idx="1"/>
          </p:nvPr>
        </p:nvSpPr>
        <p:spPr>
          <a:xfrm>
            <a:off x="914400" y="4343400"/>
            <a:ext cx="5029200" cy="274638"/>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Lst>
        </p:spPr>
        <p:txBody>
          <a:bodyPr/>
          <a:lstStyle/>
          <a:p>
            <a:pPr eaLnBrk="1" hangingPunct="1">
              <a:spcBef>
                <a:spcPct val="0"/>
              </a:spcBef>
              <a:defRPr/>
            </a:pPr>
            <a:endParaRPr lang="en-US">
              <a:latin typeface="Times New Roman" charset="0"/>
              <a:cs typeface="+mn-cs"/>
            </a:endParaRPr>
          </a:p>
        </p:txBody>
      </p:sp>
    </p:spTree>
    <p:extLst>
      <p:ext uri="{BB962C8B-B14F-4D97-AF65-F5344CB8AC3E}">
        <p14:creationId xmlns:p14="http://schemas.microsoft.com/office/powerpoint/2010/main" val="29152550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CEE9534-8730-9D47-80C6-B38D7387B021}" type="slidenum">
              <a:rPr lang="en-US" sz="1200" smtClean="0">
                <a:solidFill>
                  <a:prstClr val="black"/>
                </a:solidFill>
                <a:latin typeface="Arial" panose="020B0604020202020204" pitchFamily="34" charset="0"/>
              </a:rPr>
              <a:pPr algn="r" eaLnBrk="0" hangingPunct="0"/>
              <a:t>106</a:t>
            </a:fld>
            <a:endParaRPr lang="en-US" sz="1200" dirty="0">
              <a:solidFill>
                <a:prstClr val="black"/>
              </a:solidFill>
              <a:latin typeface="Arial" panose="020B0604020202020204" pitchFamily="34" charset="0"/>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00B846D-08A2-914B-A9EA-C2AE0BC9D8D1}"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3298" name="Rectangle 2"/>
          <p:cNvSpPr>
            <a:spLocks noGrp="1" noRot="1" noChangeAspect="1" noChangeArrowheads="1"/>
          </p:cNvSpPr>
          <p:nvPr>
            <p:ph type="sldImg"/>
          </p:nvPr>
        </p:nvSpPr>
        <p:spPr>
          <a:solidFill>
            <a:srgbClr val="FFFFFF"/>
          </a:solidFill>
          <a:ln/>
        </p:spPr>
      </p:sp>
      <p:sp>
        <p:nvSpPr>
          <p:cNvPr id="183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charset="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E3F094C-2537-854A-8656-620A9D817161}"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108</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23234" name="Rectangle 2"/>
          <p:cNvSpPr>
            <a:spLocks noGrp="1" noRot="1" noChangeAspect="1" noChangeArrowheads="1"/>
          </p:cNvSpPr>
          <p:nvPr>
            <p:ph type="sldImg"/>
          </p:nvPr>
        </p:nvSpPr>
        <p:spPr>
          <a:solidFill>
            <a:srgbClr val="FFFFFF"/>
          </a:solidFill>
          <a:ln/>
        </p:spPr>
      </p:sp>
      <p:sp>
        <p:nvSpPr>
          <p:cNvPr id="2232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Calibri" charset="0"/>
              </a:rPr>
              <a:t>Brown</a:t>
            </a:r>
            <a:r>
              <a:rPr lang="uk-UA" altLang="ja-JP" dirty="0">
                <a:latin typeface="Calibri" charset="0"/>
              </a:rPr>
              <a:t>'</a:t>
            </a:r>
            <a:r>
              <a:rPr lang="en-US" dirty="0">
                <a:latin typeface="Calibri" charset="0"/>
              </a:rPr>
              <a:t>s views of </a:t>
            </a:r>
            <a:r>
              <a:rPr lang="ru-RU" altLang="ja-JP" dirty="0">
                <a:latin typeface="Calibri" charset="0"/>
              </a:rPr>
              <a:t>"</a:t>
            </a:r>
            <a:r>
              <a:rPr lang="en-US" altLang="ja-JP" dirty="0">
                <a:latin typeface="Calibri" charset="0"/>
              </a:rPr>
              <a:t>free sex</a:t>
            </a:r>
            <a:r>
              <a:rPr lang="ru-RU" altLang="ja-JP" dirty="0">
                <a:latin typeface="Calibri" charset="0"/>
              </a:rPr>
              <a:t>"</a:t>
            </a:r>
            <a:r>
              <a:rPr lang="en-US" altLang="ja-JP" dirty="0">
                <a:latin typeface="Calibri" charset="0"/>
              </a:rPr>
              <a:t> finds a welcome audience in western society that has largely abandoned the marriage institution.  England even has more unmarried living partners than it has married couples.</a:t>
            </a:r>
            <a:endParaRPr lang="en-US" dirty="0">
              <a:latin typeface="Calibri" charset="0"/>
            </a:endParaRPr>
          </a:p>
        </p:txBody>
      </p:sp>
    </p:spTree>
    <p:extLst>
      <p:ext uri="{BB962C8B-B14F-4D97-AF65-F5344CB8AC3E}">
        <p14:creationId xmlns:p14="http://schemas.microsoft.com/office/powerpoint/2010/main" val="247924959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0E0287A-DCBD-784E-9877-87D0AF0B2F79}" type="slidenum">
              <a:rPr lang="en-US" sz="1200" smtClean="0">
                <a:solidFill>
                  <a:prstClr val="black"/>
                </a:solidFill>
                <a:latin typeface="Arial" panose="020B0604020202020204" pitchFamily="34" charset="0"/>
              </a:rPr>
              <a:pPr algn="r" eaLnBrk="0" hangingPunct="0"/>
              <a:t>109</a:t>
            </a:fld>
            <a:endParaRPr lang="en-US" sz="1200" dirty="0">
              <a:solidFill>
                <a:prstClr val="black"/>
              </a:solidFill>
              <a:latin typeface="Arial" panose="020B0604020202020204" pitchFamily="34" charset="0"/>
            </a:endParaRPr>
          </a:p>
        </p:txBody>
      </p:sp>
      <p:sp>
        <p:nvSpPr>
          <p:cNvPr id="225282" name="Rectangle 2"/>
          <p:cNvSpPr>
            <a:spLocks noGrp="1" noRot="1" noChangeAspect="1" noChangeArrowheads="1"/>
          </p:cNvSpPr>
          <p:nvPr>
            <p:ph type="sldImg"/>
          </p:nvPr>
        </p:nvSpPr>
        <p:spPr>
          <a:solidFill>
            <a:srgbClr val="FFFFFF"/>
          </a:solidFill>
          <a:ln/>
        </p:spPr>
      </p:sp>
      <p:sp>
        <p:nvSpPr>
          <p:cNvPr id="22528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Calibri" charset="0"/>
              </a:rPr>
              <a:t>Brown</a:t>
            </a:r>
            <a:r>
              <a:rPr lang="uk-UA" altLang="ja-JP" dirty="0">
                <a:latin typeface="Calibri" charset="0"/>
              </a:rPr>
              <a:t>'</a:t>
            </a:r>
            <a:r>
              <a:rPr lang="en-US" dirty="0">
                <a:latin typeface="Calibri" charset="0"/>
              </a:rPr>
              <a:t>s views of </a:t>
            </a:r>
            <a:r>
              <a:rPr lang="ru-RU" altLang="ja-JP" dirty="0">
                <a:latin typeface="Calibri" charset="0"/>
              </a:rPr>
              <a:t>"</a:t>
            </a:r>
            <a:r>
              <a:rPr lang="en-US" altLang="ja-JP" dirty="0">
                <a:latin typeface="Calibri" charset="0"/>
              </a:rPr>
              <a:t>free sex</a:t>
            </a:r>
            <a:r>
              <a:rPr lang="ru-RU" altLang="ja-JP" dirty="0">
                <a:latin typeface="Calibri" charset="0"/>
              </a:rPr>
              <a:t>"</a:t>
            </a:r>
            <a:r>
              <a:rPr lang="en-US" altLang="ja-JP" dirty="0">
                <a:latin typeface="Calibri" charset="0"/>
              </a:rPr>
              <a:t> finds a welcome audience in western society that has largely abandoned the marriage institution.  England even has more unmarried living partners than it has married couples.</a:t>
            </a:r>
            <a:endParaRPr lang="en-US" dirty="0">
              <a:latin typeface="Calibri"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p:cNvSpPr>
            <a:spLocks noGrp="1" noRot="1" noChangeAspect="1" noChangeArrowheads="1" noTextEdit="1"/>
          </p:cNvSpPr>
          <p:nvPr>
            <p:ph type="sldImg"/>
          </p:nvPr>
        </p:nvSpPr>
        <p:spPr>
          <a:ln/>
        </p:spPr>
      </p:sp>
      <p:sp>
        <p:nvSpPr>
          <p:cNvPr id="22733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2"/>
          <p:cNvSpPr>
            <a:spLocks noGrp="1" noRot="1" noChangeAspect="1" noChangeArrowheads="1" noTextEdit="1"/>
          </p:cNvSpPr>
          <p:nvPr>
            <p:ph type="sldImg"/>
          </p:nvPr>
        </p:nvSpPr>
        <p:spPr>
          <a:ln/>
        </p:spPr>
      </p:sp>
      <p:sp>
        <p:nvSpPr>
          <p:cNvPr id="23347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2"/>
          <p:cNvSpPr>
            <a:spLocks noGrp="1" noRot="1" noChangeAspect="1" noChangeArrowheads="1" noTextEdit="1"/>
          </p:cNvSpPr>
          <p:nvPr>
            <p:ph type="sldImg"/>
          </p:nvPr>
        </p:nvSpPr>
        <p:spPr>
          <a:ln/>
        </p:spPr>
      </p:sp>
      <p:sp>
        <p:nvSpPr>
          <p:cNvPr id="23552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ndParaRPr>
          </a:p>
        </p:txBody>
      </p:sp>
    </p:spTree>
    <p:extLst>
      <p:ext uri="{BB962C8B-B14F-4D97-AF65-F5344CB8AC3E}">
        <p14:creationId xmlns:p14="http://schemas.microsoft.com/office/powerpoint/2010/main" val="127508257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58F25FE-9982-2843-807C-D4FC55B8BBE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16738" name="Rectangle 2"/>
          <p:cNvSpPr>
            <a:spLocks noGrp="1" noRot="1" noChangeAspect="1" noChangeArrowheads="1" noTextEdit="1"/>
          </p:cNvSpPr>
          <p:nvPr>
            <p:ph type="sldImg"/>
          </p:nvPr>
        </p:nvSpPr>
        <p:spPr>
          <a:ln/>
        </p:spPr>
      </p:sp>
      <p:sp>
        <p:nvSpPr>
          <p:cNvPr id="1167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dirty="0">
                <a:ea typeface="ＭＳ Ｐゴシック" charset="0"/>
                <a:cs typeface="ＭＳ Ｐゴシック" charset="0"/>
              </a:rPr>
              <a:t>____________</a:t>
            </a:r>
          </a:p>
          <a:p>
            <a:pPr eaLnBrk="1" hangingPunct="1"/>
            <a:r>
              <a:rPr lang="en-US" dirty="0">
                <a:ea typeface="ＭＳ Ｐゴシック" charset="0"/>
                <a:cs typeface="ＭＳ Ｐゴシック" charset="0"/>
              </a:rPr>
              <a:t>OB-42-Women in ANE-1</a:t>
            </a:r>
          </a:p>
          <a:p>
            <a:pPr eaLnBrk="1" hangingPunct="1"/>
            <a:r>
              <a:rPr lang="en-US" dirty="0">
                <a:ea typeface="ＭＳ Ｐゴシック" charset="0"/>
                <a:cs typeface="ＭＳ Ｐゴシック" charset="0"/>
              </a:rPr>
              <a:t>NS-07-1Cor10-16—121</a:t>
            </a:r>
          </a:p>
          <a:p>
            <a:pPr eaLnBrk="1" hangingPunct="1"/>
            <a:endParaRPr lang="en-US" dirty="0">
              <a:latin typeface="Times"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Slide Image Placeholder 1"/>
          <p:cNvSpPr>
            <a:spLocks noGrp="1" noRot="1" noChangeAspect="1"/>
          </p:cNvSpPr>
          <p:nvPr>
            <p:ph type="sldImg"/>
          </p:nvPr>
        </p:nvSpPr>
        <p:spPr>
          <a:ln/>
        </p:spPr>
      </p:sp>
      <p:sp>
        <p:nvSpPr>
          <p:cNvPr id="278530"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ea typeface="ＭＳ Ｐゴシック" charset="0"/>
                <a:cs typeface="ＭＳ Ｐゴシック" charset="0"/>
              </a:rPr>
              <a:t>Egalitarians see no difference between men and women in their roles in the church so that women may serve equally as pastors, elders, etc.</a:t>
            </a:r>
          </a:p>
          <a:p>
            <a:r>
              <a:rPr lang="en-US">
                <a:ea typeface="ＭＳ Ｐゴシック" charset="0"/>
                <a:cs typeface="ＭＳ Ｐゴシック" charset="0"/>
              </a:rPr>
              <a:t>Complementarians see women as complementing man</a:t>
            </a:r>
            <a:r>
              <a:rPr lang="fr-FR">
                <a:ea typeface="ＭＳ Ｐゴシック" charset="0"/>
                <a:cs typeface="ＭＳ Ｐゴシック" charset="0"/>
              </a:rPr>
              <a:t>'</a:t>
            </a:r>
            <a:r>
              <a:rPr lang="en-US">
                <a:ea typeface="ＭＳ Ｐゴシック" charset="0"/>
                <a:cs typeface="ＭＳ Ｐゴシック" charset="0"/>
              </a:rPr>
              <a:t>s leadership roles as elders/pastors but not holding these positions themselves.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790C4EF-1F77-7C4A-B938-E3088B9668EE}"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125</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7D2A183-539A-B64C-BD41-0E6F1B5633B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3257453-1913-C449-8EF8-2F87BC7B8773}"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134041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041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r>
              <a:rPr lang="en-US" dirty="0">
                <a:latin typeface="Times New Roman" charset="0"/>
                <a:ea typeface="ＭＳ Ｐゴシック" charset="0"/>
                <a:cs typeface="ＭＳ Ｐゴシック" charset="0"/>
              </a:rPr>
              <a:t>Paul is clear that all of the Israelites of the Exodus were saved and initially had the same blessings. But he reveals in verse 5 that most were judged for their sin.</a:t>
            </a: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Common-253</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BE-02-Exodus-89</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OS-02-Exodus-181</a:t>
            </a:r>
          </a:p>
          <a:p>
            <a:pPr eaLnBrk="1" hangingPunct="1"/>
            <a:r>
              <a:rPr lang="en-US" dirty="0">
                <a:latin typeface="Times New Roman" charset="0"/>
                <a:ea typeface="ＭＳ Ｐゴシック" charset="0"/>
                <a:cs typeface="ＭＳ Ｐゴシック" charset="0"/>
              </a:rPr>
              <a:t>OS-04-Numbers-59</a:t>
            </a:r>
          </a:p>
          <a:p>
            <a:pPr eaLnBrk="1" hangingPunct="1"/>
            <a:r>
              <a:rPr lang="en-US" b="1" dirty="0">
                <a:latin typeface="Arial" panose="020B0604020202020204" pitchFamily="34" charset="0"/>
                <a:ea typeface="ＭＳ Ｐゴシック" charset="0"/>
                <a:cs typeface="ＭＳ Ｐゴシック" charset="0"/>
              </a:rPr>
              <a:t>NB-14 Religion 5 Passover &amp; Lord's Supper-115</a:t>
            </a:r>
          </a:p>
          <a:p>
            <a:pPr eaLnBrk="1" hangingPunct="1"/>
            <a:r>
              <a:rPr lang="en-US" b="1" dirty="0">
                <a:latin typeface="Arial" panose="020B0604020202020204" pitchFamily="34" charset="0"/>
                <a:ea typeface="ＭＳ Ｐゴシック" charset="0"/>
                <a:cs typeface="ＭＳ Ｐゴシック" charset="0"/>
              </a:rPr>
              <a:t>NS-07-1 Cor_10-16-slide-12</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0508329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4B99D4-08E3-8ACB-C670-59C44D9568DB}"/>
            </a:ext>
          </a:extLst>
        </p:cNvPr>
        <p:cNvGrpSpPr/>
        <p:nvPr/>
      </p:nvGrpSpPr>
      <p:grpSpPr>
        <a:xfrm>
          <a:off x="0" y="0"/>
          <a:ext cx="0" cy="0"/>
          <a:chOff x="0" y="0"/>
          <a:chExt cx="0" cy="0"/>
        </a:xfrm>
      </p:grpSpPr>
      <p:sp>
        <p:nvSpPr>
          <p:cNvPr id="448514" name="Rectangle 7">
            <a:extLst>
              <a:ext uri="{FF2B5EF4-FFF2-40B4-BE49-F238E27FC236}">
                <a16:creationId xmlns:a16="http://schemas.microsoft.com/office/drawing/2014/main" id="{B75ED126-BE5C-9843-E1FC-4E5D9A608429}"/>
              </a:ext>
            </a:extLst>
          </p:cNvPr>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62FABF8-A3EC-764E-9135-D23CDDD8C2AD}" type="slidenum">
              <a:rPr kumimoji="0" lang="en-US" sz="1200" u="none" strike="noStrike" kern="1200" cap="none" spc="0" normalizeH="0" baseline="0" noProof="0">
                <a:ln>
                  <a:noFill/>
                </a:ln>
                <a:solidFill>
                  <a:srgbClr val="000000"/>
                </a:solidFill>
                <a:effectLst>
                  <a:outerShdw blurRad="38100" dist="38100" dir="2700000" algn="tl">
                    <a:srgbClr val="DDDDDD"/>
                  </a:outerShdw>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135</a:t>
            </a:fld>
            <a:endParaRPr kumimoji="0" lang="en-US" sz="120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ea typeface="ＭＳ Ｐゴシック" charset="0"/>
            </a:endParaRPr>
          </a:p>
        </p:txBody>
      </p:sp>
      <p:sp>
        <p:nvSpPr>
          <p:cNvPr id="288770" name="Rectangle 2">
            <a:extLst>
              <a:ext uri="{FF2B5EF4-FFF2-40B4-BE49-F238E27FC236}">
                <a16:creationId xmlns:a16="http://schemas.microsoft.com/office/drawing/2014/main" id="{C6BE75A8-1BB4-2098-075E-E5789ECD42E0}"/>
              </a:ext>
            </a:extLst>
          </p:cNvPr>
          <p:cNvSpPr>
            <a:spLocks noGrp="1" noRot="1" noChangeAspect="1" noChangeArrowheads="1"/>
          </p:cNvSpPr>
          <p:nvPr>
            <p:ph type="sldImg"/>
          </p:nvPr>
        </p:nvSpPr>
        <p:spPr>
          <a:solidFill>
            <a:srgbClr val="FFFFFF"/>
          </a:solidFill>
          <a:ln/>
        </p:spPr>
      </p:sp>
      <p:sp>
        <p:nvSpPr>
          <p:cNvPr id="288771" name="Rectangle 3">
            <a:extLst>
              <a:ext uri="{FF2B5EF4-FFF2-40B4-BE49-F238E27FC236}">
                <a16:creationId xmlns:a16="http://schemas.microsoft.com/office/drawing/2014/main" id="{0FC55FEE-FD56-76C5-28C0-9B250C9E266B}"/>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460257877"/>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9CF4A4A-4C56-6547-A233-D040DE1A4B46}" type="slidenum">
              <a:rPr lang="en-US" sz="1200" smtClean="0">
                <a:solidFill>
                  <a:srgbClr val="000000"/>
                </a:solidFill>
                <a:latin typeface="Arial" panose="020B0604020202020204" pitchFamily="34" charset="0"/>
              </a:rPr>
              <a:pPr algn="r" eaLnBrk="0" hangingPunct="0"/>
              <a:t>140</a:t>
            </a:fld>
            <a:endParaRPr lang="en-US" sz="1200" dirty="0">
              <a:solidFill>
                <a:srgbClr val="000000"/>
              </a:solidFill>
              <a:latin typeface="Arial" panose="020B0604020202020204" pitchFamily="34" charset="0"/>
            </a:endParaRPr>
          </a:p>
        </p:txBody>
      </p:sp>
      <p:sp>
        <p:nvSpPr>
          <p:cNvPr id="110594" name="Rectangle 2"/>
          <p:cNvSpPr>
            <a:spLocks noGrp="1" noRot="1" noChangeAspect="1" noChangeArrowheads="1" noTextEdit="1"/>
          </p:cNvSpPr>
          <p:nvPr>
            <p:ph type="sldImg"/>
          </p:nvPr>
        </p:nvSpPr>
        <p:spPr>
          <a:solidFill>
            <a:srgbClr val="FFFFFF"/>
          </a:solidFill>
          <a:ln/>
        </p:spPr>
      </p:sp>
      <p:sp>
        <p:nvSpPr>
          <p:cNvPr id="110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a typeface="MS PGothic" charset="0"/>
              <a:cs typeface="MS PGothic"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a:extLst>
              <a:ext uri="{FF2B5EF4-FFF2-40B4-BE49-F238E27FC236}">
                <a16:creationId xmlns:a16="http://schemas.microsoft.com/office/drawing/2014/main" id="{F4881A66-7E04-9D48-9885-381EA0BE78E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AF29CA3-4058-1F4C-852C-037A2736955D}"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141</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84994" name="Rectangle 7">
            <a:extLst>
              <a:ext uri="{FF2B5EF4-FFF2-40B4-BE49-F238E27FC236}">
                <a16:creationId xmlns:a16="http://schemas.microsoft.com/office/drawing/2014/main" id="{988AC74A-2D94-A140-B157-A11E3A87CE89}"/>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CCC7DA7-3B16-7A40-A409-1AED788E923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141</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84995" name="Rectangle 2">
            <a:extLst>
              <a:ext uri="{FF2B5EF4-FFF2-40B4-BE49-F238E27FC236}">
                <a16:creationId xmlns:a16="http://schemas.microsoft.com/office/drawing/2014/main" id="{DF86EAE2-79F6-8A43-B3E5-2D7CDB92CC8A}"/>
              </a:ext>
            </a:extLst>
          </p:cNvPr>
          <p:cNvSpPr>
            <a:spLocks noGrp="1" noRot="1" noChangeAspect="1" noChangeArrowheads="1"/>
          </p:cNvSpPr>
          <p:nvPr>
            <p:ph type="sldImg"/>
          </p:nvPr>
        </p:nvSpPr>
        <p:spPr>
          <a:solidFill>
            <a:srgbClr val="FFFFFF"/>
          </a:solidFill>
          <a:ln/>
        </p:spPr>
      </p:sp>
      <p:sp>
        <p:nvSpPr>
          <p:cNvPr id="84996" name="Rectangle 3">
            <a:extLst>
              <a:ext uri="{FF2B5EF4-FFF2-40B4-BE49-F238E27FC236}">
                <a16:creationId xmlns:a16="http://schemas.microsoft.com/office/drawing/2014/main" id="{1A3C42BF-FD8C-5342-9A49-EBC74AD618DB}"/>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lvl="2" eaLnBrk="1" hangingPunct="1">
              <a:spcBef>
                <a:spcPts val="1200"/>
              </a:spcBef>
              <a:spcAft>
                <a:spcPts val="300"/>
              </a:spcAft>
            </a:pPr>
            <a:r>
              <a:rPr lang="en-US" altLang="en-US" dirty="0">
                <a:latin typeface="Times New Roman" panose="02020603050405020304" pitchFamily="18" charset="0"/>
                <a:ea typeface="ＭＳ Ｐゴシック" panose="020B0600070205080204" pitchFamily="34" charset="-128"/>
              </a:rPr>
              <a:t>Four-year old Sarah was just delighted one Sunday morning.  Why?  Because this was the Sunday she could attend </a:t>
            </a:r>
            <a:r>
              <a:rPr lang="ja-JP" altLang="en-US">
                <a:latin typeface="Times New Roman" panose="02020603050405020304" pitchFamily="18" charset="0"/>
                <a:ea typeface="ＭＳ Ｐゴシック" panose="020B0600070205080204" pitchFamily="34" charset="-128"/>
              </a:rPr>
              <a:t>“</a:t>
            </a:r>
            <a:r>
              <a:rPr lang="en-US" altLang="ja-JP" dirty="0">
                <a:latin typeface="Times New Roman" panose="02020603050405020304" pitchFamily="18" charset="0"/>
                <a:ea typeface="ＭＳ Ｐゴシック" panose="020B0600070205080204" pitchFamily="34" charset="-128"/>
              </a:rPr>
              <a:t>Big Church</a:t>
            </a:r>
            <a:r>
              <a:rPr lang="ja-JP" altLang="en-US">
                <a:latin typeface="Times New Roman" panose="02020603050405020304" pitchFamily="18" charset="0"/>
                <a:ea typeface="ＭＳ Ｐゴシック" panose="020B0600070205080204" pitchFamily="34" charset="-128"/>
              </a:rPr>
              <a:t>”</a:t>
            </a:r>
            <a:r>
              <a:rPr lang="en-US" altLang="ja-JP" dirty="0">
                <a:latin typeface="Times New Roman" panose="02020603050405020304" pitchFamily="18" charset="0"/>
                <a:ea typeface="ＭＳ Ｐゴシック" panose="020B0600070205080204" pitchFamily="34" charset="-128"/>
              </a:rPr>
              <a:t> with Mom and Dad.  She was especially thrilled when the communion trays were being passed to her row…</a:t>
            </a:r>
          </a:p>
          <a:p>
            <a:pPr algn="just" eaLnBrk="1" hangingPunct="1"/>
            <a:endParaRPr lang="en-US" altLang="en-US" dirty="0">
              <a:latin typeface="Times New Roman" panose="02020603050405020304" pitchFamily="18" charset="0"/>
              <a:ea typeface="ＭＳ Ｐゴシック" panose="020B0600070205080204" pitchFamily="34" charset="-128"/>
            </a:endParaRPr>
          </a:p>
          <a:p>
            <a:pPr algn="just" eaLnBrk="1" hangingPunct="1"/>
            <a:r>
              <a:rPr lang="en-US" altLang="en-US" dirty="0">
                <a:latin typeface="Times New Roman" panose="02020603050405020304" pitchFamily="18" charset="0"/>
                <a:ea typeface="ＭＳ Ｐゴシック" panose="020B0600070205080204" pitchFamily="34" charset="-128"/>
              </a:rPr>
              <a:t>	At this point her parents realized that they had not yet explained to her why she </a:t>
            </a:r>
            <a:r>
              <a:rPr lang="en-US" altLang="en-US" dirty="0" err="1">
                <a:latin typeface="Times New Roman" panose="02020603050405020304" pitchFamily="18" charset="0"/>
                <a:ea typeface="ＭＳ Ｐゴシック" panose="020B0600070205080204" pitchFamily="34" charset="-128"/>
              </a:rPr>
              <a:t>couldn</a:t>
            </a:r>
            <a:r>
              <a:rPr lang="fr-FR" altLang="ja-JP" dirty="0">
                <a:latin typeface="Times New Roman" panose="02020603050405020304" pitchFamily="18" charset="0"/>
                <a:ea typeface="ＭＳ Ｐゴシック" panose="020B0600070205080204" pitchFamily="34" charset="-128"/>
              </a:rPr>
              <a:t>'</a:t>
            </a:r>
            <a:r>
              <a:rPr lang="en-US" altLang="en-US" dirty="0">
                <a:latin typeface="Times New Roman" panose="02020603050405020304" pitchFamily="18" charset="0"/>
                <a:ea typeface="ＭＳ Ｐゴシック" panose="020B0600070205080204" pitchFamily="34" charset="-128"/>
              </a:rPr>
              <a:t>t take the elements.  Mom and Dad got some but little Sarah was very upset that she </a:t>
            </a:r>
            <a:r>
              <a:rPr lang="en-US" altLang="en-US" dirty="0" err="1">
                <a:latin typeface="Times New Roman" panose="02020603050405020304" pitchFamily="18" charset="0"/>
                <a:ea typeface="ＭＳ Ｐゴシック" panose="020B0600070205080204" pitchFamily="34" charset="-128"/>
              </a:rPr>
              <a:t>couldn</a:t>
            </a:r>
            <a:r>
              <a:rPr lang="fr-FR" altLang="ja-JP" dirty="0">
                <a:latin typeface="Times New Roman" panose="02020603050405020304" pitchFamily="18" charset="0"/>
                <a:ea typeface="ＭＳ Ｐゴシック" panose="020B0600070205080204" pitchFamily="34" charset="-128"/>
              </a:rPr>
              <a:t>'</a:t>
            </a:r>
            <a:r>
              <a:rPr lang="en-US" altLang="en-US" dirty="0">
                <a:latin typeface="Times New Roman" panose="02020603050405020304" pitchFamily="18" charset="0"/>
                <a:ea typeface="ＭＳ Ｐゴシック" panose="020B0600070205080204" pitchFamily="34" charset="-128"/>
              </a:rPr>
              <a:t>t get any.  Her parents intended to talk to her about it later, but, as often happens, they forgot.</a:t>
            </a:r>
          </a:p>
          <a:p>
            <a:pPr algn="just" eaLnBrk="1" hangingPunct="1"/>
            <a:endParaRPr lang="en-US" altLang="en-US" dirty="0">
              <a:latin typeface="Times New Roman" panose="02020603050405020304" pitchFamily="18" charset="0"/>
              <a:ea typeface="ＭＳ Ｐゴシック" panose="020B0600070205080204" pitchFamily="34" charset="-128"/>
            </a:endParaRPr>
          </a:p>
          <a:p>
            <a:pPr algn="just" eaLnBrk="1" hangingPunct="1"/>
            <a:r>
              <a:rPr lang="en-US" altLang="en-US" dirty="0">
                <a:latin typeface="Times New Roman" panose="02020603050405020304" pitchFamily="18" charset="0"/>
                <a:ea typeface="ＭＳ Ｐゴシック" panose="020B0600070205080204" pitchFamily="34" charset="-128"/>
              </a:rPr>
              <a:t>	A few months later Sarah attended </a:t>
            </a:r>
            <a:r>
              <a:rPr lang="ja-JP" altLang="en-US">
                <a:latin typeface="Times New Roman" panose="02020603050405020304" pitchFamily="18" charset="0"/>
                <a:ea typeface="ＭＳ Ｐゴシック" panose="020B0600070205080204" pitchFamily="34" charset="-128"/>
              </a:rPr>
              <a:t>“</a:t>
            </a:r>
            <a:r>
              <a:rPr lang="en-US" altLang="ja-JP" dirty="0">
                <a:latin typeface="Times New Roman" panose="02020603050405020304" pitchFamily="18" charset="0"/>
                <a:ea typeface="ＭＳ Ｐゴシック" panose="020B0600070205080204" pitchFamily="34" charset="-128"/>
              </a:rPr>
              <a:t>Big Church</a:t>
            </a:r>
            <a:r>
              <a:rPr lang="ja-JP" altLang="en-US">
                <a:latin typeface="Times New Roman" panose="02020603050405020304" pitchFamily="18" charset="0"/>
                <a:ea typeface="ＭＳ Ｐゴシック" panose="020B0600070205080204" pitchFamily="34" charset="-128"/>
              </a:rPr>
              <a:t>”</a:t>
            </a:r>
            <a:r>
              <a:rPr lang="en-US" altLang="ja-JP" dirty="0">
                <a:latin typeface="Times New Roman" panose="02020603050405020304" pitchFamily="18" charset="0"/>
                <a:ea typeface="ＭＳ Ｐゴシック" panose="020B0600070205080204" pitchFamily="34" charset="-128"/>
              </a:rPr>
              <a:t> again with her parents, but this time it </a:t>
            </a:r>
            <a:r>
              <a:rPr lang="en-US" altLang="ja-JP" dirty="0" err="1">
                <a:latin typeface="Times New Roman" panose="02020603050405020304" pitchFamily="18" charset="0"/>
                <a:ea typeface="ＭＳ Ｐゴシック" panose="020B0600070205080204" pitchFamily="34" charset="-128"/>
              </a:rPr>
              <a:t>wasn</a:t>
            </a:r>
            <a:r>
              <a:rPr lang="fr-FR" altLang="ja-JP" dirty="0">
                <a:latin typeface="Times New Roman" panose="02020603050405020304" pitchFamily="18" charset="0"/>
                <a:ea typeface="ＭＳ Ｐゴシック" panose="020B0600070205080204" pitchFamily="34" charset="-128"/>
              </a:rPr>
              <a:t>'</a:t>
            </a:r>
            <a:r>
              <a:rPr lang="en-US" altLang="ja-JP" dirty="0">
                <a:latin typeface="Times New Roman" panose="02020603050405020304" pitchFamily="18" charset="0"/>
                <a:ea typeface="ＭＳ Ｐゴシック" panose="020B0600070205080204" pitchFamily="34" charset="-128"/>
              </a:rPr>
              <a:t>t Communion Sunday.  As everyone rose for the benediction and Sarah realized church was nearly over, she scornfully asked, </a:t>
            </a:r>
            <a:r>
              <a:rPr lang="ja-JP" altLang="en-US">
                <a:latin typeface="Times New Roman" panose="02020603050405020304" pitchFamily="18" charset="0"/>
                <a:ea typeface="ＭＳ Ｐゴシック" panose="020B0600070205080204" pitchFamily="34" charset="-128"/>
              </a:rPr>
              <a:t>“</a:t>
            </a:r>
            <a:r>
              <a:rPr lang="en-US" altLang="ja-JP" dirty="0" err="1">
                <a:latin typeface="Times New Roman" panose="02020603050405020304" pitchFamily="18" charset="0"/>
                <a:ea typeface="ＭＳ Ｐゴシック" panose="020B0600070205080204" pitchFamily="34" charset="-128"/>
              </a:rPr>
              <a:t>Aren</a:t>
            </a:r>
            <a:r>
              <a:rPr lang="fr-FR" altLang="ja-JP" dirty="0">
                <a:latin typeface="Times New Roman" panose="02020603050405020304" pitchFamily="18" charset="0"/>
                <a:ea typeface="ＭＳ Ｐゴシック" panose="020B0600070205080204" pitchFamily="34" charset="-128"/>
              </a:rPr>
              <a:t>'</a:t>
            </a:r>
            <a:r>
              <a:rPr lang="en-US" altLang="ja-JP" dirty="0">
                <a:latin typeface="Times New Roman" panose="02020603050405020304" pitchFamily="18" charset="0"/>
                <a:ea typeface="ＭＳ Ｐゴシック" panose="020B0600070205080204" pitchFamily="34" charset="-128"/>
              </a:rPr>
              <a:t>t you going to have your little snack now?</a:t>
            </a:r>
            <a:r>
              <a:rPr lang="ja-JP" altLang="en-US">
                <a:latin typeface="Times New Roman" panose="02020603050405020304" pitchFamily="18" charset="0"/>
                <a:ea typeface="ＭＳ Ｐゴシック" panose="020B0600070205080204" pitchFamily="34" charset="-128"/>
              </a:rPr>
              <a:t>”</a:t>
            </a:r>
            <a:endParaRPr lang="en-US" altLang="ja-JP" dirty="0">
              <a:latin typeface="Times New Roman" panose="02020603050405020304" pitchFamily="18" charset="0"/>
              <a:ea typeface="ＭＳ Ｐゴシック" panose="020B0600070205080204" pitchFamily="34" charset="-128"/>
            </a:endParaRPr>
          </a:p>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5D81F1D-29A3-BA40-9C77-D38BE1DAFC0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070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14CA112-5BE0-EC4B-93BC-410D61372C3C}" type="slidenum">
              <a:rPr kumimoji="0" lang="en-US" sz="120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545470585"/>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a:extLst>
              <a:ext uri="{FF2B5EF4-FFF2-40B4-BE49-F238E27FC236}">
                <a16:creationId xmlns:a16="http://schemas.microsoft.com/office/drawing/2014/main" id="{E6A63A23-F21D-1E45-84CF-D4D1E771B9A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03211A7-F3E7-EC40-8994-7B636CB0B940}"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143</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89090" name="Rectangle 7">
            <a:extLst>
              <a:ext uri="{FF2B5EF4-FFF2-40B4-BE49-F238E27FC236}">
                <a16:creationId xmlns:a16="http://schemas.microsoft.com/office/drawing/2014/main" id="{E6ADC56E-DBC9-D94C-95DE-0F71B5A27012}"/>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43EC73A-0C9D-C041-8CEA-63990844DCC4}"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143</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89091" name="Rectangle 7">
            <a:extLst>
              <a:ext uri="{FF2B5EF4-FFF2-40B4-BE49-F238E27FC236}">
                <a16:creationId xmlns:a16="http://schemas.microsoft.com/office/drawing/2014/main" id="{FF3B14C5-C01F-4348-B98E-0ECA18B30251}"/>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A3BB1B7-CAA2-234B-921A-3C526F776EF2}"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143</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89092" name="Rectangle 2">
            <a:extLst>
              <a:ext uri="{FF2B5EF4-FFF2-40B4-BE49-F238E27FC236}">
                <a16:creationId xmlns:a16="http://schemas.microsoft.com/office/drawing/2014/main" id="{E8155E07-C329-E64B-933D-7B803898CD48}"/>
              </a:ext>
            </a:extLst>
          </p:cNvPr>
          <p:cNvSpPr>
            <a:spLocks noGrp="1" noRot="1" noChangeAspect="1" noChangeArrowheads="1" noTextEdit="1"/>
          </p:cNvSpPr>
          <p:nvPr>
            <p:ph type="sldImg"/>
          </p:nvPr>
        </p:nvSpPr>
        <p:spPr>
          <a:solidFill>
            <a:srgbClr val="FFFFFF"/>
          </a:solidFill>
          <a:ln/>
        </p:spPr>
      </p:sp>
      <p:sp>
        <p:nvSpPr>
          <p:cNvPr id="89093" name="Rectangle 3">
            <a:extLst>
              <a:ext uri="{FF2B5EF4-FFF2-40B4-BE49-F238E27FC236}">
                <a16:creationId xmlns:a16="http://schemas.microsoft.com/office/drawing/2014/main" id="{0164611E-76C8-F64E-BCA0-0B3B311BCA34}"/>
              </a:ext>
            </a:extLst>
          </p:cNvPr>
          <p:cNvSpPr>
            <a:spLocks noGrp="1" noChangeArrowheads="1"/>
          </p:cNvSpPr>
          <p:nvPr>
            <p:ph type="body" idx="1"/>
          </p:nvPr>
        </p:nvSpPr>
        <p:spPr>
          <a:solidFill>
            <a:srgbClr val="FFFFFF"/>
          </a:solidFill>
          <a:ln>
            <a:solidFill>
              <a:srgbClr val="000000"/>
            </a:solidFill>
          </a:ln>
        </p:spPr>
        <p:txBody>
          <a:bodyPr/>
          <a:lstStyle/>
          <a:p>
            <a:pPr lvl="3" eaLnBrk="1" hangingPunct="1">
              <a:spcBef>
                <a:spcPts val="1200"/>
              </a:spcBef>
              <a:spcAft>
                <a:spcPts val="300"/>
              </a:spcAft>
            </a:pPr>
            <a:r>
              <a:rPr lang="en-US" altLang="en-US">
                <a:latin typeface="Times New Roman" panose="02020603050405020304" pitchFamily="18" charset="0"/>
                <a:ea typeface="ＭＳ Ｐゴシック" panose="020B0600070205080204" pitchFamily="34" charset="-128"/>
              </a:rPr>
              <a:t>We chuckle at this—but then I wonder how many of us can provide our own understanding of what this celebration is all about.</a:t>
            </a:r>
          </a:p>
          <a:p>
            <a:pPr lvl="3" eaLnBrk="1" hangingPunct="1">
              <a:spcBef>
                <a:spcPts val="1200"/>
              </a:spcBef>
              <a:spcAft>
                <a:spcPts val="300"/>
              </a:spcAft>
            </a:pPr>
            <a:endParaRPr lang="en-US" altLang="en-US">
              <a:latin typeface="Times New Roman" panose="02020603050405020304" pitchFamily="18" charset="0"/>
              <a:ea typeface="ＭＳ Ｐゴシック" panose="020B0600070205080204" pitchFamily="34" charset="-128"/>
            </a:endParaRPr>
          </a:p>
          <a:p>
            <a:pPr lvl="3" eaLnBrk="1" hangingPunct="1">
              <a:spcBef>
                <a:spcPts val="1200"/>
              </a:spcBef>
              <a:spcAft>
                <a:spcPts val="300"/>
              </a:spcAft>
            </a:pPr>
            <a:r>
              <a:rPr lang="en-US" altLang="en-US">
                <a:latin typeface="Times New Roman" panose="02020603050405020304" pitchFamily="18" charset="0"/>
                <a:ea typeface="ＭＳ Ｐゴシック" panose="020B0600070205080204" pitchFamily="34" charset="-128"/>
              </a:rPr>
              <a:t>Some of us have been believers for several years and taken the elements many times—yet we have little more understanding than this girl showed: </a:t>
            </a:r>
            <a:r>
              <a:rPr lang="ja-JP" altLang="en-US">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Oh, it has something to do with the death of Christ…</a:t>
            </a:r>
            <a:r>
              <a:rPr lang="ja-JP" altLang="en-US">
                <a:latin typeface="Times New Roman" panose="02020603050405020304" pitchFamily="18" charset="0"/>
                <a:ea typeface="ＭＳ Ｐゴシック" panose="020B0600070205080204" pitchFamily="34" charset="-128"/>
              </a:rPr>
              <a:t>”</a:t>
            </a:r>
            <a:endParaRPr lang="en-US" altLang="ja-JP">
              <a:latin typeface="Times New Roman" panose="02020603050405020304" pitchFamily="18" charset="0"/>
              <a:ea typeface="ＭＳ Ｐゴシック" panose="020B0600070205080204" pitchFamily="34" charset="-128"/>
            </a:endParaRPr>
          </a:p>
          <a:p>
            <a:pPr lvl="3" eaLnBrk="1" hangingPunct="1">
              <a:spcBef>
                <a:spcPts val="1200"/>
              </a:spcBef>
              <a:spcAft>
                <a:spcPts val="300"/>
              </a:spcAft>
            </a:pPr>
            <a:endParaRPr lang="en-US" altLang="en-US">
              <a:latin typeface="Times New Roman" panose="02020603050405020304" pitchFamily="18" charset="0"/>
              <a:ea typeface="ＭＳ Ｐゴシック" panose="020B0600070205080204" pitchFamily="34" charset="-128"/>
            </a:endParaRPr>
          </a:p>
          <a:p>
            <a:pPr algn="just" eaLnBrk="1" hangingPunct="1"/>
            <a:r>
              <a:rPr lang="en-US" altLang="en-US">
                <a:latin typeface="Times New Roman" panose="02020603050405020304" pitchFamily="18" charset="0"/>
                <a:ea typeface="ＭＳ Ｐゴシック" panose="020B0600070205080204" pitchFamily="34" charset="-128"/>
              </a:rPr>
              <a:t>The Lord</a:t>
            </a:r>
            <a:r>
              <a:rPr lang="fr-FR" altLang="ja-JP">
                <a:latin typeface="Times New Roman" panose="02020603050405020304" pitchFamily="18" charset="0"/>
                <a:ea typeface="ＭＳ Ｐゴシック" panose="020B0600070205080204" pitchFamily="34" charset="-128"/>
              </a:rPr>
              <a:t>'</a:t>
            </a:r>
            <a:r>
              <a:rPr lang="en-US" altLang="en-US">
                <a:latin typeface="Times New Roman" panose="02020603050405020304" pitchFamily="18" charset="0"/>
                <a:ea typeface="ＭＳ Ｐゴシック" panose="020B0600070205080204" pitchFamily="34" charset="-128"/>
              </a:rPr>
              <a:t>s Supper is one activity that Christians do frequently which can lose its focus and be reduced to simply a </a:t>
            </a:r>
            <a:r>
              <a:rPr lang="ja-JP" altLang="en-US">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little snack.</a:t>
            </a:r>
            <a:r>
              <a:rPr lang="ja-JP" altLang="en-US">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  Honestly, has it been meaningful experience for you each time?  Don</a:t>
            </a:r>
            <a:r>
              <a:rPr lang="fr-FR" altLang="ja-JP">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t you want it to be?  And don</a:t>
            </a:r>
            <a:r>
              <a:rPr lang="fr-FR" altLang="ja-JP">
                <a:latin typeface="Times New Roman" panose="02020603050405020304" pitchFamily="18" charset="0"/>
                <a:ea typeface="ＭＳ Ｐゴシック" panose="020B0600070205080204" pitchFamily="34" charset="-128"/>
              </a:rPr>
              <a:t>'</a:t>
            </a:r>
            <a:r>
              <a:rPr lang="en-US" altLang="ja-JP">
                <a:latin typeface="Times New Roman" panose="02020603050405020304" pitchFamily="18" charset="0"/>
                <a:ea typeface="ＭＳ Ｐゴシック" panose="020B0600070205080204" pitchFamily="34" charset="-128"/>
              </a:rPr>
              <a:t>t you want to make sure you are pleasing to the Lord as you take part?  This is such a serious matter that some who have abused it have even gotten sick and died</a:t>
            </a:r>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7">
            <a:extLst>
              <a:ext uri="{FF2B5EF4-FFF2-40B4-BE49-F238E27FC236}">
                <a16:creationId xmlns:a16="http://schemas.microsoft.com/office/drawing/2014/main" id="{F4C8E215-10F1-4246-B6AF-8E700B4A253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7A5AB56-5F03-C54C-B20B-F7AF4169B8C8}"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144</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91138" name="Rectangle 2">
            <a:extLst>
              <a:ext uri="{FF2B5EF4-FFF2-40B4-BE49-F238E27FC236}">
                <a16:creationId xmlns:a16="http://schemas.microsoft.com/office/drawing/2014/main" id="{B009763B-F2A1-9341-A1DB-14A63C37E09E}"/>
              </a:ext>
            </a:extLst>
          </p:cNvPr>
          <p:cNvSpPr>
            <a:spLocks noGrp="1" noRot="1" noChangeAspect="1" noChangeArrowheads="1"/>
          </p:cNvSpPr>
          <p:nvPr>
            <p:ph type="sldImg"/>
          </p:nvPr>
        </p:nvSpPr>
        <p:spPr>
          <a:solidFill>
            <a:srgbClr val="FFFFFF"/>
          </a:solidFill>
          <a:ln/>
        </p:spPr>
      </p:sp>
      <p:sp>
        <p:nvSpPr>
          <p:cNvPr id="91139" name="Rectangle 3">
            <a:extLst>
              <a:ext uri="{FF2B5EF4-FFF2-40B4-BE49-F238E27FC236}">
                <a16:creationId xmlns:a16="http://schemas.microsoft.com/office/drawing/2014/main" id="{337915F9-E5C3-BD42-B0B7-F86ECD1ECFBB}"/>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B2F7A36-534E-8A41-8942-CCBC80F23B98}"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0022042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1025A6E-1239-8644-B0AE-8EBB78EF93DC}" type="slidenum">
              <a:rPr lang="en-US" sz="1200">
                <a:solidFill>
                  <a:prstClr val="black"/>
                </a:solidFill>
                <a:latin typeface="Arial" panose="020B0604020202020204" pitchFamily="34" charset="0"/>
              </a:rPr>
              <a:pPr/>
              <a:t>146</a:t>
            </a:fld>
            <a:endParaRPr lang="en-US" sz="1200" dirty="0">
              <a:solidFill>
                <a:prstClr val="black"/>
              </a:solidFill>
              <a:latin typeface="Arial" panose="020B0604020202020204" pitchFamily="34" charset="0"/>
            </a:endParaRPr>
          </a:p>
        </p:txBody>
      </p:sp>
      <p:sp>
        <p:nvSpPr>
          <p:cNvPr id="14745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8CBEA17-CD0D-9745-BC28-E748E69E1EB1}" type="slidenum">
              <a:rPr lang="en-US" sz="1200" smtClean="0">
                <a:solidFill>
                  <a:prstClr val="black"/>
                </a:solidFill>
                <a:latin typeface="Arial" panose="020B0604020202020204" pitchFamily="34" charset="0"/>
              </a:rPr>
              <a:pPr algn="r" eaLnBrk="0" hangingPunct="0"/>
              <a:t>146</a:t>
            </a:fld>
            <a:endParaRPr lang="en-US" sz="1200" dirty="0">
              <a:solidFill>
                <a:prstClr val="black"/>
              </a:solidFill>
              <a:latin typeface="Arial" panose="020B0604020202020204" pitchFamily="34" charset="0"/>
            </a:endParaRPr>
          </a:p>
        </p:txBody>
      </p:sp>
      <p:sp>
        <p:nvSpPr>
          <p:cNvPr id="147459" name="Rectangle 2"/>
          <p:cNvSpPr>
            <a:spLocks noGrp="1" noRot="1" noChangeAspect="1" noChangeArrowheads="1"/>
          </p:cNvSpPr>
          <p:nvPr>
            <p:ph type="sldImg"/>
          </p:nvPr>
        </p:nvSpPr>
        <p:spPr>
          <a:solidFill>
            <a:srgbClr val="FFFFFF"/>
          </a:solidFill>
          <a:ln/>
        </p:spPr>
      </p:sp>
      <p:sp>
        <p:nvSpPr>
          <p:cNvPr id="1474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42888728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1025A6E-1239-8644-B0AE-8EBB78EF93DC}" type="slidenum">
              <a:rPr lang="en-US" sz="1200">
                <a:solidFill>
                  <a:prstClr val="black"/>
                </a:solidFill>
                <a:latin typeface="Arial" panose="020B0604020202020204" pitchFamily="34" charset="0"/>
              </a:rPr>
              <a:pPr/>
              <a:t>147</a:t>
            </a:fld>
            <a:endParaRPr lang="en-US" sz="1200" dirty="0">
              <a:solidFill>
                <a:prstClr val="black"/>
              </a:solidFill>
              <a:latin typeface="Arial" panose="020B0604020202020204" pitchFamily="34" charset="0"/>
            </a:endParaRPr>
          </a:p>
        </p:txBody>
      </p:sp>
      <p:sp>
        <p:nvSpPr>
          <p:cNvPr id="14745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8CBEA17-CD0D-9745-BC28-E748E69E1EB1}" type="slidenum">
              <a:rPr lang="en-US" sz="1200" smtClean="0">
                <a:solidFill>
                  <a:prstClr val="black"/>
                </a:solidFill>
                <a:latin typeface="Arial" panose="020B0604020202020204" pitchFamily="34" charset="0"/>
              </a:rPr>
              <a:pPr algn="r" eaLnBrk="0" hangingPunct="0"/>
              <a:t>147</a:t>
            </a:fld>
            <a:endParaRPr lang="en-US" sz="1200" dirty="0">
              <a:solidFill>
                <a:prstClr val="black"/>
              </a:solidFill>
              <a:latin typeface="Arial" panose="020B0604020202020204" pitchFamily="34" charset="0"/>
            </a:endParaRPr>
          </a:p>
        </p:txBody>
      </p:sp>
      <p:sp>
        <p:nvSpPr>
          <p:cNvPr id="147459" name="Rectangle 2"/>
          <p:cNvSpPr>
            <a:spLocks noGrp="1" noRot="1" noChangeAspect="1" noChangeArrowheads="1"/>
          </p:cNvSpPr>
          <p:nvPr>
            <p:ph type="sldImg"/>
          </p:nvPr>
        </p:nvSpPr>
        <p:spPr>
          <a:solidFill>
            <a:srgbClr val="FFFFFF"/>
          </a:solidFill>
          <a:ln/>
        </p:spPr>
      </p:sp>
      <p:sp>
        <p:nvSpPr>
          <p:cNvPr id="1474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66956878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5938" name="Rectangle 7"/>
          <p:cNvSpPr>
            <a:spLocks noGrp="1" noChangeArrowheads="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CDD4F-431B-C446-AB6F-9A6E15CC6F81}"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35939" name="Rectangle 2"/>
          <p:cNvSpPr>
            <a:spLocks noGrp="1" noRot="1" noChangeAspect="1" noChangeArrowheads="1"/>
          </p:cNvSpPr>
          <p:nvPr>
            <p:ph type="sldImg"/>
          </p:nvPr>
        </p:nvSpPr>
        <p:spPr>
          <a:solidFill>
            <a:srgbClr val="FFFFFF"/>
          </a:solidFill>
          <a:ln/>
        </p:spPr>
      </p:sp>
      <p:sp>
        <p:nvSpPr>
          <p:cNvPr id="93594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Community worship is also a fantastic privilege! Don’t look at church as a burden but as a blessing. That’s why the fellowship offering is also called the peace offering.  “The typology of the fellowship offering pictures the fellowship that the New Testament believer has with God and with other believers on the basis of Christ’s death on the cross (1 John 1:3). This is one phase of Christ’s ‘making peace through His blood, shed on the cross’ (Col. 1:20). In fact, ‘He Himself is our peace’ (Eph. 2:14)” (Lindsey, BKC, 1:180).</a:t>
            </a:r>
          </a:p>
          <a:p>
            <a:pPr eaLnBrk="1" hangingPunct="1"/>
            <a:endParaRPr lang="en-US" b="1" dirty="0">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6768231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55943CD-3602-0540-A6DB-1EF1FA5E3194}"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56706" name="Rectangle 2"/>
          <p:cNvSpPr>
            <a:spLocks noGrp="1" noRot="1" noChangeAspect="1" noChangeArrowheads="1"/>
          </p:cNvSpPr>
          <p:nvPr>
            <p:ph type="sldImg"/>
          </p:nvPr>
        </p:nvSpPr>
        <p:spPr>
          <a:solidFill>
            <a:srgbClr val="FFFFFF"/>
          </a:solidFill>
          <a:ln/>
        </p:spPr>
      </p:sp>
      <p:sp>
        <p:nvSpPr>
          <p:cNvPr id="4567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God's shekinah glory led the entire nation as they were all saved.</a:t>
            </a: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Common-252</a:t>
            </a:r>
          </a:p>
          <a:p>
            <a:pPr eaLnBrk="1" hangingPunct="1"/>
            <a:r>
              <a:rPr lang="en-US" dirty="0">
                <a:latin typeface="Times New Roman" charset="0"/>
                <a:ea typeface="ＭＳ Ｐゴシック" charset="0"/>
                <a:cs typeface="ＭＳ Ｐゴシック" charset="0"/>
              </a:rPr>
              <a:t>BE-02-Exodus-69</a:t>
            </a:r>
          </a:p>
          <a:p>
            <a:pPr eaLnBrk="1" hangingPunct="1"/>
            <a:r>
              <a:rPr lang="en-US" dirty="0">
                <a:latin typeface="Times New Roman" charset="0"/>
                <a:ea typeface="ＭＳ Ｐゴシック" charset="0"/>
                <a:cs typeface="ＭＳ Ｐゴシック" charset="0"/>
              </a:rPr>
              <a:t>OS-02-Exodus-182</a:t>
            </a:r>
          </a:p>
          <a:p>
            <a:pPr eaLnBrk="1" hangingPunct="1"/>
            <a:r>
              <a:rPr lang="en-US" b="1" dirty="0">
                <a:latin typeface="Arial" panose="020B0604020202020204" pitchFamily="34" charset="0"/>
                <a:ea typeface="ＭＳ Ｐゴシック" charset="0"/>
                <a:cs typeface="ＭＳ Ｐゴシック" charset="0"/>
              </a:rPr>
              <a:t>NB-14 Religion 5 Passover &amp; Lord's Supper-12</a:t>
            </a:r>
          </a:p>
          <a:p>
            <a:pPr eaLnBrk="1" hangingPunct="1"/>
            <a:r>
              <a:rPr lang="en-US" b="1" dirty="0">
                <a:latin typeface="Arial" panose="020B0604020202020204" pitchFamily="34" charset="0"/>
                <a:ea typeface="ＭＳ Ｐゴシック" charset="0"/>
                <a:cs typeface="ＭＳ Ｐゴシック" charset="0"/>
              </a:rPr>
              <a:t>NS-07-1 Cor_10-16-slides-116</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3B7279A-96A7-E84D-A903-DCD8D23A46B5}" type="slidenum">
              <a:rPr lang="en-US" sz="1200">
                <a:solidFill>
                  <a:prstClr val="black"/>
                </a:solidFill>
                <a:latin typeface="Arial" panose="020B0604020202020204" pitchFamily="34" charset="0"/>
              </a:rPr>
              <a:pPr/>
              <a:t>149</a:t>
            </a:fld>
            <a:endParaRPr lang="en-US" sz="1200" dirty="0">
              <a:solidFill>
                <a:prstClr val="black"/>
              </a:solidFill>
              <a:latin typeface="Arial" panose="020B0604020202020204" pitchFamily="34" charset="0"/>
            </a:endParaRPr>
          </a:p>
        </p:txBody>
      </p:sp>
      <p:sp>
        <p:nvSpPr>
          <p:cNvPr id="131074" name="Rectangle 2"/>
          <p:cNvSpPr>
            <a:spLocks noGrp="1" noRot="1" noChangeAspect="1" noChangeArrowheads="1"/>
          </p:cNvSpPr>
          <p:nvPr>
            <p:ph type="sldImg"/>
          </p:nvPr>
        </p:nvSpPr>
        <p:spPr>
          <a:solidFill>
            <a:srgbClr val="FFFFFF"/>
          </a:solidFill>
          <a:ln/>
        </p:spPr>
      </p:sp>
      <p:sp>
        <p:nvSpPr>
          <p:cNvPr id="141517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cs typeface="+mn-cs"/>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a:extLst>
              <a:ext uri="{FF2B5EF4-FFF2-40B4-BE49-F238E27FC236}">
                <a16:creationId xmlns:a16="http://schemas.microsoft.com/office/drawing/2014/main" id="{E270ECFA-998E-1240-8F59-F20F57C16F4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4012E4-FF7B-6548-84BB-E9CA0E352C59}"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150</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09570" name="Rectangle 7">
            <a:extLst>
              <a:ext uri="{FF2B5EF4-FFF2-40B4-BE49-F238E27FC236}">
                <a16:creationId xmlns:a16="http://schemas.microsoft.com/office/drawing/2014/main" id="{6D127403-8883-134B-9BD7-5D5EC869B6E8}"/>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F88FAAD-D80E-8B41-88D5-BA49F4DB2907}"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150</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09571" name="Rectangle 2">
            <a:extLst>
              <a:ext uri="{FF2B5EF4-FFF2-40B4-BE49-F238E27FC236}">
                <a16:creationId xmlns:a16="http://schemas.microsoft.com/office/drawing/2014/main" id="{2D7B3F14-2245-3B48-98AB-CAAB1F113C57}"/>
              </a:ext>
            </a:extLst>
          </p:cNvPr>
          <p:cNvSpPr>
            <a:spLocks noGrp="1" noRot="1" noChangeAspect="1" noChangeArrowheads="1"/>
          </p:cNvSpPr>
          <p:nvPr>
            <p:ph type="sldImg"/>
          </p:nvPr>
        </p:nvSpPr>
        <p:spPr>
          <a:solidFill>
            <a:srgbClr val="FFFFFF"/>
          </a:solidFill>
          <a:ln/>
        </p:spPr>
      </p:sp>
      <p:sp>
        <p:nvSpPr>
          <p:cNvPr id="109572" name="Rectangle 3">
            <a:extLst>
              <a:ext uri="{FF2B5EF4-FFF2-40B4-BE49-F238E27FC236}">
                <a16:creationId xmlns:a16="http://schemas.microsoft.com/office/drawing/2014/main" id="{691BED86-8B29-754A-8CF0-3A78CC923E11}"/>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a:extLst>
              <a:ext uri="{FF2B5EF4-FFF2-40B4-BE49-F238E27FC236}">
                <a16:creationId xmlns:a16="http://schemas.microsoft.com/office/drawing/2014/main" id="{86BF9E19-BEC2-1A48-BF03-7ECABAFE7D7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E8D91AC-525B-7E4A-8F48-21CB4E802E2E}"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151</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11618" name="Rectangle 7">
            <a:extLst>
              <a:ext uri="{FF2B5EF4-FFF2-40B4-BE49-F238E27FC236}">
                <a16:creationId xmlns:a16="http://schemas.microsoft.com/office/drawing/2014/main" id="{BD517C2A-84FD-A947-852D-010741BF39E2}"/>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2B0FB4-74FD-4B4A-B0BE-3C12E1664A27}"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151</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11619" name="Rectangle 2">
            <a:extLst>
              <a:ext uri="{FF2B5EF4-FFF2-40B4-BE49-F238E27FC236}">
                <a16:creationId xmlns:a16="http://schemas.microsoft.com/office/drawing/2014/main" id="{2B1755CB-C8B2-BF42-B96E-D6FDD01E096E}"/>
              </a:ext>
            </a:extLst>
          </p:cNvPr>
          <p:cNvSpPr>
            <a:spLocks noGrp="1" noRot="1" noChangeAspect="1" noChangeArrowheads="1"/>
          </p:cNvSpPr>
          <p:nvPr>
            <p:ph type="sldImg"/>
          </p:nvPr>
        </p:nvSpPr>
        <p:spPr>
          <a:solidFill>
            <a:srgbClr val="FFFFFF"/>
          </a:solidFill>
          <a:ln/>
        </p:spPr>
      </p:sp>
      <p:sp>
        <p:nvSpPr>
          <p:cNvPr id="111620" name="Rectangle 3">
            <a:extLst>
              <a:ext uri="{FF2B5EF4-FFF2-40B4-BE49-F238E27FC236}">
                <a16:creationId xmlns:a16="http://schemas.microsoft.com/office/drawing/2014/main" id="{4A526739-784F-6548-BD21-E7F7A640851A}"/>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9740800-A92E-874F-A6AF-BC431D5DF70A}"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152</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57026" name="Rectangle 2"/>
          <p:cNvSpPr>
            <a:spLocks noGrp="1" noRot="1" noChangeAspect="1" noChangeArrowheads="1"/>
          </p:cNvSpPr>
          <p:nvPr>
            <p:ph type="sldImg"/>
          </p:nvPr>
        </p:nvSpPr>
        <p:spPr>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dirty="0">
                <a:effectLst/>
                <a:latin typeface="Calibri" panose="020F0502020204030204" pitchFamily="34" charset="0"/>
                <a:ea typeface="Calibri" panose="020F0502020204030204" pitchFamily="34" charset="0"/>
                <a:cs typeface="Arial" panose="020B0604020202020204" pitchFamily="34" charset="0"/>
              </a:rPr>
              <a:t>آخر مرة راجعت فيها، لم يكن المؤمنون يقدمون ذبائح عند المذبح. فإلى أي شيء يشير "المذبح" اليوم؟ </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B2F7A36-534E-8A41-8942-CCBC80F23B98}"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514109170"/>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CA9DFD-EFFB-1347-A7CC-B8D55EF8BECD}"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154</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5410" name="Rectangle 2"/>
          <p:cNvSpPr>
            <a:spLocks noGrp="1" noRot="1" noChangeAspect="1" noChangeArrowheads="1"/>
          </p:cNvSpPr>
          <p:nvPr>
            <p:ph type="sldImg"/>
          </p:nvPr>
        </p:nvSpPr>
        <p:spPr>
          <a:solidFill>
            <a:srgbClr val="FFFFFF"/>
          </a:solidFill>
          <a:ln/>
        </p:spPr>
      </p:sp>
      <p:sp>
        <p:nvSpPr>
          <p:cNvPr id="145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350097016"/>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1025A6E-1239-8644-B0AE-8EBB78EF93DC}"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745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CBEA17-CD0D-9745-BC28-E748E69E1EB1}"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155</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7459" name="Rectangle 2"/>
          <p:cNvSpPr>
            <a:spLocks noGrp="1" noRot="1" noChangeAspect="1" noChangeArrowheads="1"/>
          </p:cNvSpPr>
          <p:nvPr>
            <p:ph type="sldImg"/>
          </p:nvPr>
        </p:nvSpPr>
        <p:spPr>
          <a:solidFill>
            <a:srgbClr val="FFFFFF"/>
          </a:solidFill>
          <a:ln/>
        </p:spPr>
      </p:sp>
      <p:sp>
        <p:nvSpPr>
          <p:cNvPr id="1474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a:extLst>
              <a:ext uri="{FF2B5EF4-FFF2-40B4-BE49-F238E27FC236}">
                <a16:creationId xmlns:a16="http://schemas.microsoft.com/office/drawing/2014/main" id="{BD2DF3CD-4259-8048-9DB1-EE7AE96299A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C3A9ED-E6C4-434B-9023-E9E26E4174B4}"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156</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3906" name="Rectangle 7">
            <a:extLst>
              <a:ext uri="{FF2B5EF4-FFF2-40B4-BE49-F238E27FC236}">
                <a16:creationId xmlns:a16="http://schemas.microsoft.com/office/drawing/2014/main" id="{3233225C-68FE-CB4B-AECF-313D73E50E06}"/>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81A3E58-A891-5947-94F7-131C31B88D39}"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156</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3907" name="Rectangle 2">
            <a:extLst>
              <a:ext uri="{FF2B5EF4-FFF2-40B4-BE49-F238E27FC236}">
                <a16:creationId xmlns:a16="http://schemas.microsoft.com/office/drawing/2014/main" id="{DAE8CE9A-152D-A543-995F-CDEB0E986ECB}"/>
              </a:ext>
            </a:extLst>
          </p:cNvPr>
          <p:cNvSpPr>
            <a:spLocks noGrp="1" noRot="1" noChangeAspect="1" noChangeArrowheads="1"/>
          </p:cNvSpPr>
          <p:nvPr>
            <p:ph type="sldImg"/>
          </p:nvPr>
        </p:nvSpPr>
        <p:spPr>
          <a:solidFill>
            <a:srgbClr val="FFFFFF"/>
          </a:solidFill>
          <a:ln/>
        </p:spPr>
      </p:sp>
      <p:sp>
        <p:nvSpPr>
          <p:cNvPr id="123908" name="Rectangle 3">
            <a:extLst>
              <a:ext uri="{FF2B5EF4-FFF2-40B4-BE49-F238E27FC236}">
                <a16:creationId xmlns:a16="http://schemas.microsoft.com/office/drawing/2014/main" id="{BCE2AE28-74AE-8847-9B3A-7D09740D8929}"/>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a:extLst>
              <a:ext uri="{FF2B5EF4-FFF2-40B4-BE49-F238E27FC236}">
                <a16:creationId xmlns:a16="http://schemas.microsoft.com/office/drawing/2014/main" id="{AAA276CB-74DD-F84C-A13C-D1A4A3D64A4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AB6DD24-AE31-A646-8E37-6B7088B883B7}"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157</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5954" name="Rectangle 7">
            <a:extLst>
              <a:ext uri="{FF2B5EF4-FFF2-40B4-BE49-F238E27FC236}">
                <a16:creationId xmlns:a16="http://schemas.microsoft.com/office/drawing/2014/main" id="{C3B581D0-A9AE-BB46-A86A-183AC8F4AA8E}"/>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94D933B-AABF-1244-9960-0DF108C9A00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157</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5955" name="Rectangle 2">
            <a:extLst>
              <a:ext uri="{FF2B5EF4-FFF2-40B4-BE49-F238E27FC236}">
                <a16:creationId xmlns:a16="http://schemas.microsoft.com/office/drawing/2014/main" id="{70B6596A-61FF-EF4D-979D-A11B8DCF5F33}"/>
              </a:ext>
            </a:extLst>
          </p:cNvPr>
          <p:cNvSpPr>
            <a:spLocks noGrp="1" noRot="1" noChangeAspect="1" noChangeArrowheads="1"/>
          </p:cNvSpPr>
          <p:nvPr>
            <p:ph type="sldImg"/>
          </p:nvPr>
        </p:nvSpPr>
        <p:spPr>
          <a:solidFill>
            <a:srgbClr val="FFFFFF"/>
          </a:solidFill>
          <a:ln/>
        </p:spPr>
      </p:sp>
      <p:sp>
        <p:nvSpPr>
          <p:cNvPr id="125956" name="Rectangle 3">
            <a:extLst>
              <a:ext uri="{FF2B5EF4-FFF2-40B4-BE49-F238E27FC236}">
                <a16:creationId xmlns:a16="http://schemas.microsoft.com/office/drawing/2014/main" id="{5FD6A806-2A79-4143-A56E-97610A87D702}"/>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a:extLst>
              <a:ext uri="{FF2B5EF4-FFF2-40B4-BE49-F238E27FC236}">
                <a16:creationId xmlns:a16="http://schemas.microsoft.com/office/drawing/2014/main" id="{C45C73D4-7794-CA4B-AFD4-49EF70A492C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CA780B-6B9B-1B4B-9552-79FE126323BE}"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158</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8002" name="Rectangle 7">
            <a:extLst>
              <a:ext uri="{FF2B5EF4-FFF2-40B4-BE49-F238E27FC236}">
                <a16:creationId xmlns:a16="http://schemas.microsoft.com/office/drawing/2014/main" id="{F4F45F76-CAC4-E84A-A6A0-B34FAC348617}"/>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B1BB3DD-292C-E04E-ABC4-3484D816591D}"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158</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8003" name="Rectangle 2">
            <a:extLst>
              <a:ext uri="{FF2B5EF4-FFF2-40B4-BE49-F238E27FC236}">
                <a16:creationId xmlns:a16="http://schemas.microsoft.com/office/drawing/2014/main" id="{37605231-EF50-9547-9D2F-FB4C6331D0DC}"/>
              </a:ext>
            </a:extLst>
          </p:cNvPr>
          <p:cNvSpPr>
            <a:spLocks noGrp="1" noRot="1" noChangeAspect="1" noChangeArrowheads="1"/>
          </p:cNvSpPr>
          <p:nvPr>
            <p:ph type="sldImg"/>
          </p:nvPr>
        </p:nvSpPr>
        <p:spPr>
          <a:solidFill>
            <a:srgbClr val="FFFFFF"/>
          </a:solidFill>
          <a:ln/>
        </p:spPr>
      </p:sp>
      <p:sp>
        <p:nvSpPr>
          <p:cNvPr id="128004" name="Rectangle 3">
            <a:extLst>
              <a:ext uri="{FF2B5EF4-FFF2-40B4-BE49-F238E27FC236}">
                <a16:creationId xmlns:a16="http://schemas.microsoft.com/office/drawing/2014/main" id="{9C17A4C3-2222-B647-B390-0E121AA2171E}"/>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51FE9EA-643B-8B4C-90C8-726109CEC5A7}"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58754" name="Rectangle 2"/>
          <p:cNvSpPr>
            <a:spLocks noGrp="1" noRot="1" noChangeAspect="1" noChangeArrowheads="1"/>
          </p:cNvSpPr>
          <p:nvPr>
            <p:ph type="sldImg"/>
          </p:nvPr>
        </p:nvSpPr>
        <p:spPr>
          <a:solidFill>
            <a:srgbClr val="FFFFFF"/>
          </a:solidFill>
          <a:ln/>
        </p:spPr>
      </p:sp>
      <p:sp>
        <p:nvSpPr>
          <p:cNvPr id="458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a:extLst>
              <a:ext uri="{FF2B5EF4-FFF2-40B4-BE49-F238E27FC236}">
                <a16:creationId xmlns:a16="http://schemas.microsoft.com/office/drawing/2014/main" id="{F1327B75-A7D9-6D40-8799-ECA2670EAE4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D58FD15-6C1A-FC45-8D6C-CCDCE3B8FD39}"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159</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0050" name="Rectangle 7">
            <a:extLst>
              <a:ext uri="{FF2B5EF4-FFF2-40B4-BE49-F238E27FC236}">
                <a16:creationId xmlns:a16="http://schemas.microsoft.com/office/drawing/2014/main" id="{CAB5B743-0453-1945-982C-057376BDA29E}"/>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3C93D35-BE4C-104C-97FD-DE6A0A7C0E87}"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159</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0051" name="Rectangle 2">
            <a:extLst>
              <a:ext uri="{FF2B5EF4-FFF2-40B4-BE49-F238E27FC236}">
                <a16:creationId xmlns:a16="http://schemas.microsoft.com/office/drawing/2014/main" id="{A26607C5-CCF6-434C-AFAA-4AE8964D84DF}"/>
              </a:ext>
            </a:extLst>
          </p:cNvPr>
          <p:cNvSpPr>
            <a:spLocks noGrp="1" noRot="1" noChangeAspect="1" noChangeArrowheads="1"/>
          </p:cNvSpPr>
          <p:nvPr>
            <p:ph type="sldImg"/>
          </p:nvPr>
        </p:nvSpPr>
        <p:spPr>
          <a:solidFill>
            <a:srgbClr val="FFFFFF"/>
          </a:solidFill>
          <a:ln/>
        </p:spPr>
      </p:sp>
      <p:sp>
        <p:nvSpPr>
          <p:cNvPr id="130052" name="Rectangle 3">
            <a:extLst>
              <a:ext uri="{FF2B5EF4-FFF2-40B4-BE49-F238E27FC236}">
                <a16:creationId xmlns:a16="http://schemas.microsoft.com/office/drawing/2014/main" id="{2F4DF312-BE79-594B-828D-31C31402C3C0}"/>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Rectangle 7">
            <a:extLst>
              <a:ext uri="{FF2B5EF4-FFF2-40B4-BE49-F238E27FC236}">
                <a16:creationId xmlns:a16="http://schemas.microsoft.com/office/drawing/2014/main" id="{09A61329-FCCC-FD4C-A6BF-0C4B7D4E667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BEE84B7-8082-8A4B-B3F5-296B46D60D90}"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160</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2098" name="Rectangle 7">
            <a:extLst>
              <a:ext uri="{FF2B5EF4-FFF2-40B4-BE49-F238E27FC236}">
                <a16:creationId xmlns:a16="http://schemas.microsoft.com/office/drawing/2014/main" id="{F7A11F4F-A9F3-3047-80CA-18F0672D9FB3}"/>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F1949FC-66BD-094A-BFEF-46570B37FDF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160</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2099" name="Rectangle 2">
            <a:extLst>
              <a:ext uri="{FF2B5EF4-FFF2-40B4-BE49-F238E27FC236}">
                <a16:creationId xmlns:a16="http://schemas.microsoft.com/office/drawing/2014/main" id="{DC15D524-5FB1-D74D-8BDF-5F7DC8B81F60}"/>
              </a:ext>
            </a:extLst>
          </p:cNvPr>
          <p:cNvSpPr>
            <a:spLocks noGrp="1" noRot="1" noChangeAspect="1" noChangeArrowheads="1"/>
          </p:cNvSpPr>
          <p:nvPr>
            <p:ph type="sldImg"/>
          </p:nvPr>
        </p:nvSpPr>
        <p:spPr>
          <a:solidFill>
            <a:srgbClr val="FFFFFF"/>
          </a:solidFill>
          <a:ln/>
        </p:spPr>
      </p:sp>
      <p:sp>
        <p:nvSpPr>
          <p:cNvPr id="132100" name="Rectangle 3">
            <a:extLst>
              <a:ext uri="{FF2B5EF4-FFF2-40B4-BE49-F238E27FC236}">
                <a16:creationId xmlns:a16="http://schemas.microsoft.com/office/drawing/2014/main" id="{A3F03111-E1D7-5441-8585-72119F150641}"/>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7">
            <a:extLst>
              <a:ext uri="{FF2B5EF4-FFF2-40B4-BE49-F238E27FC236}">
                <a16:creationId xmlns:a16="http://schemas.microsoft.com/office/drawing/2014/main" id="{B850AC9B-231D-5142-9F8F-CA5ACF98DD3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5AF2B18-412E-9544-98D3-F6631BF2F97A}"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161</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4146" name="Rectangle 7">
            <a:extLst>
              <a:ext uri="{FF2B5EF4-FFF2-40B4-BE49-F238E27FC236}">
                <a16:creationId xmlns:a16="http://schemas.microsoft.com/office/drawing/2014/main" id="{75D7F36F-1BB7-6D42-82D3-57D1038849D5}"/>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69EC12E-86BE-9B40-93AF-FFAC6A036CF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161</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4147" name="Rectangle 7">
            <a:extLst>
              <a:ext uri="{FF2B5EF4-FFF2-40B4-BE49-F238E27FC236}">
                <a16:creationId xmlns:a16="http://schemas.microsoft.com/office/drawing/2014/main" id="{9D3C2DB5-39D2-D846-91E3-E2B6071014C1}"/>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4D55AB9-D68E-3A48-9084-4FF71F933B46}"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161</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4148" name="Rectangle 2">
            <a:extLst>
              <a:ext uri="{FF2B5EF4-FFF2-40B4-BE49-F238E27FC236}">
                <a16:creationId xmlns:a16="http://schemas.microsoft.com/office/drawing/2014/main" id="{134672DD-455E-BF45-A073-5BD08130132E}"/>
              </a:ext>
            </a:extLst>
          </p:cNvPr>
          <p:cNvSpPr>
            <a:spLocks noGrp="1" noRot="1" noChangeAspect="1" noChangeArrowheads="1" noTextEdit="1"/>
          </p:cNvSpPr>
          <p:nvPr>
            <p:ph type="sldImg"/>
          </p:nvPr>
        </p:nvSpPr>
        <p:spPr>
          <a:solidFill>
            <a:srgbClr val="FFFFFF"/>
          </a:solidFill>
          <a:ln/>
        </p:spPr>
      </p:sp>
      <p:sp>
        <p:nvSpPr>
          <p:cNvPr id="134149" name="Rectangle 3">
            <a:extLst>
              <a:ext uri="{FF2B5EF4-FFF2-40B4-BE49-F238E27FC236}">
                <a16:creationId xmlns:a16="http://schemas.microsoft.com/office/drawing/2014/main" id="{3FCCCC49-77A4-FF4E-B632-F6D39468F91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a:extLst>
              <a:ext uri="{FF2B5EF4-FFF2-40B4-BE49-F238E27FC236}">
                <a16:creationId xmlns:a16="http://schemas.microsoft.com/office/drawing/2014/main" id="{AAA276CB-74DD-F84C-A13C-D1A4A3D64A4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AB6DD24-AE31-A646-8E37-6B7088B883B7}"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162</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5954" name="Rectangle 7">
            <a:extLst>
              <a:ext uri="{FF2B5EF4-FFF2-40B4-BE49-F238E27FC236}">
                <a16:creationId xmlns:a16="http://schemas.microsoft.com/office/drawing/2014/main" id="{C3B581D0-A9AE-BB46-A86A-183AC8F4AA8E}"/>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94D933B-AABF-1244-9960-0DF108C9A00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162</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25955" name="Rectangle 2">
            <a:extLst>
              <a:ext uri="{FF2B5EF4-FFF2-40B4-BE49-F238E27FC236}">
                <a16:creationId xmlns:a16="http://schemas.microsoft.com/office/drawing/2014/main" id="{70B6596A-61FF-EF4D-979D-A11B8DCF5F33}"/>
              </a:ext>
            </a:extLst>
          </p:cNvPr>
          <p:cNvSpPr>
            <a:spLocks noGrp="1" noRot="1" noChangeAspect="1" noChangeArrowheads="1"/>
          </p:cNvSpPr>
          <p:nvPr>
            <p:ph type="sldImg"/>
          </p:nvPr>
        </p:nvSpPr>
        <p:spPr>
          <a:solidFill>
            <a:srgbClr val="FFFFFF"/>
          </a:solidFill>
          <a:ln/>
        </p:spPr>
      </p:sp>
      <p:sp>
        <p:nvSpPr>
          <p:cNvPr id="125956" name="Rectangle 3">
            <a:extLst>
              <a:ext uri="{FF2B5EF4-FFF2-40B4-BE49-F238E27FC236}">
                <a16:creationId xmlns:a16="http://schemas.microsoft.com/office/drawing/2014/main" id="{5FD6A806-2A79-4143-A56E-97610A87D702}"/>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89531091"/>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a:extLst>
              <a:ext uri="{FF2B5EF4-FFF2-40B4-BE49-F238E27FC236}">
                <a16:creationId xmlns:a16="http://schemas.microsoft.com/office/drawing/2014/main" id="{A27A095C-71CD-A34C-A0C6-AADF23AF084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5F8C1B8-36ED-0D4D-8D09-A0747BF22FC2}"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163</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8242" name="Rectangle 7">
            <a:extLst>
              <a:ext uri="{FF2B5EF4-FFF2-40B4-BE49-F238E27FC236}">
                <a16:creationId xmlns:a16="http://schemas.microsoft.com/office/drawing/2014/main" id="{864E5244-FDE1-6943-8182-9E1D64F95493}"/>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EAF17B8-AC39-6B46-BE3A-A12A60126B9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163</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8243" name="Rectangle 2">
            <a:extLst>
              <a:ext uri="{FF2B5EF4-FFF2-40B4-BE49-F238E27FC236}">
                <a16:creationId xmlns:a16="http://schemas.microsoft.com/office/drawing/2014/main" id="{714094B6-53E5-414C-8C14-82019BA2D67A}"/>
              </a:ext>
            </a:extLst>
          </p:cNvPr>
          <p:cNvSpPr>
            <a:spLocks noGrp="1" noRot="1" noChangeAspect="1" noChangeArrowheads="1"/>
          </p:cNvSpPr>
          <p:nvPr>
            <p:ph type="sldImg"/>
          </p:nvPr>
        </p:nvSpPr>
        <p:spPr>
          <a:solidFill>
            <a:srgbClr val="FFFFFF"/>
          </a:solidFill>
          <a:ln/>
        </p:spPr>
      </p:sp>
      <p:sp>
        <p:nvSpPr>
          <p:cNvPr id="138244" name="Rectangle 3">
            <a:extLst>
              <a:ext uri="{FF2B5EF4-FFF2-40B4-BE49-F238E27FC236}">
                <a16:creationId xmlns:a16="http://schemas.microsoft.com/office/drawing/2014/main" id="{712ADAD1-3138-C84D-BA6B-4126A0255418}"/>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________</a:t>
            </a:r>
          </a:p>
          <a:p>
            <a:pPr eaLnBrk="1" hangingPunct="1"/>
            <a:r>
              <a:rPr lang="en-US" altLang="en-US" b="1" dirty="0">
                <a:latin typeface="Arial" panose="020B0604020202020204" pitchFamily="34" charset="0"/>
                <a:ea typeface="ＭＳ Ｐゴシック" panose="020B0600070205080204" pitchFamily="34" charset="-128"/>
              </a:rPr>
              <a:t>NB-06-Lords Supper-28, 51</a:t>
            </a: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a:extLst>
              <a:ext uri="{FF2B5EF4-FFF2-40B4-BE49-F238E27FC236}">
                <a16:creationId xmlns:a16="http://schemas.microsoft.com/office/drawing/2014/main" id="{7E380CD1-0E63-6A4D-8DD8-2D2EF7AC281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E29AF7-5954-814C-9E9F-38E3DFF75907}"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40290" name="Rectangle 7">
            <a:extLst>
              <a:ext uri="{FF2B5EF4-FFF2-40B4-BE49-F238E27FC236}">
                <a16:creationId xmlns:a16="http://schemas.microsoft.com/office/drawing/2014/main" id="{E22A480E-C7FE-A34C-8D8D-BAE6A9C53E95}"/>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CF7DEFF-5AF2-AB49-994C-2985FBC7106B}"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40291" name="Rectangle 7">
            <a:extLst>
              <a:ext uri="{FF2B5EF4-FFF2-40B4-BE49-F238E27FC236}">
                <a16:creationId xmlns:a16="http://schemas.microsoft.com/office/drawing/2014/main" id="{09C1DA77-B919-0E46-AC64-7D72F9452ABB}"/>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D2C4D66-F79E-EB40-BA12-7FC71BDE0DA0}"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40292" name="Rectangle 2">
            <a:extLst>
              <a:ext uri="{FF2B5EF4-FFF2-40B4-BE49-F238E27FC236}">
                <a16:creationId xmlns:a16="http://schemas.microsoft.com/office/drawing/2014/main" id="{B28AB290-E111-8443-B397-6A38377D3DE1}"/>
              </a:ext>
            </a:extLst>
          </p:cNvPr>
          <p:cNvSpPr>
            <a:spLocks noGrp="1" noRot="1" noChangeAspect="1" noChangeArrowheads="1"/>
          </p:cNvSpPr>
          <p:nvPr>
            <p:ph type="sldImg"/>
          </p:nvPr>
        </p:nvSpPr>
        <p:spPr>
          <a:solidFill>
            <a:srgbClr val="FFFFFF"/>
          </a:solidFill>
          <a:ln/>
        </p:spPr>
      </p:sp>
      <p:sp>
        <p:nvSpPr>
          <p:cNvPr id="140293" name="Rectangle 3">
            <a:extLst>
              <a:ext uri="{FF2B5EF4-FFF2-40B4-BE49-F238E27FC236}">
                <a16:creationId xmlns:a16="http://schemas.microsoft.com/office/drawing/2014/main" id="{6DA43473-8A5E-804A-9D15-CFDDA90B4BB7}"/>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7">
            <a:extLst>
              <a:ext uri="{FF2B5EF4-FFF2-40B4-BE49-F238E27FC236}">
                <a16:creationId xmlns:a16="http://schemas.microsoft.com/office/drawing/2014/main" id="{C9EF590D-2807-0045-A25D-29765C1B87A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056CEF-84F9-DE4E-B131-76DA91D89E5C}"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42338" name="Rectangle 7">
            <a:extLst>
              <a:ext uri="{FF2B5EF4-FFF2-40B4-BE49-F238E27FC236}">
                <a16:creationId xmlns:a16="http://schemas.microsoft.com/office/drawing/2014/main" id="{BA7BF941-C9CB-7D44-9FF7-C20CC57AD9A9}"/>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643C6D6-F32B-284A-9B0E-46E5931A5BE4}"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42339" name="Rectangle 7">
            <a:extLst>
              <a:ext uri="{FF2B5EF4-FFF2-40B4-BE49-F238E27FC236}">
                <a16:creationId xmlns:a16="http://schemas.microsoft.com/office/drawing/2014/main" id="{9AB2703F-6CC4-0749-9BA1-3F8D0E579E64}"/>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881981-3078-BD44-A1D4-685B8C6342C2}"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42340" name="Rectangle 2">
            <a:extLst>
              <a:ext uri="{FF2B5EF4-FFF2-40B4-BE49-F238E27FC236}">
                <a16:creationId xmlns:a16="http://schemas.microsoft.com/office/drawing/2014/main" id="{09B2A580-86D7-D84C-A983-9FC73CFEBCCA}"/>
              </a:ext>
            </a:extLst>
          </p:cNvPr>
          <p:cNvSpPr>
            <a:spLocks noGrp="1" noRot="1" noChangeAspect="1" noChangeArrowheads="1"/>
          </p:cNvSpPr>
          <p:nvPr>
            <p:ph type="sldImg"/>
          </p:nvPr>
        </p:nvSpPr>
        <p:spPr>
          <a:solidFill>
            <a:srgbClr val="FFFFFF"/>
          </a:solidFill>
          <a:ln/>
        </p:spPr>
      </p:sp>
      <p:sp>
        <p:nvSpPr>
          <p:cNvPr id="142341" name="Rectangle 3">
            <a:extLst>
              <a:ext uri="{FF2B5EF4-FFF2-40B4-BE49-F238E27FC236}">
                <a16:creationId xmlns:a16="http://schemas.microsoft.com/office/drawing/2014/main" id="{54AF7A2D-74FB-8749-A27C-399A93B7C8BA}"/>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CA9DFD-EFFB-1347-A7CC-B8D55EF8BECD}"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5410" name="Rectangle 2"/>
          <p:cNvSpPr>
            <a:spLocks noGrp="1" noRot="1" noChangeAspect="1" noChangeArrowheads="1"/>
          </p:cNvSpPr>
          <p:nvPr>
            <p:ph type="sldImg"/>
          </p:nvPr>
        </p:nvSpPr>
        <p:spPr>
          <a:solidFill>
            <a:srgbClr val="FFFFFF"/>
          </a:solidFill>
          <a:ln/>
        </p:spPr>
      </p:sp>
      <p:sp>
        <p:nvSpPr>
          <p:cNvPr id="145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10231503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C239AC-63D6-8448-A238-FE59D8A3C987}"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9517B7D-120E-CC49-9618-7A033D3A916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761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2C149E-0498-8740-8ABD-977BD6D718C4}"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168</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76131" name="Rectangle 2"/>
          <p:cNvSpPr>
            <a:spLocks noGrp="1" noRot="1" noChangeAspect="1" noChangeArrowheads="1"/>
          </p:cNvSpPr>
          <p:nvPr>
            <p:ph type="sldImg"/>
          </p:nvPr>
        </p:nvSpPr>
        <p:spPr>
          <a:solidFill>
            <a:srgbClr val="FFFFFF"/>
          </a:solidFill>
          <a:ln/>
        </p:spPr>
      </p:sp>
      <p:sp>
        <p:nvSpPr>
          <p:cNvPr id="1761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644E132-13AF-B54A-B55E-B859C2562FF9}"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60802" name="Rectangle 2"/>
          <p:cNvSpPr>
            <a:spLocks noGrp="1" noRot="1" noChangeAspect="1" noChangeArrowheads="1"/>
          </p:cNvSpPr>
          <p:nvPr>
            <p:ph type="sldImg"/>
          </p:nvPr>
        </p:nvSpPr>
        <p:spPr>
          <a:solidFill>
            <a:srgbClr val="FFFFFF"/>
          </a:solidFill>
          <a:ln/>
        </p:spPr>
      </p:sp>
      <p:sp>
        <p:nvSpPr>
          <p:cNvPr id="4608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a:extLst>
              <a:ext uri="{FF2B5EF4-FFF2-40B4-BE49-F238E27FC236}">
                <a16:creationId xmlns:a16="http://schemas.microsoft.com/office/drawing/2014/main" id="{A27A095C-71CD-A34C-A0C6-AADF23AF084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5F8C1B8-36ED-0D4D-8D09-A0747BF22FC2}"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169</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8242" name="Rectangle 7">
            <a:extLst>
              <a:ext uri="{FF2B5EF4-FFF2-40B4-BE49-F238E27FC236}">
                <a16:creationId xmlns:a16="http://schemas.microsoft.com/office/drawing/2014/main" id="{864E5244-FDE1-6943-8182-9E1D64F95493}"/>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EAF17B8-AC39-6B46-BE3A-A12A60126B9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169</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38243" name="Rectangle 2">
            <a:extLst>
              <a:ext uri="{FF2B5EF4-FFF2-40B4-BE49-F238E27FC236}">
                <a16:creationId xmlns:a16="http://schemas.microsoft.com/office/drawing/2014/main" id="{714094B6-53E5-414C-8C14-82019BA2D67A}"/>
              </a:ext>
            </a:extLst>
          </p:cNvPr>
          <p:cNvSpPr>
            <a:spLocks noGrp="1" noRot="1" noChangeAspect="1" noChangeArrowheads="1"/>
          </p:cNvSpPr>
          <p:nvPr>
            <p:ph type="sldImg"/>
          </p:nvPr>
        </p:nvSpPr>
        <p:spPr>
          <a:solidFill>
            <a:srgbClr val="FFFFFF"/>
          </a:solidFill>
          <a:ln/>
        </p:spPr>
      </p:sp>
      <p:sp>
        <p:nvSpPr>
          <p:cNvPr id="138244" name="Rectangle 3">
            <a:extLst>
              <a:ext uri="{FF2B5EF4-FFF2-40B4-BE49-F238E27FC236}">
                <a16:creationId xmlns:a16="http://schemas.microsoft.com/office/drawing/2014/main" id="{712ADAD1-3138-C84D-BA6B-4126A0255418}"/>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________</a:t>
            </a:r>
          </a:p>
          <a:p>
            <a:pPr eaLnBrk="1" hangingPunct="1"/>
            <a:r>
              <a:rPr lang="en-US" altLang="en-US" b="1" dirty="0">
                <a:latin typeface="Arial" panose="020B0604020202020204" pitchFamily="34" charset="0"/>
                <a:ea typeface="ＭＳ Ｐゴシック" panose="020B0600070205080204" pitchFamily="34" charset="-128"/>
              </a:rPr>
              <a:t>NB-06-Lords Supper-28, 51</a:t>
            </a:r>
          </a:p>
        </p:txBody>
      </p:sp>
    </p:spTree>
    <p:extLst>
      <p:ext uri="{BB962C8B-B14F-4D97-AF65-F5344CB8AC3E}">
        <p14:creationId xmlns:p14="http://schemas.microsoft.com/office/powerpoint/2010/main" val="3345484615"/>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a:extLst>
              <a:ext uri="{FF2B5EF4-FFF2-40B4-BE49-F238E27FC236}">
                <a16:creationId xmlns:a16="http://schemas.microsoft.com/office/drawing/2014/main" id="{E9600BF3-4DD2-BE45-A89A-52C1B948213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27AE416-8B8E-C544-B9F7-2D01A7C663EF}"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50530" name="Rectangle 7">
            <a:extLst>
              <a:ext uri="{FF2B5EF4-FFF2-40B4-BE49-F238E27FC236}">
                <a16:creationId xmlns:a16="http://schemas.microsoft.com/office/drawing/2014/main" id="{3BC69270-E27A-B84F-8AB7-1C4B30954351}"/>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33B0F2D-12CA-4349-B22E-95A6A571C9E2}"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50531" name="Rectangle 2">
            <a:extLst>
              <a:ext uri="{FF2B5EF4-FFF2-40B4-BE49-F238E27FC236}">
                <a16:creationId xmlns:a16="http://schemas.microsoft.com/office/drawing/2014/main" id="{657E8698-F917-0F4D-8B7C-B5738E8625ED}"/>
              </a:ext>
            </a:extLst>
          </p:cNvPr>
          <p:cNvSpPr>
            <a:spLocks noGrp="1" noRot="1" noChangeAspect="1" noChangeArrowheads="1"/>
          </p:cNvSpPr>
          <p:nvPr>
            <p:ph type="sldImg"/>
          </p:nvPr>
        </p:nvSpPr>
        <p:spPr>
          <a:solidFill>
            <a:srgbClr val="FFFFFF"/>
          </a:solidFill>
          <a:ln/>
        </p:spPr>
      </p:sp>
      <p:sp>
        <p:nvSpPr>
          <p:cNvPr id="150532" name="Rectangle 3">
            <a:extLst>
              <a:ext uri="{FF2B5EF4-FFF2-40B4-BE49-F238E27FC236}">
                <a16:creationId xmlns:a16="http://schemas.microsoft.com/office/drawing/2014/main" id="{D1A8CE4F-D4A1-2947-AF9C-7EC5500C405E}"/>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C239AC-63D6-8448-A238-FE59D8A3C987}"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778876371"/>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F300D4-CDC7-E64C-A8FF-4EB423461A67}"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4322" name="Rectangle 2"/>
          <p:cNvSpPr>
            <a:spLocks noGrp="1" noRot="1" noChangeAspect="1" noChangeArrowheads="1"/>
          </p:cNvSpPr>
          <p:nvPr>
            <p:ph type="sldImg"/>
          </p:nvPr>
        </p:nvSpPr>
        <p:spPr>
          <a:solidFill>
            <a:srgbClr val="FFFFFF"/>
          </a:solidFill>
          <a:ln/>
        </p:spPr>
      </p:sp>
      <p:sp>
        <p:nvSpPr>
          <p:cNvPr id="184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63C2CB-4B9F-F045-93C8-CBA2D7CC971C}"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530766-A2C4-6041-9665-5A616800F0B0}"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173</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C838F7-7BB9-EE46-8426-03269C77E5C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D4D169-871D-534A-ABB5-01047FD1F639}"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174</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A3765D-4F6E-BD4D-A769-3EF7F55AD4E4}"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9046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09FC5A8-5629-9E42-9038-EEC5B474C975}"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175</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90467" name="Rectangle 2"/>
          <p:cNvSpPr>
            <a:spLocks noGrp="1" noRot="1" noChangeAspect="1" noChangeArrowheads="1"/>
          </p:cNvSpPr>
          <p:nvPr>
            <p:ph type="sldImg"/>
          </p:nvPr>
        </p:nvSpPr>
        <p:spPr>
          <a:solidFill>
            <a:srgbClr val="FFFFFF"/>
          </a:solidFill>
          <a:ln/>
        </p:spPr>
      </p:sp>
      <p:sp>
        <p:nvSpPr>
          <p:cNvPr id="19046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DC09201-222B-4C77-9C7D-0C8946C45451}" type="slidenum">
              <a:rPr kumimoji="0" lang="en-US" altLang="en-US" sz="120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US" altLang="en-US" sz="120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0882" name="Rectangle 2"/>
          <p:cNvSpPr>
            <a:spLocks noGrp="1" noRot="1" noChangeAspect="1" noChangeArrowheads="1" noTextEdit="1"/>
          </p:cNvSpPr>
          <p:nvPr>
            <p:ph type="sldImg"/>
          </p:nvPr>
        </p:nvSpPr>
        <p:spPr>
          <a:ln/>
        </p:spPr>
      </p:sp>
      <p:sp>
        <p:nvSpPr>
          <p:cNvPr id="2508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b="1" dirty="0" err="1">
                <a:latin typeface="Arial" panose="020B0604020202020204" pitchFamily="34" charset="0"/>
              </a:rPr>
              <a:t>www.stephenwilliamson.com</a:t>
            </a:r>
            <a:r>
              <a:rPr lang="en-US" altLang="en-US" b="1" dirty="0">
                <a:latin typeface="Arial" panose="020B0604020202020204" pitchFamily="34" charset="0"/>
              </a:rPr>
              <a:t>/ Hobbies/</a:t>
            </a:r>
            <a:r>
              <a:rPr lang="en-US" altLang="en-US" b="1" dirty="0" err="1">
                <a:latin typeface="Arial" panose="020B0604020202020204" pitchFamily="34" charset="0"/>
              </a:rPr>
              <a:t>bakin.htm</a:t>
            </a:r>
            <a:r>
              <a:rPr lang="en-US" altLang="en-US" b="1" dirty="0">
                <a:latin typeface="Arial" panose="020B0604020202020204" pitchFamily="34" charset="0"/>
              </a:rPr>
              <a:t> (Yeast bloom)</a:t>
            </a:r>
          </a:p>
        </p:txBody>
      </p:sp>
    </p:spTree>
    <p:extLst>
      <p:ext uri="{BB962C8B-B14F-4D97-AF65-F5344CB8AC3E}">
        <p14:creationId xmlns:p14="http://schemas.microsoft.com/office/powerpoint/2010/main" val="547685659"/>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C939483-1743-4F01-B2DA-336962A3C8B6}" type="slidenum">
              <a:rPr kumimoji="0" lang="en-US" altLang="en-US" sz="120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US" altLang="en-US" sz="120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2930" name="Rectangle 2"/>
          <p:cNvSpPr>
            <a:spLocks noGrp="1" noRot="1" noChangeAspect="1" noChangeArrowheads="1"/>
          </p:cNvSpPr>
          <p:nvPr>
            <p:ph type="sldImg"/>
          </p:nvPr>
        </p:nvSpPr>
        <p:spPr>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408273505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a:extLst>
              <a:ext uri="{FF2B5EF4-FFF2-40B4-BE49-F238E27FC236}">
                <a16:creationId xmlns:a16="http://schemas.microsoft.com/office/drawing/2014/main" id="{949BDF5E-F4CB-8C46-B455-00793130B11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D50E40D-77AE-C144-BC20-0A58558D7D2B}"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178</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66914" name="Rectangle 7">
            <a:extLst>
              <a:ext uri="{FF2B5EF4-FFF2-40B4-BE49-F238E27FC236}">
                <a16:creationId xmlns:a16="http://schemas.microsoft.com/office/drawing/2014/main" id="{0075B0F8-DB29-E846-AA25-EA4D3B2C9F2D}"/>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C464423-1AED-034B-B03E-92746B037C04}"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178</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66915" name="Rectangle 2">
            <a:extLst>
              <a:ext uri="{FF2B5EF4-FFF2-40B4-BE49-F238E27FC236}">
                <a16:creationId xmlns:a16="http://schemas.microsoft.com/office/drawing/2014/main" id="{18BAA6B7-D702-784E-ABA8-EDC18580559E}"/>
              </a:ext>
            </a:extLst>
          </p:cNvPr>
          <p:cNvSpPr>
            <a:spLocks noGrp="1" noRot="1" noChangeAspect="1" noChangeArrowheads="1"/>
          </p:cNvSpPr>
          <p:nvPr>
            <p:ph type="sldImg"/>
          </p:nvPr>
        </p:nvSpPr>
        <p:spPr>
          <a:solidFill>
            <a:srgbClr val="FFFFFF"/>
          </a:solidFill>
          <a:ln/>
        </p:spPr>
      </p:sp>
      <p:sp>
        <p:nvSpPr>
          <p:cNvPr id="166916" name="Rectangle 3">
            <a:extLst>
              <a:ext uri="{FF2B5EF4-FFF2-40B4-BE49-F238E27FC236}">
                <a16:creationId xmlns:a16="http://schemas.microsoft.com/office/drawing/2014/main" id="{68206890-FCE7-DB4E-904A-5D9E0E1F4603}"/>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8E0C07E-9EA1-F943-ADF0-40D12C7C10A3}"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62850" name="Rectangle 2"/>
          <p:cNvSpPr>
            <a:spLocks noGrp="1" noRot="1" noChangeAspect="1" noChangeArrowheads="1"/>
          </p:cNvSpPr>
          <p:nvPr>
            <p:ph type="sldImg"/>
          </p:nvPr>
        </p:nvSpPr>
        <p:spPr>
          <a:solidFill>
            <a:srgbClr val="FFFFFF"/>
          </a:solidFill>
          <a:ln/>
        </p:spPr>
      </p:sp>
      <p:sp>
        <p:nvSpPr>
          <p:cNvPr id="462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5D81F1D-29A3-BA40-9C77-D38BE1DAFC0E}" type="slidenum">
              <a:rPr lang="en-US" sz="1200">
                <a:solidFill>
                  <a:srgbClr val="000000"/>
                </a:solidFill>
                <a:latin typeface="Arial" panose="020B0604020202020204" pitchFamily="34" charset="0"/>
              </a:rPr>
              <a:pPr/>
              <a:t>179</a:t>
            </a:fld>
            <a:endParaRPr lang="en-US" sz="1200" dirty="0">
              <a:solidFill>
                <a:srgbClr val="000000"/>
              </a:solidFill>
              <a:latin typeface="Arial" panose="020B0604020202020204" pitchFamily="34" charset="0"/>
            </a:endParaRPr>
          </a:p>
        </p:txBody>
      </p:sp>
      <p:sp>
        <p:nvSpPr>
          <p:cNvPr id="20070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14CA112-5BE0-EC4B-93BC-410D61372C3C}" type="slidenum">
              <a:rPr lang="en-US" sz="1200" smtClean="0">
                <a:solidFill>
                  <a:srgbClr val="000000"/>
                </a:solidFill>
                <a:latin typeface="Arial" panose="020B0604020202020204" pitchFamily="34" charset="0"/>
              </a:rPr>
              <a:pPr algn="r" eaLnBrk="0" hangingPunct="0"/>
              <a:t>179</a:t>
            </a:fld>
            <a:endParaRPr lang="en-US" sz="1200" dirty="0">
              <a:solidFill>
                <a:srgbClr val="000000"/>
              </a:solidFill>
              <a:latin typeface="Arial" panose="020B0604020202020204" pitchFamily="34"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9E7339-6FBE-4C4E-AFBD-EAD63D400856}"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02754" name="Rectangle 2"/>
          <p:cNvSpPr>
            <a:spLocks noGrp="1" noRot="1" noChangeAspect="1" noChangeArrowheads="1"/>
          </p:cNvSpPr>
          <p:nvPr>
            <p:ph type="sldImg"/>
          </p:nvPr>
        </p:nvSpPr>
        <p:spPr>
          <a:solidFill>
            <a:srgbClr val="FFFFFF"/>
          </a:solidFill>
          <a:ln/>
        </p:spPr>
      </p:sp>
      <p:sp>
        <p:nvSpPr>
          <p:cNvPr id="202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NB-14 Religion 5 Passover &amp; Lord's Supper-31</a:t>
            </a:r>
          </a:p>
          <a:p>
            <a:pPr eaLnBrk="1" hangingPunct="1"/>
            <a:r>
              <a:rPr lang="en-US" b="1" dirty="0">
                <a:latin typeface="Arial" panose="020B0604020202020204" pitchFamily="34" charset="0"/>
                <a:ea typeface="ＭＳ Ｐゴシック" charset="0"/>
                <a:cs typeface="ＭＳ Ｐゴシック" charset="0"/>
              </a:rPr>
              <a:t>NS-07-1 Cor_10-16-slides-179</a:t>
            </a:r>
          </a:p>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184305592"/>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3B9AC13-25BF-DC46-B630-DFEA7DF8F1B4}"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04802" name="Rectangle 2"/>
          <p:cNvSpPr>
            <a:spLocks noGrp="1" noRot="1" noChangeAspect="1" noChangeArrowheads="1"/>
          </p:cNvSpPr>
          <p:nvPr>
            <p:ph type="sldImg"/>
          </p:nvPr>
        </p:nvSpPr>
        <p:spPr>
          <a:solidFill>
            <a:srgbClr val="FFFFFF"/>
          </a:solidFill>
          <a:ln/>
        </p:spPr>
      </p:sp>
      <p:sp>
        <p:nvSpPr>
          <p:cNvPr id="2048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ＭＳ Ｐゴシック" charset="0"/>
              </a:rPr>
              <a:t>_______</a:t>
            </a:r>
          </a:p>
          <a:p>
            <a:pPr eaLnBrk="1" hangingPunct="1"/>
            <a:r>
              <a:rPr lang="en-US" b="1" dirty="0">
                <a:latin typeface="Arial" panose="020B0604020202020204" pitchFamily="34" charset="0"/>
                <a:ea typeface="ＭＳ Ｐゴシック" charset="0"/>
                <a:cs typeface="ＭＳ Ｐゴシック" charset="0"/>
              </a:rPr>
              <a:t>Common-197</a:t>
            </a:r>
          </a:p>
          <a:p>
            <a:pPr eaLnBrk="1" hangingPunct="1"/>
            <a:r>
              <a:rPr lang="en-US" b="1" dirty="0">
                <a:latin typeface="Arial" panose="020B0604020202020204" pitchFamily="34" charset="0"/>
                <a:ea typeface="ＭＳ Ｐゴシック" charset="0"/>
                <a:cs typeface="ＭＳ Ｐゴシック" charset="0"/>
              </a:rPr>
              <a:t>NB-14 Religion 5 Passover &amp; Lord's Supper-30</a:t>
            </a:r>
          </a:p>
          <a:p>
            <a:pPr eaLnBrk="1" hangingPunct="1"/>
            <a:r>
              <a:rPr lang="en-US" b="1" dirty="0">
                <a:latin typeface="Arial" panose="020B0604020202020204" pitchFamily="34" charset="0"/>
                <a:ea typeface="ＭＳ Ｐゴシック" charset="0"/>
                <a:cs typeface="ＭＳ Ｐゴシック" charset="0"/>
              </a:rPr>
              <a:t>NS-07-1 Cor_10-16-slides-178</a:t>
            </a:r>
          </a:p>
          <a:p>
            <a:pPr eaLnBrk="1" hangingPunct="1"/>
            <a:endParaRPr lang="en-US" b="1" dirty="0">
              <a:latin typeface="Arial" panose="020B0604020202020204" pitchFamily="34" charset="0"/>
              <a:ea typeface="ＭＳ Ｐゴシック" charset="0"/>
              <a:cs typeface="ＭＳ Ｐゴシック" charset="0"/>
            </a:endParaRPr>
          </a:p>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0411554"/>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570FF61-77AD-9B46-9A41-2E19C16CD486}"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182</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06850" name="Rectangle 2"/>
          <p:cNvSpPr>
            <a:spLocks noGrp="1" noRot="1" noChangeAspect="1" noChangeArrowheads="1"/>
          </p:cNvSpPr>
          <p:nvPr>
            <p:ph type="sldImg"/>
          </p:nvPr>
        </p:nvSpPr>
        <p:spPr>
          <a:solidFill>
            <a:srgbClr val="FFFFFF"/>
          </a:solidFill>
          <a:ln/>
        </p:spPr>
      </p:sp>
      <p:sp>
        <p:nvSpPr>
          <p:cNvPr id="206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ＭＳ Ｐゴシック" charset="0"/>
              </a:rPr>
              <a:t>_______</a:t>
            </a:r>
          </a:p>
          <a:p>
            <a:pPr eaLnBrk="1" hangingPunct="1"/>
            <a:r>
              <a:rPr lang="en-US" b="1" dirty="0">
                <a:latin typeface="Arial" panose="020B0604020202020204" pitchFamily="34" charset="0"/>
                <a:ea typeface="ＭＳ Ｐゴシック" charset="0"/>
                <a:cs typeface="ＭＳ Ｐゴシック" charset="0"/>
              </a:rPr>
              <a:t>Common-196</a:t>
            </a:r>
          </a:p>
          <a:p>
            <a:pPr eaLnBrk="1" hangingPunct="1"/>
            <a:r>
              <a:rPr lang="en-US" b="1" dirty="0">
                <a:latin typeface="Arial" panose="020B0604020202020204" pitchFamily="34" charset="0"/>
                <a:ea typeface="ＭＳ Ｐゴシック" charset="0"/>
                <a:cs typeface="ＭＳ Ｐゴシック" charset="0"/>
              </a:rPr>
              <a:t>NB-14 Religion 5 Passover &amp; Lord's Supper-31</a:t>
            </a:r>
          </a:p>
          <a:p>
            <a:pPr eaLnBrk="1" hangingPunct="1"/>
            <a:r>
              <a:rPr lang="en-US" b="1" dirty="0">
                <a:latin typeface="Arial" panose="020B0604020202020204" pitchFamily="34" charset="0"/>
                <a:ea typeface="ＭＳ Ｐゴシック" charset="0"/>
                <a:cs typeface="ＭＳ Ｐゴシック" charset="0"/>
              </a:rPr>
              <a:t>NS-07-1 Cor_10-16-slides-179</a:t>
            </a:r>
          </a:p>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30217234"/>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2"/>
          <p:cNvSpPr>
            <a:spLocks noGrp="1" noRot="1" noChangeAspect="1" noChangeArrowheads="1" noTextEdit="1"/>
          </p:cNvSpPr>
          <p:nvPr>
            <p:ph type="sldImg"/>
          </p:nvPr>
        </p:nvSpPr>
        <p:spPr>
          <a:xfrm>
            <a:off x="1143000" y="685800"/>
            <a:ext cx="4572000" cy="3429000"/>
          </a:xfrm>
          <a:ln/>
        </p:spPr>
      </p:sp>
      <p:sp>
        <p:nvSpPr>
          <p:cNvPr id="26112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extLst>
      <p:ext uri="{BB962C8B-B14F-4D97-AF65-F5344CB8AC3E}">
        <p14:creationId xmlns:p14="http://schemas.microsoft.com/office/powerpoint/2010/main" val="1613738513"/>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a:extLst>
              <a:ext uri="{FF2B5EF4-FFF2-40B4-BE49-F238E27FC236}">
                <a16:creationId xmlns:a16="http://schemas.microsoft.com/office/drawing/2014/main" id="{626587B9-6A95-884A-8830-CEF3644F63B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90CA1AC-A657-EA44-94C5-C6E9856CE2C9}"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184</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77154" name="Rectangle 7">
            <a:extLst>
              <a:ext uri="{FF2B5EF4-FFF2-40B4-BE49-F238E27FC236}">
                <a16:creationId xmlns:a16="http://schemas.microsoft.com/office/drawing/2014/main" id="{61746004-0472-EC49-9135-E60F6EA9AF97}"/>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259BC70-660D-3A43-8CBE-2F5A5DF99606}"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184</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77155" name="Rectangle 2">
            <a:extLst>
              <a:ext uri="{FF2B5EF4-FFF2-40B4-BE49-F238E27FC236}">
                <a16:creationId xmlns:a16="http://schemas.microsoft.com/office/drawing/2014/main" id="{A2D4BB50-0727-904F-B794-BF249F330629}"/>
              </a:ext>
            </a:extLst>
          </p:cNvPr>
          <p:cNvSpPr>
            <a:spLocks noGrp="1" noRot="1" noChangeAspect="1" noChangeArrowheads="1"/>
          </p:cNvSpPr>
          <p:nvPr>
            <p:ph type="sldImg"/>
          </p:nvPr>
        </p:nvSpPr>
        <p:spPr>
          <a:solidFill>
            <a:srgbClr val="FFFFFF"/>
          </a:solidFill>
          <a:ln/>
        </p:spPr>
      </p:sp>
      <p:sp>
        <p:nvSpPr>
          <p:cNvPr id="177156" name="Rectangle 3">
            <a:extLst>
              <a:ext uri="{FF2B5EF4-FFF2-40B4-BE49-F238E27FC236}">
                <a16:creationId xmlns:a16="http://schemas.microsoft.com/office/drawing/2014/main" id="{A1D4D1D5-CB0A-AA4D-B136-0EE774081FC2}"/>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46CC41-DBE1-8042-8988-66B9F6A4E1E1}"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2754" name="Rectangle 2"/>
          <p:cNvSpPr>
            <a:spLocks noGrp="1" noRot="1" noChangeAspect="1" noChangeArrowheads="1"/>
          </p:cNvSpPr>
          <p:nvPr>
            <p:ph type="sldImg"/>
          </p:nvPr>
        </p:nvSpPr>
        <p:spPr>
          <a:solidFill>
            <a:srgbClr val="FFFFFF"/>
          </a:solidFill>
          <a:ln/>
        </p:spPr>
      </p:sp>
      <p:sp>
        <p:nvSpPr>
          <p:cNvPr id="20275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056815C-BC30-9843-BB93-25AA9FC9D0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4802" name="Rectangle 2"/>
          <p:cNvSpPr>
            <a:spLocks noGrp="1" noRot="1" noChangeAspect="1" noChangeArrowheads="1"/>
          </p:cNvSpPr>
          <p:nvPr>
            <p:ph type="sldImg"/>
          </p:nvPr>
        </p:nvSpPr>
        <p:spPr>
          <a:solidFill>
            <a:srgbClr val="FFFFFF"/>
          </a:solidFill>
          <a:ln/>
        </p:spPr>
      </p:sp>
      <p:sp>
        <p:nvSpPr>
          <p:cNvPr id="20480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D14514-C41F-4740-93F8-572AA51FBDB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188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6850" name="Rectangle 2"/>
          <p:cNvSpPr>
            <a:spLocks noGrp="1" noRot="1" noChangeAspect="1" noChangeArrowheads="1"/>
          </p:cNvSpPr>
          <p:nvPr>
            <p:ph type="sldImg"/>
          </p:nvPr>
        </p:nvSpPr>
        <p:spPr>
          <a:solidFill>
            <a:srgbClr val="FFFFFF"/>
          </a:solidFill>
          <a:ln/>
        </p:spPr>
      </p:sp>
      <p:sp>
        <p:nvSpPr>
          <p:cNvPr id="20685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1010DFB-0A55-274A-9B3D-8BD5DB935A0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8898" name="Rectangle 2"/>
          <p:cNvSpPr>
            <a:spLocks noGrp="1" noRot="1" noChangeAspect="1" noChangeArrowheads="1"/>
          </p:cNvSpPr>
          <p:nvPr>
            <p:ph type="sldImg"/>
          </p:nvPr>
        </p:nvSpPr>
        <p:spPr>
          <a:solidFill>
            <a:srgbClr val="FFFFFF"/>
          </a:solidFill>
          <a:ln/>
        </p:spPr>
      </p:sp>
      <p:sp>
        <p:nvSpPr>
          <p:cNvPr id="2088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891F6ED-9102-EC4F-BB69-A32F1D9ECECB}"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64898" name="Rectangle 2"/>
          <p:cNvSpPr>
            <a:spLocks noGrp="1" noRot="1" noChangeAspect="1" noChangeArrowheads="1"/>
          </p:cNvSpPr>
          <p:nvPr>
            <p:ph type="sldImg"/>
          </p:nvPr>
        </p:nvSpPr>
        <p:spPr>
          <a:solidFill>
            <a:srgbClr val="FFFFFF"/>
          </a:solidFill>
          <a:ln/>
        </p:spPr>
      </p:sp>
      <p:sp>
        <p:nvSpPr>
          <p:cNvPr id="464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85CE821-DF09-DA46-9183-930A283D52A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2994" name="Rectangle 2"/>
          <p:cNvSpPr>
            <a:spLocks noGrp="1" noRot="1" noChangeAspect="1" noChangeArrowheads="1"/>
          </p:cNvSpPr>
          <p:nvPr>
            <p:ph type="sldImg"/>
          </p:nvPr>
        </p:nvSpPr>
        <p:spPr>
          <a:solidFill>
            <a:srgbClr val="FFFFFF"/>
          </a:solidFill>
          <a:ln/>
        </p:spPr>
      </p:sp>
      <p:sp>
        <p:nvSpPr>
          <p:cNvPr id="21299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B66EC8D-47BD-7546-83A5-97057046C06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5042" name="Rectangle 2"/>
          <p:cNvSpPr>
            <a:spLocks noGrp="1" noRot="1" noChangeAspect="1" noChangeArrowheads="1"/>
          </p:cNvSpPr>
          <p:nvPr>
            <p:ph type="sldImg"/>
          </p:nvPr>
        </p:nvSpPr>
        <p:spPr>
          <a:solidFill>
            <a:srgbClr val="FFFFFF"/>
          </a:solidFill>
          <a:ln/>
        </p:spPr>
      </p:sp>
      <p:sp>
        <p:nvSpPr>
          <p:cNvPr id="21504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B41D8B-8C4C-F442-90D7-95EEE3B9E15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9138" name="Rectangle 2"/>
          <p:cNvSpPr>
            <a:spLocks noGrp="1" noRot="1" noChangeAspect="1" noChangeArrowheads="1"/>
          </p:cNvSpPr>
          <p:nvPr>
            <p:ph type="sldImg"/>
          </p:nvPr>
        </p:nvSpPr>
        <p:spPr>
          <a:solidFill>
            <a:srgbClr val="FFFFFF"/>
          </a:solidFill>
          <a:ln/>
        </p:spPr>
      </p:sp>
      <p:sp>
        <p:nvSpPr>
          <p:cNvPr id="21913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1010DFB-0A55-274A-9B3D-8BD5DB935A0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8898" name="Rectangle 2"/>
          <p:cNvSpPr>
            <a:spLocks noGrp="1" noRot="1" noChangeAspect="1" noChangeArrowheads="1"/>
          </p:cNvSpPr>
          <p:nvPr>
            <p:ph type="sldImg"/>
          </p:nvPr>
        </p:nvSpPr>
        <p:spPr>
          <a:solidFill>
            <a:srgbClr val="FFFFFF"/>
          </a:solidFill>
          <a:ln/>
        </p:spPr>
      </p:sp>
      <p:sp>
        <p:nvSpPr>
          <p:cNvPr id="2088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D4AE4F9-34C6-3B46-A435-E6B69AD9C26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3474" name="Rectangle 2"/>
          <p:cNvSpPr>
            <a:spLocks noGrp="1" noRot="1" noChangeAspect="1" noChangeArrowheads="1"/>
          </p:cNvSpPr>
          <p:nvPr>
            <p:ph type="sldImg"/>
          </p:nvPr>
        </p:nvSpPr>
        <p:spPr>
          <a:solidFill>
            <a:srgbClr val="FFFFFF"/>
          </a:solidFill>
          <a:ln/>
        </p:spPr>
      </p:sp>
      <p:sp>
        <p:nvSpPr>
          <p:cNvPr id="23347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A49DAC1-7F09-E44B-A85D-10387B59D14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9618" name="Rectangle 2"/>
          <p:cNvSpPr>
            <a:spLocks noGrp="1" noRot="1" noChangeAspect="1" noChangeArrowheads="1"/>
          </p:cNvSpPr>
          <p:nvPr>
            <p:ph type="sldImg"/>
          </p:nvPr>
        </p:nvSpPr>
        <p:spPr>
          <a:solidFill>
            <a:srgbClr val="FFFFFF"/>
          </a:solidFill>
          <a:ln/>
        </p:spPr>
      </p:sp>
      <p:sp>
        <p:nvSpPr>
          <p:cNvPr id="23961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3C164C-D748-4849-A279-D303A61470A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8898" name="Rectangle 2"/>
          <p:cNvSpPr>
            <a:spLocks noGrp="1" noRot="1" noChangeAspect="1" noChangeArrowheads="1"/>
          </p:cNvSpPr>
          <p:nvPr>
            <p:ph type="sldImg"/>
          </p:nvPr>
        </p:nvSpPr>
        <p:spPr>
          <a:solidFill>
            <a:srgbClr val="FFFFFF"/>
          </a:solidFill>
          <a:ln/>
        </p:spPr>
      </p:sp>
      <p:sp>
        <p:nvSpPr>
          <p:cNvPr id="2088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74910F-E45F-8546-942A-BE4B0B735B9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3714" name="Rectangle 2"/>
          <p:cNvSpPr>
            <a:spLocks noGrp="1" noRot="1" noChangeAspect="1" noChangeArrowheads="1"/>
          </p:cNvSpPr>
          <p:nvPr>
            <p:ph type="sldImg"/>
          </p:nvPr>
        </p:nvSpPr>
        <p:spPr>
          <a:solidFill>
            <a:srgbClr val="FFFFFF"/>
          </a:solidFill>
          <a:ln/>
        </p:spPr>
      </p:sp>
      <p:sp>
        <p:nvSpPr>
          <p:cNvPr id="24371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3E5A741-79AC-0C46-81AD-6F2CB3E790D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2146" name="Rectangle 2"/>
          <p:cNvSpPr>
            <a:spLocks noGrp="1" noRot="1" noChangeAspect="1" noChangeArrowheads="1"/>
          </p:cNvSpPr>
          <p:nvPr>
            <p:ph type="sldImg"/>
          </p:nvPr>
        </p:nvSpPr>
        <p:spPr>
          <a:solidFill>
            <a:srgbClr val="FFFFFF"/>
          </a:solidFill>
          <a:ln/>
        </p:spPr>
      </p:sp>
      <p:sp>
        <p:nvSpPr>
          <p:cNvPr id="26214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74910F-E45F-8546-942A-BE4B0B735B9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3714" name="Rectangle 2"/>
          <p:cNvSpPr>
            <a:spLocks noGrp="1" noRot="1" noChangeAspect="1" noChangeArrowheads="1"/>
          </p:cNvSpPr>
          <p:nvPr>
            <p:ph type="sldImg"/>
          </p:nvPr>
        </p:nvSpPr>
        <p:spPr>
          <a:solidFill>
            <a:srgbClr val="FFFFFF"/>
          </a:solidFill>
          <a:ln/>
        </p:spPr>
      </p:sp>
      <p:sp>
        <p:nvSpPr>
          <p:cNvPr id="24371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274240339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A50112A7-4D27-D04C-9B42-50E2CE1EE19D}" type="slidenum">
              <a:rPr lang="en-US">
                <a:solidFill>
                  <a:prstClr val="black"/>
                </a:solidFill>
              </a:rPr>
              <a:pPr>
                <a:defRPr/>
              </a:pPr>
              <a:t>18</a:t>
            </a:fld>
            <a:endParaRPr lang="en-US" dirty="0">
              <a:solidFill>
                <a:prstClr val="black"/>
              </a:solidFill>
            </a:endParaRPr>
          </a:p>
        </p:txBody>
      </p:sp>
      <p:sp>
        <p:nvSpPr>
          <p:cNvPr id="135270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5270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CDE4D2F-FD4E-774C-870B-755FB94176B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7810" name="Rectangle 2"/>
          <p:cNvSpPr>
            <a:spLocks noGrp="1" noRot="1" noChangeAspect="1" noChangeArrowheads="1"/>
          </p:cNvSpPr>
          <p:nvPr>
            <p:ph type="sldImg"/>
          </p:nvPr>
        </p:nvSpPr>
        <p:spPr>
          <a:solidFill>
            <a:srgbClr val="FFFFFF"/>
          </a:solidFill>
          <a:ln/>
        </p:spPr>
      </p:sp>
      <p:sp>
        <p:nvSpPr>
          <p:cNvPr id="24781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0649C5-D04B-894D-B0B9-0B6239230BD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4194" name="Rectangle 2"/>
          <p:cNvSpPr>
            <a:spLocks noGrp="1" noRot="1" noChangeAspect="1" noChangeArrowheads="1"/>
          </p:cNvSpPr>
          <p:nvPr>
            <p:ph type="sldImg"/>
          </p:nvPr>
        </p:nvSpPr>
        <p:spPr>
          <a:solidFill>
            <a:srgbClr val="FFFFFF"/>
          </a:solidFill>
          <a:ln/>
        </p:spPr>
      </p:sp>
      <p:sp>
        <p:nvSpPr>
          <p:cNvPr id="26419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F8C5863-A6AE-F94C-8040-42944344B96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9858" name="Rectangle 2"/>
          <p:cNvSpPr>
            <a:spLocks noGrp="1" noRot="1" noChangeAspect="1" noChangeArrowheads="1"/>
          </p:cNvSpPr>
          <p:nvPr>
            <p:ph type="sldImg"/>
          </p:nvPr>
        </p:nvSpPr>
        <p:spPr>
          <a:solidFill>
            <a:srgbClr val="FFFFFF"/>
          </a:solidFill>
          <a:ln/>
        </p:spPr>
      </p:sp>
      <p:sp>
        <p:nvSpPr>
          <p:cNvPr id="249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C66D101-CF99-4241-8759-E3E79ADFA21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6242" name="Rectangle 2"/>
          <p:cNvSpPr>
            <a:spLocks noGrp="1" noRot="1" noChangeAspect="1" noChangeArrowheads="1"/>
          </p:cNvSpPr>
          <p:nvPr>
            <p:ph type="sldImg"/>
          </p:nvPr>
        </p:nvSpPr>
        <p:spPr>
          <a:solidFill>
            <a:srgbClr val="FFFFFF"/>
          </a:solidFill>
          <a:ln/>
        </p:spPr>
      </p:sp>
      <p:sp>
        <p:nvSpPr>
          <p:cNvPr id="26624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9CED7DA-1867-794C-B476-B32F7C0E0BC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204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8290" name="Rectangle 2"/>
          <p:cNvSpPr>
            <a:spLocks noGrp="1" noRot="1" noChangeAspect="1" noChangeArrowheads="1"/>
          </p:cNvSpPr>
          <p:nvPr>
            <p:ph type="sldImg"/>
          </p:nvPr>
        </p:nvSpPr>
        <p:spPr>
          <a:solidFill>
            <a:srgbClr val="FFFFFF"/>
          </a:solidFill>
          <a:ln/>
        </p:spPr>
      </p:sp>
      <p:sp>
        <p:nvSpPr>
          <p:cNvPr id="26829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eaLnBrk="1" hangingPunct="1"/>
            <a:fld id="{788E6094-6F25-CB42-AE73-1B5E9C190A91}" type="slidenum">
              <a:rPr lang="en-US" sz="1200">
                <a:latin typeface="Arial" panose="020B0604020202020204" pitchFamily="34" charset="0"/>
                <a:cs typeface="Arial" panose="020B0604020202020204" pitchFamily="34" charset="0"/>
              </a:rPr>
              <a:pPr eaLnBrk="1" hangingPunct="1"/>
              <a:t>205</a:t>
            </a:fld>
            <a:endParaRPr lang="en-US" sz="1200" dirty="0">
              <a:latin typeface="Arial" panose="020B0604020202020204" pitchFamily="34" charset="0"/>
              <a:cs typeface="Arial" panose="020B0604020202020204" pitchFamily="34" charset="0"/>
            </a:endParaRPr>
          </a:p>
        </p:txBody>
      </p:sp>
      <p:sp>
        <p:nvSpPr>
          <p:cNvPr id="251906" name="Rectangle 2"/>
          <p:cNvSpPr>
            <a:spLocks noGrp="1" noRot="1" noChangeAspect="1" noChangeArrowheads="1"/>
          </p:cNvSpPr>
          <p:nvPr>
            <p:ph type="sldImg"/>
          </p:nvPr>
        </p:nvSpPr>
        <p:spPr>
          <a:solidFill>
            <a:srgbClr val="FFFFFF"/>
          </a:solidFill>
          <a:ln/>
        </p:spPr>
      </p:sp>
      <p:sp>
        <p:nvSpPr>
          <p:cNvPr id="25190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7ED930-542D-BB45-ADE8-87387879EDDA}" type="slidenum">
              <a:rPr lang="en-US">
                <a:solidFill>
                  <a:prstClr val="black"/>
                </a:solidFill>
              </a:rPr>
              <a:pPr/>
              <a:t>206</a:t>
            </a:fld>
            <a:endParaRPr lang="en-US" dirty="0">
              <a:solidFill>
                <a:prstClr val="black"/>
              </a:solidFill>
            </a:endParaRPr>
          </a:p>
        </p:txBody>
      </p:sp>
      <p:sp>
        <p:nvSpPr>
          <p:cNvPr id="80691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80691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p:spPr>
        <p:txBody>
          <a:bodyPr/>
          <a:lstStyle/>
          <a:p>
            <a:r>
              <a:rPr lang="en-US" u="sng">
                <a:latin typeface="Helvetica" charset="0"/>
              </a:rPr>
              <a:t>Intro to MPI</a:t>
            </a:r>
            <a:r>
              <a:rPr lang="en-US">
                <a:latin typeface="Helvetica" charset="0"/>
              </a:rPr>
              <a:t>: But do you identify with this?  How do you see the Spirit working in your life?</a:t>
            </a: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18E5398-570E-4143-A341-9F4D628DC0F5}" type="slidenum">
              <a:rPr lang="en-US">
                <a:solidFill>
                  <a:prstClr val="black"/>
                </a:solidFill>
              </a:rPr>
              <a:pPr/>
              <a:t>207</a:t>
            </a:fld>
            <a:endParaRPr lang="en-US" dirty="0">
              <a:solidFill>
                <a:prstClr val="black"/>
              </a:solidFill>
            </a:endParaRPr>
          </a:p>
        </p:txBody>
      </p:sp>
      <p:sp>
        <p:nvSpPr>
          <p:cNvPr id="4823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823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3CDA568-FF9B-324E-B29E-2524B5DF9C87}" type="slidenum">
              <a:rPr lang="en-US">
                <a:solidFill>
                  <a:prstClr val="black"/>
                </a:solidFill>
              </a:rPr>
              <a:pPr/>
              <a:t>208</a:t>
            </a:fld>
            <a:endParaRPr lang="en-US" dirty="0">
              <a:solidFill>
                <a:prstClr val="black"/>
              </a:solidFill>
            </a:endParaRPr>
          </a:p>
        </p:txBody>
      </p:sp>
      <p:sp>
        <p:nvSpPr>
          <p:cNvPr id="48537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85379"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BAD0C2-6348-514E-BC4B-F64C8672A282}" type="slidenum">
              <a:rPr lang="en-US">
                <a:solidFill>
                  <a:prstClr val="black"/>
                </a:solidFill>
              </a:rPr>
              <a:pPr/>
              <a:t>209</a:t>
            </a:fld>
            <a:endParaRPr lang="en-US" dirty="0">
              <a:solidFill>
                <a:prstClr val="black"/>
              </a:solidFill>
            </a:endParaRPr>
          </a:p>
        </p:txBody>
      </p:sp>
      <p:sp>
        <p:nvSpPr>
          <p:cNvPr id="48742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8742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84E095-DE3F-1643-BD81-49479C613E67}" type="slidenum">
              <a:rPr lang="en-US">
                <a:solidFill>
                  <a:prstClr val="black"/>
                </a:solidFill>
              </a:rPr>
              <a:pPr/>
              <a:t>210</a:t>
            </a:fld>
            <a:endParaRPr lang="en-US" dirty="0">
              <a:solidFill>
                <a:prstClr val="black"/>
              </a:solidFill>
            </a:endParaRPr>
          </a:p>
        </p:txBody>
      </p:sp>
      <p:sp>
        <p:nvSpPr>
          <p:cNvPr id="48947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8947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0CCBB8-CAF0-1043-BE7C-2EE7F2FB5E38}" type="slidenum">
              <a:rPr lang="en-US">
                <a:solidFill>
                  <a:prstClr val="black"/>
                </a:solidFill>
              </a:rPr>
              <a:pPr/>
              <a:t>211</a:t>
            </a:fld>
            <a:endParaRPr lang="en-US" dirty="0">
              <a:solidFill>
                <a:prstClr val="black"/>
              </a:solidFill>
            </a:endParaRPr>
          </a:p>
        </p:txBody>
      </p:sp>
      <p:sp>
        <p:nvSpPr>
          <p:cNvPr id="49152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91523"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809ED8AA-78C9-4F4B-A7BD-608C4057F67C}" type="slidenum">
              <a:rPr lang="en-US" sz="1200" smtClean="0">
                <a:solidFill>
                  <a:prstClr val="black"/>
                </a:solidFill>
                <a:latin typeface="Arial" panose="020B0604020202020204" pitchFamily="34" charset="0"/>
                <a:cs typeface="ＭＳ Ｐゴシック" charset="0"/>
              </a:rPr>
              <a:pPr algn="r"/>
              <a:t>212</a:t>
            </a:fld>
            <a:endParaRPr lang="en-US" sz="1200" dirty="0">
              <a:solidFill>
                <a:prstClr val="black"/>
              </a:solidFill>
              <a:latin typeface="Arial" panose="020B0604020202020204" pitchFamily="34" charset="0"/>
              <a:cs typeface="ＭＳ Ｐゴシック" charset="0"/>
            </a:endParaRPr>
          </a:p>
        </p:txBody>
      </p:sp>
      <p:sp>
        <p:nvSpPr>
          <p:cNvPr id="496643" name="Rectangle 2"/>
          <p:cNvSpPr>
            <a:spLocks noGrp="1" noRot="1" noChangeAspect="1" noChangeArrowheads="1" noTextEdit="1"/>
          </p:cNvSpPr>
          <p:nvPr>
            <p:ph type="sldImg"/>
          </p:nvPr>
        </p:nvSpPr>
        <p:spPr>
          <a:xfrm>
            <a:off x="1143000" y="685800"/>
            <a:ext cx="4573588" cy="3429000"/>
          </a:xfrm>
          <a:ln/>
        </p:spPr>
      </p:sp>
      <p:sp>
        <p:nvSpPr>
          <p:cNvPr id="496644"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909CDE3-619B-DB42-B551-CEA11AE34267}" type="slidenum">
              <a:rPr lang="en-US" sz="1200" smtClean="0">
                <a:solidFill>
                  <a:prstClr val="black"/>
                </a:solidFill>
                <a:latin typeface="Arial" panose="020B0604020202020204" pitchFamily="34" charset="0"/>
                <a:cs typeface="ＭＳ Ｐゴシック" charset="0"/>
              </a:rPr>
              <a:pPr algn="r"/>
              <a:t>213</a:t>
            </a:fld>
            <a:endParaRPr lang="en-US" sz="1200" dirty="0">
              <a:solidFill>
                <a:prstClr val="black"/>
              </a:solidFill>
              <a:latin typeface="Arial" panose="020B0604020202020204" pitchFamily="34" charset="0"/>
              <a:cs typeface="ＭＳ Ｐゴシック" charset="0"/>
            </a:endParaRPr>
          </a:p>
        </p:txBody>
      </p:sp>
      <p:sp>
        <p:nvSpPr>
          <p:cNvPr id="498691" name="Rectangle 2"/>
          <p:cNvSpPr>
            <a:spLocks noGrp="1" noRot="1" noChangeAspect="1" noChangeArrowheads="1" noTextEdit="1"/>
          </p:cNvSpPr>
          <p:nvPr>
            <p:ph type="sldImg"/>
          </p:nvPr>
        </p:nvSpPr>
        <p:spPr>
          <a:xfrm>
            <a:off x="1143000" y="685800"/>
            <a:ext cx="4573588" cy="3429000"/>
          </a:xfrm>
          <a:ln/>
        </p:spPr>
      </p:sp>
      <p:sp>
        <p:nvSpPr>
          <p:cNvPr id="498692"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24275E-E35F-D147-90A9-45E9BEDF65C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3970" name="Rectangle 2"/>
          <p:cNvSpPr>
            <a:spLocks noGrp="1" noRot="1" noChangeAspect="1" noChangeArrowheads="1" noTextEdit="1"/>
          </p:cNvSpPr>
          <p:nvPr>
            <p:ph type="sldImg"/>
          </p:nvPr>
        </p:nvSpPr>
        <p:spPr>
          <a:xfrm>
            <a:off x="1143000" y="685800"/>
            <a:ext cx="4573588" cy="3429000"/>
          </a:xfrm>
          <a:ln/>
        </p:spPr>
      </p:sp>
      <p:sp>
        <p:nvSpPr>
          <p:cNvPr id="839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1FCF6B-C5E8-644F-A93B-B64F634DD74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6018" name="Rectangle 2"/>
          <p:cNvSpPr>
            <a:spLocks noGrp="1" noRot="1" noChangeAspect="1" noChangeArrowheads="1" noTextEdit="1"/>
          </p:cNvSpPr>
          <p:nvPr>
            <p:ph type="sldImg"/>
          </p:nvPr>
        </p:nvSpPr>
        <p:spPr>
          <a:xfrm>
            <a:off x="1143000" y="685800"/>
            <a:ext cx="4573588" cy="3429000"/>
          </a:xfrm>
          <a:ln/>
        </p:spPr>
      </p:sp>
      <p:sp>
        <p:nvSpPr>
          <p:cNvPr id="860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83966F7-7BC6-0A43-B4D1-BBAD1B2E53C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8066" name="Rectangle 2"/>
          <p:cNvSpPr>
            <a:spLocks noGrp="1" noRot="1" noChangeAspect="1" noChangeArrowheads="1" noTextEdit="1"/>
          </p:cNvSpPr>
          <p:nvPr>
            <p:ph type="sldImg"/>
          </p:nvPr>
        </p:nvSpPr>
        <p:spPr>
          <a:xfrm>
            <a:off x="1143000" y="685800"/>
            <a:ext cx="4573588" cy="3429000"/>
          </a:xfrm>
          <a:ln/>
        </p:spPr>
      </p:sp>
      <p:sp>
        <p:nvSpPr>
          <p:cNvPr id="880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0" dirty="0">
                <a:latin typeface="Times New Roman" charset="0"/>
                <a:ea typeface="ＭＳ Ｐゴシック" charset="0"/>
                <a:cs typeface="ＭＳ Ｐゴシック" charset="0"/>
              </a:rPr>
              <a:t>The church is a body—not a building.</a:t>
            </a:r>
          </a:p>
          <a:p>
            <a:r>
              <a:rPr lang="en-US" b="0" dirty="0">
                <a:latin typeface="Times New Roman" charset="0"/>
                <a:ea typeface="ＭＳ Ｐゴシック" charset="0"/>
                <a:cs typeface="ＭＳ Ｐゴシック" charset="0"/>
              </a:rPr>
              <a:t>In ancient Athens, the citizens were very appreciative of their privilege to be a vital part of the city-state—and they recognized their responsibility as well.  When a herald would call a meeting of the citizens, each would close his shop, drop what he was doing, and walk out of the city, past the Acropolis and to the next hill for a meeting.  This group became known as the </a:t>
            </a:r>
            <a:r>
              <a:rPr lang="en-US" b="0" i="1" dirty="0">
                <a:latin typeface="Times New Roman" charset="0"/>
                <a:ea typeface="ＭＳ Ｐゴシック" charset="0"/>
                <a:cs typeface="ＭＳ Ｐゴシック" charset="0"/>
              </a:rPr>
              <a:t>ecclesia</a:t>
            </a:r>
            <a:r>
              <a:rPr lang="en-US" b="0" dirty="0">
                <a:latin typeface="Times New Roman" charset="0"/>
                <a:ea typeface="ＭＳ Ｐゴシック" charset="0"/>
                <a:cs typeface="ＭＳ Ｐゴシック" charset="0"/>
              </a:rPr>
              <a:t>, or </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called out ones.</a:t>
            </a:r>
            <a:r>
              <a:rPr lang="en-US" altLang="ja-JP" b="0" dirty="0">
                <a:latin typeface="Times New Roman" charset="0"/>
                <a:ea typeface="ＭＳ Ｐゴシック" charset="0"/>
                <a:cs typeface="ＭＳ Ｐゴシック" charset="0"/>
              </a:rPr>
              <a:t>"</a:t>
            </a:r>
            <a:br>
              <a:rPr lang="en-US" b="0" dirty="0">
                <a:latin typeface="Times New Roman" charset="0"/>
                <a:ea typeface="ＭＳ Ｐゴシック" charset="0"/>
                <a:cs typeface="ＭＳ Ｐゴシック" charset="0"/>
              </a:rPr>
            </a:br>
            <a:r>
              <a:rPr lang="en-US" b="0" dirty="0">
                <a:latin typeface="Times New Roman" charset="0"/>
                <a:ea typeface="ＭＳ Ｐゴシック" charset="0"/>
                <a:cs typeface="ＭＳ Ｐゴシック" charset="0"/>
              </a:rPr>
              <a:t>Some citizens, of course, loved the </a:t>
            </a:r>
            <a:r>
              <a:rPr lang="en-US" b="0" i="1" dirty="0">
                <a:latin typeface="Times New Roman" charset="0"/>
                <a:ea typeface="ＭＳ Ｐゴシック" charset="0"/>
                <a:cs typeface="ＭＳ Ｐゴシック" charset="0"/>
              </a:rPr>
              <a:t>privileges</a:t>
            </a:r>
            <a:r>
              <a:rPr lang="en-US" b="0" dirty="0">
                <a:latin typeface="Times New Roman" charset="0"/>
                <a:ea typeface="ＭＳ Ｐゴシック" charset="0"/>
                <a:cs typeface="ＭＳ Ｐゴシック" charset="0"/>
              </a:rPr>
              <a:t> of being part of the city-state but felt no </a:t>
            </a:r>
            <a:r>
              <a:rPr lang="en-US" b="0" i="1" dirty="0">
                <a:latin typeface="Times New Roman" charset="0"/>
                <a:ea typeface="ＭＳ Ｐゴシック" charset="0"/>
                <a:cs typeface="ＭＳ Ｐゴシック" charset="0"/>
              </a:rPr>
              <a:t>responsibility</a:t>
            </a:r>
            <a:r>
              <a:rPr lang="en-US" b="0" dirty="0">
                <a:latin typeface="Times New Roman" charset="0"/>
                <a:ea typeface="ＭＳ Ｐゴシック" charset="0"/>
                <a:cs typeface="ＭＳ Ｐゴシック" charset="0"/>
              </a:rPr>
              <a:t> for it.  They left their shops open and refused to join the </a:t>
            </a:r>
            <a:r>
              <a:rPr lang="en-US" b="0" i="1" dirty="0">
                <a:latin typeface="Times New Roman" charset="0"/>
                <a:ea typeface="ＭＳ Ｐゴシック" charset="0"/>
                <a:cs typeface="ＭＳ Ｐゴシック" charset="0"/>
              </a:rPr>
              <a:t>ecclesia</a:t>
            </a:r>
            <a:r>
              <a:rPr lang="en-US" b="0" dirty="0">
                <a:latin typeface="Times New Roman" charset="0"/>
                <a:ea typeface="ＭＳ Ｐゴシック" charset="0"/>
                <a:cs typeface="ＭＳ Ｐゴシック" charset="0"/>
              </a:rPr>
              <a:t>, so the latter called them </a:t>
            </a:r>
            <a:r>
              <a:rPr lang="en-US" b="0" i="1" dirty="0" err="1">
                <a:latin typeface="Times New Roman" charset="0"/>
                <a:ea typeface="ＭＳ Ｐゴシック" charset="0"/>
                <a:cs typeface="ＭＳ Ｐゴシック" charset="0"/>
              </a:rPr>
              <a:t>idiotes</a:t>
            </a:r>
            <a:r>
              <a:rPr lang="en-US" b="0" dirty="0">
                <a:latin typeface="Times New Roman" charset="0"/>
                <a:ea typeface="ＭＳ Ｐゴシック" charset="0"/>
                <a:cs typeface="ＭＳ Ｐゴシック" charset="0"/>
              </a:rPr>
              <a:t>, or ones who did their own thing for selfish purposes.  We derive our English word </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idiot</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 from this group of lazy people characterized by self concern and social irresponsibility (CHURCH definition of—</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called out ones</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 by Stuart Briscoe, Singapore missionary retreat, 92).</a:t>
            </a:r>
          </a:p>
          <a:p>
            <a:r>
              <a:rPr lang="en-US" b="0" dirty="0">
                <a:latin typeface="Times New Roman" charset="0"/>
                <a:ea typeface="ＭＳ Ｐゴシック" charset="0"/>
                <a:cs typeface="ＭＳ Ｐゴシック" charset="0"/>
              </a:rPr>
              <a:t>For the first three centuries of Christianity, the body of believers was always called the </a:t>
            </a:r>
            <a:r>
              <a:rPr lang="en-US" b="0" i="1" dirty="0">
                <a:latin typeface="Times New Roman" charset="0"/>
                <a:ea typeface="ＭＳ Ｐゴシック" charset="0"/>
                <a:cs typeface="ＭＳ Ｐゴシック" charset="0"/>
              </a:rPr>
              <a:t>ecclesia</a:t>
            </a:r>
            <a:r>
              <a:rPr lang="en-US" b="0" dirty="0">
                <a:latin typeface="Times New Roman" charset="0"/>
                <a:ea typeface="ＭＳ Ｐゴシック" charset="0"/>
                <a:cs typeface="ＭＳ Ｐゴシック" charset="0"/>
              </a:rPr>
              <a:t>.  Only in the time of Constantine in the 4</a:t>
            </a:r>
            <a:r>
              <a:rPr lang="en-US" b="0" baseline="30000" dirty="0">
                <a:latin typeface="Times New Roman" charset="0"/>
                <a:ea typeface="ＭＳ Ｐゴシック" charset="0"/>
                <a:cs typeface="ＭＳ Ｐゴシック" charset="0"/>
              </a:rPr>
              <a:t>th</a:t>
            </a:r>
            <a:r>
              <a:rPr lang="en-US" b="0" dirty="0">
                <a:latin typeface="Times New Roman" charset="0"/>
                <a:ea typeface="ＭＳ Ｐゴシック" charset="0"/>
                <a:cs typeface="ＭＳ Ｐゴシック" charset="0"/>
              </a:rPr>
              <a:t> century did the term </a:t>
            </a:r>
            <a:r>
              <a:rPr lang="en-US" b="0" i="1" dirty="0" err="1">
                <a:latin typeface="Times New Roman" charset="0"/>
                <a:ea typeface="ＭＳ Ｐゴシック" charset="0"/>
                <a:cs typeface="ＭＳ Ｐゴシック" charset="0"/>
              </a:rPr>
              <a:t>kurioikos</a:t>
            </a:r>
            <a:r>
              <a:rPr lang="en-US" b="0" dirty="0">
                <a:latin typeface="Times New Roman" charset="0"/>
                <a:ea typeface="ＭＳ Ｐゴシック" charset="0"/>
                <a:cs typeface="ＭＳ Ｐゴシック" charset="0"/>
              </a:rPr>
              <a:t>, </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house of the Lord,</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 come about, from which through the Latin we arrive at our English word </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church.</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  The early Christians never associated themselves with a building called the </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church</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 (CHURCH body, not a building by W.A. Criswell at DTS chapel).  They saw themselves only as the </a:t>
            </a:r>
            <a:r>
              <a:rPr lang="en-US" b="0" i="1" dirty="0">
                <a:latin typeface="Times New Roman" charset="0"/>
                <a:ea typeface="ＭＳ Ｐゴシック" charset="0"/>
                <a:cs typeface="ＭＳ Ｐゴシック" charset="0"/>
              </a:rPr>
              <a:t>ecclesia</a:t>
            </a:r>
            <a:r>
              <a:rPr lang="en-US" b="0" dirty="0">
                <a:latin typeface="Times New Roman" charset="0"/>
                <a:ea typeface="ＭＳ Ｐゴシック" charset="0"/>
                <a:cs typeface="ＭＳ Ｐゴシック" charset="0"/>
              </a:rPr>
              <a:t>, or </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called out ones</a:t>
            </a:r>
            <a:r>
              <a:rPr lang="en-US"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—called out from the world to be God</a:t>
            </a:r>
            <a:r>
              <a:rPr lang="fr-FR" altLang="ja-JP"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s own people!</a:t>
            </a:r>
          </a:p>
          <a:p>
            <a:r>
              <a:rPr lang="en-US" b="0" dirty="0">
                <a:latin typeface="Times New Roman" charset="0"/>
                <a:ea typeface="ＭＳ Ｐゴシック" charset="0"/>
                <a:cs typeface="ＭＳ Ｐゴシック" charset="0"/>
              </a:rPr>
              <a:t>_________________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latin typeface="Times New Roman" charset="0"/>
                <a:ea typeface="ＭＳ Ｐゴシック" charset="0"/>
                <a:cs typeface="ＭＳ Ｐゴシック" charset="0"/>
              </a:rPr>
              <a:t>CH-08-Gifts Dangers &amp; Durations-11</a:t>
            </a:r>
          </a:p>
          <a:p>
            <a:r>
              <a:rPr lang="en-US" b="0" dirty="0">
                <a:latin typeface="Times New Roman" charset="0"/>
                <a:ea typeface="ＭＳ Ｐゴシック" charset="0"/>
                <a:cs typeface="ＭＳ Ｐゴシック" charset="0"/>
              </a:rPr>
              <a:t>HS-07-Gifts Dangers &amp; Durations-11</a:t>
            </a:r>
          </a:p>
          <a:p>
            <a:r>
              <a:rPr lang="en-US" b="0" dirty="0">
                <a:latin typeface="Times New Roman" charset="0"/>
                <a:ea typeface="ＭＳ Ｐゴシック" charset="0"/>
                <a:cs typeface="ＭＳ Ｐゴシック" charset="0"/>
              </a:rPr>
              <a:t>NS-07-1Cor10-15-slide 215</a:t>
            </a:r>
          </a:p>
          <a:p>
            <a:endParaRPr lang="en-US" b="0" dirty="0">
              <a:latin typeface="Times New Roman" charset="0"/>
              <a:ea typeface="ＭＳ Ｐゴシック"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33022B2-BB44-3043-A8C3-5F35818E1F7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114" name="Rectangle 2"/>
          <p:cNvSpPr>
            <a:spLocks noGrp="1" noRot="1" noChangeAspect="1" noChangeArrowheads="1" noTextEdit="1"/>
          </p:cNvSpPr>
          <p:nvPr>
            <p:ph type="sldImg"/>
          </p:nvPr>
        </p:nvSpPr>
        <p:spPr>
          <a:xfrm>
            <a:off x="1143000" y="685800"/>
            <a:ext cx="4573588" cy="3429000"/>
          </a:xfrm>
          <a:ln/>
        </p:spPr>
      </p:sp>
      <p:sp>
        <p:nvSpPr>
          <p:cNvPr id="901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B66565-B723-6E45-BAC6-7A343A705E6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0946" name="Rectangle 1026"/>
          <p:cNvSpPr>
            <a:spLocks noGrp="1" noRot="1" noChangeAspect="1" noChangeArrowheads="1" noTextEdit="1"/>
          </p:cNvSpPr>
          <p:nvPr>
            <p:ph type="sldImg"/>
          </p:nvPr>
        </p:nvSpPr>
        <p:spPr>
          <a:xfrm>
            <a:off x="1143000" y="685800"/>
            <a:ext cx="4573588" cy="3429000"/>
          </a:xfrm>
          <a:ln/>
        </p:spPr>
      </p:sp>
      <p:sp>
        <p:nvSpPr>
          <p:cNvPr id="210947"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b="1">
                <a:latin typeface="Times New Roman" charset="0"/>
              </a:rPr>
              <a:t>If you</a:t>
            </a:r>
            <a:r>
              <a:rPr lang="fr-FR" altLang="ja-JP" b="1">
                <a:latin typeface="Times New Roman" charset="0"/>
              </a:rPr>
              <a:t>'</a:t>
            </a:r>
            <a:r>
              <a:rPr lang="en-US" b="1">
                <a:latin typeface="Times New Roman" charset="0"/>
              </a:rPr>
              <a:t>re asked if you</a:t>
            </a:r>
            <a:r>
              <a:rPr lang="fr-FR" altLang="ja-JP" b="1">
                <a:latin typeface="Times New Roman" charset="0"/>
              </a:rPr>
              <a:t>'</a:t>
            </a:r>
            <a:r>
              <a:rPr lang="en-US" b="1">
                <a:latin typeface="Times New Roman" charset="0"/>
              </a:rPr>
              <a:t>ve received the </a:t>
            </a:r>
            <a:r>
              <a:rPr lang="ja-JP" altLang="en-US" b="1">
                <a:latin typeface="Times New Roman" charset="0"/>
              </a:rPr>
              <a:t>“</a:t>
            </a:r>
            <a:r>
              <a:rPr lang="en-US" altLang="ja-JP" b="1">
                <a:latin typeface="Times New Roman" charset="0"/>
              </a:rPr>
              <a:t>baptism of the Spirit,</a:t>
            </a:r>
            <a:r>
              <a:rPr lang="ja-JP" altLang="en-US" b="1">
                <a:latin typeface="Times New Roman" charset="0"/>
              </a:rPr>
              <a:t>”</a:t>
            </a:r>
            <a:r>
              <a:rPr lang="en-US" altLang="ja-JP" b="1">
                <a:latin typeface="Times New Roman" charset="0"/>
              </a:rPr>
              <a:t> what will you say? </a:t>
            </a:r>
            <a:endParaRPr lang="en-US">
              <a:latin typeface="Times New Roman"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9EC0F58-C927-314D-A185-307C2E8ECEF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5106" name="Rectangle 2"/>
          <p:cNvSpPr>
            <a:spLocks noGrp="1" noRot="1" noChangeAspect="1" noChangeArrowheads="1" noTextEdit="1"/>
          </p:cNvSpPr>
          <p:nvPr>
            <p:ph type="sldImg"/>
          </p:nvPr>
        </p:nvSpPr>
        <p:spPr>
          <a:ln/>
        </p:spPr>
      </p:sp>
      <p:sp>
        <p:nvSpPr>
          <p:cNvPr id="1751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latin typeface="Arial" panose="020B0604020202020204" pitchFamily="34" charset="0"/>
              </a:rPr>
              <a:t>So many aberrations of this exist today—even </a:t>
            </a:r>
            <a:r>
              <a:rPr lang="ja-JP" altLang="en-US" b="1">
                <a:latin typeface="Arial" panose="020B0604020202020204" pitchFamily="34" charset="0"/>
              </a:rPr>
              <a:t>“</a:t>
            </a:r>
            <a:r>
              <a:rPr lang="en-US" altLang="ja-JP" b="1" dirty="0">
                <a:latin typeface="Arial" panose="020B0604020202020204" pitchFamily="34" charset="0"/>
              </a:rPr>
              <a:t>swimming in the Spirit</a:t>
            </a:r>
            <a:r>
              <a:rPr lang="ja-JP" altLang="en-US" b="1">
                <a:latin typeface="Arial" panose="020B0604020202020204" pitchFamily="34" charset="0"/>
              </a:rPr>
              <a:t>”</a:t>
            </a:r>
            <a:r>
              <a:rPr lang="en-US" altLang="ja-JP" b="1" dirty="0">
                <a:latin typeface="Arial" panose="020B0604020202020204" pitchFamily="34" charset="0"/>
              </a:rPr>
              <a:t>!</a:t>
            </a:r>
          </a:p>
          <a:p>
            <a:pPr eaLnBrk="1" hangingPunct="1"/>
            <a:r>
              <a:rPr lang="en-US" b="1" dirty="0" err="1">
                <a:solidFill>
                  <a:srgbClr val="0000CC"/>
                </a:solidFill>
                <a:latin typeface="Times New Roman" charset="0"/>
              </a:rPr>
              <a:t>www.ohiem.org</a:t>
            </a:r>
            <a:r>
              <a:rPr lang="en-US" b="1" dirty="0">
                <a:solidFill>
                  <a:srgbClr val="0000CC"/>
                </a:solidFill>
                <a:latin typeface="Times New Roman" charset="0"/>
              </a:rPr>
              <a:t>/ photo-album/</a:t>
            </a:r>
            <a:r>
              <a:rPr lang="en-US" b="1" dirty="0" err="1">
                <a:solidFill>
                  <a:srgbClr val="0000CC"/>
                </a:solidFill>
                <a:latin typeface="Times New Roman" charset="0"/>
              </a:rPr>
              <a:t>index.htm</a:t>
            </a:r>
            <a:endParaRPr lang="en-US" b="1" dirty="0">
              <a:solidFill>
                <a:srgbClr val="0000CC"/>
              </a:solidFill>
              <a:latin typeface="Times New Roman"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Slide Image Placeholder 1"/>
          <p:cNvSpPr>
            <a:spLocks noGrp="1" noRot="1" noChangeAspect="1" noTextEdit="1"/>
          </p:cNvSpPr>
          <p:nvPr>
            <p:ph type="sldImg"/>
          </p:nvPr>
        </p:nvSpPr>
        <p:spPr>
          <a:ln/>
        </p:spPr>
      </p:sp>
      <p:sp>
        <p:nvSpPr>
          <p:cNvPr id="17715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I say, </a:t>
            </a:r>
            <a:r>
              <a:rPr lang="ja-JP" altLang="en-US" b="1">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There</a:t>
            </a:r>
            <a:r>
              <a:rPr lang="ja-JP" altLang="en-US" b="1">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s no such thing as the baptism of the Spirit.  Scripture never once uses this phrase.  The Greek can be translated as </a:t>
            </a:r>
            <a:r>
              <a:rPr lang="ja-JP" altLang="en-US" b="1">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baptized with, in, or by the Spirit.</a:t>
            </a:r>
            <a:r>
              <a:rPr lang="ja-JP" altLang="en-US" b="1">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  But if you mean am I baptized with the Spirit, the answer is YES—every Christian has been baptized with the Spirit into the body of Christ.</a:t>
            </a:r>
            <a:r>
              <a:rPr lang="ja-JP" altLang="en-US" b="1">
                <a:latin typeface="Arial" panose="020B0604020202020204" pitchFamily="34"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17715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38F090-E7D7-454A-8172-5F93153660E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1026"/>
          <p:cNvSpPr>
            <a:spLocks noGrp="1" noRot="1" noChangeAspect="1" noChangeArrowheads="1" noTextEdit="1"/>
          </p:cNvSpPr>
          <p:nvPr>
            <p:ph type="sldImg"/>
          </p:nvPr>
        </p:nvSpPr>
        <p:spPr>
          <a:ln/>
        </p:spPr>
      </p:sp>
      <p:sp>
        <p:nvSpPr>
          <p:cNvPr id="17920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9DB380E-3E9C-4541-8993-AABF599F2CF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83298" name="Rectangle 2"/>
          <p:cNvSpPr>
            <a:spLocks noGrp="1" noRot="1" noChangeAspect="1" noChangeArrowheads="1" noTextEdit="1"/>
          </p:cNvSpPr>
          <p:nvPr>
            <p:ph type="sldImg"/>
          </p:nvPr>
        </p:nvSpPr>
        <p:spPr>
          <a:solidFill>
            <a:srgbClr val="FFFFFF"/>
          </a:solidFill>
          <a:ln/>
        </p:spPr>
      </p:sp>
      <p:sp>
        <p:nvSpPr>
          <p:cNvPr id="183299" name="Rectangle 3"/>
          <p:cNvSpPr>
            <a:spLocks noGrp="1" noChangeArrowheads="1"/>
          </p:cNvSpPr>
          <p:nvPr>
            <p:ph type="body" idx="1"/>
          </p:nvPr>
        </p:nvSpPr>
        <p:spPr>
          <a:solidFill>
            <a:srgbClr val="FFFFFF"/>
          </a:solidFill>
          <a:ln>
            <a:solidFill>
              <a:srgbClr val="000000"/>
            </a:solidFill>
          </a:ln>
        </p:spPr>
        <p:txBody>
          <a:bodyPr/>
          <a:lstStyle/>
          <a:p>
            <a:pPr>
              <a:spcBef>
                <a:spcPct val="0"/>
              </a:spcBef>
            </a:pPr>
            <a:endParaRPr lang="en-US" b="1" dirty="0">
              <a:latin typeface="Arial" panose="020B0604020202020204" pitchFamily="34" charset="0"/>
            </a:endParaRPr>
          </a:p>
          <a:p>
            <a:pPr>
              <a:spcBef>
                <a:spcPct val="0"/>
              </a:spcBef>
            </a:pPr>
            <a:r>
              <a:rPr lang="en-US" b="1" dirty="0">
                <a:latin typeface="Arial" panose="020B0604020202020204" pitchFamily="34" charset="0"/>
              </a:rPr>
              <a:t>Different translations render this verse </a:t>
            </a:r>
            <a:r>
              <a:rPr lang="ja-JP" altLang="en-US" b="1">
                <a:latin typeface="Arial" panose="020B0604020202020204" pitchFamily="34" charset="0"/>
              </a:rPr>
              <a:t>“</a:t>
            </a:r>
            <a:r>
              <a:rPr lang="en-US" altLang="ja-JP" b="1" dirty="0">
                <a:latin typeface="Arial" panose="020B0604020202020204" pitchFamily="34" charset="0"/>
              </a:rPr>
              <a:t>baptized with, in, or by the Spirit</a:t>
            </a:r>
            <a:r>
              <a:rPr lang="ja-JP" altLang="en-US" b="1">
                <a:latin typeface="Arial" panose="020B0604020202020204" pitchFamily="34" charset="0"/>
              </a:rPr>
              <a:t>”</a:t>
            </a:r>
            <a:r>
              <a:rPr lang="en-US" altLang="ja-JP" b="1" dirty="0">
                <a:latin typeface="Arial" panose="020B0604020202020204" pitchFamily="34" charset="0"/>
              </a:rPr>
              <a:t> while in the Gospels and Acts it</a:t>
            </a:r>
            <a:r>
              <a:rPr lang="ja-JP" altLang="en-US" b="1">
                <a:latin typeface="Arial" panose="020B0604020202020204" pitchFamily="34" charset="0"/>
              </a:rPr>
              <a:t>’</a:t>
            </a:r>
            <a:r>
              <a:rPr lang="en-US" altLang="ja-JP" b="1" dirty="0">
                <a:latin typeface="Arial" panose="020B0604020202020204" pitchFamily="34" charset="0"/>
              </a:rPr>
              <a:t>s always </a:t>
            </a:r>
            <a:r>
              <a:rPr lang="ja-JP" altLang="en-US" b="1">
                <a:latin typeface="Arial" panose="020B0604020202020204" pitchFamily="34" charset="0"/>
              </a:rPr>
              <a:t>“</a:t>
            </a:r>
            <a:r>
              <a:rPr lang="en-US" altLang="ja-JP" b="1" dirty="0">
                <a:latin typeface="Arial" panose="020B0604020202020204" pitchFamily="34" charset="0"/>
              </a:rPr>
              <a:t>baptized with the Spirit.</a:t>
            </a:r>
            <a:r>
              <a:rPr lang="ja-JP" altLang="en-US" b="1">
                <a:latin typeface="Arial" panose="020B0604020202020204" pitchFamily="34" charset="0"/>
              </a:rPr>
              <a:t>”</a:t>
            </a:r>
            <a:r>
              <a:rPr lang="en-US" altLang="ja-JP" b="1" dirty="0">
                <a:latin typeface="Arial" panose="020B0604020202020204" pitchFamily="34" charset="0"/>
              </a:rPr>
              <a:t>  Either way, all are baptized! This includes Jews and Greeks, slaves and free men.</a:t>
            </a:r>
            <a:endParaRPr lang="en-US" sz="2400" dirty="0">
              <a:latin typeface="Times New Roman"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C3E5095-E150-4845-AC2D-F110D39668B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81250" name="Rectangle 2"/>
          <p:cNvSpPr>
            <a:spLocks noGrp="1" noRot="1" noChangeAspect="1" noChangeArrowheads="1" noTextEdit="1"/>
          </p:cNvSpPr>
          <p:nvPr>
            <p:ph type="sldImg"/>
          </p:nvPr>
        </p:nvSpPr>
        <p:spPr>
          <a:solidFill>
            <a:srgbClr val="FFFFFF"/>
          </a:solidFill>
          <a:ln/>
        </p:spPr>
      </p:sp>
      <p:sp>
        <p:nvSpPr>
          <p:cNvPr id="1812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b="1" dirty="0">
              <a:latin typeface="Arial" panose="020B0604020202020204" pitchFamily="34"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5C8D601-7C1C-E746-8306-02FBB503D39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5042" name="Rectangle 2"/>
          <p:cNvSpPr>
            <a:spLocks noGrp="1" noRot="1" noChangeAspect="1" noChangeArrowheads="1" noTextEdit="1"/>
          </p:cNvSpPr>
          <p:nvPr>
            <p:ph type="sldImg"/>
          </p:nvPr>
        </p:nvSpPr>
        <p:spPr>
          <a:ln/>
        </p:spPr>
      </p:sp>
      <p:sp>
        <p:nvSpPr>
          <p:cNvPr id="2150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ADBC50B-B693-9147-8CD8-6B19F7100C1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ACFA6C0-3400-7243-BFD0-D51D1C0BD55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9138" name="Rectangle 2"/>
          <p:cNvSpPr>
            <a:spLocks noGrp="1" noRot="1" noChangeAspect="1" noChangeArrowheads="1" noTextEdit="1"/>
          </p:cNvSpPr>
          <p:nvPr>
            <p:ph type="sldImg"/>
          </p:nvPr>
        </p:nvSpPr>
        <p:spPr>
          <a:ln/>
        </p:spPr>
      </p:sp>
      <p:sp>
        <p:nvSpPr>
          <p:cNvPr id="2191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AED60C7-E1F3-024D-BA46-FD62B743FAC1}"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21186" name="Rectangle 2"/>
          <p:cNvSpPr>
            <a:spLocks noGrp="1" noRot="1" noChangeAspect="1" noChangeArrowheads="1" noTextEdit="1"/>
          </p:cNvSpPr>
          <p:nvPr>
            <p:ph type="sldImg"/>
          </p:nvPr>
        </p:nvSpPr>
        <p:spPr>
          <a:ln/>
        </p:spPr>
      </p:sp>
      <p:sp>
        <p:nvSpPr>
          <p:cNvPr id="2211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57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CFA446B-0610-AC4A-9CCF-3CD56205C140}"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228</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ＭＳ Ｐゴシック" charset="0"/>
            </a:endParaRPr>
          </a:p>
        </p:txBody>
      </p:sp>
      <p:sp>
        <p:nvSpPr>
          <p:cNvPr id="536579"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36580" name="Rectangle 3"/>
          <p:cNvSpPr>
            <a:spLocks noGrp="1" noChangeArrowheads="1"/>
          </p:cNvSpPr>
          <p:nvPr>
            <p:ph type="body" idx="1"/>
          </p:nvPr>
        </p:nvSpPr>
        <p:spPr>
          <a:xfrm>
            <a:off x="914508" y="4343363"/>
            <a:ext cx="5028986" cy="411546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82765354"/>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67C875-5EE3-0C42-9855-BA479E3C378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4210"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942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A152347-C468-814A-8FB9-54149FB65832}"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131686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1686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407649532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57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CFA446B-0610-AC4A-9CCF-3CD56205C140}"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230</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ＭＳ Ｐゴシック" charset="0"/>
            </a:endParaRPr>
          </a:p>
        </p:txBody>
      </p:sp>
      <p:sp>
        <p:nvSpPr>
          <p:cNvPr id="536579"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36580" name="Rectangle 3"/>
          <p:cNvSpPr>
            <a:spLocks noGrp="1" noChangeArrowheads="1"/>
          </p:cNvSpPr>
          <p:nvPr>
            <p:ph type="body" idx="1"/>
          </p:nvPr>
        </p:nvSpPr>
        <p:spPr>
          <a:xfrm>
            <a:off x="914508" y="4343363"/>
            <a:ext cx="5028986" cy="411546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1939964808"/>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4"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4411A4-3F4C-C74C-915A-6C66F70746F1}"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233</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ＭＳ Ｐゴシック" charset="0"/>
            </a:endParaRPr>
          </a:p>
        </p:txBody>
      </p:sp>
      <p:sp>
        <p:nvSpPr>
          <p:cNvPr id="545795" name="Rectangle 2"/>
          <p:cNvSpPr>
            <a:spLocks noGrp="1" noRot="1" noChangeAspect="1" noChangeArrowheads="1" noTextEdit="1"/>
          </p:cNvSpPr>
          <p:nvPr>
            <p:ph type="sldImg"/>
          </p:nvPr>
        </p:nvSpPr>
        <p:spPr>
          <a:xfrm>
            <a:off x="1143000" y="685800"/>
            <a:ext cx="4573588" cy="3429000"/>
          </a:xfrm>
          <a:ln/>
        </p:spPr>
      </p:sp>
      <p:sp>
        <p:nvSpPr>
          <p:cNvPr id="545796"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a:extLst>
              <a:ext uri="{FF2B5EF4-FFF2-40B4-BE49-F238E27FC236}">
                <a16:creationId xmlns:a16="http://schemas.microsoft.com/office/drawing/2014/main" id="{8B31DCC5-C666-2F4E-BAAE-11D7B028D65F}"/>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8676A08-313E-0D4E-BA61-4C29B8B596B2}" type="slidenum">
              <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235</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9506" name="Rectangle 2">
            <a:extLst>
              <a:ext uri="{FF2B5EF4-FFF2-40B4-BE49-F238E27FC236}">
                <a16:creationId xmlns:a16="http://schemas.microsoft.com/office/drawing/2014/main" id="{2F19A3C0-C001-2B4E-AD1D-C25E540CA2C6}"/>
              </a:ext>
            </a:extLst>
          </p:cNvPr>
          <p:cNvSpPr>
            <a:spLocks noGrp="1" noRot="1" noChangeAspect="1" noChangeArrowheads="1" noTextEdit="1"/>
          </p:cNvSpPr>
          <p:nvPr>
            <p:ph type="sldImg"/>
          </p:nvPr>
        </p:nvSpPr>
        <p:spPr>
          <a:xfrm>
            <a:off x="1143000" y="685800"/>
            <a:ext cx="4573588" cy="3429000"/>
          </a:xfrm>
          <a:ln/>
        </p:spPr>
      </p:sp>
      <p:sp>
        <p:nvSpPr>
          <p:cNvPr id="149507" name="Rectangle 3">
            <a:extLst>
              <a:ext uri="{FF2B5EF4-FFF2-40B4-BE49-F238E27FC236}">
                <a16:creationId xmlns:a16="http://schemas.microsoft.com/office/drawing/2014/main" id="{59197210-B846-674C-ACBF-56CE7CC3D19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a:extLst>
              <a:ext uri="{FF2B5EF4-FFF2-40B4-BE49-F238E27FC236}">
                <a16:creationId xmlns:a16="http://schemas.microsoft.com/office/drawing/2014/main" id="{4CE3796A-AEFA-6541-8EB4-70F92568F61F}"/>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DA0C875-FDBC-FC49-AA65-781FBCC0B495}" type="slidenum">
              <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1554" name="Rectangle 2">
            <a:extLst>
              <a:ext uri="{FF2B5EF4-FFF2-40B4-BE49-F238E27FC236}">
                <a16:creationId xmlns:a16="http://schemas.microsoft.com/office/drawing/2014/main" id="{E4647BEA-64AF-8944-93A6-5227027AAB00}"/>
              </a:ext>
            </a:extLst>
          </p:cNvPr>
          <p:cNvSpPr>
            <a:spLocks noGrp="1" noRot="1" noChangeAspect="1" noChangeArrowheads="1" noTextEdit="1"/>
          </p:cNvSpPr>
          <p:nvPr>
            <p:ph type="sldImg"/>
          </p:nvPr>
        </p:nvSpPr>
        <p:spPr>
          <a:xfrm>
            <a:off x="1143000" y="685800"/>
            <a:ext cx="4573588" cy="3429000"/>
          </a:xfrm>
          <a:ln/>
        </p:spPr>
      </p:sp>
      <p:sp>
        <p:nvSpPr>
          <p:cNvPr id="151555" name="Rectangle 3">
            <a:extLst>
              <a:ext uri="{FF2B5EF4-FFF2-40B4-BE49-F238E27FC236}">
                <a16:creationId xmlns:a16="http://schemas.microsoft.com/office/drawing/2014/main" id="{9D147203-5AEF-2B42-AF94-9CFF830367D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a:extLst>
              <a:ext uri="{FF2B5EF4-FFF2-40B4-BE49-F238E27FC236}">
                <a16:creationId xmlns:a16="http://schemas.microsoft.com/office/drawing/2014/main" id="{34059F24-47E7-D747-91EC-4521DC72FC73}"/>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5CD9B70-801D-7048-997D-86DBE7970E40}" type="slidenum">
              <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3602" name="Rectangle 2">
            <a:extLst>
              <a:ext uri="{FF2B5EF4-FFF2-40B4-BE49-F238E27FC236}">
                <a16:creationId xmlns:a16="http://schemas.microsoft.com/office/drawing/2014/main" id="{E690CDC7-EEB9-9A44-990C-5DE3748953B4}"/>
              </a:ext>
            </a:extLst>
          </p:cNvPr>
          <p:cNvSpPr>
            <a:spLocks noGrp="1" noRot="1" noChangeAspect="1" noChangeArrowheads="1" noTextEdit="1"/>
          </p:cNvSpPr>
          <p:nvPr>
            <p:ph type="sldImg"/>
          </p:nvPr>
        </p:nvSpPr>
        <p:spPr>
          <a:xfrm>
            <a:off x="1143000" y="685800"/>
            <a:ext cx="4573588" cy="3429000"/>
          </a:xfrm>
          <a:ln/>
        </p:spPr>
      </p:sp>
      <p:sp>
        <p:nvSpPr>
          <p:cNvPr id="153603" name="Rectangle 3">
            <a:extLst>
              <a:ext uri="{FF2B5EF4-FFF2-40B4-BE49-F238E27FC236}">
                <a16:creationId xmlns:a16="http://schemas.microsoft.com/office/drawing/2014/main" id="{ACFCA3F2-980A-BD46-A549-23D67731F85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a:extLst>
              <a:ext uri="{FF2B5EF4-FFF2-40B4-BE49-F238E27FC236}">
                <a16:creationId xmlns:a16="http://schemas.microsoft.com/office/drawing/2014/main" id="{EAC291C0-3F24-7743-9AE3-69297ACD39A4}"/>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70C751F-FEFD-5744-A256-40F20E3046A6}" type="slidenum">
              <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5650" name="Rectangle 2">
            <a:extLst>
              <a:ext uri="{FF2B5EF4-FFF2-40B4-BE49-F238E27FC236}">
                <a16:creationId xmlns:a16="http://schemas.microsoft.com/office/drawing/2014/main" id="{E66A9CBD-6CDD-E349-B413-F6009491C0EC}"/>
              </a:ext>
            </a:extLst>
          </p:cNvPr>
          <p:cNvSpPr>
            <a:spLocks noGrp="1" noRot="1" noChangeAspect="1" noChangeArrowheads="1" noTextEdit="1"/>
          </p:cNvSpPr>
          <p:nvPr>
            <p:ph type="sldImg"/>
          </p:nvPr>
        </p:nvSpPr>
        <p:spPr>
          <a:xfrm>
            <a:off x="1143000" y="685800"/>
            <a:ext cx="4573588" cy="3429000"/>
          </a:xfrm>
          <a:ln/>
        </p:spPr>
      </p:sp>
      <p:sp>
        <p:nvSpPr>
          <p:cNvPr id="155651" name="Rectangle 3">
            <a:extLst>
              <a:ext uri="{FF2B5EF4-FFF2-40B4-BE49-F238E27FC236}">
                <a16:creationId xmlns:a16="http://schemas.microsoft.com/office/drawing/2014/main" id="{26116525-4879-184A-822C-14C3E294093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a:extLst>
              <a:ext uri="{FF2B5EF4-FFF2-40B4-BE49-F238E27FC236}">
                <a16:creationId xmlns:a16="http://schemas.microsoft.com/office/drawing/2014/main" id="{886617AE-0D05-C147-937C-3D86140C5F8A}"/>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30C160E-2033-BE49-A6E6-EF225E37F0BD}" type="slidenum">
              <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7698" name="Rectangle 2">
            <a:extLst>
              <a:ext uri="{FF2B5EF4-FFF2-40B4-BE49-F238E27FC236}">
                <a16:creationId xmlns:a16="http://schemas.microsoft.com/office/drawing/2014/main" id="{3AC48B93-C3B3-FC49-B658-477DE5F433DB}"/>
              </a:ext>
            </a:extLst>
          </p:cNvPr>
          <p:cNvSpPr>
            <a:spLocks noGrp="1" noRot="1" noChangeAspect="1" noChangeArrowheads="1" noTextEdit="1"/>
          </p:cNvSpPr>
          <p:nvPr>
            <p:ph type="sldImg"/>
          </p:nvPr>
        </p:nvSpPr>
        <p:spPr>
          <a:xfrm>
            <a:off x="1143000" y="685800"/>
            <a:ext cx="4573588" cy="3429000"/>
          </a:xfrm>
          <a:ln/>
        </p:spPr>
      </p:sp>
      <p:sp>
        <p:nvSpPr>
          <p:cNvPr id="157699" name="Rectangle 3">
            <a:extLst>
              <a:ext uri="{FF2B5EF4-FFF2-40B4-BE49-F238E27FC236}">
                <a16:creationId xmlns:a16="http://schemas.microsoft.com/office/drawing/2014/main" id="{8A1C8421-C7DE-B94F-85E5-9CC5C340361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7">
            <a:extLst>
              <a:ext uri="{FF2B5EF4-FFF2-40B4-BE49-F238E27FC236}">
                <a16:creationId xmlns:a16="http://schemas.microsoft.com/office/drawing/2014/main" id="{B546DD12-C9A5-F24E-AE96-A79D6F5B045C}"/>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A4250BD-357C-0546-9216-86EDD561FEEF}" type="slidenum">
              <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240</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746" name="Rectangle 2">
            <a:extLst>
              <a:ext uri="{FF2B5EF4-FFF2-40B4-BE49-F238E27FC236}">
                <a16:creationId xmlns:a16="http://schemas.microsoft.com/office/drawing/2014/main" id="{67E8C4F3-6574-6A4C-A70A-52FCCCB7DCCC}"/>
              </a:ext>
            </a:extLst>
          </p:cNvPr>
          <p:cNvSpPr>
            <a:spLocks noGrp="1" noRot="1" noChangeAspect="1" noChangeArrowheads="1" noTextEdit="1"/>
          </p:cNvSpPr>
          <p:nvPr>
            <p:ph type="sldImg"/>
          </p:nvPr>
        </p:nvSpPr>
        <p:spPr>
          <a:xfrm>
            <a:off x="1143000" y="685800"/>
            <a:ext cx="4573588" cy="3429000"/>
          </a:xfrm>
          <a:ln/>
        </p:spPr>
      </p:sp>
      <p:sp>
        <p:nvSpPr>
          <p:cNvPr id="159747" name="Rectangle 3">
            <a:extLst>
              <a:ext uri="{FF2B5EF4-FFF2-40B4-BE49-F238E27FC236}">
                <a16:creationId xmlns:a16="http://schemas.microsoft.com/office/drawing/2014/main" id="{7DC15380-6A18-934D-B98F-CD85992DBD0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7">
            <a:extLst>
              <a:ext uri="{FF2B5EF4-FFF2-40B4-BE49-F238E27FC236}">
                <a16:creationId xmlns:a16="http://schemas.microsoft.com/office/drawing/2014/main" id="{6073A67B-7F7B-2C4D-8D43-41440B2A3E34}"/>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DFAE838-815D-E044-A2A8-7E4B07255593}" type="slidenum">
              <a:rPr kumimoji="0" lang="en-US" altLang="en-US" sz="1200"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241</a:t>
            </a:fld>
            <a:endParaRPr kumimoji="0" lang="en-US" altLang="en-US" sz="1200"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61794" name="Rectangle 2">
            <a:extLst>
              <a:ext uri="{FF2B5EF4-FFF2-40B4-BE49-F238E27FC236}">
                <a16:creationId xmlns:a16="http://schemas.microsoft.com/office/drawing/2014/main" id="{B4949818-9946-F445-8B98-461581B3501B}"/>
              </a:ext>
            </a:extLst>
          </p:cNvPr>
          <p:cNvSpPr>
            <a:spLocks noGrp="1" noRot="1" noChangeAspect="1" noChangeArrowheads="1" noTextEdit="1"/>
          </p:cNvSpPr>
          <p:nvPr>
            <p:ph type="sldImg"/>
          </p:nvPr>
        </p:nvSpPr>
        <p:spPr>
          <a:xfrm>
            <a:off x="1143000" y="685800"/>
            <a:ext cx="4573588" cy="3429000"/>
          </a:xfrm>
          <a:ln/>
        </p:spPr>
      </p:sp>
      <p:sp>
        <p:nvSpPr>
          <p:cNvPr id="161795" name="Rectangle 3">
            <a:extLst>
              <a:ext uri="{FF2B5EF4-FFF2-40B4-BE49-F238E27FC236}">
                <a16:creationId xmlns:a16="http://schemas.microsoft.com/office/drawing/2014/main" id="{4E4601E5-B362-9643-A256-877778F75D4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6CE82CE4-B026-DC49-93BB-8355663CE813}" type="slidenum">
              <a:rPr lang="en-US" sz="1200" b="0" smtClean="0">
                <a:solidFill>
                  <a:srgbClr val="000000"/>
                </a:solidFill>
                <a:cs typeface="ＭＳ Ｐゴシック" charset="0"/>
              </a:rPr>
              <a:pPr algn="r"/>
              <a:t>242</a:t>
            </a:fld>
            <a:endParaRPr lang="en-US" sz="1200" b="0">
              <a:solidFill>
                <a:srgbClr val="000000"/>
              </a:solidFill>
              <a:cs typeface="ＭＳ Ｐゴシック" charset="0"/>
            </a:endParaRPr>
          </a:p>
        </p:txBody>
      </p:sp>
      <p:sp>
        <p:nvSpPr>
          <p:cNvPr id="565251" name="Rectangle 2"/>
          <p:cNvSpPr>
            <a:spLocks noGrp="1" noRot="1" noChangeAspect="1" noChangeArrowheads="1" noTextEdit="1"/>
          </p:cNvSpPr>
          <p:nvPr>
            <p:ph type="sldImg"/>
          </p:nvPr>
        </p:nvSpPr>
        <p:spPr>
          <a:xfrm>
            <a:off x="1143000" y="685800"/>
            <a:ext cx="4573588" cy="3429000"/>
          </a:xfrm>
          <a:ln/>
        </p:spPr>
      </p:sp>
      <p:sp>
        <p:nvSpPr>
          <p:cNvPr id="565252"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919B4B-7947-B041-8D60-445E0D093E0F}"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71362"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71363"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AF99DAF-713E-CE48-93A0-AAE54361872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0338" name="Rectangle 2"/>
          <p:cNvSpPr>
            <a:spLocks noGrp="1" noRot="1" noChangeAspect="1" noChangeArrowheads="1" noTextEdit="1"/>
          </p:cNvSpPr>
          <p:nvPr>
            <p:ph type="sldImg"/>
          </p:nvPr>
        </p:nvSpPr>
        <p:spPr>
          <a:xfrm>
            <a:off x="1143000" y="685800"/>
            <a:ext cx="4573588" cy="3429000"/>
          </a:xfrm>
          <a:ln/>
        </p:spPr>
      </p:sp>
      <p:sp>
        <p:nvSpPr>
          <p:cNvPr id="2703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B7290A1-DB62-044B-AC7B-B5EFB22BF85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2386" name="Rectangle 2"/>
          <p:cNvSpPr>
            <a:spLocks noGrp="1" noRot="1" noChangeAspect="1" noChangeArrowheads="1" noTextEdit="1"/>
          </p:cNvSpPr>
          <p:nvPr>
            <p:ph type="sldImg"/>
          </p:nvPr>
        </p:nvSpPr>
        <p:spPr>
          <a:xfrm>
            <a:off x="1143000" y="685800"/>
            <a:ext cx="4573588" cy="3429000"/>
          </a:xfrm>
          <a:ln/>
        </p:spPr>
      </p:sp>
      <p:sp>
        <p:nvSpPr>
          <p:cNvPr id="2723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4"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429CB128-6E50-9349-991C-1AA67974A171}" type="slidenum">
              <a:rPr lang="en-US" sz="1200" smtClean="0">
                <a:solidFill>
                  <a:prstClr val="black"/>
                </a:solidFill>
                <a:latin typeface="Arial" panose="020B0604020202020204" pitchFamily="34" charset="0"/>
                <a:cs typeface="ＭＳ Ｐゴシック" charset="0"/>
              </a:rPr>
              <a:pPr algn="r"/>
              <a:t>245</a:t>
            </a:fld>
            <a:endParaRPr lang="en-US" sz="1200" dirty="0">
              <a:solidFill>
                <a:prstClr val="black"/>
              </a:solidFill>
              <a:latin typeface="Arial" panose="020B0604020202020204" pitchFamily="34" charset="0"/>
              <a:cs typeface="ＭＳ Ｐゴシック" charset="0"/>
            </a:endParaRPr>
          </a:p>
        </p:txBody>
      </p:sp>
      <p:sp>
        <p:nvSpPr>
          <p:cNvPr id="571395" name="Rectangle 2"/>
          <p:cNvSpPr>
            <a:spLocks noGrp="1" noRot="1" noChangeAspect="1" noChangeArrowheads="1" noTextEdit="1"/>
          </p:cNvSpPr>
          <p:nvPr>
            <p:ph type="sldImg"/>
          </p:nvPr>
        </p:nvSpPr>
        <p:spPr>
          <a:xfrm>
            <a:off x="1143000" y="685800"/>
            <a:ext cx="4573588" cy="3429000"/>
          </a:xfrm>
          <a:ln/>
        </p:spPr>
      </p:sp>
      <p:sp>
        <p:nvSpPr>
          <p:cNvPr id="571396"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C01A92E-20DC-6F4E-A775-392B901E077A}"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246</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ＭＳ Ｐゴシック" charset="0"/>
            </a:endParaRPr>
          </a:p>
        </p:txBody>
      </p:sp>
      <p:sp>
        <p:nvSpPr>
          <p:cNvPr id="573443" name="Rectangle 2"/>
          <p:cNvSpPr>
            <a:spLocks noGrp="1" noRot="1" noChangeAspect="1" noChangeArrowheads="1" noTextEdit="1"/>
          </p:cNvSpPr>
          <p:nvPr>
            <p:ph type="sldImg"/>
          </p:nvPr>
        </p:nvSpPr>
        <p:spPr>
          <a:xfrm>
            <a:off x="1143000" y="685800"/>
            <a:ext cx="4573588" cy="3429000"/>
          </a:xfrm>
          <a:ln/>
        </p:spPr>
      </p:sp>
      <p:sp>
        <p:nvSpPr>
          <p:cNvPr id="573444"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3387984853"/>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rtl="0" latinLnBrk="0">
              <a:spcBef>
                <a:spcPts val="400"/>
              </a:spcBef>
            </a:pPr>
            <a:endParaRPr lang="en-US" dirty="0"/>
          </a:p>
        </p:txBody>
      </p:sp>
    </p:spTree>
    <p:extLst>
      <p:ext uri="{BB962C8B-B14F-4D97-AF65-F5344CB8AC3E}">
        <p14:creationId xmlns:p14="http://schemas.microsoft.com/office/powerpoint/2010/main" val="1387411720"/>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DB23751-FE25-9743-8E21-C14320797C85}" type="slidenum">
              <a:rPr lang="en-US">
                <a:solidFill>
                  <a:prstClr val="black"/>
                </a:solidFill>
              </a:rPr>
              <a:pPr/>
              <a:t>249</a:t>
            </a:fld>
            <a:endParaRPr lang="en-US" dirty="0">
              <a:solidFill>
                <a:prstClr val="black"/>
              </a:solidFill>
            </a:endParaRPr>
          </a:p>
        </p:txBody>
      </p:sp>
      <p:sp>
        <p:nvSpPr>
          <p:cNvPr id="5570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5570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176EF55-AA0D-C94E-907B-BFDD45F2DA56}" type="slidenum">
              <a:rPr lang="en-US">
                <a:solidFill>
                  <a:prstClr val="black"/>
                </a:solidFill>
              </a:rPr>
              <a:pPr/>
              <a:t>250</a:t>
            </a:fld>
            <a:endParaRPr lang="en-US" dirty="0">
              <a:solidFill>
                <a:prstClr val="black"/>
              </a:solidFill>
            </a:endParaRPr>
          </a:p>
        </p:txBody>
      </p:sp>
      <p:sp>
        <p:nvSpPr>
          <p:cNvPr id="6789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7891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C58F36C-A6D8-4E46-B9B8-937F6952A16D}" type="slidenum">
              <a:rPr lang="en-US">
                <a:solidFill>
                  <a:prstClr val="black"/>
                </a:solidFill>
              </a:rPr>
              <a:pPr/>
              <a:t>251</a:t>
            </a:fld>
            <a:endParaRPr lang="en-US" dirty="0">
              <a:solidFill>
                <a:prstClr val="black"/>
              </a:solidFill>
            </a:endParaRPr>
          </a:p>
        </p:txBody>
      </p:sp>
      <p:sp>
        <p:nvSpPr>
          <p:cNvPr id="67993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7993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2571354-C943-3A42-A5A3-7D3D4BABC088}" type="slidenum">
              <a:rPr lang="en-US">
                <a:solidFill>
                  <a:prstClr val="black"/>
                </a:solidFill>
              </a:rPr>
              <a:pPr/>
              <a:t>252</a:t>
            </a:fld>
            <a:endParaRPr lang="en-US" dirty="0">
              <a:solidFill>
                <a:prstClr val="black"/>
              </a:solidFill>
            </a:endParaRPr>
          </a:p>
        </p:txBody>
      </p:sp>
      <p:sp>
        <p:nvSpPr>
          <p:cNvPr id="6809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09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F16851E-1873-F64D-B1AD-2CC0AC7F31B6}" type="slidenum">
              <a:rPr lang="en-US">
                <a:solidFill>
                  <a:prstClr val="black"/>
                </a:solidFill>
              </a:rPr>
              <a:pPr/>
              <a:t>253</a:t>
            </a:fld>
            <a:endParaRPr lang="en-US" dirty="0">
              <a:solidFill>
                <a:prstClr val="black"/>
              </a:solidFill>
            </a:endParaRPr>
          </a:p>
        </p:txBody>
      </p:sp>
      <p:sp>
        <p:nvSpPr>
          <p:cNvPr id="6819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19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r>
              <a:rPr lang="ar-SA" b="0"/>
              <a:t>في عبرانيين 4، يشرح كاتب العبرانيين أن المسيحيين يدخلون إلى الراحة عندما يكملون عمل التلمذة الملتزمة مدى الحياة. لكن مثل جيل الخروج (وعاخان لاحقًا)، ليس كل المسيحيين يكملون عملهم. يُقترَح رسم توضيحي مناسب للعلاقة بين رحلات بني إسرائيل والحياة المسيحية بواسطة الرسم البياني.</a:t>
            </a:r>
            <a:endParaRPr lang="en-US" b="0"/>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b="0"/>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a:t>"In Hebrews 4, the writer to the Hebrews explains that Christians enter into rest when they complete the lifelong work of committed discipleship. But like the exodus generation (and later Achan), not all Christians finish their work. A proper illustration of the relationship between the journeys of the children of Israel and the Christian life is suggested by [this] diagram" (Dillow, 140).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a:t>_______________________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a:t>NS-07-1Cor1-9—slide 129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a:t>NS-07-1Cor10-16—slide 23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a:t>NS-19-Hebrews-69</a:t>
            </a:r>
          </a:p>
          <a:p>
            <a:pPr algn="r" rtl="1" eaLnBrk="0" fontAlgn="base" hangingPunct="0">
              <a:spcBef>
                <a:spcPct val="30000"/>
              </a:spcBef>
              <a:spcAft>
                <a:spcPct val="0"/>
              </a:spcAft>
            </a:pPr>
            <a:endParaRPr lang="en-US" b="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2E4DE48-0630-E843-9A0A-AD2D8C0000D3}"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657571068"/>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123B184-473C-BC43-A0EE-77CBFC2C35A0}" type="slidenum">
              <a:rPr lang="en-US">
                <a:solidFill>
                  <a:prstClr val="black"/>
                </a:solidFill>
              </a:rPr>
              <a:pPr/>
              <a:t>254</a:t>
            </a:fld>
            <a:endParaRPr lang="en-US" dirty="0">
              <a:solidFill>
                <a:prstClr val="black"/>
              </a:solidFill>
            </a:endParaRPr>
          </a:p>
        </p:txBody>
      </p:sp>
      <p:sp>
        <p:nvSpPr>
          <p:cNvPr id="68301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30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B57236-F401-3746-8A4A-32D4E0FA6123}" type="slidenum">
              <a:rPr lang="en-US">
                <a:solidFill>
                  <a:prstClr val="black"/>
                </a:solidFill>
              </a:rPr>
              <a:pPr/>
              <a:t>255</a:t>
            </a:fld>
            <a:endParaRPr lang="en-US" dirty="0">
              <a:solidFill>
                <a:prstClr val="black"/>
              </a:solidFill>
            </a:endParaRPr>
          </a:p>
        </p:txBody>
      </p:sp>
      <p:sp>
        <p:nvSpPr>
          <p:cNvPr id="68403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403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269430D-6DDF-A546-8FB5-7A1245454436}" type="slidenum">
              <a:rPr lang="en-US">
                <a:solidFill>
                  <a:prstClr val="black"/>
                </a:solidFill>
              </a:rPr>
              <a:pPr/>
              <a:t>256</a:t>
            </a:fld>
            <a:endParaRPr lang="en-US" dirty="0">
              <a:solidFill>
                <a:prstClr val="black"/>
              </a:solidFill>
            </a:endParaRPr>
          </a:p>
        </p:txBody>
      </p:sp>
      <p:sp>
        <p:nvSpPr>
          <p:cNvPr id="68505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505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204D16C-6DB0-3346-A0F5-B76AA8FBE7B7}" type="slidenum">
              <a:rPr lang="en-US">
                <a:solidFill>
                  <a:prstClr val="black"/>
                </a:solidFill>
              </a:rPr>
              <a:pPr/>
              <a:t>257</a:t>
            </a:fld>
            <a:endParaRPr lang="en-US" dirty="0">
              <a:solidFill>
                <a:prstClr val="black"/>
              </a:solidFill>
            </a:endParaRPr>
          </a:p>
        </p:txBody>
      </p:sp>
      <p:sp>
        <p:nvSpPr>
          <p:cNvPr id="68608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608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152D49-6BA3-4771-4908-8249A06D39DF}"/>
            </a:ext>
          </a:extLst>
        </p:cNvPr>
        <p:cNvGrpSpPr/>
        <p:nvPr/>
      </p:nvGrpSpPr>
      <p:grpSpPr>
        <a:xfrm>
          <a:off x="0" y="0"/>
          <a:ext cx="0" cy="0"/>
          <a:chOff x="0" y="0"/>
          <a:chExt cx="0" cy="0"/>
        </a:xfrm>
      </p:grpSpPr>
      <p:sp>
        <p:nvSpPr>
          <p:cNvPr id="7" name="Rectangle 7">
            <a:extLst>
              <a:ext uri="{FF2B5EF4-FFF2-40B4-BE49-F238E27FC236}">
                <a16:creationId xmlns:a16="http://schemas.microsoft.com/office/drawing/2014/main" id="{FB96E046-C9E4-5E99-CDC8-DBB9CAF16618}"/>
              </a:ext>
            </a:extLst>
          </p:cNvPr>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204D16C-6DB0-3346-A0F5-B76AA8FBE7B7}"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686082" name="Rectangle 2">
            <a:extLst>
              <a:ext uri="{FF2B5EF4-FFF2-40B4-BE49-F238E27FC236}">
                <a16:creationId xmlns:a16="http://schemas.microsoft.com/office/drawing/2014/main" id="{C5255FA9-3374-BD83-B340-FADFA27FB483}"/>
              </a:ext>
            </a:extLst>
          </p:cNvPr>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6083" name="Rectangle 3">
            <a:extLst>
              <a:ext uri="{FF2B5EF4-FFF2-40B4-BE49-F238E27FC236}">
                <a16:creationId xmlns:a16="http://schemas.microsoft.com/office/drawing/2014/main" id="{8D10F660-8B65-6A76-DF88-BAB601013650}"/>
              </a:ext>
            </a:extLst>
          </p:cNvPr>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955943638"/>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585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E324D894-6AE7-394D-92BA-6EE7ECA2360D}" type="slidenum">
              <a:rPr lang="en-US" altLang="zh-CN" sz="1200">
                <a:latin typeface="Arial" panose="020B0604020202020204" pitchFamily="34" charset="0"/>
              </a:rPr>
              <a:pPr algn="r" eaLnBrk="1" hangingPunct="1"/>
              <a:t>259</a:t>
            </a:fld>
            <a:endParaRPr lang="en-US" altLang="zh-CN" sz="1200" dirty="0">
              <a:latin typeface="Arial" panose="020B0604020202020204" pitchFamily="34" charset="0"/>
            </a:endParaRPr>
          </a:p>
        </p:txBody>
      </p:sp>
      <p:sp>
        <p:nvSpPr>
          <p:cNvPr id="1343491"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43492"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790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EAD89F47-E11A-B149-A90B-0236E5FF1C75}" type="slidenum">
              <a:rPr lang="en-US" altLang="zh-CN" sz="1200">
                <a:latin typeface="Arial" panose="020B0604020202020204" pitchFamily="34" charset="0"/>
              </a:rPr>
              <a:pPr algn="r" eaLnBrk="1" hangingPunct="1"/>
              <a:t>260</a:t>
            </a:fld>
            <a:endParaRPr lang="en-US" altLang="zh-CN" sz="1200" dirty="0">
              <a:latin typeface="Arial" panose="020B0604020202020204" pitchFamily="34" charset="0"/>
            </a:endParaRPr>
          </a:p>
        </p:txBody>
      </p:sp>
      <p:sp>
        <p:nvSpPr>
          <p:cNvPr id="1345539"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45540"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995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9FE2499B-96E7-714C-92D1-68ACC8152CFD}" type="slidenum">
              <a:rPr lang="en-US" altLang="zh-CN" sz="1200">
                <a:latin typeface="Arial" panose="020B0604020202020204" pitchFamily="34" charset="0"/>
              </a:rPr>
              <a:pPr algn="r" eaLnBrk="1" hangingPunct="1"/>
              <a:t>261</a:t>
            </a:fld>
            <a:endParaRPr lang="en-US" altLang="zh-CN" sz="1200" dirty="0">
              <a:latin typeface="Arial" panose="020B0604020202020204" pitchFamily="34" charset="0"/>
            </a:endParaRPr>
          </a:p>
        </p:txBody>
      </p:sp>
      <p:sp>
        <p:nvSpPr>
          <p:cNvPr id="1347587"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47588"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0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F8AC3C02-6FA3-9649-83AF-B42215C78EEB}" type="slidenum">
              <a:rPr lang="en-US" altLang="zh-CN" sz="1200">
                <a:latin typeface="Arial" panose="020B0604020202020204" pitchFamily="34" charset="0"/>
              </a:rPr>
              <a:pPr algn="r" eaLnBrk="1" hangingPunct="1"/>
              <a:t>262</a:t>
            </a:fld>
            <a:endParaRPr lang="en-US" altLang="zh-CN" sz="1200" dirty="0">
              <a:latin typeface="Arial" panose="020B0604020202020204" pitchFamily="34" charset="0"/>
            </a:endParaRPr>
          </a:p>
        </p:txBody>
      </p:sp>
      <p:sp>
        <p:nvSpPr>
          <p:cNvPr id="1349635"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49636"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BFCAC2D-DF0B-2443-9EDD-CFE553E67DFC}" type="slidenum">
              <a:rPr lang="en-US">
                <a:solidFill>
                  <a:prstClr val="black"/>
                </a:solidFill>
              </a:rPr>
              <a:pPr/>
              <a:t>263</a:t>
            </a:fld>
            <a:endParaRPr lang="en-US" dirty="0">
              <a:solidFill>
                <a:prstClr val="black"/>
              </a:solidFill>
            </a:endParaRPr>
          </a:p>
        </p:txBody>
      </p:sp>
      <p:sp>
        <p:nvSpPr>
          <p:cNvPr id="69427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427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37003FD-445C-CB49-9E71-9DDAD110113A}" type="slidenum">
              <a:rPr kumimoji="0" lang="en-US" sz="1200" b="0" i="0" u="none" strike="noStrike" kern="1200" cap="none" spc="0" normalizeH="0" baseline="0" noProof="0">
                <a:ln>
                  <a:noFill/>
                </a:ln>
                <a:solidFill>
                  <a:prstClr val="black"/>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Times New Roman" charset="0"/>
              <a:ea typeface="MS PGothic" charset="0"/>
              <a:cs typeface="MS PGothic" charset="0"/>
            </a:endParaRPr>
          </a:p>
        </p:txBody>
      </p:sp>
      <p:sp>
        <p:nvSpPr>
          <p:cNvPr id="508930" name="Rectangle 2"/>
          <p:cNvSpPr>
            <a:spLocks noGrp="1" noRot="1" noChangeAspect="1" noChangeArrowheads="1"/>
          </p:cNvSpPr>
          <p:nvPr>
            <p:ph type="sldImg"/>
          </p:nvPr>
        </p:nvSpPr>
        <p:spPr>
          <a:solidFill>
            <a:srgbClr val="FFFFFF"/>
          </a:solidFill>
          <a:ln/>
        </p:spPr>
      </p:sp>
      <p:sp>
        <p:nvSpPr>
          <p:cNvPr id="508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72BDCC-8FF4-F141-BED4-E9DCC35319D5}" type="slidenum">
              <a:rPr lang="en-US">
                <a:solidFill>
                  <a:prstClr val="black"/>
                </a:solidFill>
              </a:rPr>
              <a:pPr/>
              <a:t>264</a:t>
            </a:fld>
            <a:endParaRPr lang="en-US" dirty="0">
              <a:solidFill>
                <a:prstClr val="black"/>
              </a:solidFill>
            </a:endParaRPr>
          </a:p>
        </p:txBody>
      </p:sp>
      <p:sp>
        <p:nvSpPr>
          <p:cNvPr id="7065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065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C12AE2C-1B08-B741-9F7D-462F63CFE77F}" type="slidenum">
              <a:rPr lang="en-US">
                <a:solidFill>
                  <a:prstClr val="black"/>
                </a:solidFill>
              </a:rPr>
              <a:pPr/>
              <a:t>265</a:t>
            </a:fld>
            <a:endParaRPr lang="en-US" dirty="0">
              <a:solidFill>
                <a:prstClr val="black"/>
              </a:solidFill>
            </a:endParaRPr>
          </a:p>
        </p:txBody>
      </p:sp>
      <p:sp>
        <p:nvSpPr>
          <p:cNvPr id="71577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1577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73E930-572A-85D8-6BB6-74B8AF3667D8}"/>
            </a:ext>
          </a:extLst>
        </p:cNvPr>
        <p:cNvGrpSpPr/>
        <p:nvPr/>
      </p:nvGrpSpPr>
      <p:grpSpPr>
        <a:xfrm>
          <a:off x="0" y="0"/>
          <a:ext cx="0" cy="0"/>
          <a:chOff x="0" y="0"/>
          <a:chExt cx="0" cy="0"/>
        </a:xfrm>
      </p:grpSpPr>
      <p:sp>
        <p:nvSpPr>
          <p:cNvPr id="7" name="Rectangle 7">
            <a:extLst>
              <a:ext uri="{FF2B5EF4-FFF2-40B4-BE49-F238E27FC236}">
                <a16:creationId xmlns:a16="http://schemas.microsoft.com/office/drawing/2014/main" id="{7EEE472A-DC22-85F2-534A-A4A8A263BE73}"/>
              </a:ext>
            </a:extLst>
          </p:cNvPr>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572BDCC-8FF4-F141-BED4-E9DCC35319D5}"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266</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706562" name="Rectangle 2">
            <a:extLst>
              <a:ext uri="{FF2B5EF4-FFF2-40B4-BE49-F238E27FC236}">
                <a16:creationId xmlns:a16="http://schemas.microsoft.com/office/drawing/2014/main" id="{7311737F-20A4-253C-648C-334D180F4B47}"/>
              </a:ext>
            </a:extLst>
          </p:cNvPr>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06563" name="Rectangle 3">
            <a:extLst>
              <a:ext uri="{FF2B5EF4-FFF2-40B4-BE49-F238E27FC236}">
                <a16:creationId xmlns:a16="http://schemas.microsoft.com/office/drawing/2014/main" id="{4F88080E-2B0F-8C15-36B7-ECD1D6078BF5}"/>
              </a:ext>
            </a:extLst>
          </p:cNvPr>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576489832"/>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7DD955-9B9C-FC23-7B59-29546ECCB12C}"/>
            </a:ext>
          </a:extLst>
        </p:cNvPr>
        <p:cNvGrpSpPr/>
        <p:nvPr/>
      </p:nvGrpSpPr>
      <p:grpSpPr>
        <a:xfrm>
          <a:off x="0" y="0"/>
          <a:ext cx="0" cy="0"/>
          <a:chOff x="0" y="0"/>
          <a:chExt cx="0" cy="0"/>
        </a:xfrm>
      </p:grpSpPr>
      <p:sp>
        <p:nvSpPr>
          <p:cNvPr id="7" name="Rectangle 7">
            <a:extLst>
              <a:ext uri="{FF2B5EF4-FFF2-40B4-BE49-F238E27FC236}">
                <a16:creationId xmlns:a16="http://schemas.microsoft.com/office/drawing/2014/main" id="{8B318CF4-125D-9D45-881C-7B7A89FDDFCA}"/>
              </a:ext>
            </a:extLst>
          </p:cNvPr>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572BDCC-8FF4-F141-BED4-E9DCC35319D5}"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268</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706562" name="Rectangle 2">
            <a:extLst>
              <a:ext uri="{FF2B5EF4-FFF2-40B4-BE49-F238E27FC236}">
                <a16:creationId xmlns:a16="http://schemas.microsoft.com/office/drawing/2014/main" id="{3A03D3ED-2847-9D87-E786-F7DAF637CEEA}"/>
              </a:ext>
            </a:extLst>
          </p:cNvPr>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06563" name="Rectangle 3">
            <a:extLst>
              <a:ext uri="{FF2B5EF4-FFF2-40B4-BE49-F238E27FC236}">
                <a16:creationId xmlns:a16="http://schemas.microsoft.com/office/drawing/2014/main" id="{2615C5E2-C58E-812C-78C9-086BB7123D2C}"/>
              </a:ext>
            </a:extLst>
          </p:cNvPr>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970103416"/>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1EDC42-5FB9-DDA9-CC79-5A7A8C2455EE}"/>
            </a:ext>
          </a:extLst>
        </p:cNvPr>
        <p:cNvGrpSpPr/>
        <p:nvPr/>
      </p:nvGrpSpPr>
      <p:grpSpPr>
        <a:xfrm>
          <a:off x="0" y="0"/>
          <a:ext cx="0" cy="0"/>
          <a:chOff x="0" y="0"/>
          <a:chExt cx="0" cy="0"/>
        </a:xfrm>
      </p:grpSpPr>
      <p:sp>
        <p:nvSpPr>
          <p:cNvPr id="7" name="Rectangle 7">
            <a:extLst>
              <a:ext uri="{FF2B5EF4-FFF2-40B4-BE49-F238E27FC236}">
                <a16:creationId xmlns:a16="http://schemas.microsoft.com/office/drawing/2014/main" id="{1CD5D406-B2E3-C461-4E55-B472024BC319}"/>
              </a:ext>
            </a:extLst>
          </p:cNvPr>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572BDCC-8FF4-F141-BED4-E9DCC35319D5}"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270</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706562" name="Rectangle 2">
            <a:extLst>
              <a:ext uri="{FF2B5EF4-FFF2-40B4-BE49-F238E27FC236}">
                <a16:creationId xmlns:a16="http://schemas.microsoft.com/office/drawing/2014/main" id="{C9B167CA-634D-6D61-C615-0F8E720457A0}"/>
              </a:ext>
            </a:extLst>
          </p:cNvPr>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06563" name="Rectangle 3">
            <a:extLst>
              <a:ext uri="{FF2B5EF4-FFF2-40B4-BE49-F238E27FC236}">
                <a16:creationId xmlns:a16="http://schemas.microsoft.com/office/drawing/2014/main" id="{CC757B3C-E685-891F-528E-924340D5F6DA}"/>
              </a:ext>
            </a:extLst>
          </p:cNvPr>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725137462"/>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3AAF40E-0E07-C244-8BAA-ECB6E0003D5A}" type="slidenum">
              <a:rPr lang="en-US">
                <a:solidFill>
                  <a:prstClr val="black"/>
                </a:solidFill>
              </a:rPr>
              <a:pPr/>
              <a:t>271</a:t>
            </a:fld>
            <a:endParaRPr lang="en-US" dirty="0">
              <a:solidFill>
                <a:prstClr val="black"/>
              </a:solidFill>
            </a:endParaRPr>
          </a:p>
        </p:txBody>
      </p:sp>
      <p:sp>
        <p:nvSpPr>
          <p:cNvPr id="7321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321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DB21765-7EBB-EE40-9F09-4DEA15C2CFBC}" type="slidenum">
              <a:rPr lang="en-US">
                <a:solidFill>
                  <a:prstClr val="black"/>
                </a:solidFill>
              </a:rPr>
              <a:pPr/>
              <a:t>272</a:t>
            </a:fld>
            <a:endParaRPr lang="en-US" dirty="0">
              <a:solidFill>
                <a:prstClr val="black"/>
              </a:solidFill>
            </a:endParaRPr>
          </a:p>
        </p:txBody>
      </p:sp>
      <p:sp>
        <p:nvSpPr>
          <p:cNvPr id="69632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6323" name="Rectangle 3"/>
          <p:cNvSpPr>
            <a:spLocks noGrp="1" noChangeArrowheads="1"/>
          </p:cNvSpPr>
          <p:nvPr>
            <p:ph type="body" idx="1"/>
          </p:nvPr>
        </p:nvSpPr>
        <p:spPr/>
        <p:txBody>
          <a:bodyPr/>
          <a:lstStyle/>
          <a:p>
            <a:r>
              <a:rPr lang="ru-RU" altLang="ja-JP" b="1" dirty="0">
                <a:latin typeface="Arial" panose="020B0604020202020204" pitchFamily="34" charset="0"/>
              </a:rPr>
              <a:t>"</a:t>
            </a:r>
            <a:r>
              <a:rPr lang="en-US" dirty="0">
                <a:latin typeface="Times" charset="0"/>
              </a:rPr>
              <a:t>Love never gives up, never loses faith, is always hopeful, and endures through every circumstance</a:t>
            </a:r>
            <a:r>
              <a:rPr lang="ru-RU" altLang="ja-JP" b="1" dirty="0">
                <a:latin typeface="Arial" panose="020B0604020202020204" pitchFamily="34" charset="0"/>
              </a:rPr>
              <a:t>"</a:t>
            </a:r>
            <a:r>
              <a:rPr lang="en-US" dirty="0">
                <a:latin typeface="Times" charset="0"/>
              </a:rPr>
              <a:t> (NLT)</a:t>
            </a: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C72656-4616-B049-9E60-7FE550BC256B}" type="slidenum">
              <a:rPr lang="en-US">
                <a:solidFill>
                  <a:prstClr val="black"/>
                </a:solidFill>
              </a:rPr>
              <a:pPr/>
              <a:t>273</a:t>
            </a:fld>
            <a:endParaRPr lang="en-US" dirty="0">
              <a:solidFill>
                <a:prstClr val="black"/>
              </a:solidFill>
            </a:endParaRPr>
          </a:p>
        </p:txBody>
      </p:sp>
      <p:sp>
        <p:nvSpPr>
          <p:cNvPr id="6993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939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6E4C85E-083A-774F-BB75-556CF88E052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1464DCF-BBAD-9A45-85EF-9DAEA8B17A1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0050" name="Rectangle 2"/>
          <p:cNvSpPr>
            <a:spLocks noGrp="1" noRot="1" noChangeAspect="1" noChangeArrowheads="1"/>
          </p:cNvSpPr>
          <p:nvPr>
            <p:ph type="sldImg"/>
          </p:nvPr>
        </p:nvSpPr>
        <p:spPr>
          <a:solidFill>
            <a:srgbClr val="FFFFFF"/>
          </a:solidFill>
          <a:ln/>
        </p:spPr>
      </p:sp>
      <p:sp>
        <p:nvSpPr>
          <p:cNvPr id="130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C785A895-B895-4A45-8AE5-EC150B5609EE}" type="slidenum">
              <a:rPr lang="en-US">
                <a:solidFill>
                  <a:prstClr val="black"/>
                </a:solidFill>
              </a:rPr>
              <a:pPr>
                <a:defRPr/>
              </a:pPr>
              <a:t>25</a:t>
            </a:fld>
            <a:endParaRPr lang="en-US" dirty="0">
              <a:solidFill>
                <a:prstClr val="black"/>
              </a:solidFill>
            </a:endParaRPr>
          </a:p>
        </p:txBody>
      </p:sp>
      <p:sp>
        <p:nvSpPr>
          <p:cNvPr id="136601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6601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16F42AC-2D2D-CB44-A813-6AC84B8A76C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3122" name="Rectangle 2"/>
          <p:cNvSpPr>
            <a:spLocks noGrp="1" noRot="1" noChangeAspect="1" noChangeArrowheads="1"/>
          </p:cNvSpPr>
          <p:nvPr>
            <p:ph type="sldImg"/>
          </p:nvPr>
        </p:nvSpPr>
        <p:spPr>
          <a:solidFill>
            <a:srgbClr val="FFFFFF"/>
          </a:solidFill>
          <a:ln/>
        </p:spPr>
      </p:sp>
      <p:sp>
        <p:nvSpPr>
          <p:cNvPr id="133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15B88D6-71FB-BE4E-98C5-715C9DB51FB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5170" name="Rectangle 2"/>
          <p:cNvSpPr>
            <a:spLocks noGrp="1" noRot="1" noChangeAspect="1" noChangeArrowheads="1"/>
          </p:cNvSpPr>
          <p:nvPr>
            <p:ph type="sldImg"/>
          </p:nvPr>
        </p:nvSpPr>
        <p:spPr>
          <a:solidFill>
            <a:srgbClr val="FFFFFF"/>
          </a:solidFill>
          <a:ln/>
        </p:spPr>
      </p:sp>
      <p:sp>
        <p:nvSpPr>
          <p:cNvPr id="1351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34BF96E-2FDC-7E41-AA4D-D98BF1DD0E2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7218" name="Rectangle 2"/>
          <p:cNvSpPr>
            <a:spLocks noGrp="1" noRot="1" noChangeAspect="1" noChangeArrowheads="1"/>
          </p:cNvSpPr>
          <p:nvPr>
            <p:ph type="sldImg"/>
          </p:nvPr>
        </p:nvSpPr>
        <p:spPr>
          <a:solidFill>
            <a:srgbClr val="FFFFFF"/>
          </a:solidFill>
          <a:ln/>
        </p:spPr>
      </p:sp>
      <p:sp>
        <p:nvSpPr>
          <p:cNvPr id="1372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67C875-5EE3-0C42-9855-BA479E3C378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4210"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942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87D3BBF-66B6-6942-8EFF-FD8FB7B2B14C}" type="slidenum">
              <a:rPr lang="en-US">
                <a:solidFill>
                  <a:prstClr val="black"/>
                </a:solidFill>
              </a:rPr>
              <a:pPr/>
              <a:t>281</a:t>
            </a:fld>
            <a:endParaRPr lang="en-US" dirty="0">
              <a:solidFill>
                <a:prstClr val="black"/>
              </a:solidFill>
            </a:endParaRPr>
          </a:p>
        </p:txBody>
      </p:sp>
      <p:sp>
        <p:nvSpPr>
          <p:cNvPr id="73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331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8FE1D8-BE88-F644-8434-8EC100024CF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9266" name="Rectangle 2"/>
          <p:cNvSpPr>
            <a:spLocks noGrp="1" noRot="1" noChangeAspect="1" noChangeArrowheads="1"/>
          </p:cNvSpPr>
          <p:nvPr>
            <p:ph type="sldImg"/>
          </p:nvPr>
        </p:nvSpPr>
        <p:spPr>
          <a:solidFill>
            <a:srgbClr val="FFFFFF"/>
          </a:solidFill>
          <a:ln/>
        </p:spPr>
      </p:sp>
      <p:sp>
        <p:nvSpPr>
          <p:cNvPr id="1392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82512F2-082B-714C-BE62-36425D8C431C}" type="slidenum">
              <a:rPr lang="en-US">
                <a:solidFill>
                  <a:prstClr val="black"/>
                </a:solidFill>
              </a:rPr>
              <a:pPr/>
              <a:t>283</a:t>
            </a:fld>
            <a:endParaRPr lang="en-US" dirty="0">
              <a:solidFill>
                <a:prstClr val="black"/>
              </a:solidFill>
            </a:endParaRPr>
          </a:p>
        </p:txBody>
      </p:sp>
      <p:sp>
        <p:nvSpPr>
          <p:cNvPr id="59597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59597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A5D1254-67F2-8E45-8768-C01BA65CDAC8}" type="slidenum">
              <a:rPr lang="en-US">
                <a:solidFill>
                  <a:prstClr val="black"/>
                </a:solidFill>
              </a:rPr>
              <a:pPr/>
              <a:t>284</a:t>
            </a:fld>
            <a:endParaRPr lang="en-US" dirty="0">
              <a:solidFill>
                <a:prstClr val="black"/>
              </a:solidFill>
            </a:endParaRPr>
          </a:p>
        </p:txBody>
      </p:sp>
      <p:sp>
        <p:nvSpPr>
          <p:cNvPr id="73421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342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1E24595-2081-A34E-8E8F-BD65F46475A7}"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285</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52838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52838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657177981"/>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5B018D-CA01-7C44-BB54-3B5A06D51F00}" type="slidenum">
              <a:rPr lang="en-US">
                <a:solidFill>
                  <a:prstClr val="black"/>
                </a:solidFill>
              </a:rPr>
              <a:pPr/>
              <a:t>286</a:t>
            </a:fld>
            <a:endParaRPr lang="en-US" dirty="0">
              <a:solidFill>
                <a:prstClr val="black"/>
              </a:solidFill>
            </a:endParaRPr>
          </a:p>
        </p:txBody>
      </p:sp>
      <p:sp>
        <p:nvSpPr>
          <p:cNvPr id="61440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144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5311C40-DFB1-1F4B-A486-13F0D9A07E03}" type="slidenum">
              <a:rPr lang="en-US">
                <a:solidFill>
                  <a:prstClr val="black"/>
                </a:solidFill>
              </a:rPr>
              <a:pPr>
                <a:defRPr/>
              </a:pPr>
              <a:t>26</a:t>
            </a:fld>
            <a:endParaRPr lang="en-US" dirty="0">
              <a:solidFill>
                <a:prstClr val="black"/>
              </a:solidFill>
            </a:endParaRPr>
          </a:p>
        </p:txBody>
      </p:sp>
      <p:sp>
        <p:nvSpPr>
          <p:cNvPr id="136806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6806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3D023FB-55F7-334F-B710-1ACEB55474C6}" type="slidenum">
              <a:rPr lang="en-US">
                <a:solidFill>
                  <a:prstClr val="black"/>
                </a:solidFill>
              </a:rPr>
              <a:pPr/>
              <a:t>287</a:t>
            </a:fld>
            <a:endParaRPr lang="en-US" dirty="0">
              <a:solidFill>
                <a:prstClr val="black"/>
              </a:solidFill>
            </a:endParaRPr>
          </a:p>
        </p:txBody>
      </p:sp>
      <p:sp>
        <p:nvSpPr>
          <p:cNvPr id="51200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120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A8FF43-53FD-9940-9F99-954C0C697EDE}" type="slidenum">
              <a:rPr lang="en-US">
                <a:solidFill>
                  <a:prstClr val="black"/>
                </a:solidFill>
              </a:rPr>
              <a:pPr/>
              <a:t>288</a:t>
            </a:fld>
            <a:endParaRPr lang="en-US" dirty="0">
              <a:solidFill>
                <a:prstClr val="black"/>
              </a:solidFill>
            </a:endParaRPr>
          </a:p>
        </p:txBody>
      </p:sp>
      <p:sp>
        <p:nvSpPr>
          <p:cNvPr id="42291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2291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9443CB6-3BCB-A149-8704-5AC1230A0F70}"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290</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286722" name="Rectangle 2"/>
          <p:cNvSpPr>
            <a:spLocks noGrp="1" noRot="1" noChangeAspect="1" noChangeArrowheads="1" noTextEdit="1"/>
          </p:cNvSpPr>
          <p:nvPr>
            <p:ph type="sldImg"/>
          </p:nvPr>
        </p:nvSpPr>
        <p:spPr>
          <a:solidFill>
            <a:srgbClr val="FFFFFF"/>
          </a:solidFill>
          <a:ln/>
        </p:spPr>
      </p:sp>
      <p:sp>
        <p:nvSpPr>
          <p:cNvPr id="286723"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08CAF83-6F0A-004A-A0E8-877485F60281}"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291</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288770" name="Rectangle 2"/>
          <p:cNvSpPr>
            <a:spLocks noGrp="1" noRot="1" noChangeAspect="1" noChangeArrowheads="1" noTextEdit="1"/>
          </p:cNvSpPr>
          <p:nvPr>
            <p:ph type="sldImg"/>
          </p:nvPr>
        </p:nvSpPr>
        <p:spPr>
          <a:solidFill>
            <a:srgbClr val="FFFFFF"/>
          </a:solidFill>
          <a:ln/>
        </p:spPr>
      </p:sp>
      <p:sp>
        <p:nvSpPr>
          <p:cNvPr id="288771"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1026"/>
          <p:cNvSpPr>
            <a:spLocks noGrp="1" noRot="1" noChangeAspect="1" noChangeArrowheads="1" noTextEdit="1"/>
          </p:cNvSpPr>
          <p:nvPr>
            <p:ph type="sldImg"/>
          </p:nvPr>
        </p:nvSpPr>
        <p:spPr>
          <a:solidFill>
            <a:srgbClr val="FFFFFF"/>
          </a:solidFill>
          <a:ln/>
        </p:spPr>
      </p:sp>
      <p:sp>
        <p:nvSpPr>
          <p:cNvPr id="25600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58069465"/>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F40BB4E-3581-2448-BDB1-A1662EF740E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33507" name="Rectangle 2"/>
          <p:cNvSpPr>
            <a:spLocks noGrp="1" noRot="1" noChangeAspect="1" noChangeArrowheads="1" noTextEdit="1"/>
          </p:cNvSpPr>
          <p:nvPr>
            <p:ph type="sldImg"/>
          </p:nvPr>
        </p:nvSpPr>
        <p:spPr>
          <a:ln/>
        </p:spPr>
      </p:sp>
      <p:sp>
        <p:nvSpPr>
          <p:cNvPr id="5335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Both similarities and differences exist between these two signs from God.</a:t>
            </a:r>
          </a:p>
          <a:p>
            <a:pPr eaLnBrk="1" hangingPunct="1"/>
            <a:r>
              <a:rPr lang="en-US" dirty="0">
                <a:latin typeface="Times New Roman" charset="0"/>
                <a:ea typeface="ＭＳ Ｐゴシック" charset="0"/>
                <a:cs typeface="ＭＳ Ｐゴシック" charset="0"/>
              </a:rPr>
              <a:t>_______________</a:t>
            </a:r>
          </a:p>
          <a:p>
            <a:pPr eaLnBrk="1" hangingPunct="1"/>
            <a:r>
              <a:rPr lang="en-US" dirty="0">
                <a:latin typeface="Times New Roman" charset="0"/>
                <a:ea typeface="ＭＳ Ｐゴシック" charset="0"/>
                <a:cs typeface="ＭＳ Ｐゴシック" charset="0"/>
              </a:rPr>
              <a:t>BS-16-Principles of Interpretation-80</a:t>
            </a:r>
          </a:p>
          <a:p>
            <a:pPr eaLnBrk="1" hangingPunct="1"/>
            <a:r>
              <a:rPr lang="en-US" dirty="0">
                <a:latin typeface="Times New Roman" charset="0"/>
                <a:ea typeface="ＭＳ Ｐゴシック" charset="0"/>
                <a:cs typeface="ＭＳ Ｐゴシック" charset="0"/>
              </a:rPr>
              <a:t>NS-05-Acts1-2—slide 259</a:t>
            </a:r>
          </a:p>
          <a:p>
            <a:pPr eaLnBrk="1" hangingPunct="1"/>
            <a:r>
              <a:rPr lang="en-US" dirty="0">
                <a:latin typeface="Times New Roman" charset="0"/>
                <a:ea typeface="ＭＳ Ｐゴシック" charset="0"/>
                <a:cs typeface="ＭＳ Ｐゴシック" charset="0"/>
              </a:rPr>
              <a:t>NS-06-1Cor10-16—slide 292</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A2DB6F-B25F-0B43-8FC6-23F55496491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Both similarities and differences exist between these two signs from God.</a:t>
            </a:r>
          </a:p>
          <a:p>
            <a:pPr eaLnBrk="1" hangingPunct="1"/>
            <a:r>
              <a:rPr lang="en-US" dirty="0">
                <a:latin typeface="Times New Roman" charset="0"/>
                <a:ea typeface="ＭＳ Ｐゴシック" charset="0"/>
                <a:cs typeface="ＭＳ Ｐゴシック" charset="0"/>
              </a:rPr>
              <a:t>_______________</a:t>
            </a:r>
          </a:p>
          <a:p>
            <a:pPr eaLnBrk="1" hangingPunct="1"/>
            <a:r>
              <a:rPr lang="en-US" dirty="0">
                <a:latin typeface="Times New Roman" charset="0"/>
                <a:ea typeface="ＭＳ Ｐゴシック" charset="0"/>
                <a:cs typeface="ＭＳ Ｐゴシック" charset="0"/>
              </a:rPr>
              <a:t>BS-16-Principles of Interpretation-81</a:t>
            </a:r>
          </a:p>
          <a:p>
            <a:pPr eaLnBrk="1" hangingPunct="1"/>
            <a:r>
              <a:rPr lang="en-US" dirty="0">
                <a:latin typeface="Times New Roman" charset="0"/>
                <a:ea typeface="ＭＳ Ｐゴシック" charset="0"/>
                <a:cs typeface="ＭＳ Ｐゴシック" charset="0"/>
              </a:rPr>
              <a:t>NS-05-Acts1-2—slide 260</a:t>
            </a:r>
          </a:p>
          <a:p>
            <a:pPr eaLnBrk="1" hangingPunct="1"/>
            <a:r>
              <a:rPr lang="en-US" dirty="0">
                <a:latin typeface="Times New Roman" charset="0"/>
                <a:ea typeface="ＭＳ Ｐゴシック" charset="0"/>
                <a:cs typeface="ＭＳ Ｐゴシック" charset="0"/>
              </a:rPr>
              <a:t>NS-06-1Cor10-16—slide 293</a:t>
            </a: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BF9B4A0-0119-5D41-AC9D-97819219FE62}"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295</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03106" name="Rectangle 2"/>
          <p:cNvSpPr>
            <a:spLocks noGrp="1" noRot="1" noChangeAspect="1" noChangeArrowheads="1" noTextEdit="1"/>
          </p:cNvSpPr>
          <p:nvPr>
            <p:ph type="sldImg"/>
          </p:nvPr>
        </p:nvSpPr>
        <p:spPr>
          <a:solidFill>
            <a:srgbClr val="FFFFFF"/>
          </a:solidFill>
          <a:ln/>
        </p:spPr>
      </p:sp>
      <p:sp>
        <p:nvSpPr>
          <p:cNvPr id="303107"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787B15A-D1C2-A344-BAEF-56EFB572ABDF}"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296</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05154" name="Rectangle 2"/>
          <p:cNvSpPr>
            <a:spLocks noGrp="1" noRot="1" noChangeAspect="1" noChangeArrowheads="1" noTextEdit="1"/>
          </p:cNvSpPr>
          <p:nvPr>
            <p:ph type="sldImg"/>
          </p:nvPr>
        </p:nvSpPr>
        <p:spPr>
          <a:solidFill>
            <a:srgbClr val="FFFFFF"/>
          </a:solidFill>
          <a:ln/>
        </p:spPr>
      </p:sp>
      <p:sp>
        <p:nvSpPr>
          <p:cNvPr id="305155"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BE698F7-20D8-E343-93D5-419EE66307BE}" type="slidenum">
              <a:rPr kumimoji="0" lang="en-US" sz="1200" b="0" i="0" u="none" strike="noStrike" kern="1200" cap="none" spc="0" normalizeH="0" baseline="0" noProof="0" smtClean="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297</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02082" name="Rectangle 2"/>
          <p:cNvSpPr>
            <a:spLocks noGrp="1" noRot="1" noChangeAspect="1" noChangeArrowheads="1" noTextEdit="1"/>
          </p:cNvSpPr>
          <p:nvPr>
            <p:ph type="sldImg"/>
          </p:nvPr>
        </p:nvSpPr>
        <p:spPr>
          <a:solidFill>
            <a:srgbClr val="FFFFFF"/>
          </a:solidFill>
          <a:ln/>
        </p:spPr>
      </p:sp>
      <p:sp>
        <p:nvSpPr>
          <p:cNvPr id="302083"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2"/>
          <p:cNvSpPr>
            <a:spLocks noGrp="1" noRot="1" noChangeAspect="1" noChangeArrowheads="1"/>
          </p:cNvSpPr>
          <p:nvPr>
            <p:ph type="sldImg"/>
          </p:nvPr>
        </p:nvSpPr>
        <p:spPr>
          <a:solidFill>
            <a:srgbClr val="FFFFFF"/>
          </a:solidFill>
          <a:ln/>
        </p:spPr>
      </p:sp>
      <p:sp>
        <p:nvSpPr>
          <p:cNvPr id="30413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5B8E1AF-AEC1-F840-B0BB-F9400FA8A901}"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299</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13346" name="Rectangle 2"/>
          <p:cNvSpPr>
            <a:spLocks noGrp="1" noRot="1" noChangeAspect="1" noChangeArrowheads="1" noTextEdit="1"/>
          </p:cNvSpPr>
          <p:nvPr>
            <p:ph type="sldImg"/>
          </p:nvPr>
        </p:nvSpPr>
        <p:spPr>
          <a:solidFill>
            <a:srgbClr val="FFFFFF"/>
          </a:solidFill>
          <a:ln/>
        </p:spPr>
      </p:sp>
      <p:sp>
        <p:nvSpPr>
          <p:cNvPr id="313347"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9A1F163-5327-6B40-898A-3C8AFDA72B2B}"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19490" name="Rectangle 2"/>
          <p:cNvSpPr>
            <a:spLocks noGrp="1" noRot="1" noChangeAspect="1" noChangeArrowheads="1" noTextEdit="1"/>
          </p:cNvSpPr>
          <p:nvPr>
            <p:ph type="sldImg"/>
          </p:nvPr>
        </p:nvSpPr>
        <p:spPr>
          <a:solidFill>
            <a:srgbClr val="FFFFFF"/>
          </a:solidFill>
          <a:ln/>
        </p:spPr>
      </p:sp>
      <p:sp>
        <p:nvSpPr>
          <p:cNvPr id="319491"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74933FF-1B26-494D-A45B-A48905B39DDD}" type="slidenum">
              <a:rPr kumimoji="0" lang="en-US" sz="1200" b="0" i="0" u="none" strike="noStrike" kern="1200" cap="none" spc="0" normalizeH="0" baseline="0" noProof="0" smtClean="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301</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10274" name="Rectangle 2"/>
          <p:cNvSpPr>
            <a:spLocks noGrp="1" noRot="1" noChangeAspect="1" noChangeArrowheads="1" noTextEdit="1"/>
          </p:cNvSpPr>
          <p:nvPr>
            <p:ph type="sldImg"/>
          </p:nvPr>
        </p:nvSpPr>
        <p:spPr>
          <a:solidFill>
            <a:srgbClr val="FFFFFF"/>
          </a:solidFill>
          <a:ln/>
        </p:spPr>
      </p:sp>
      <p:sp>
        <p:nvSpPr>
          <p:cNvPr id="310275"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5057C6-C585-8545-BBB6-BE381E56A5FE}" type="slidenum">
              <a:rPr kumimoji="0" lang="en-US" sz="1200" b="0" i="0" u="none" strike="noStrike" kern="1200" cap="none" spc="0" normalizeH="0" baseline="0" noProof="0" smtClean="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302</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12322" name="Rectangle 2"/>
          <p:cNvSpPr>
            <a:spLocks noGrp="1" noRot="1" noChangeAspect="1" noChangeArrowheads="1" noTextEdit="1"/>
          </p:cNvSpPr>
          <p:nvPr>
            <p:ph type="sldImg"/>
          </p:nvPr>
        </p:nvSpPr>
        <p:spPr>
          <a:solidFill>
            <a:srgbClr val="FFFFFF"/>
          </a:solidFill>
          <a:ln/>
        </p:spPr>
      </p:sp>
      <p:sp>
        <p:nvSpPr>
          <p:cNvPr id="312323"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0D6ADF5-1ED4-D140-A247-E9939F8DD82A}" type="slidenum">
              <a:rPr kumimoji="0" lang="en-US" sz="1200" b="0" i="0" u="none" strike="noStrike" kern="1200" cap="none" spc="0" normalizeH="0" baseline="0" noProof="0" smtClean="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303</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314370" name="Rectangle 2"/>
          <p:cNvSpPr>
            <a:spLocks noGrp="1" noRot="1" noChangeAspect="1" noChangeArrowheads="1" noTextEdit="1"/>
          </p:cNvSpPr>
          <p:nvPr>
            <p:ph type="sldImg"/>
          </p:nvPr>
        </p:nvSpPr>
        <p:spPr>
          <a:solidFill>
            <a:srgbClr val="FFFFFF"/>
          </a:solidFill>
          <a:ln/>
        </p:spPr>
      </p:sp>
      <p:sp>
        <p:nvSpPr>
          <p:cNvPr id="314371"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early church received the Spirit in a variety of ways in Acts—sometimes before and sometimes after salvation. The common element was that speaking in tongues validated the gospel message for Jews as is promised in 1 Corinthians 14:21-22. The pattern of group reception did not repeat itself after Acts since all believers now have the Spirit at salvation (1 Cor 12:13). Each time that a new group received the Spirit, they also had the accompanying sign of speaking in other languages. So </a:t>
            </a:r>
            <a:r>
              <a:rPr lang="en-US" dirty="0">
                <a:latin typeface="Times New Roman" charset="0"/>
                <a:ea typeface="ＭＳ Ｐゴシック" charset="0"/>
              </a:rPr>
              <a:t>t</a:t>
            </a:r>
            <a:r>
              <a:rPr lang="en-US" dirty="0">
                <a:latin typeface="Times New Roman" charset="0"/>
                <a:ea typeface="ＭＳ Ｐゴシック" charset="0"/>
                <a:cs typeface="ＭＳ Ｐゴシック" charset="0"/>
              </a:rPr>
              <a:t>ongues were NOT a pattern even in the book of Acts, let alone today.  Sometimes people spoke in tongues AT salvation while other times they spoke AFTER salvation.</a:t>
            </a:r>
            <a:endParaRPr lang="en-US" dirty="0"/>
          </a:p>
          <a:p>
            <a:r>
              <a:rPr lang="en-US" dirty="0"/>
              <a:t>______________</a:t>
            </a:r>
          </a:p>
          <a:p>
            <a:r>
              <a:rPr lang="en-US" dirty="0"/>
              <a:t>HS-04-Indwelling-47</a:t>
            </a:r>
          </a:p>
          <a:p>
            <a:r>
              <a:rPr lang="en-US" dirty="0"/>
              <a:t>HS-10-Miracles, Healing, Tongues, Interpretation-83</a:t>
            </a:r>
          </a:p>
          <a:p>
            <a:r>
              <a:rPr lang="en-US" dirty="0"/>
              <a:t>NS-05-Acts1-2—slide 50, 258</a:t>
            </a:r>
          </a:p>
          <a:p>
            <a:r>
              <a:rPr lang="en-US" dirty="0"/>
              <a:t>NS-07-1Cor10-16-slide 303</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E214180-5406-EF4C-AD35-7EED0A3F4350}"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823283845"/>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1CF9E9B-EB05-6041-ACB4-B43083C28A1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45D86B-4277-3148-9405-55214B26A51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1730" name="Rectangle 2"/>
          <p:cNvSpPr>
            <a:spLocks noGrp="1" noRot="1" noChangeAspect="1" noChangeArrowheads="1" noTextEdit="1"/>
          </p:cNvSpPr>
          <p:nvPr>
            <p:ph type="sldImg"/>
          </p:nvPr>
        </p:nvSpPr>
        <p:spPr>
          <a:ln/>
        </p:spPr>
      </p:sp>
      <p:sp>
        <p:nvSpPr>
          <p:cNvPr id="2017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033533D-19D1-A447-BE69-197FFE3B8E34}" type="slidenum">
              <a:rPr kumimoji="0" lang="en-US" sz="1200"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308</a:t>
            </a:fld>
            <a:endParaRPr kumimoji="0" lang="en-US" sz="1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79202" name="Rectangle 2"/>
          <p:cNvSpPr>
            <a:spLocks noGrp="1" noRot="1" noChangeAspect="1" noChangeArrowheads="1"/>
          </p:cNvSpPr>
          <p:nvPr>
            <p:ph type="sldImg"/>
          </p:nvPr>
        </p:nvSpPr>
        <p:spPr>
          <a:solidFill>
            <a:srgbClr val="FFFFFF"/>
          </a:solidFill>
          <a:ln/>
        </p:spPr>
      </p:sp>
      <p:sp>
        <p:nvSpPr>
          <p:cNvPr id="17920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Wayne A. Grudem, </a:t>
            </a:r>
            <a:r>
              <a:rPr lang="ja-JP" altLang="en-US"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Why Christians Can Still Prophesy: Scripture Encourages Us to Seek this Gift yet Today,</a:t>
            </a:r>
            <a:r>
              <a:rPr lang="ja-JP" altLang="en-US"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 </a:t>
            </a:r>
            <a:r>
              <a:rPr lang="en-US" altLang="ja-JP" i="1" dirty="0">
                <a:latin typeface="Times New Roman" charset="0"/>
                <a:ea typeface="ＭＳ Ｐゴシック" charset="0"/>
                <a:cs typeface="ＭＳ Ｐゴシック" charset="0"/>
              </a:rPr>
              <a:t>Christianity Today</a:t>
            </a:r>
            <a:r>
              <a:rPr lang="en-US" altLang="ja-JP" dirty="0">
                <a:latin typeface="Times New Roman" charset="0"/>
                <a:ea typeface="ＭＳ Ｐゴシック" charset="0"/>
                <a:cs typeface="ＭＳ Ｐゴシック" charset="0"/>
              </a:rPr>
              <a:t> [September 16, 1988] 29; cf. Grudem</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1988 book, </a:t>
            </a:r>
            <a:r>
              <a:rPr lang="en-US" altLang="ja-JP" i="1" dirty="0">
                <a:latin typeface="Times New Roman" charset="0"/>
                <a:ea typeface="ＭＳ Ｐゴシック" charset="0"/>
                <a:cs typeface="ＭＳ Ｐゴシック" charset="0"/>
              </a:rPr>
              <a:t>The Gift of Prophecy.</a:t>
            </a:r>
            <a:endParaRPr lang="en-US" i="1"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8872724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dirty="0">
                <a:latin typeface="Times New Roman" charset="0"/>
              </a:rPr>
              <a:t>تظهر الحية النحاسية بشكل مزدوج على ختم الجمعية الطبية الأمريكية.</a:t>
            </a:r>
            <a:endParaRPr lang="en-US" dirty="0">
              <a:latin typeface="Times New Roman" charset="0"/>
            </a:endParaRPr>
          </a:p>
          <a:p>
            <a:pPr marL="0" marR="0" lvl="0" indent="0" algn="r" defTabSz="457200" rtl="0" eaLnBrk="1" fontAlgn="auto" latinLnBrk="0" hangingPunct="1">
              <a:lnSpc>
                <a:spcPct val="100000"/>
              </a:lnSpc>
              <a:spcBef>
                <a:spcPct val="0"/>
              </a:spcBef>
              <a:spcAft>
                <a:spcPts val="0"/>
              </a:spcAft>
              <a:buClrTx/>
              <a:buSzTx/>
              <a:buFontTx/>
              <a:buNone/>
              <a:tabLst/>
              <a:defRPr/>
            </a:pPr>
            <a:r>
              <a:rPr lang="en-US" b="1" dirty="0">
                <a:latin typeface="Arial" panose="020B0604020202020204" pitchFamily="34" charset="0"/>
                <a:cs typeface="Arial" panose="020B0604020202020204" pitchFamily="34" charset="0"/>
              </a:rPr>
              <a:t>• The single snake overlays the globe in the World Health Organization (WHO) logo.</a:t>
            </a:r>
          </a:p>
          <a:p>
            <a:pPr algn="r" eaLnBrk="1" hangingPunct="1">
              <a:spcBef>
                <a:spcPct val="0"/>
              </a:spcBef>
            </a:pPr>
            <a:endParaRPr lang="en-US" dirty="0">
              <a:latin typeface="Times New Roman"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1EF32B-BFAF-C747-ADA2-1BAD54477A0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2754" name="Rectangle 2"/>
          <p:cNvSpPr>
            <a:spLocks noGrp="1" noRot="1" noChangeAspect="1" noChangeArrowheads="1" noTextEdit="1"/>
          </p:cNvSpPr>
          <p:nvPr>
            <p:ph type="sldImg"/>
          </p:nvPr>
        </p:nvSpPr>
        <p:spPr>
          <a:ln/>
        </p:spPr>
      </p:sp>
      <p:sp>
        <p:nvSpPr>
          <p:cNvPr id="2027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NS-05-Acts9-13-slide 164</a:t>
            </a:r>
          </a:p>
          <a:p>
            <a:pPr eaLnBrk="1" hangingPunct="1"/>
            <a:r>
              <a:rPr lang="en-US" dirty="0">
                <a:latin typeface="Times New Roman" charset="0"/>
                <a:ea typeface="ＭＳ Ｐゴシック" charset="0"/>
                <a:cs typeface="ＭＳ Ｐゴシック" charset="0"/>
              </a:rPr>
              <a:t>NS-07-1Cor10-16-slide 301</a:t>
            </a: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9561BEC-209B-F046-81DD-4F15F0D6717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NS-05-Acts9-13-slide 165</a:t>
            </a:r>
          </a:p>
          <a:p>
            <a:pPr eaLnBrk="1" hangingPunct="1"/>
            <a:r>
              <a:rPr lang="en-US" dirty="0">
                <a:latin typeface="Times New Roman" charset="0"/>
                <a:ea typeface="ＭＳ Ｐゴシック" charset="0"/>
                <a:cs typeface="ＭＳ Ｐゴシック" charset="0"/>
              </a:rPr>
              <a:t>NS-07-1Cor10-16-slide 302</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5C8802-B017-1047-A878-7279F06957B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48867" name="Rectangle 2"/>
          <p:cNvSpPr>
            <a:spLocks noGrp="1" noRot="1" noChangeAspect="1" noChangeArrowheads="1" noTextEdit="1"/>
          </p:cNvSpPr>
          <p:nvPr>
            <p:ph type="sldImg"/>
          </p:nvPr>
        </p:nvSpPr>
        <p:spPr>
          <a:ln/>
        </p:spPr>
      </p:sp>
      <p:sp>
        <p:nvSpPr>
          <p:cNvPr id="5488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ヒラギノ角ゴ Pro W3" charset="0"/>
              <a:cs typeface="ヒラギノ角ゴ Pro W3" charset="0"/>
            </a:endParaRPr>
          </a:p>
        </p:txBody>
      </p:sp>
    </p:spTree>
    <p:extLst>
      <p:ext uri="{BB962C8B-B14F-4D97-AF65-F5344CB8AC3E}">
        <p14:creationId xmlns:p14="http://schemas.microsoft.com/office/powerpoint/2010/main" val="3199693256"/>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Happy Earth Day 2022!</a:t>
            </a:r>
          </a:p>
          <a:p>
            <a:r>
              <a:rPr lang="en-US" dirty="0"/>
              <a:t>OK, well, that was yesterday—and you thought it was Eastern Good Friday!</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313</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549500133"/>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Blessed Easter to you! Not so for Shalom </a:t>
            </a:r>
            <a:r>
              <a:rPr lang="en-US" sz="1200" b="1" kern="1200" dirty="0" err="1">
                <a:solidFill>
                  <a:schemeClr val="tx1"/>
                </a:solidFill>
                <a:effectLst/>
                <a:latin typeface="Arial" panose="020B0604020202020204" pitchFamily="34" charset="0"/>
                <a:ea typeface="ヒラギノ角ゴ Pro W3" pitchFamily="80" charset="-128"/>
                <a:cs typeface="ヒラギノ角ゴ Pro W3" pitchFamily="-111" charset="-128"/>
              </a:rPr>
              <a:t>Auslander</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at the New York Times. His Passover article—same day as Western Good Friday this year—tells us to “Give Up God.”</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314</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315612674"/>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Did you hear</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about March 2013 at Florida Atlantic University?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315</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025515634"/>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Communications Professor Deandre Poole required students…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518028940"/>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…to stomp on a piece of paper with “Jesus” written on it to supposedly "discuss the importance of symbols in culture," but junior Ryan </a:t>
            </a:r>
            <a:r>
              <a:rPr lang="en-US" sz="1200" b="1" kern="1200" dirty="0" err="1">
                <a:solidFill>
                  <a:schemeClr val="tx1"/>
                </a:solidFill>
                <a:effectLst/>
                <a:latin typeface="Arial" panose="020B0604020202020204" pitchFamily="34" charset="0"/>
                <a:ea typeface="ヒラギノ角ゴ Pro W3" pitchFamily="80" charset="-128"/>
                <a:cs typeface="ヒラギノ角ゴ Pro W3" pitchFamily="-111" charset="-128"/>
              </a:rPr>
              <a:t>Rotela</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refused as it violated his religious beliefs.  Dr. Poole immediately suspended him and a big to-do resulted.  The school finally backed down after threats of legal action from the Christian Liberty Institute.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317</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1159387767"/>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The FAU became a FAUX PAUX.</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318</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687056788"/>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Have you noticed that nearly every year there is an attack on Jesus in March?  The Da Vinci Code rolled off the presses in March, then years later the film came out in March.  The Gospel of Judas attacked Jesus in March too.  All of these are attacks on the death and resurrection of Jesus Christ.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319</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88326413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4DCF3205-6F21-6E4B-8FEF-6C1A25094169}" type="slidenum">
              <a:rPr lang="en-US">
                <a:solidFill>
                  <a:prstClr val="black"/>
                </a:solidFill>
              </a:rPr>
              <a:pPr>
                <a:defRPr/>
              </a:pPr>
              <a:t>29</a:t>
            </a:fld>
            <a:endParaRPr lang="en-US" dirty="0">
              <a:solidFill>
                <a:prstClr val="black"/>
              </a:solidFill>
            </a:endParaRPr>
          </a:p>
        </p:txBody>
      </p:sp>
      <p:sp>
        <p:nvSpPr>
          <p:cNvPr id="137625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762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Slide Image Placeholder 1"/>
          <p:cNvSpPr>
            <a:spLocks noGrp="1" noRot="1" noChangeAspect="1"/>
          </p:cNvSpPr>
          <p:nvPr>
            <p:ph type="sldImg"/>
          </p:nvPr>
        </p:nvSpPr>
        <p:spPr>
          <a:ln/>
        </p:spPr>
      </p:sp>
      <p:sp>
        <p:nvSpPr>
          <p:cNvPr id="50178"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In 2007 the media at a news conference in New York photographed two ossuaries—these are chests made for human bones. Why?  Filmmaker James Cameron claimed that these ossuaries were found in a 2,000-year-old tomb in Jerusalem in 1980 and they may have held the bones of Jesus and “his wife,” Mary Magdalene. He claims that Jesus and Mary Magdalene may have even had a son named Judah</a:t>
            </a:r>
            <a:r>
              <a:rPr lang="en-US" dirty="0">
                <a:ea typeface="ヒラギノ角ゴ Pro W3" charset="0"/>
                <a:cs typeface="ヒラギノ角ゴ Pro W3" charset="0"/>
              </a:rPr>
              <a:t>.</a:t>
            </a:r>
          </a:p>
          <a:p>
            <a:endParaRPr lang="en-US" dirty="0">
              <a:ea typeface="ヒラギノ角ゴ Pro W3" charset="0"/>
              <a:cs typeface="ヒラギノ角ゴ Pro W3" charset="0"/>
            </a:endParaRPr>
          </a:p>
          <a:p>
            <a:r>
              <a:rPr lang="en-US" dirty="0">
                <a:ea typeface="ヒラギノ角ゴ Pro W3" charset="0"/>
                <a:cs typeface="ヒラギノ角ゴ Pro W3" charset="0"/>
              </a:rPr>
              <a:t>26 Feb 2007 REUTERS/Mike Segar</a:t>
            </a:r>
          </a:p>
        </p:txBody>
      </p:sp>
      <p:sp>
        <p:nvSpPr>
          <p:cNvPr id="50179"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74A208E-431C-D048-8118-5CBDF5DE343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wonder if this concerns you.  Would it really matter to you personally if they did find Jesus’ body?  What would change in your life if this report was true?</a:t>
            </a:r>
          </a:p>
          <a:p>
            <a:r>
              <a:rPr lang="en-US" dirty="0"/>
              <a:t>Would a dead Jesus change how you spend your time?</a:t>
            </a:r>
          </a:p>
          <a:p>
            <a:r>
              <a:rPr lang="en-US" dirty="0"/>
              <a:t>Does the resurrection of Christ affect how you spend your money?</a:t>
            </a:r>
          </a:p>
          <a:p>
            <a:r>
              <a:rPr lang="en-US" dirty="0"/>
              <a:t>Would it affect your marriage?</a:t>
            </a:r>
          </a:p>
          <a:p>
            <a:r>
              <a:rPr lang="en-US" dirty="0"/>
              <a:t>What would change—for you—if anything?</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321</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037979782"/>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Of course, we know that Jesus did rise from the dead—like He said He would!</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Did you hear that someone asked the owner of the tomb, Joseph of Arimathea, “That was a great tomb.  Why did you give it to someone else to be buried in?”</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“Oh,” Joseph said, “He only needed it for the weekend.”</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The resurrection is a fact!  But… </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322</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582594271"/>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p:cNvSpPr>
            <a:spLocks noGrp="1" noRot="1" noChangeAspect="1" noTextEdit="1"/>
          </p:cNvSpPr>
          <p:nvPr>
            <p:ph type="sldImg"/>
          </p:nvPr>
        </p:nvSpPr>
        <p:spPr>
          <a:ln/>
        </p:spPr>
      </p:sp>
      <p:sp>
        <p:nvSpPr>
          <p:cNvPr id="54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spcBef>
                <a:spcPct val="0"/>
              </a:spcBef>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What’s so important about Christ’s resurrection?  Why should it matter to you and me that Jesus arose?</a:t>
            </a:r>
            <a:endParaRPr lang="en-US" dirty="0">
              <a:ea typeface="ヒラギノ角ゴ Pro W3" charset="0"/>
              <a:cs typeface="ヒラギノ角ゴ Pro W3" charset="0"/>
            </a:endParaRPr>
          </a:p>
        </p:txBody>
      </p:sp>
      <p:sp>
        <p:nvSpPr>
          <p:cNvPr id="54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F05DC2-03B8-0448-A918-8CC0EACEF3F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324</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Paul addressed this issue to some people who doubted the resurrection.</a:t>
            </a:r>
          </a:p>
          <a:p>
            <a:pPr marL="0" marR="0" lvl="2"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They lived in ancient Corinth—a seaport city where a lot of ideas floated around.</a:t>
            </a:r>
          </a:p>
          <a:p>
            <a:pPr eaLnBrk="1" hangingPunct="1"/>
            <a:endParaRPr lang="en-US" dirty="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397589946"/>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325</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Paul addressed this issue to some people who doubted the resurrection.</a:t>
            </a:r>
          </a:p>
          <a:p>
            <a:pPr marL="0" marR="0" lvl="2"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They lived in ancient Corinth—a seaport city where a lot of ideas floated around.</a:t>
            </a: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74923587"/>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A90EAB1-9AD7-3645-A315-C32C2E3BBC9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Nearby philosophies like Epicureanism and Stoicism influenced many people in Corinth to scoff at the idea of bodily existence after death, so some of the Corinthian Christians had even followed this line of doubt.</a:t>
            </a:r>
            <a:endParaRPr lang="en-US" dirty="0">
              <a:ea typeface="ヒラギノ角ゴ Pro W3" charset="0"/>
              <a:cs typeface="ヒラギノ角ゴ Pro W3" charset="0"/>
            </a:endParaRPr>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DC40EA-6D90-9840-8EB3-43C49DD5522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451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4516"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But Paul took this denial of the resurrection very seriously!  So let’s see </a:t>
            </a:r>
          </a:p>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three reasons Paul says Christ’s resurrection is important in 1 Corinthians 15.  First…</a:t>
            </a:r>
            <a:r>
              <a:rPr lang="en-US" dirty="0">
                <a:effectLst/>
              </a:rPr>
              <a:t> </a:t>
            </a:r>
            <a:endParaRPr lang="en-US" dirty="0">
              <a:ea typeface="ヒラギノ角ゴ Pro W3" charset="0"/>
              <a:cs typeface="ヒラギノ角ゴ Pro W3" charset="0"/>
            </a:endParaRPr>
          </a:p>
          <a:p>
            <a:pPr eaLnBrk="1" hangingPunct="1"/>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534080607"/>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0E330F-A07D-2A4D-86D1-BB3A307578E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[You don’t have the true message of salvation without a living Jesus!]</a:t>
            </a:r>
            <a:endParaRPr lang="en-US" b="0" dirty="0">
              <a:ea typeface="ヒラギノ角ゴ Pro W3" charset="0"/>
              <a:cs typeface="ヒラギノ角ゴ Pro W3" charset="0"/>
            </a:endParaRPr>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gospel is so vital that our faith is founded on it (1-3a).</a:t>
            </a:r>
          </a:p>
          <a:p>
            <a:endParaRPr lang="en-US" dirty="0"/>
          </a:p>
          <a:p>
            <a:r>
              <a:rPr lang="en-US" dirty="0"/>
              <a:t>The Corinthians, like us, received the gospel for salvation (1-2).</a:t>
            </a:r>
          </a:p>
          <a:p>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gospel was the most vital doctrine they knew (3a; NLT “</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I passed on to you what was most important</a:t>
            </a:r>
            <a:r>
              <a:rPr lang="en-US" dirty="0"/>
              <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329</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173138436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F1CADF16-529E-E346-963A-450F86AED98F}" type="slidenum">
              <a:rPr lang="en-US">
                <a:solidFill>
                  <a:prstClr val="black"/>
                </a:solidFill>
              </a:rPr>
              <a:pPr>
                <a:defRPr/>
              </a:pPr>
              <a:t>30</a:t>
            </a:fld>
            <a:endParaRPr lang="en-US" dirty="0">
              <a:solidFill>
                <a:prstClr val="black"/>
              </a:solidFill>
            </a:endParaRPr>
          </a:p>
        </p:txBody>
      </p:sp>
      <p:sp>
        <p:nvSpPr>
          <p:cNvPr id="137830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7830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Is "gospel" a type of music?</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330</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657783695"/>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gospel has three key elements (3b-8):</a:t>
            </a:r>
          </a:p>
          <a:p>
            <a:r>
              <a:rPr lang="en-US" dirty="0"/>
              <a:t>Christ’s death fulfilled Isaiah 53 to show He bore our sins rather than His own (3b).</a:t>
            </a:r>
          </a:p>
          <a:p>
            <a:r>
              <a:rPr lang="en-US" dirty="0"/>
              <a:t>Christ’s burial proved He really died (4a).</a:t>
            </a:r>
          </a:p>
          <a:p>
            <a:r>
              <a:rPr lang="en-US" dirty="0"/>
              <a:t>Christ’s resurrection and appearances proved Him to be the Messiah prophesied by the OT (4b-8).</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2449075-6428-6045-85D2-6CCB9673E1B0}"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331</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762907564"/>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9E0FD9-2C67-0445-BAB9-8EEEE842FDB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67586" name="Rectangle 2"/>
          <p:cNvSpPr>
            <a:spLocks noGrp="1" noRot="1" noChangeAspect="1" noChangeArrowheads="1" noTextEdit="1"/>
          </p:cNvSpPr>
          <p:nvPr>
            <p:ph type="sldImg"/>
          </p:nvPr>
        </p:nvSpPr>
        <p:spPr>
          <a:ln/>
        </p:spPr>
      </p:sp>
      <p:sp>
        <p:nvSpPr>
          <p:cNvPr id="67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The resurrection makes Jesus unique among the world’s religious leaders—not even ONE of them died and rose again!  Abraham, Buddha, and Mohammed all are still dead.</a:t>
            </a:r>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9337414-6DF9-1642-9D1F-D84BF7418CF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69634" name="Rectangle 2"/>
          <p:cNvSpPr>
            <a:spLocks noGrp="1" noRot="1" noChangeAspect="1" noChangeArrowheads="1" noTextEdit="1"/>
          </p:cNvSpPr>
          <p:nvPr>
            <p:ph type="sldImg"/>
          </p:nvPr>
        </p:nvSpPr>
        <p:spPr>
          <a:ln/>
        </p:spPr>
      </p:sp>
      <p:sp>
        <p:nvSpPr>
          <p:cNvPr id="69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Paul confesses, "Last of all, as though I had been born at the wrong time, I also saw him" (15:8). In fact, Jesus proved his resurrection with at least 11 appearances.</a:t>
            </a:r>
          </a:p>
          <a:p>
            <a:pPr eaLnBrk="1" hangingPunct="1"/>
            <a:endPar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endParaRPr>
          </a:p>
          <a:p>
            <a:pPr eaLnBrk="1" hangingPunct="1"/>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OPTIONAL:</a:t>
            </a:r>
            <a:b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b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Also, the gospel of Christ being alive today brings salvation to all who believe</a:t>
            </a:r>
            <a:r>
              <a:rPr lang="en-US" dirty="0">
                <a:effectLst/>
              </a:rPr>
              <a:t> </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(9-11).</a:t>
            </a:r>
          </a:p>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1Cor. 15:9-11 NLT   </a:t>
            </a:r>
            <a:r>
              <a:rPr lang="en-US" sz="1200" b="1" kern="1200" baseline="30000" dirty="0">
                <a:solidFill>
                  <a:schemeClr val="tx1"/>
                </a:solidFill>
                <a:effectLst/>
                <a:latin typeface="Arial" panose="020B0604020202020204" pitchFamily="34" charset="0"/>
                <a:ea typeface="ヒラギノ角ゴ Pro W3" pitchFamily="80" charset="-128"/>
                <a:cs typeface="ヒラギノ角ゴ Pro W3" pitchFamily="-111" charset="-128"/>
              </a:rPr>
              <a:t>9</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For I am the least of all the apostles. In fact, I’m not even worthy to be called an apostle after the way I persecuted God’s church. </a:t>
            </a:r>
            <a:r>
              <a:rPr lang="en-US" sz="1200" b="1" kern="1200" baseline="30000" dirty="0">
                <a:solidFill>
                  <a:schemeClr val="tx1"/>
                </a:solidFill>
                <a:effectLst/>
                <a:latin typeface="Arial" panose="020B0604020202020204" pitchFamily="34" charset="0"/>
                <a:ea typeface="ヒラギノ角ゴ Pro W3" pitchFamily="80" charset="-128"/>
                <a:cs typeface="ヒラギノ角ゴ Pro W3" pitchFamily="-111" charset="-128"/>
              </a:rPr>
              <a:t>10</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But whatever I am now, it is all because God poured out his special favor on me—and not without results. For I have worked harder than any of the other apostles; yet it was not I but God who was working through me by his grace. </a:t>
            </a:r>
            <a:r>
              <a:rPr lang="en-US" sz="1200" b="1" kern="1200" baseline="30000" dirty="0">
                <a:solidFill>
                  <a:schemeClr val="tx1"/>
                </a:solidFill>
                <a:effectLst/>
                <a:latin typeface="Arial" panose="020B0604020202020204" pitchFamily="34" charset="0"/>
                <a:ea typeface="ヒラギノ角ゴ Pro W3" pitchFamily="80" charset="-128"/>
                <a:cs typeface="ヒラギノ角ゴ Pro W3" pitchFamily="-111" charset="-128"/>
              </a:rPr>
              <a:t>11</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So it makes no difference whether I preach or they preach, for we all preach the same message you have already believed.</a:t>
            </a:r>
          </a:p>
          <a:p>
            <a:pPr eaLnBrk="1" hangingPunct="1"/>
            <a:endParaRPr lang="en-US" dirty="0">
              <a:ea typeface="ヒラギノ角ゴ Pro W3" charset="0"/>
              <a:cs typeface="ヒラギノ角ゴ Pro W3" charset="0"/>
            </a:endParaRPr>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p:cNvSpPr>
            <a:spLocks noGrp="1" noRot="1" noChangeAspect="1" noTextEdit="1"/>
          </p:cNvSpPr>
          <p:nvPr>
            <p:ph type="sldImg"/>
          </p:nvPr>
        </p:nvSpPr>
        <p:spPr>
          <a:ln/>
        </p:spPr>
      </p:sp>
      <p:sp>
        <p:nvSpPr>
          <p:cNvPr id="54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spcBef>
                <a:spcPct val="0"/>
              </a:spcBef>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What’s so important about Christ’s resurrection?  Why should it matter to you and me that Jesus arose?</a:t>
            </a:r>
            <a:endParaRPr lang="en-US" dirty="0">
              <a:ea typeface="ヒラギノ角ゴ Pro W3" charset="0"/>
              <a:cs typeface="ヒラギノ角ゴ Pro W3" charset="0"/>
            </a:endParaRPr>
          </a:p>
        </p:txBody>
      </p:sp>
      <p:sp>
        <p:nvSpPr>
          <p:cNvPr id="54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F05DC2-03B8-0448-A918-8CC0EACEF3F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Tree>
    <p:extLst>
      <p:ext uri="{BB962C8B-B14F-4D97-AF65-F5344CB8AC3E}">
        <p14:creationId xmlns:p14="http://schemas.microsoft.com/office/powerpoint/2010/main" val="260694865"/>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0E330F-A07D-2A4D-86D1-BB3A307578E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[You don’t have the true message of salvation without a living Jesus!]</a:t>
            </a:r>
            <a:endParaRPr lang="en-US" b="0" dirty="0">
              <a:ea typeface="ヒラギノ角ゴ Pro W3" charset="0"/>
              <a:cs typeface="ヒラギノ角ゴ Pro W3" charset="0"/>
            </a:endParaRPr>
          </a:p>
        </p:txBody>
      </p:sp>
    </p:spTree>
    <p:extLst>
      <p:ext uri="{BB962C8B-B14F-4D97-AF65-F5344CB8AC3E}">
        <p14:creationId xmlns:p14="http://schemas.microsoft.com/office/powerpoint/2010/main" val="1723580863"/>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1E23818-67AB-8C49-99B9-D0C9B5C88E0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73730" name="Rectangle 2"/>
          <p:cNvSpPr>
            <a:spLocks noGrp="1" noRot="1" noChangeAspect="1" noChangeArrowheads="1" noTextEdit="1"/>
          </p:cNvSpPr>
          <p:nvPr>
            <p:ph type="sldImg"/>
          </p:nvPr>
        </p:nvSpPr>
        <p:spPr>
          <a:ln/>
        </p:spPr>
      </p:sp>
      <p:sp>
        <p:nvSpPr>
          <p:cNvPr id="737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[Since Christ rose, you will too!]</a:t>
            </a:r>
            <a:endParaRPr lang="en-US" b="0" dirty="0">
              <a:ea typeface="ヒラギノ角ゴ Pro W3" charset="0"/>
              <a:cs typeface="ヒラギノ角ゴ Pro W3" charset="0"/>
            </a:endParaRPr>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57E9740-7A61-7A42-9510-552CA225B521}"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75778" name="Rectangle 2"/>
          <p:cNvSpPr>
            <a:spLocks noGrp="1" noRot="1" noChangeAspect="1" noChangeArrowheads="1" noTextEdit="1"/>
          </p:cNvSpPr>
          <p:nvPr>
            <p:ph type="sldImg"/>
          </p:nvPr>
        </p:nvSpPr>
        <p:spPr>
          <a:ln/>
        </p:spPr>
      </p:sp>
      <p:sp>
        <p:nvSpPr>
          <p:cNvPr id="75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His resurrection gives us hope in our own resurrection (12-34).</a:t>
            </a:r>
            <a:r>
              <a:rPr lang="en-US" b="0" dirty="0">
                <a:effectLst/>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Some Corinthians believed that Christ rose but believers won’t (</a:t>
            </a:r>
            <a:r>
              <a:rPr lang="en-US" sz="1200" b="1" u="sng" kern="1200" dirty="0">
                <a:solidFill>
                  <a:schemeClr val="tx1"/>
                </a:solidFill>
                <a:effectLst/>
                <a:latin typeface="Arial" panose="020B0604020202020204" pitchFamily="34" charset="0"/>
                <a:ea typeface="ヒラギノ角ゴ Pro W3" pitchFamily="80" charset="-128"/>
                <a:cs typeface="ヒラギノ角ゴ Pro W3" pitchFamily="-111" charset="-128"/>
              </a:rPr>
              <a:t>12</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a:t>
            </a:r>
          </a:p>
          <a:p>
            <a:endParaRPr lang="en-US" b="0" dirty="0">
              <a:ea typeface="ヒラギノ角ゴ Pro W3" charset="0"/>
              <a:cs typeface="ヒラギノ角ゴ Pro W3" charset="0"/>
            </a:endParaRPr>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81E169-184D-3A43-9B24-35A02C21D00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77826" name="Rectangle 2"/>
          <p:cNvSpPr>
            <a:spLocks noGrp="1" noRot="1" noChangeAspect="1" noChangeArrowheads="1" noTextEdit="1"/>
          </p:cNvSpPr>
          <p:nvPr>
            <p:ph type="sldImg"/>
          </p:nvPr>
        </p:nvSpPr>
        <p:spPr>
          <a:ln/>
        </p:spPr>
      </p:sp>
      <p:sp>
        <p:nvSpPr>
          <p:cNvPr id="778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ea typeface="ヒラギノ角ゴ Pro W3" charset="0"/>
                <a:cs typeface="ヒラギノ角ゴ Pro W3" charset="0"/>
              </a:rPr>
              <a:t>If Christ didn’t rise, then we have no hope (13-19).</a:t>
            </a:r>
          </a:p>
          <a:p>
            <a:r>
              <a:rPr lang="en-US" dirty="0">
                <a:ea typeface="ヒラギノ角ゴ Pro W3" charset="0"/>
                <a:cs typeface="ヒラギノ角ゴ Pro W3" charset="0"/>
              </a:rPr>
              <a:t>• Our resurrection and Christ’s resurrection stand or fall together (13).</a:t>
            </a:r>
          </a:p>
          <a:p>
            <a:r>
              <a:rPr lang="en-US" dirty="0">
                <a:ea typeface="ヒラギノ角ゴ Pro W3" charset="0"/>
                <a:cs typeface="ヒラギノ角ゴ Pro W3" charset="0"/>
              </a:rPr>
              <a:t>• If Christ didn’t rise, then Christian preaching and faith are useless (14).</a:t>
            </a:r>
          </a:p>
          <a:p>
            <a:r>
              <a:rPr lang="en-US" dirty="0">
                <a:ea typeface="ヒラギノ角ゴ Pro W3" charset="0"/>
                <a:cs typeface="ヒラギノ角ゴ Pro W3" charset="0"/>
              </a:rPr>
              <a:t>Why?  Because Christians have always preached a living relationship with the person of Christ.  </a:t>
            </a:r>
          </a:p>
          <a:p>
            <a:r>
              <a:rPr lang="en-US" dirty="0">
                <a:ea typeface="ヒラギノ角ゴ Pro W3" charset="0"/>
                <a:cs typeface="ヒラギノ角ゴ Pro W3" charset="0"/>
              </a:rPr>
              <a:t>Have you ever had a relationship with a dead man?  So if Jesus is still dead, it would be useless to preach about knowing Him.</a:t>
            </a:r>
          </a:p>
          <a:p>
            <a:r>
              <a:rPr lang="en-US" dirty="0">
                <a:ea typeface="ヒラギノ角ゴ Pro W3" charset="0"/>
                <a:cs typeface="ヒラギノ角ゴ Pro W3" charset="0"/>
              </a:rPr>
              <a:t>• If Christ didn’t rise, then preachers are liars (15a-16).</a:t>
            </a:r>
          </a:p>
          <a:p>
            <a:r>
              <a:rPr lang="en-US" dirty="0">
                <a:ea typeface="ヒラギノ角ゴ Pro W3" charset="0"/>
                <a:cs typeface="ヒラギノ角ゴ Pro W3" charset="0"/>
              </a:rPr>
              <a:t>No other religion claims an empty tomb for its founder.  </a:t>
            </a:r>
          </a:p>
          <a:p>
            <a:r>
              <a:rPr lang="en-US" dirty="0">
                <a:ea typeface="ヒラギノ角ゴ Pro W3" charset="0"/>
                <a:cs typeface="ヒラギノ角ゴ Pro W3" charset="0"/>
              </a:rPr>
              <a:t>If this is false then Christians have deceived over a billion people to believe a lie.</a:t>
            </a:r>
          </a:p>
          <a:p>
            <a:r>
              <a:rPr lang="en-US" dirty="0">
                <a:ea typeface="ヒラギノ角ゴ Pro W3" charset="0"/>
                <a:cs typeface="ヒラギノ角ゴ Pro W3" charset="0"/>
              </a:rPr>
              <a:t>• If Christ didn’t rise, then you aren’t forgiven (17).  Why not?  Because the resurrection proves that Christ died for our sin rather than for His own.</a:t>
            </a:r>
          </a:p>
          <a:p>
            <a:r>
              <a:rPr lang="en-US" dirty="0">
                <a:ea typeface="ヒラギノ角ゴ Pro W3" charset="0"/>
                <a:cs typeface="ヒラギノ角ゴ Pro W3" charset="0"/>
              </a:rPr>
              <a:t>• If Christ didn’t rise, then dead believers are doomed to hell—because they never were forgiven (18).</a:t>
            </a:r>
          </a:p>
          <a:p>
            <a:endParaRPr lang="en-US" dirty="0">
              <a:ea typeface="ヒラギノ角ゴ Pro W3" charset="0"/>
              <a:cs typeface="ヒラギノ角ゴ Pro W3" charset="0"/>
            </a:endParaRPr>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If Christ didn’t rise, then our hope lasts only for this life—because if our founder didn’t defeat death, then neither will we (19a)!</a:t>
            </a:r>
          </a:p>
          <a:p>
            <a:r>
              <a:rPr lang="en-US" dirty="0"/>
              <a:t>As a young man, D. L. Moody was called upon suddenly to preach a funeral sermon. (Tan 5021)</a:t>
            </a:r>
          </a:p>
          <a:p>
            <a:r>
              <a:rPr lang="en-US" dirty="0"/>
              <a:t>He hunted through all four gospels to find one of Christ’s funeral sermons—only to discover that Christ broke up every funeral He ever attended!  He raised each corpse back to life!</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339</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45130418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4BD7A48-B4EF-4843-815C-DB96A2BBBEF0}" type="slidenum">
              <a:rPr lang="en-US">
                <a:solidFill>
                  <a:prstClr val="black"/>
                </a:solidFill>
              </a:rPr>
              <a:pPr/>
              <a:t>4</a:t>
            </a:fld>
            <a:endParaRPr lang="en-US" dirty="0">
              <a:solidFill>
                <a:prstClr val="black"/>
              </a:solidFill>
            </a:endParaRPr>
          </a:p>
        </p:txBody>
      </p:sp>
      <p:sp>
        <p:nvSpPr>
          <p:cNvPr id="132096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2096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B4709A3-8837-FE48-A6F2-56EC4569F038}" type="slidenum">
              <a:rPr lang="en-US">
                <a:solidFill>
                  <a:prstClr val="black"/>
                </a:solidFill>
              </a:rPr>
              <a:pPr>
                <a:defRPr/>
              </a:pPr>
              <a:t>31</a:t>
            </a:fld>
            <a:endParaRPr lang="en-US" dirty="0">
              <a:solidFill>
                <a:prstClr val="black"/>
              </a:solidFill>
            </a:endParaRPr>
          </a:p>
        </p:txBody>
      </p:sp>
      <p:sp>
        <p:nvSpPr>
          <p:cNvPr id="138035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035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E4B575-ACBE-7C3C-3D2B-93574E7F9580}"/>
            </a:ext>
          </a:extLst>
        </p:cNvPr>
        <p:cNvGrpSpPr/>
        <p:nvPr/>
      </p:nvGrpSpPr>
      <p:grpSpPr>
        <a:xfrm>
          <a:off x="0" y="0"/>
          <a:ext cx="0" cy="0"/>
          <a:chOff x="0" y="0"/>
          <a:chExt cx="0" cy="0"/>
        </a:xfrm>
      </p:grpSpPr>
      <p:sp>
        <p:nvSpPr>
          <p:cNvPr id="77825" name="Rectangle 7">
            <a:extLst>
              <a:ext uri="{FF2B5EF4-FFF2-40B4-BE49-F238E27FC236}">
                <a16:creationId xmlns:a16="http://schemas.microsoft.com/office/drawing/2014/main" id="{87C750CC-EFF0-8FBB-16B4-80F86F6B42A4}"/>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81E169-184D-3A43-9B24-35A02C21D00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77826" name="Rectangle 2">
            <a:extLst>
              <a:ext uri="{FF2B5EF4-FFF2-40B4-BE49-F238E27FC236}">
                <a16:creationId xmlns:a16="http://schemas.microsoft.com/office/drawing/2014/main" id="{91F85B6E-E5E6-A5AB-BB07-F29349489823}"/>
              </a:ext>
            </a:extLst>
          </p:cNvPr>
          <p:cNvSpPr>
            <a:spLocks noGrp="1" noRot="1" noChangeAspect="1" noChangeArrowheads="1" noTextEdit="1"/>
          </p:cNvSpPr>
          <p:nvPr>
            <p:ph type="sldImg"/>
          </p:nvPr>
        </p:nvSpPr>
        <p:spPr>
          <a:ln/>
        </p:spPr>
      </p:sp>
      <p:sp>
        <p:nvSpPr>
          <p:cNvPr id="77827" name="Rectangle 3">
            <a:extLst>
              <a:ext uri="{FF2B5EF4-FFF2-40B4-BE49-F238E27FC236}">
                <a16:creationId xmlns:a16="http://schemas.microsoft.com/office/drawing/2014/main" id="{E82A8052-C43E-24CB-03B0-DF9971C10E66}"/>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ea typeface="ヒラギノ角ゴ Pro W3" charset="0"/>
                <a:cs typeface="ヒラギノ角ゴ Pro W3" charset="0"/>
              </a:rPr>
              <a:t>If Christ didn’t rise, then we have no hope (13-19).</a:t>
            </a:r>
          </a:p>
          <a:p>
            <a:r>
              <a:rPr lang="en-US" dirty="0">
                <a:ea typeface="ヒラギノ角ゴ Pro W3" charset="0"/>
                <a:cs typeface="ヒラギノ角ゴ Pro W3" charset="0"/>
              </a:rPr>
              <a:t>• Our resurrection and Christ’s resurrection stand or fall together (13).</a:t>
            </a:r>
          </a:p>
          <a:p>
            <a:r>
              <a:rPr lang="en-US" dirty="0">
                <a:ea typeface="ヒラギノ角ゴ Pro W3" charset="0"/>
                <a:cs typeface="ヒラギノ角ゴ Pro W3" charset="0"/>
              </a:rPr>
              <a:t>• If Christ didn’t rise, then Christian preaching and faith are useless (14).</a:t>
            </a:r>
          </a:p>
          <a:p>
            <a:r>
              <a:rPr lang="en-US" dirty="0">
                <a:ea typeface="ヒラギノ角ゴ Pro W3" charset="0"/>
                <a:cs typeface="ヒラギノ角ゴ Pro W3" charset="0"/>
              </a:rPr>
              <a:t>Why?  Because Christians have always preached a living relationship with the person of Christ.  </a:t>
            </a:r>
          </a:p>
          <a:p>
            <a:r>
              <a:rPr lang="en-US" dirty="0">
                <a:ea typeface="ヒラギノ角ゴ Pro W3" charset="0"/>
                <a:cs typeface="ヒラギノ角ゴ Pro W3" charset="0"/>
              </a:rPr>
              <a:t>Have you ever had a relationship with a dead man?  So if Jesus is still dead, it would be useless to preach about knowing Him.</a:t>
            </a:r>
          </a:p>
          <a:p>
            <a:r>
              <a:rPr lang="en-US" dirty="0">
                <a:ea typeface="ヒラギノ角ゴ Pro W3" charset="0"/>
                <a:cs typeface="ヒラギノ角ゴ Pro W3" charset="0"/>
              </a:rPr>
              <a:t>• If Christ didn’t rise, then preachers are liars (15a-16).</a:t>
            </a:r>
          </a:p>
          <a:p>
            <a:r>
              <a:rPr lang="en-US" dirty="0">
                <a:ea typeface="ヒラギノ角ゴ Pro W3" charset="0"/>
                <a:cs typeface="ヒラギノ角ゴ Pro W3" charset="0"/>
              </a:rPr>
              <a:t>No other religion claims an empty tomb for its founder.  </a:t>
            </a:r>
          </a:p>
          <a:p>
            <a:r>
              <a:rPr lang="en-US" dirty="0">
                <a:ea typeface="ヒラギノ角ゴ Pro W3" charset="0"/>
                <a:cs typeface="ヒラギノ角ゴ Pro W3" charset="0"/>
              </a:rPr>
              <a:t>If this is false then Christians have deceived over a billion people to believe a lie.</a:t>
            </a:r>
          </a:p>
          <a:p>
            <a:r>
              <a:rPr lang="en-US" dirty="0">
                <a:ea typeface="ヒラギノ角ゴ Pro W3" charset="0"/>
                <a:cs typeface="ヒラギノ角ゴ Pro W3" charset="0"/>
              </a:rPr>
              <a:t>• If Christ didn’t rise, then you aren’t forgiven (17).  Why not?  Because the resurrection proves that Christ died for our sin rather than for His own.</a:t>
            </a:r>
          </a:p>
          <a:p>
            <a:r>
              <a:rPr lang="en-US" dirty="0">
                <a:ea typeface="ヒラギノ角ゴ Pro W3" charset="0"/>
                <a:cs typeface="ヒラギノ角ゴ Pro W3" charset="0"/>
              </a:rPr>
              <a:t>• If Christ didn’t rise, then dead believers are doomed to hell—because they never were forgiven (18).</a:t>
            </a:r>
          </a:p>
          <a:p>
            <a:endParaRPr lang="en-US" dirty="0">
              <a:ea typeface="ヒラギノ角ゴ Pro W3" charset="0"/>
              <a:cs typeface="ヒラギノ角ゴ Pro W3" charset="0"/>
            </a:endParaRPr>
          </a:p>
        </p:txBody>
      </p:sp>
    </p:spTree>
    <p:extLst>
      <p:ext uri="{BB962C8B-B14F-4D97-AF65-F5344CB8AC3E}">
        <p14:creationId xmlns:p14="http://schemas.microsoft.com/office/powerpoint/2010/main" val="3397579832"/>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(So the risen Jesus gives us HOPE instead of hopelessness. But what other results come since Christ did rise?)</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341</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270457024"/>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His resurrection gives hope that millions more will also rise at His return (</a:t>
            </a:r>
            <a:r>
              <a:rPr lang="en-US" sz="1200" b="1" u="sng" kern="1200" dirty="0">
                <a:solidFill>
                  <a:schemeClr val="tx1"/>
                </a:solidFill>
                <a:effectLst/>
                <a:latin typeface="Arial" panose="020B0604020202020204" pitchFamily="34" charset="0"/>
                <a:ea typeface="ヒラギノ角ゴ Pro W3" pitchFamily="80" charset="-128"/>
                <a:cs typeface="ヒラギノ角ゴ Pro W3" pitchFamily="-111" charset="-128"/>
              </a:rPr>
              <a:t>20</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-23)—</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343</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182490888"/>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C70984-F69B-4728-AA92-277233E002E8}" type="slidenum">
              <a:rPr kumimoji="0" lang="en-US" altLang="en-US" sz="120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344</a:t>
            </a:fld>
            <a:endParaRPr kumimoji="0" lang="en-US" altLang="en-US" sz="120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6002" name="Rectangle 2"/>
          <p:cNvSpPr>
            <a:spLocks noGrp="1" noRot="1" noChangeAspect="1" noChangeArrowheads="1" noTextEdit="1"/>
          </p:cNvSpPr>
          <p:nvPr>
            <p:ph type="sldImg"/>
          </p:nvPr>
        </p:nvSpPr>
        <p:spPr>
          <a:ln/>
        </p:spPr>
      </p:sp>
      <p:sp>
        <p:nvSpPr>
          <p:cNvPr id="2560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175272176"/>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87D690-E37D-43B1-A84B-22E1ABEA1D1F}" type="slidenum">
              <a:rPr kumimoji="0" lang="en-US" altLang="en-US" sz="1200"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345</a:t>
            </a:fld>
            <a:endParaRPr kumimoji="0" lang="en-US" altLang="en-US" sz="1200"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8050" name="Rectangle 2"/>
          <p:cNvSpPr>
            <a:spLocks noGrp="1" noRot="1" noChangeAspect="1" noChangeArrowheads="1" noTextEdit="1"/>
          </p:cNvSpPr>
          <p:nvPr>
            <p:ph type="sldImg"/>
          </p:nvPr>
        </p:nvSpPr>
        <p:spPr>
          <a:ln/>
        </p:spPr>
      </p:sp>
      <p:sp>
        <p:nvSpPr>
          <p:cNvPr id="2580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904669388"/>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His return will result in His reign until He subdues every power (24-27a).</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346</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462262757"/>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Christ will then hand His kingdom over to the Father so that the Triune God will be shown sovereign over everything (27b-28).</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347</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064897315"/>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5FEBED-40F4-6D44-B2A8-6D8BA822B9D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More dismal things result if Christ’s resurrection is false (29-32).</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New Christians baptized in the name of believers who died did so in vain (29).  This probably refers to baptizing Christians for believers who had died—not to save them, but to take their places in the church.</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Persecuted Christians should live for pleasure—if no resurrection  (30-32).</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dirty="0">
              <a:ea typeface="ヒラギノ角ゴ Pro W3" charset="0"/>
              <a:cs typeface="ヒラギノ角ゴ Pro W3" charset="0"/>
            </a:endParaRPr>
          </a:p>
        </p:txBody>
      </p:sp>
    </p:spTree>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We should be ashamed to believe false teachers who deny the resurrection (33-34).</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We have all kinds of people around us who don’t believe in resurrection—they hold to reincarnation!</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349</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475604488"/>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Slide Image Placeholder 1"/>
          <p:cNvSpPr>
            <a:spLocks noGrp="1" noRot="1" noChangeAspect="1"/>
          </p:cNvSpPr>
          <p:nvPr>
            <p:ph type="sldImg"/>
          </p:nvPr>
        </p:nvSpPr>
        <p:spPr>
          <a:ln/>
        </p:spPr>
      </p:sp>
      <p:sp>
        <p:nvSpPr>
          <p:cNvPr id="96258"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ea typeface="ヒラギノ角ゴ Pro W3" charset="0"/>
                <a:cs typeface="ヒラギノ角ゴ Pro W3" charset="0"/>
              </a:rPr>
              <a:t>This struck me in 1997 when reading a website on how one’s religion helps him or her deal with a recent SilkAir MI185 crash. One respondent—president of the Singapore Buddhist Foundation—noted…</a:t>
            </a:r>
          </a:p>
          <a:p>
            <a:endParaRPr lang="en-US" dirty="0">
              <a:ea typeface="ヒラギノ角ゴ Pro W3" charset="0"/>
              <a:cs typeface="ヒラギノ角ゴ Pro W3" charset="0"/>
            </a:endParaRPr>
          </a:p>
          <a:p>
            <a:r>
              <a:rPr lang="en-US" dirty="0">
                <a:ea typeface="ヒラギノ角ゴ Pro W3" charset="0"/>
                <a:cs typeface="ヒラギノ角ゴ Pro W3" charset="0"/>
              </a:rPr>
              <a:t>_______</a:t>
            </a:r>
          </a:p>
          <a:p>
            <a:endParaRPr lang="en-US" dirty="0">
              <a:ea typeface="ヒラギノ角ゴ Pro W3" charset="0"/>
              <a:cs typeface="ヒラギノ角ゴ Pro W3" charset="0"/>
            </a:endParaRPr>
          </a:p>
          <a:p>
            <a:r>
              <a:rPr lang="en-US" dirty="0">
                <a:ea typeface="ヒラギノ角ゴ Pro W3" charset="0"/>
                <a:cs typeface="ヒラギノ角ゴ Pro W3" charset="0"/>
              </a:rPr>
              <a:t>On 19 December 1997, a SilkAir Boeing 737- 300 en route from Jakarta to Singapore crashed near Palembang, Sumatra. All 97 passengers on board, the five cabin crew, Captain </a:t>
            </a:r>
            <a:r>
              <a:rPr lang="en-US" dirty="0" err="1">
                <a:ea typeface="ヒラギノ角ゴ Pro W3" charset="0"/>
                <a:cs typeface="ヒラギノ角ゴ Pro W3" charset="0"/>
              </a:rPr>
              <a:t>Tsu</a:t>
            </a:r>
            <a:r>
              <a:rPr lang="en-US" dirty="0">
                <a:ea typeface="ヒラギノ角ゴ Pro W3" charset="0"/>
                <a:cs typeface="ヒラギノ角ゴ Pro W3" charset="0"/>
              </a:rPr>
              <a:t> Way Ming and co- pilot Duncan Ward died in the crash.  The Jakarta to Singapore flight never made it—and no one can say for sure why it crashed in Indonesia.</a:t>
            </a:r>
          </a:p>
        </p:txBody>
      </p:sp>
      <p:sp>
        <p:nvSpPr>
          <p:cNvPr id="96259"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1E04713-49D0-B54A-96F4-849B24699A9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DED8934-A25B-654C-B415-E218CA0B19F9}" type="slidenum">
              <a:rPr lang="en-US">
                <a:solidFill>
                  <a:prstClr val="black"/>
                </a:solidFill>
              </a:rPr>
              <a:pPr>
                <a:defRPr/>
              </a:pPr>
              <a:t>32</a:t>
            </a:fld>
            <a:endParaRPr lang="en-US" dirty="0">
              <a:solidFill>
                <a:prstClr val="black"/>
              </a:solidFill>
            </a:endParaRPr>
          </a:p>
        </p:txBody>
      </p:sp>
      <p:sp>
        <p:nvSpPr>
          <p:cNvPr id="138240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240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Slide Image Placeholder 1"/>
          <p:cNvSpPr>
            <a:spLocks noGrp="1" noRot="1" noChangeAspect="1"/>
          </p:cNvSpPr>
          <p:nvPr>
            <p:ph type="sldImg"/>
          </p:nvPr>
        </p:nvSpPr>
        <p:spPr>
          <a:ln/>
        </p:spPr>
      </p:sp>
      <p:sp>
        <p:nvSpPr>
          <p:cNvPr id="98306"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0" dirty="0">
                <a:ea typeface="ヒラギノ角ゴ Pro W3" charset="0"/>
                <a:cs typeface="ヒラギノ角ゴ Pro W3" charset="0"/>
              </a:rPr>
              <a:t>This viewpoint is filled with admirable compassion, but ultimately little hope—perhaps you</a:t>
            </a:r>
            <a:r>
              <a:rPr lang="fr-FR" altLang="ja-JP" b="0" dirty="0">
                <a:ea typeface="ヒラギノ角ゴ Pro W3" charset="0"/>
                <a:cs typeface="ヒラギノ角ゴ Pro W3" charset="0"/>
              </a:rPr>
              <a:t>'</a:t>
            </a:r>
            <a:r>
              <a:rPr lang="en-US" altLang="ja-JP" b="0" dirty="0" err="1">
                <a:ea typeface="ヒラギノ角ゴ Pro W3" charset="0"/>
                <a:cs typeface="ヒラギノ角ゴ Pro W3" charset="0"/>
              </a:rPr>
              <a:t>ll</a:t>
            </a:r>
            <a:r>
              <a:rPr lang="en-US" altLang="ja-JP" b="0" dirty="0">
                <a:ea typeface="ヒラギノ角ゴ Pro W3" charset="0"/>
                <a:cs typeface="ヒラギノ角ゴ Pro W3" charset="0"/>
              </a:rPr>
              <a:t> be an </a:t>
            </a:r>
            <a:r>
              <a:rPr lang="en-US" altLang="ja-JP" b="0" i="1" dirty="0">
                <a:ea typeface="ヒラギノ角ゴ Pro W3" charset="0"/>
                <a:cs typeface="ヒラギノ角ゴ Pro W3" charset="0"/>
              </a:rPr>
              <a:t>animal</a:t>
            </a:r>
            <a:r>
              <a:rPr lang="en-US" altLang="ja-JP" b="0" dirty="0">
                <a:ea typeface="ヒラギノ角ゴ Pro W3" charset="0"/>
                <a:cs typeface="ヒラギノ角ゴ Pro W3" charset="0"/>
              </a:rPr>
              <a:t> or human and </a:t>
            </a:r>
            <a:r>
              <a:rPr lang="en-US" altLang="ja-JP" b="0" i="1" dirty="0">
                <a:ea typeface="ヒラギノ角ゴ Pro W3" charset="0"/>
                <a:cs typeface="ヒラギノ角ゴ Pro W3" charset="0"/>
              </a:rPr>
              <a:t>possibly</a:t>
            </a:r>
            <a:r>
              <a:rPr lang="en-US" altLang="ja-JP" b="0" dirty="0">
                <a:ea typeface="ヒラギノ角ゴ Pro W3" charset="0"/>
                <a:cs typeface="ヒラギノ角ゴ Pro W3" charset="0"/>
              </a:rPr>
              <a:t> have a better next life?  Not much comfort indeed…</a:t>
            </a:r>
          </a:p>
          <a:p>
            <a:endParaRPr lang="en-US" b="0" dirty="0">
              <a:ea typeface="ヒラギノ角ゴ Pro W3" charset="0"/>
              <a:cs typeface="ヒラギノ角ゴ Pro W3" charset="0"/>
            </a:endParaRPr>
          </a:p>
        </p:txBody>
      </p:sp>
      <p:sp>
        <p:nvSpPr>
          <p:cNvPr id="98307"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B1AA9C1-FF71-2E49-847B-FF42C7753791}"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(But what does the resurrection of Christ offer us instead?  Verses 35-57 show where it really gets good!  It says that…)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352</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1234393728"/>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Jesus had a superior body after his resurrection—and so will we!</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353</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690139890"/>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Since the resurrection is true, the next question is what kind of body it will be (35).</a:t>
            </a:r>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355</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967592644"/>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illustrates the superiority of the resurrected body three ways from nature (36-41)…</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356</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896307234"/>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Plant life shows that the first body (the seed) is far inferior to the second body—the grown plant (</a:t>
            </a:r>
            <a:r>
              <a:rPr lang="en-US" sz="1200" b="1" u="sng" kern="1200" dirty="0">
                <a:solidFill>
                  <a:schemeClr val="tx1"/>
                </a:solidFill>
                <a:effectLst/>
                <a:latin typeface="Arial" panose="020B0604020202020204" pitchFamily="34" charset="0"/>
                <a:ea typeface="ヒラギノ角ゴ Pro W3" pitchFamily="80" charset="-128"/>
                <a:cs typeface="ヒラギノ角ゴ Pro W3" pitchFamily="-111" charset="-128"/>
              </a:rPr>
              <a:t>36-38</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357</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1724301056"/>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In 1976 a seed was found inside an abbey wall in England </a:t>
            </a:r>
          </a:p>
          <a:p>
            <a:r>
              <a:rPr lang="en-US" dirty="0"/>
              <a:t>• from the year 1120.  </a:t>
            </a:r>
          </a:p>
          <a:p>
            <a:r>
              <a:rPr lang="en-US" dirty="0"/>
              <a:t>• That made it an 856-year old seed!  Someone planted it, </a:t>
            </a:r>
          </a:p>
          <a:p>
            <a:r>
              <a:rPr lang="en-US" dirty="0"/>
              <a:t>• and it grew into a beautiful rose bush!  Think of all that potential preserved in that dead seed!</a:t>
            </a:r>
          </a:p>
          <a:p>
            <a:r>
              <a:rPr lang="en-US" dirty="0"/>
              <a:t>Now think of our bodies as seeds.  Despite our age or form, at the resurrection we will “bloom” into the most beautiful bodies ever seen! </a:t>
            </a:r>
          </a:p>
          <a:p>
            <a:endParaRPr lang="en-US" dirty="0"/>
          </a:p>
          <a:p>
            <a:r>
              <a:rPr lang="en-US" dirty="0"/>
              <a:t>—Tan 5037</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358</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659524964"/>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Animal life shows that the flesh of each species differs from the others (39).</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In 1999 a dove flew into our yard with crippled wings and our dog devastated its back, pulling out about 50 feathers.  </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It looked like a chicken ready for roasting!</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One of our boys rescued it, though, and we nursed it back to health in a cage. Within two weeks all the feathers grew back and we saw it fly away to freedom.</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God knows just what kind of skin to give the bird and the fish and us.</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359</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836085403"/>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Inanimate objects of the earth (mountains, canyons, seas?) are inferior in glory to heavenly bodies—sun, moon, stars (40-41).</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360</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864555563"/>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Paul elaborates on the superiority of the resurrected body over the earthly body (42-57).</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361</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206321705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3882A52-4913-F244-ACE1-2F7C5907EA77}" type="slidenum">
              <a:rPr lang="en-US">
                <a:solidFill>
                  <a:prstClr val="black"/>
                </a:solidFill>
              </a:rPr>
              <a:pPr>
                <a:defRPr/>
              </a:pPr>
              <a:t>33</a:t>
            </a:fld>
            <a:endParaRPr lang="en-US" dirty="0">
              <a:solidFill>
                <a:prstClr val="black"/>
              </a:solidFill>
            </a:endParaRPr>
          </a:p>
        </p:txBody>
      </p:sp>
      <p:sp>
        <p:nvSpPr>
          <p:cNvPr id="138445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445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Bodies that can die now will be raised as bodies that will never die (42).</a:t>
            </a:r>
          </a:p>
          <a:p>
            <a:r>
              <a:rPr lang="en-US" dirty="0"/>
              <a:t>• Sinful bodies will be raised as bodies that will never sin (43a).</a:t>
            </a:r>
          </a:p>
          <a:p>
            <a:r>
              <a:rPr lang="en-US" dirty="0"/>
              <a:t>• Weak bodies will be raised as powerful bodies—like the ant lifting many times its body weight (43b)!</a:t>
            </a:r>
          </a:p>
          <a:p>
            <a:r>
              <a:rPr lang="en-US" dirty="0"/>
              <a:t>• Physical bodies will be raised as spiritual bodies (44a).</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362</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1822436580"/>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Imagine grieving caterpillars carrying a cocoon shell to its resting place.  </a:t>
            </a:r>
          </a:p>
          <a:p>
            <a:r>
              <a:rPr lang="en-US" dirty="0"/>
              <a:t>The poor, distressed caterpillars, clad in black raiment, weep as they trudge on, mourning the loss of their beloved friend.</a:t>
            </a:r>
          </a:p>
          <a:p>
            <a:r>
              <a:rPr lang="en-US" dirty="0"/>
              <a:t>• Yet above them flies the beautiful butterfly fluttering happily above the muck and mire of the earth—forever freed from its earthly shell! Tan 5035</a:t>
            </a:r>
          </a:p>
          <a:p>
            <a:r>
              <a:rPr lang="en-US" dirty="0"/>
              <a:t>That’s what it will be like to get these new bodies!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363</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1363229200"/>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(How quickly will you trade your earthly for your heavenly body?  Instantly!)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364</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657641439"/>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Sometimes babies have this verse on their clothes which is their promise in the church nursery: "We shall not all sleep—but we all shall be changed!"</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365</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675588055"/>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B18A21-F830-AC42-A04D-F13086BD9F78}"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366</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99043" name="Rectangle 2"/>
          <p:cNvSpPr>
            <a:spLocks noGrp="1" noRot="1" noChangeAspect="1" noChangeArrowheads="1" noTextEdit="1"/>
          </p:cNvSpPr>
          <p:nvPr>
            <p:ph type="sldImg"/>
          </p:nvPr>
        </p:nvSpPr>
        <p:spPr>
          <a:ln/>
        </p:spPr>
      </p:sp>
      <p:sp>
        <p:nvSpPr>
          <p:cNvPr id="59904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Times New Roman" charset="0"/>
                <a:ea typeface="ヒラギノ角ゴ Pro W3" charset="0"/>
                <a:cs typeface="ヒラギノ角ゴ Pro W3" charset="0"/>
              </a:rPr>
              <a:t>In reality…death will be defeated at the Rapture so we can live with God eternally (50-52).</a:t>
            </a:r>
          </a:p>
          <a:p>
            <a:endParaRPr lang="en-US" dirty="0">
              <a:latin typeface="Times New Roman" charset="0"/>
              <a:ea typeface="ヒラギノ角ゴ Pro W3" charset="0"/>
              <a:cs typeface="ヒラギノ角ゴ Pro W3" charset="0"/>
            </a:endParaRPr>
          </a:p>
          <a:p>
            <a:endParaRPr lang="en-US" dirty="0">
              <a:latin typeface="Times New Roman" charset="0"/>
              <a:ea typeface="ヒラギノ角ゴ Pro W3" charset="0"/>
              <a:cs typeface="ヒラギノ角ゴ Pro W3" charset="0"/>
            </a:endParaRPr>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A8BDE2-278E-B648-8725-0B551DB27339}"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367</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976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7635"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we shall instantly be changed!</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368</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3837641823"/>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89A2AB5-7A00-C544-8E83-AE68C737004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118786" name="Rectangle 2"/>
          <p:cNvSpPr>
            <a:spLocks noGrp="1" noRot="1" noChangeAspect="1" noChangeArrowheads="1" noTextEdit="1"/>
          </p:cNvSpPr>
          <p:nvPr>
            <p:ph type="sldImg"/>
          </p:nvPr>
        </p:nvSpPr>
        <p:spPr>
          <a:ln/>
        </p:spPr>
      </p:sp>
      <p:sp>
        <p:nvSpPr>
          <p:cNvPr id="1187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ea typeface="ヒラギノ角ゴ Pro W3" charset="0"/>
                <a:cs typeface="ヒラギノ角ゴ Pro W3" charset="0"/>
              </a:rPr>
              <a:t>The sting of death finally will be defeated.</a:t>
            </a:r>
          </a:p>
        </p:txBody>
      </p:sp>
    </p:spTree>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[Since we know we’ll rise then, we should rise to service now!]</a:t>
            </a:r>
          </a:p>
          <a:p>
            <a:endParaRPr lang="en-US" sz="1200" b="1" kern="1200" dirty="0">
              <a:solidFill>
                <a:schemeClr val="tx1"/>
              </a:solidFill>
              <a:effectLst/>
              <a:latin typeface="Arial" panose="020B0604020202020204" pitchFamily="34" charset="0"/>
              <a:ea typeface="ヒラギノ角ゴ Pro W3" pitchFamily="80"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rPr>
              <a:t>NIV </a:t>
            </a: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1Cor. 15:58     Therefore, my dear brothers, stand firm. Stand firm in what? In the resurrection!</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Let nothing move you. Does this mean to be stubborn about everything? No. Don't let anyone shake your belief in the risen Jesus.</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Always give yourselves fully to the work of the Lord—don't be half-hearted in serving Jesus.</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 because you know that your labor in the Lord is not in vain. You support a truth—the resurrection of Jesus and your future resurrection—so you are not wasting your life to serve Christ. You will be rewarded.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370</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4280119239"/>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p:cNvSpPr>
            <a:spLocks noGrp="1" noRot="1" noChangeAspect="1" noTextEdit="1"/>
          </p:cNvSpPr>
          <p:nvPr>
            <p:ph type="sldImg"/>
          </p:nvPr>
        </p:nvSpPr>
        <p:spPr>
          <a:ln/>
        </p:spPr>
      </p:sp>
      <p:sp>
        <p:nvSpPr>
          <p:cNvPr id="54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spcBef>
                <a:spcPct val="0"/>
              </a:spcBef>
            </a:pPr>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What’s so important about Christ’s resurrection?  Why should it matter to you and me that Jesus arose?</a:t>
            </a:r>
            <a:endParaRPr lang="en-US" dirty="0">
              <a:ea typeface="ヒラギノ角ゴ Pro W3" charset="0"/>
              <a:cs typeface="ヒラギノ角ゴ Pro W3" charset="0"/>
            </a:endParaRPr>
          </a:p>
        </p:txBody>
      </p:sp>
      <p:sp>
        <p:nvSpPr>
          <p:cNvPr id="54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F05DC2-03B8-0448-A918-8CC0EACEF3F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Tree>
    <p:extLst>
      <p:ext uri="{BB962C8B-B14F-4D97-AF65-F5344CB8AC3E}">
        <p14:creationId xmlns:p14="http://schemas.microsoft.com/office/powerpoint/2010/main" val="44269932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5371DEC7-2082-1241-8381-C1E0327F4E2A}" type="slidenum">
              <a:rPr lang="en-US">
                <a:solidFill>
                  <a:prstClr val="black"/>
                </a:solidFill>
              </a:rPr>
              <a:pPr>
                <a:defRPr/>
              </a:pPr>
              <a:t>34</a:t>
            </a:fld>
            <a:endParaRPr lang="en-US" dirty="0">
              <a:solidFill>
                <a:prstClr val="black"/>
              </a:solidFill>
            </a:endParaRPr>
          </a:p>
        </p:txBody>
      </p:sp>
      <p:sp>
        <p:nvSpPr>
          <p:cNvPr id="138854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85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FF5DBCE-D3EF-9249-8DA6-4DC4BF87B69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b="1" kern="1200" dirty="0">
                <a:solidFill>
                  <a:schemeClr val="tx1"/>
                </a:solidFill>
                <a:effectLst/>
                <a:latin typeface="Arial" panose="020B0604020202020204" pitchFamily="34" charset="0"/>
                <a:ea typeface="ヒラギノ角ゴ Pro W3" pitchFamily="80" charset="-128"/>
                <a:cs typeface="ヒラギノ角ゴ Pro W3" pitchFamily="-111" charset="-128"/>
              </a:rPr>
              <a:t>Jesus is alive today—since he also will make us alive again after death, serve him now until death.</a:t>
            </a:r>
            <a:r>
              <a:rPr lang="en-US" dirty="0">
                <a:effectLst/>
              </a:rPr>
              <a:t> </a:t>
            </a:r>
            <a:endParaRPr lang="en-US" b="0" dirty="0">
              <a:ea typeface="ヒラギノ角ゴ Pro W3" charset="0"/>
              <a:cs typeface="ヒラギノ角ゴ Pro W3" charset="0"/>
            </a:endParaRPr>
          </a:p>
        </p:txBody>
      </p:sp>
    </p:spTree>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what does a “resurrection life” look like?</a:t>
            </a:r>
          </a:p>
          <a:p>
            <a:r>
              <a:rPr lang="en-US" dirty="0"/>
              <a:t>Verse 58 says to “give yourself fully to the work of the Lord”!  Do you serve Him with all of your might?</a:t>
            </a:r>
          </a:p>
          <a:p>
            <a:r>
              <a:rPr lang="en-US" dirty="0"/>
              <a:t>“Resurrection life” has hope too. Don’t be like these Corinthians who lost hope (Gospel presentation).</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u="none" strike="noStrike" kern="1200" cap="none" spc="0" normalizeH="0" baseline="0" noProof="0" smtClean="0">
                <a:ln>
                  <a:noFill/>
                </a:ln>
                <a:solidFill>
                  <a:srgbClr val="000000"/>
                </a:solidFill>
                <a:effectLst/>
                <a:uLnTx/>
                <a:uFillTx/>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373</a:t>
            </a:fld>
            <a:endParaRPr kumimoji="0" lang="en-US" sz="1200" u="none" strike="noStrike" kern="1200" cap="none" spc="0" normalizeH="0" baseline="0" noProof="0" dirty="0">
              <a:ln>
                <a:noFill/>
              </a:ln>
              <a:solidFill>
                <a:srgbClr val="000000"/>
              </a:solidFill>
              <a:effectLst/>
              <a:uLnTx/>
              <a:uFillTx/>
              <a:ea typeface="ヒラギノ角ゴ Pro W3" charset="0"/>
            </a:endParaRPr>
          </a:p>
        </p:txBody>
      </p:sp>
    </p:spTree>
    <p:extLst>
      <p:ext uri="{BB962C8B-B14F-4D97-AF65-F5344CB8AC3E}">
        <p14:creationId xmlns:p14="http://schemas.microsoft.com/office/powerpoint/2010/main" val="653060550"/>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254C6224-C992-E34F-83A7-91A0D87E3C47}" type="slidenum">
              <a:rPr lang="en-US" sz="1200">
                <a:solidFill>
                  <a:srgbClr val="000000"/>
                </a:solidFill>
                <a:latin typeface="Arial" panose="020B0604020202020204" pitchFamily="34" charset="0"/>
              </a:rPr>
              <a:pPr eaLnBrk="1" hangingPunct="1"/>
              <a:t>375</a:t>
            </a:fld>
            <a:endParaRPr lang="en-US" sz="1200" dirty="0">
              <a:solidFill>
                <a:srgbClr val="000000"/>
              </a:solidFill>
              <a:latin typeface="Arial" panose="020B0604020202020204" pitchFamily="34" charset="0"/>
            </a:endParaRPr>
          </a:p>
        </p:txBody>
      </p:sp>
      <p:sp>
        <p:nvSpPr>
          <p:cNvPr id="612355" name="Rectangle 2"/>
          <p:cNvSpPr>
            <a:spLocks noGrp="1" noRot="1" noChangeAspect="1" noChangeArrowheads="1"/>
          </p:cNvSpPr>
          <p:nvPr>
            <p:ph type="sldImg"/>
          </p:nvPr>
        </p:nvSpPr>
        <p:spPr>
          <a:solidFill>
            <a:srgbClr val="FFFFFF"/>
          </a:solidFill>
          <a:ln/>
        </p:spPr>
      </p:sp>
      <p:sp>
        <p:nvSpPr>
          <p:cNvPr id="61235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C738E8F-7C95-BE45-A995-73E12A6792A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1440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0C1DDB3-33CF-C74B-8A14-2B770F0F0A9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14404" name="Rectangle 2"/>
          <p:cNvSpPr>
            <a:spLocks noGrp="1" noRot="1" noChangeAspect="1" noChangeArrowheads="1" noTextEdit="1"/>
          </p:cNvSpPr>
          <p:nvPr>
            <p:ph type="sldImg"/>
          </p:nvPr>
        </p:nvSpPr>
        <p:spPr>
          <a:ln/>
        </p:spPr>
      </p:sp>
      <p:sp>
        <p:nvSpPr>
          <p:cNvPr id="61440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D278EC-FA99-2646-871C-23A2D535A2D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87395" name="Rectangle 2"/>
          <p:cNvSpPr>
            <a:spLocks noGrp="1" noRot="1" noChangeAspect="1" noChangeArrowheads="1" noTextEdit="1"/>
          </p:cNvSpPr>
          <p:nvPr>
            <p:ph type="sldImg"/>
          </p:nvPr>
        </p:nvSpPr>
        <p:spPr>
          <a:ln/>
        </p:spPr>
      </p:sp>
      <p:sp>
        <p:nvSpPr>
          <p:cNvPr id="1873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On Paul’s third trip, he had a longer time in Ephesus where he heard about some problems at Corinth, so he wrote them a letter that we call 1 Corinthians.</a:t>
            </a:r>
          </a:p>
        </p:txBody>
      </p:sp>
    </p:spTree>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2F712B32-D7A6-8040-A175-25939ADF8296}" type="slidenum">
              <a:rPr lang="en-US" sz="1200">
                <a:solidFill>
                  <a:srgbClr val="000000"/>
                </a:solidFill>
                <a:latin typeface="Arial" panose="020B0604020202020204" pitchFamily="34" charset="0"/>
              </a:rPr>
              <a:pPr eaLnBrk="1" hangingPunct="1"/>
              <a:t>379</a:t>
            </a:fld>
            <a:endParaRPr lang="en-US" sz="1200" dirty="0">
              <a:solidFill>
                <a:srgbClr val="000000"/>
              </a:solidFill>
              <a:latin typeface="Arial" panose="020B0604020202020204" pitchFamily="34" charset="0"/>
            </a:endParaRPr>
          </a:p>
        </p:txBody>
      </p:sp>
      <p:sp>
        <p:nvSpPr>
          <p:cNvPr id="627715" name="Rectangle 1026"/>
          <p:cNvSpPr>
            <a:spLocks noGrp="1" noRot="1" noChangeAspect="1" noChangeArrowheads="1"/>
          </p:cNvSpPr>
          <p:nvPr>
            <p:ph type="sldImg"/>
          </p:nvPr>
        </p:nvSpPr>
        <p:spPr>
          <a:solidFill>
            <a:srgbClr val="FFFFFF"/>
          </a:solidFill>
          <a:ln/>
        </p:spPr>
      </p:sp>
      <p:sp>
        <p:nvSpPr>
          <p:cNvPr id="62771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5300037"/>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91A0043-FCAC-8048-9FD3-AE4CA5100BBF}" type="slidenum">
              <a:rPr lang="en-US" sz="1200">
                <a:solidFill>
                  <a:srgbClr val="000000"/>
                </a:solidFill>
                <a:latin typeface="Arial" panose="020B0604020202020204" pitchFamily="34" charset="0"/>
              </a:rPr>
              <a:pPr eaLnBrk="1" hangingPunct="1"/>
              <a:t>380</a:t>
            </a:fld>
            <a:endParaRPr lang="en-US" sz="1200" dirty="0">
              <a:solidFill>
                <a:srgbClr val="000000"/>
              </a:solidFill>
              <a:latin typeface="Arial" panose="020B0604020202020204" pitchFamily="34" charset="0"/>
            </a:endParaRPr>
          </a:p>
        </p:txBody>
      </p:sp>
      <p:sp>
        <p:nvSpPr>
          <p:cNvPr id="62976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FC2101DD-4CA7-3B46-A77A-47B3D54A42C2}" type="slidenum">
              <a:rPr lang="en-US" sz="1200" b="0">
                <a:solidFill>
                  <a:srgbClr val="000000"/>
                </a:solidFill>
                <a:latin typeface="Times New Roman" charset="0"/>
              </a:rPr>
              <a:pPr algn="r" eaLnBrk="1" hangingPunct="1"/>
              <a:t>380</a:t>
            </a:fld>
            <a:endParaRPr lang="en-US" sz="1200" b="0">
              <a:solidFill>
                <a:srgbClr val="000000"/>
              </a:solidFill>
              <a:latin typeface="Times New Roman" charset="0"/>
            </a:endParaRPr>
          </a:p>
        </p:txBody>
      </p:sp>
      <p:sp>
        <p:nvSpPr>
          <p:cNvPr id="629764" name="Rectangle 2"/>
          <p:cNvSpPr>
            <a:spLocks noGrp="1" noRot="1" noChangeAspect="1" noChangeArrowheads="1" noTextEdit="1"/>
          </p:cNvSpPr>
          <p:nvPr>
            <p:ph type="sldImg"/>
          </p:nvPr>
        </p:nvSpPr>
        <p:spPr>
          <a:ln/>
        </p:spPr>
      </p:sp>
      <p:sp>
        <p:nvSpPr>
          <p:cNvPr id="62976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1" dirty="0">
                <a:latin typeface="Arial" panose="020B0604020202020204" pitchFamily="34" charset="0"/>
                <a:ea typeface="ＭＳ Ｐゴシック" charset="0"/>
                <a:cs typeface="ＭＳ Ｐゴシック" charset="0"/>
              </a:rPr>
              <a:t>What about our finances?  I</a:t>
            </a:r>
            <a:r>
              <a:rPr lang="uk-UA" altLang="ja-JP" b="1" dirty="0">
                <a:latin typeface="Arial" panose="020B0604020202020204" pitchFamily="34" charset="0"/>
                <a:ea typeface="ＭＳ Ｐゴシック" charset="0"/>
                <a:cs typeface="ＭＳ Ｐゴシック" charset="0"/>
              </a:rPr>
              <a:t>'</a:t>
            </a:r>
            <a:r>
              <a:rPr lang="en-US" b="1" dirty="0" err="1">
                <a:latin typeface="Arial" panose="020B0604020202020204" pitchFamily="34" charset="0"/>
                <a:ea typeface="ＭＳ Ｐゴシック" charset="0"/>
                <a:cs typeface="ＭＳ Ｐゴシック" charset="0"/>
              </a:rPr>
              <a:t>ll</a:t>
            </a:r>
            <a:r>
              <a:rPr lang="en-US" b="1" dirty="0">
                <a:latin typeface="Arial" panose="020B0604020202020204" pitchFamily="34" charset="0"/>
                <a:ea typeface="ＭＳ Ｐゴシック" charset="0"/>
                <a:cs typeface="ＭＳ Ｐゴシック" charset="0"/>
              </a:rPr>
              <a:t> leave this report to our intern and treasurer, Manik Corea.</a:t>
            </a:r>
          </a:p>
        </p:txBody>
      </p:sp>
    </p:spTree>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9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FFE185E8-9B31-0C41-9D77-4A60E5F88A48}" type="slidenum">
              <a:rPr lang="en-US" sz="1200">
                <a:solidFill>
                  <a:srgbClr val="000000"/>
                </a:solidFill>
                <a:latin typeface="Arial" panose="020B0604020202020204" pitchFamily="34" charset="0"/>
              </a:rPr>
              <a:pPr eaLnBrk="1" hangingPunct="1"/>
              <a:t>382</a:t>
            </a:fld>
            <a:endParaRPr lang="en-US" sz="1200" dirty="0">
              <a:solidFill>
                <a:srgbClr val="000000"/>
              </a:solidFill>
              <a:latin typeface="Arial" panose="020B0604020202020204" pitchFamily="34" charset="0"/>
            </a:endParaRPr>
          </a:p>
        </p:txBody>
      </p:sp>
      <p:sp>
        <p:nvSpPr>
          <p:cNvPr id="63590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301E7048-D11A-0644-86C5-9BA7148B380C}" type="slidenum">
              <a:rPr lang="en-US" sz="1200" b="0">
                <a:solidFill>
                  <a:srgbClr val="000000"/>
                </a:solidFill>
                <a:latin typeface="Times New Roman" charset="0"/>
              </a:rPr>
              <a:pPr algn="r" eaLnBrk="1" hangingPunct="1"/>
              <a:t>382</a:t>
            </a:fld>
            <a:endParaRPr lang="en-US" sz="1200" b="0">
              <a:solidFill>
                <a:srgbClr val="000000"/>
              </a:solidFill>
              <a:latin typeface="Times New Roman" charset="0"/>
            </a:endParaRPr>
          </a:p>
        </p:txBody>
      </p:sp>
      <p:sp>
        <p:nvSpPr>
          <p:cNvPr id="635908" name="Rectangle 2"/>
          <p:cNvSpPr>
            <a:spLocks noGrp="1" noRot="1" noChangeAspect="1" noChangeArrowheads="1" noTextEdit="1"/>
          </p:cNvSpPr>
          <p:nvPr>
            <p:ph type="sldImg"/>
          </p:nvPr>
        </p:nvSpPr>
        <p:spPr>
          <a:ln/>
        </p:spPr>
      </p:sp>
      <p:sp>
        <p:nvSpPr>
          <p:cNvPr id="63590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A8B611-29FB-B39C-677C-DF348FEFAD0C}"/>
            </a:ext>
          </a:extLst>
        </p:cNvPr>
        <p:cNvGrpSpPr/>
        <p:nvPr/>
      </p:nvGrpSpPr>
      <p:grpSpPr>
        <a:xfrm>
          <a:off x="0" y="0"/>
          <a:ext cx="0" cy="0"/>
          <a:chOff x="0" y="0"/>
          <a:chExt cx="0" cy="0"/>
        </a:xfrm>
      </p:grpSpPr>
      <p:sp>
        <p:nvSpPr>
          <p:cNvPr id="635906" name="Rectangle 7">
            <a:extLst>
              <a:ext uri="{FF2B5EF4-FFF2-40B4-BE49-F238E27FC236}">
                <a16:creationId xmlns:a16="http://schemas.microsoft.com/office/drawing/2014/main" id="{A66CE9DE-B6EA-6A3C-6EF6-760A203B195F}"/>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E185E8-9B31-0C41-9D77-4A60E5F88A4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35907" name="Rectangle 7">
            <a:extLst>
              <a:ext uri="{FF2B5EF4-FFF2-40B4-BE49-F238E27FC236}">
                <a16:creationId xmlns:a16="http://schemas.microsoft.com/office/drawing/2014/main" id="{FAE282F9-3250-C895-9670-F4C39776CEF2}"/>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01E7048-D11A-0644-86C5-9BA7148B380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35908" name="Rectangle 2">
            <a:extLst>
              <a:ext uri="{FF2B5EF4-FFF2-40B4-BE49-F238E27FC236}">
                <a16:creationId xmlns:a16="http://schemas.microsoft.com/office/drawing/2014/main" id="{9D641D20-379C-119C-15E5-A2C721DD6A56}"/>
              </a:ext>
            </a:extLst>
          </p:cNvPr>
          <p:cNvSpPr>
            <a:spLocks noGrp="1" noRot="1" noChangeAspect="1" noChangeArrowheads="1" noTextEdit="1"/>
          </p:cNvSpPr>
          <p:nvPr>
            <p:ph type="sldImg"/>
          </p:nvPr>
        </p:nvSpPr>
        <p:spPr>
          <a:ln/>
        </p:spPr>
      </p:sp>
      <p:sp>
        <p:nvSpPr>
          <p:cNvPr id="635909" name="Rectangle 3">
            <a:extLst>
              <a:ext uri="{FF2B5EF4-FFF2-40B4-BE49-F238E27FC236}">
                <a16:creationId xmlns:a16="http://schemas.microsoft.com/office/drawing/2014/main" id="{86915A27-0BF1-FC7C-EB27-B73AECF606C5}"/>
              </a:ext>
            </a:extLst>
          </p:cNvPr>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29625118"/>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0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8796E8FC-6B9F-5247-B1F6-F73D0C763EC2}" type="slidenum">
              <a:rPr lang="en-US" sz="1200">
                <a:solidFill>
                  <a:srgbClr val="000000"/>
                </a:solidFill>
                <a:latin typeface="Arial" panose="020B0604020202020204" pitchFamily="34" charset="0"/>
              </a:rPr>
              <a:pPr eaLnBrk="1" hangingPunct="1"/>
              <a:t>387</a:t>
            </a:fld>
            <a:endParaRPr lang="en-US" sz="1200" dirty="0">
              <a:solidFill>
                <a:srgbClr val="000000"/>
              </a:solidFill>
              <a:latin typeface="Arial" panose="020B0604020202020204" pitchFamily="34" charset="0"/>
            </a:endParaRPr>
          </a:p>
        </p:txBody>
      </p:sp>
      <p:sp>
        <p:nvSpPr>
          <p:cNvPr id="64307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69DB9444-69B7-C04E-BDEE-0FA0CE9FC3CD}" type="slidenum">
              <a:rPr lang="en-US" sz="1200" b="0">
                <a:solidFill>
                  <a:srgbClr val="000000"/>
                </a:solidFill>
                <a:latin typeface="Times New Roman" charset="0"/>
              </a:rPr>
              <a:pPr algn="r" eaLnBrk="1" hangingPunct="1"/>
              <a:t>387</a:t>
            </a:fld>
            <a:endParaRPr lang="en-US" sz="1200" b="0">
              <a:solidFill>
                <a:srgbClr val="000000"/>
              </a:solidFill>
              <a:latin typeface="Times New Roman" charset="0"/>
            </a:endParaRPr>
          </a:p>
        </p:txBody>
      </p:sp>
      <p:sp>
        <p:nvSpPr>
          <p:cNvPr id="643076" name="Rectangle 2"/>
          <p:cNvSpPr>
            <a:spLocks noGrp="1" noRot="1" noChangeAspect="1" noChangeArrowheads="1"/>
          </p:cNvSpPr>
          <p:nvPr>
            <p:ph type="sldImg"/>
          </p:nvPr>
        </p:nvSpPr>
        <p:spPr>
          <a:solidFill>
            <a:srgbClr val="FFFFFF"/>
          </a:solidFill>
          <a:ln/>
        </p:spPr>
      </p:sp>
      <p:sp>
        <p:nvSpPr>
          <p:cNvPr id="643077" name="Rectangle 3"/>
          <p:cNvSpPr>
            <a:spLocks noGrp="1" noChangeArrowheads="1"/>
          </p:cNvSpPr>
          <p:nvPr>
            <p:ph type="body" idx="1"/>
          </p:nvPr>
        </p:nvSpPr>
        <p:spPr>
          <a:solidFill>
            <a:srgbClr val="FFFFFF"/>
          </a:solidFill>
          <a:ln>
            <a:solidFill>
              <a:srgbClr val="000000"/>
            </a:solidFill>
          </a:ln>
        </p:spPr>
        <p:txBody>
          <a:bodyPr/>
          <a:lstStyle/>
          <a:p>
            <a:pPr eaLnBrk="1" hangingPunct="1">
              <a:spcBef>
                <a:spcPct val="0"/>
              </a:spcBef>
            </a:pPr>
            <a:r>
              <a:rPr lang="en-US" sz="2400" b="1" dirty="0">
                <a:latin typeface="Arial" panose="020B0604020202020204" pitchFamily="34" charset="0"/>
                <a:ea typeface="ＭＳ Ｐゴシック" charset="0"/>
                <a:cs typeface="ＭＳ Ｐゴシック" charset="0"/>
              </a:rPr>
              <a:t>Like a sports team needs a common goal, so do we.</a:t>
            </a:r>
          </a:p>
          <a:p>
            <a:pPr eaLnBrk="1" hangingPunct="1">
              <a:spcBef>
                <a:spcPct val="0"/>
              </a:spcBef>
            </a:pPr>
            <a:r>
              <a:rPr lang="en-US" sz="2400" b="1" dirty="0">
                <a:latin typeface="Arial" panose="020B0604020202020204" pitchFamily="34" charset="0"/>
                <a:ea typeface="ＭＳ Ｐゴシック" charset="0"/>
                <a:cs typeface="ＭＳ Ｐゴシック" charset="0"/>
              </a:rPr>
              <a:t>Praise God for the unity of this body.  I have been a part of 13 churches in my 36 years as a Christian--and this is the most united!</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7023197B-599E-BB41-A667-4492CE58188F}" type="slidenum">
              <a:rPr lang="en-US">
                <a:solidFill>
                  <a:prstClr val="black"/>
                </a:solidFill>
              </a:rPr>
              <a:pPr>
                <a:defRPr/>
              </a:pPr>
              <a:t>35</a:t>
            </a:fld>
            <a:endParaRPr lang="en-US" dirty="0">
              <a:solidFill>
                <a:prstClr val="black"/>
              </a:solidFill>
            </a:endParaRPr>
          </a:p>
        </p:txBody>
      </p:sp>
      <p:sp>
        <p:nvSpPr>
          <p:cNvPr id="139264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9264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We all are too keenly aware that there is a herd mentality in our world. It seems that the blind keeps leading the blind—insisting that we slavishly follow. </a:t>
            </a:r>
          </a:p>
          <a:p>
            <a:r>
              <a:rPr lang="en-US" b="1" dirty="0">
                <a:latin typeface="Arial" panose="020B0604020202020204" pitchFamily="34" charset="0"/>
                <a:cs typeface="Arial" panose="020B0604020202020204" pitchFamily="34" charset="0"/>
              </a:rPr>
              <a:t>This week the governor of Virginia publicly argued for infanticide—and millions supported him!</a:t>
            </a:r>
          </a:p>
          <a:p>
            <a:r>
              <a:rPr lang="en-US" b="1" dirty="0">
                <a:latin typeface="Arial" panose="020B0604020202020204" pitchFamily="34" charset="0"/>
                <a:cs typeface="Arial" panose="020B0604020202020204" pitchFamily="34" charset="0"/>
              </a:rPr>
              <a:t>Then pictures arouse of his racism while in medical school—so now politicians of his own party are calling for his resignation!</a:t>
            </a:r>
          </a:p>
          <a:p>
            <a:r>
              <a:rPr lang="en-US" b="1" dirty="0">
                <a:latin typeface="Arial" panose="020B0604020202020204" pitchFamily="34" charset="0"/>
                <a:cs typeface="Arial" panose="020B0604020202020204" pitchFamily="34" charset="0"/>
              </a:rPr>
              <a:t>Since when is prejudice worse than killing babies right after birth?</a:t>
            </a:r>
          </a:p>
        </p:txBody>
      </p:sp>
    </p:spTree>
    <p:extLst>
      <p:ext uri="{BB962C8B-B14F-4D97-AF65-F5344CB8AC3E}">
        <p14:creationId xmlns:p14="http://schemas.microsoft.com/office/powerpoint/2010/main" val="1069115049"/>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How should we be </a:t>
            </a:r>
            <a:r>
              <a:rPr lang="en-US" sz="1200" b="1" u="sng" dirty="0">
                <a:effectLst/>
                <a:latin typeface="Arial" panose="020B0604020202020204" pitchFamily="34" charset="0"/>
                <a:ea typeface="Times New Roman" panose="02020603050405020304" pitchFamily="18" charset="0"/>
                <a:cs typeface="Arial" panose="020B0604020202020204" pitchFamily="34" charset="0"/>
              </a:rPr>
              <a:t>different</a:t>
            </a:r>
            <a:r>
              <a:rPr lang="en-US" sz="1200" b="1" dirty="0">
                <a:effectLst/>
                <a:latin typeface="Arial" panose="020B0604020202020204" pitchFamily="34" charset="0"/>
                <a:ea typeface="Times New Roman" panose="02020603050405020304" pitchFamily="18" charset="0"/>
                <a:cs typeface="Arial" panose="020B0604020202020204" pitchFamily="34" charset="0"/>
              </a:rPr>
              <a:t> from unbelievers? I just told you three ways!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What are some of the ways that God wants your life to escape the herd mentality?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How does Jesus desire you to rise above the fray?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92648196"/>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736328465"/>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Said differently, do not divide the church, do not be immoral, and do not act only for your own benefit (restatement). </a:t>
            </a:r>
            <a:endParaRPr lang="en-US" dirty="0">
              <a:cs typeface="ＭＳ Ｐゴシック" charset="0"/>
            </a:endParaRPr>
          </a:p>
        </p:txBody>
      </p:sp>
    </p:spTree>
    <p:extLst>
      <p:ext uri="{BB962C8B-B14F-4D97-AF65-F5344CB8AC3E}">
        <p14:creationId xmlns:p14="http://schemas.microsoft.com/office/powerpoint/2010/main" val="1676269640"/>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3204396346"/>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2EDCEA-0CB3-DA48-9F73-F780BAA943B6}"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397</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NP NT Preaching (np)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913992999"/>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5C39D7D7-3169-D547-B0DC-1CEC6E708FCB}" type="slidenum">
              <a:rPr lang="en-US" sz="1200">
                <a:solidFill>
                  <a:srgbClr val="000000"/>
                </a:solidFill>
                <a:latin typeface="Arial" panose="020B0604020202020204" pitchFamily="34" charset="0"/>
              </a:rPr>
              <a:pPr eaLnBrk="1" hangingPunct="1"/>
              <a:t>398</a:t>
            </a:fld>
            <a:endParaRPr lang="en-US" sz="1200" dirty="0">
              <a:solidFill>
                <a:srgbClr val="000000"/>
              </a:solidFill>
              <a:latin typeface="Arial" panose="020B0604020202020204" pitchFamily="34" charset="0"/>
            </a:endParaRPr>
          </a:p>
        </p:txBody>
      </p:sp>
      <p:sp>
        <p:nvSpPr>
          <p:cNvPr id="649219" name="Rectangle 2"/>
          <p:cNvSpPr>
            <a:spLocks noGrp="1" noRot="1" noChangeAspect="1" noChangeArrowheads="1"/>
          </p:cNvSpPr>
          <p:nvPr>
            <p:ph type="sldImg"/>
          </p:nvPr>
        </p:nvSpPr>
        <p:spPr>
          <a:solidFill>
            <a:srgbClr val="FFFFFF"/>
          </a:solidFill>
          <a:ln/>
        </p:spPr>
      </p:sp>
      <p:sp>
        <p:nvSpPr>
          <p:cNvPr id="6492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399</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A710012-6D3D-6D43-AA0C-9388FAEA03BC}" type="slidenum">
              <a:rPr lang="en-US">
                <a:solidFill>
                  <a:prstClr val="black"/>
                </a:solidFill>
              </a:rPr>
              <a:pPr>
                <a:defRPr/>
              </a:pPr>
              <a:t>36</a:t>
            </a:fld>
            <a:endParaRPr lang="en-US" dirty="0">
              <a:solidFill>
                <a:prstClr val="black"/>
              </a:solidFill>
            </a:endParaRPr>
          </a:p>
        </p:txBody>
      </p:sp>
      <p:sp>
        <p:nvSpPr>
          <p:cNvPr id="139673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9673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9A7091DB-7908-0045-9EDB-B7C06BAE4316}" type="slidenum">
              <a:rPr lang="en-US">
                <a:solidFill>
                  <a:prstClr val="black"/>
                </a:solidFill>
              </a:rPr>
              <a:pPr>
                <a:defRPr/>
              </a:pPr>
              <a:t>37</a:t>
            </a:fld>
            <a:endParaRPr lang="en-US" dirty="0">
              <a:solidFill>
                <a:prstClr val="black"/>
              </a:solidFill>
            </a:endParaRPr>
          </a:p>
        </p:txBody>
      </p:sp>
      <p:sp>
        <p:nvSpPr>
          <p:cNvPr id="139878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9878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394E44E-B1E1-2F4A-9914-E8E0DA33AC78}" type="slidenum">
              <a:rPr lang="en-US">
                <a:solidFill>
                  <a:prstClr val="black"/>
                </a:solidFill>
              </a:rPr>
              <a:pPr>
                <a:defRPr/>
              </a:pPr>
              <a:t>38</a:t>
            </a:fld>
            <a:endParaRPr lang="en-US" dirty="0">
              <a:solidFill>
                <a:prstClr val="black"/>
              </a:solidFill>
            </a:endParaRPr>
          </a:p>
        </p:txBody>
      </p:sp>
      <p:sp>
        <p:nvSpPr>
          <p:cNvPr id="140083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0083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E983436-2D9D-DF4C-9509-D67ACB046338}" type="slidenum">
              <a:rPr lang="en-US">
                <a:solidFill>
                  <a:prstClr val="black"/>
                </a:solidFill>
              </a:rPr>
              <a:pPr>
                <a:defRPr/>
              </a:pPr>
              <a:t>39</a:t>
            </a:fld>
            <a:endParaRPr lang="en-US" dirty="0">
              <a:solidFill>
                <a:prstClr val="black"/>
              </a:solidFill>
            </a:endParaRPr>
          </a:p>
        </p:txBody>
      </p:sp>
      <p:sp>
        <p:nvSpPr>
          <p:cNvPr id="140288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0288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5262EBD-0E7C-244C-A900-E4E1E597137C}" type="slidenum">
              <a:rPr lang="en-US">
                <a:solidFill>
                  <a:prstClr val="black"/>
                </a:solidFill>
              </a:rPr>
              <a:pPr>
                <a:defRPr/>
              </a:pPr>
              <a:t>40</a:t>
            </a:fld>
            <a:endParaRPr lang="en-US" dirty="0">
              <a:solidFill>
                <a:prstClr val="black"/>
              </a:solidFill>
            </a:endParaRPr>
          </a:p>
        </p:txBody>
      </p:sp>
      <p:sp>
        <p:nvSpPr>
          <p:cNvPr id="140697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0697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B5C2445-BE51-F944-B8EE-D63853412043}" type="slidenum">
              <a:rPr lang="en-US">
                <a:solidFill>
                  <a:prstClr val="black"/>
                </a:solidFill>
              </a:rPr>
              <a:pPr/>
              <a:t>5</a:t>
            </a:fld>
            <a:endParaRPr lang="en-US" dirty="0">
              <a:solidFill>
                <a:prstClr val="black"/>
              </a:solidFill>
            </a:endParaRPr>
          </a:p>
        </p:txBody>
      </p:sp>
      <p:sp>
        <p:nvSpPr>
          <p:cNvPr id="132301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2301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9DE42745-099C-644E-9839-E6EDB8292C0D}" type="slidenum">
              <a:rPr lang="en-US">
                <a:solidFill>
                  <a:prstClr val="black"/>
                </a:solidFill>
              </a:rPr>
              <a:pPr>
                <a:defRPr/>
              </a:pPr>
              <a:t>41</a:t>
            </a:fld>
            <a:endParaRPr lang="en-US" dirty="0">
              <a:solidFill>
                <a:prstClr val="black"/>
              </a:solidFill>
            </a:endParaRPr>
          </a:p>
        </p:txBody>
      </p:sp>
      <p:sp>
        <p:nvSpPr>
          <p:cNvPr id="140902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0902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293628999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78BCC377-5E91-D245-AFF8-7343E0ACDD02}" type="slidenum">
              <a:rPr lang="en-US">
                <a:solidFill>
                  <a:prstClr val="black"/>
                </a:solidFill>
              </a:rPr>
              <a:pPr>
                <a:defRPr/>
              </a:pPr>
              <a:t>42</a:t>
            </a:fld>
            <a:endParaRPr lang="en-US" dirty="0">
              <a:solidFill>
                <a:prstClr val="black"/>
              </a:solidFill>
            </a:endParaRPr>
          </a:p>
        </p:txBody>
      </p:sp>
      <p:sp>
        <p:nvSpPr>
          <p:cNvPr id="141107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1107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331FB58-0777-9A40-8409-5984E969B307}" type="slidenum">
              <a:rPr lang="en-US">
                <a:solidFill>
                  <a:prstClr val="black"/>
                </a:solidFill>
              </a:rPr>
              <a:pPr>
                <a:defRPr/>
              </a:pPr>
              <a:t>43</a:t>
            </a:fld>
            <a:endParaRPr lang="en-US" dirty="0">
              <a:solidFill>
                <a:prstClr val="black"/>
              </a:solidFill>
            </a:endParaRPr>
          </a:p>
        </p:txBody>
      </p:sp>
      <p:sp>
        <p:nvSpPr>
          <p:cNvPr id="141517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1517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5938" name="Rectangle 7"/>
          <p:cNvSpPr>
            <a:spLocks noGrp="1" noChangeArrowheads="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CDD4F-431B-C446-AB6F-9A6E15CC6F81}" type="slidenum">
              <a:rPr kumimoji="0" lang="en-US" sz="1200" b="0" i="0" u="none" strike="noStrike" kern="1200" cap="none" spc="0" normalizeH="0" baseline="0" noProof="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935939" name="Rectangle 2"/>
          <p:cNvSpPr>
            <a:spLocks noGrp="1" noRot="1" noChangeAspect="1" noChangeArrowheads="1"/>
          </p:cNvSpPr>
          <p:nvPr>
            <p:ph type="sldImg"/>
          </p:nvPr>
        </p:nvSpPr>
        <p:spPr>
          <a:solidFill>
            <a:srgbClr val="FFFFFF"/>
          </a:solidFill>
          <a:ln/>
        </p:spPr>
      </p:sp>
      <p:sp>
        <p:nvSpPr>
          <p:cNvPr id="93594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Community worship is also a fantastic privilege! Don’t look at church as a burden but as a blessing. That’s why the fellowship offering is also called the peace offering.  “The typology of the fellowship offering pictures the fellowship that the New Testament believer has with God and with other believers on the basis of Christ’s death on the cross (1 John 1:3). This is one phase of Christ’s ‘making peace through His blood, shed on the cross’ (Col. 1:20). In fact, ‘He Himself is our peace’ (Eph. 2:14)” (Lindsey, BKC, 1:180).</a:t>
            </a:r>
          </a:p>
          <a:p>
            <a:pPr eaLnBrk="1" hangingPunct="1"/>
            <a:endParaRPr lang="en-US" b="1" dirty="0">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44041341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606EC01-64D5-704C-B4FE-82ED1FAF7FB2}" type="slidenum">
              <a:rPr lang="en-US">
                <a:solidFill>
                  <a:prstClr val="black"/>
                </a:solidFill>
              </a:rPr>
              <a:pPr>
                <a:defRPr/>
              </a:pPr>
              <a:t>45</a:t>
            </a:fld>
            <a:endParaRPr lang="en-US" dirty="0">
              <a:solidFill>
                <a:prstClr val="black"/>
              </a:solidFill>
            </a:endParaRPr>
          </a:p>
        </p:txBody>
      </p:sp>
      <p:sp>
        <p:nvSpPr>
          <p:cNvPr id="142131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2131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6BE5670-FE7B-AE40-ABA4-B1CB832F8822}" type="slidenum">
              <a:rPr lang="en-US">
                <a:solidFill>
                  <a:prstClr val="black"/>
                </a:solidFill>
              </a:rPr>
              <a:pPr>
                <a:defRPr/>
              </a:pPr>
              <a:t>46</a:t>
            </a:fld>
            <a:endParaRPr lang="en-US" dirty="0">
              <a:solidFill>
                <a:prstClr val="black"/>
              </a:solidFill>
            </a:endParaRPr>
          </a:p>
        </p:txBody>
      </p:sp>
      <p:sp>
        <p:nvSpPr>
          <p:cNvPr id="142336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2336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2CDD732-F301-A94E-91C1-609FEFE19596}" type="slidenum">
              <a:rPr lang="en-US">
                <a:solidFill>
                  <a:prstClr val="black"/>
                </a:solidFill>
              </a:rPr>
              <a:pPr/>
              <a:t>47</a:t>
            </a:fld>
            <a:endParaRPr lang="en-US" dirty="0">
              <a:solidFill>
                <a:prstClr val="black"/>
              </a:solidFill>
            </a:endParaRPr>
          </a:p>
        </p:txBody>
      </p:sp>
      <p:sp>
        <p:nvSpPr>
          <p:cNvPr id="14274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4274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7829FC5-EEE3-4747-BC21-8392B38F6BDC}"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143155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155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164530815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30502D0-8EBD-8C48-BB53-0C02807004F6}" type="slidenum">
              <a:rPr lang="en-US">
                <a:solidFill>
                  <a:prstClr val="black"/>
                </a:solidFill>
              </a:rPr>
              <a:pPr>
                <a:defRPr/>
              </a:pPr>
              <a:t>49</a:t>
            </a:fld>
            <a:endParaRPr lang="en-US" dirty="0">
              <a:solidFill>
                <a:prstClr val="black"/>
              </a:solidFill>
            </a:endParaRPr>
          </a:p>
        </p:txBody>
      </p:sp>
      <p:sp>
        <p:nvSpPr>
          <p:cNvPr id="143769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769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9DB3341-7433-3949-9886-2852B4F769A4}" type="slidenum">
              <a:rPr lang="en-US">
                <a:solidFill>
                  <a:prstClr val="black"/>
                </a:solidFill>
              </a:rPr>
              <a:pPr>
                <a:defRPr/>
              </a:pPr>
              <a:t>50</a:t>
            </a:fld>
            <a:endParaRPr lang="en-US" dirty="0">
              <a:solidFill>
                <a:prstClr val="black"/>
              </a:solidFill>
            </a:endParaRPr>
          </a:p>
        </p:txBody>
      </p:sp>
      <p:sp>
        <p:nvSpPr>
          <p:cNvPr id="143974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97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7FE7248-97FF-4845-97A6-FAE3DEA63D22}" type="slidenum">
              <a:rPr lang="en-US">
                <a:solidFill>
                  <a:prstClr val="black"/>
                </a:solidFill>
              </a:rPr>
              <a:pPr/>
              <a:t>6</a:t>
            </a:fld>
            <a:endParaRPr lang="en-US" dirty="0">
              <a:solidFill>
                <a:prstClr val="black"/>
              </a:solidFill>
            </a:endParaRPr>
          </a:p>
        </p:txBody>
      </p:sp>
      <p:sp>
        <p:nvSpPr>
          <p:cNvPr id="13250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250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C24E1744-41E0-6F4D-A9CD-FC660862F23C}" type="slidenum">
              <a:rPr lang="en-US">
                <a:solidFill>
                  <a:prstClr val="black"/>
                </a:solidFill>
              </a:rPr>
              <a:pPr>
                <a:defRPr/>
              </a:pPr>
              <a:t>51</a:t>
            </a:fld>
            <a:endParaRPr lang="en-US" dirty="0">
              <a:solidFill>
                <a:prstClr val="black"/>
              </a:solidFill>
            </a:endParaRPr>
          </a:p>
        </p:txBody>
      </p:sp>
      <p:sp>
        <p:nvSpPr>
          <p:cNvPr id="143974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97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63C2CB-4B9F-F045-93C8-CBA2D7CC971C}"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530766-A2C4-6041-9665-5A616800F0B0}"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7166E9-1BF6-8D47-47D9-02207DB2E018}"/>
            </a:ext>
          </a:extLst>
        </p:cNvPr>
        <p:cNvGrpSpPr/>
        <p:nvPr/>
      </p:nvGrpSpPr>
      <p:grpSpPr>
        <a:xfrm>
          <a:off x="0" y="0"/>
          <a:ext cx="0" cy="0"/>
          <a:chOff x="0" y="0"/>
          <a:chExt cx="0" cy="0"/>
        </a:xfrm>
      </p:grpSpPr>
      <p:sp>
        <p:nvSpPr>
          <p:cNvPr id="7" name="Rectangle 7">
            <a:extLst>
              <a:ext uri="{FF2B5EF4-FFF2-40B4-BE49-F238E27FC236}">
                <a16:creationId xmlns:a16="http://schemas.microsoft.com/office/drawing/2014/main" id="{3578238E-6298-D74E-AB00-0736D5512D8B}"/>
              </a:ext>
            </a:extLst>
          </p:cNvPr>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30502D0-8EBD-8C48-BB53-0C02807004F6}"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
        <p:nvSpPr>
          <p:cNvPr id="1437698" name="Rectangle 2">
            <a:extLst>
              <a:ext uri="{FF2B5EF4-FFF2-40B4-BE49-F238E27FC236}">
                <a16:creationId xmlns:a16="http://schemas.microsoft.com/office/drawing/2014/main" id="{2C953445-EDAF-1C87-C101-66BCBB4D07B6}"/>
              </a:ext>
            </a:extLst>
          </p:cNvPr>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7699" name="Rectangle 3">
            <a:extLst>
              <a:ext uri="{FF2B5EF4-FFF2-40B4-BE49-F238E27FC236}">
                <a16:creationId xmlns:a16="http://schemas.microsoft.com/office/drawing/2014/main" id="{85509FBA-8219-98FA-1BC1-9C6E904D151C}"/>
              </a:ext>
            </a:extLst>
          </p:cNvPr>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76768170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4C838F7-7BB9-EE46-8426-03269C77E5C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D4D169-871D-534A-ABB5-01047FD1F639}"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54</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3864CE-A296-3240-AB7F-F9F865AC5B4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60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46083"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7D2A183-539A-B64C-BD41-0E6F1B5633B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Rectangle 7"/>
          <p:cNvSpPr txBox="1">
            <a:spLocks noGrp="1" noChangeArrowheads="1"/>
          </p:cNvSpPr>
          <p:nvPr/>
        </p:nvSpPr>
        <p:spPr bwMode="auto">
          <a:xfrm>
            <a:off x="3900488" y="9515475"/>
            <a:ext cx="2981325" cy="500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6551" tIns="48276" rIns="96551" bIns="48276"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5DE975-F472-BA4C-A774-8264D4B0B4CD}" type="slidenum">
              <a:rPr kumimoji="0" lang="en-US" sz="13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59</a:t>
            </a:fld>
            <a:endParaRPr kumimoji="0" lang="en-US" sz="13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993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39939" name="Rectangle 3"/>
          <p:cNvSpPr>
            <a:spLocks noGrp="1" noChangeArrowheads="1"/>
          </p:cNvSpPr>
          <p:nvPr>
            <p:ph type="body" idx="1"/>
          </p:nvPr>
        </p:nvSpPr>
        <p:spPr bwMode="auto">
          <a:xfrm>
            <a:off x="917575" y="4757738"/>
            <a:ext cx="5046663" cy="4506912"/>
          </a:xfrm>
          <a:solidFill>
            <a:srgbClr val="FFFFFF"/>
          </a:solidFill>
          <a:ln>
            <a:solidFill>
              <a:srgbClr val="000000"/>
            </a:solidFill>
            <a:miter lim="800000"/>
            <a:headEnd/>
            <a:tailEnd/>
          </a:ln>
        </p:spPr>
        <p:txBody>
          <a:bodyPr wrap="square" numCol="1" anchor="t" anchorCtr="0" compatLnSpc="1">
            <a:prstTxWarp prst="textNoShape">
              <a:avLst/>
            </a:prstTxWarp>
          </a:bodyPr>
          <a:lstStyle/>
          <a:p>
            <a:pPr eaLnBrk="1" hangingPunct="1">
              <a:spcBef>
                <a:spcPct val="0"/>
              </a:spcBef>
            </a:pPr>
            <a:r>
              <a:rPr lang="en-US" b="1">
                <a:solidFill>
                  <a:srgbClr val="0000CC"/>
                </a:solidFill>
                <a:latin typeface="Arial-BoldMT" charset="0"/>
                <a:ea typeface="ＭＳ Ｐゴシック" charset="0"/>
                <a:cs typeface="ＭＳ Ｐゴシック" charset="0"/>
              </a:rPr>
              <a:t>www.work4women.org/multimedia/ photos.cfm</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E1B7969-D3F1-B943-AF8F-7B7F1F3569B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13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8131"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6AEBE7B-74C6-754D-BA85-945F46253A3C}"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12643" name="Text Box 2"/>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12644" name="Text Box 3"/>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pPr eaLnBrk="1" hangingPunct="1"/>
            <a:endParaRPr lang="en-US">
              <a:latin typeface="Calibri" charset="0"/>
            </a:endParaRPr>
          </a:p>
        </p:txBody>
      </p:sp>
    </p:spTree>
    <p:extLst>
      <p:ext uri="{BB962C8B-B14F-4D97-AF65-F5344CB8AC3E}">
        <p14:creationId xmlns:p14="http://schemas.microsoft.com/office/powerpoint/2010/main" val="71424912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AB835EA-65C1-7C45-B439-E0ED90758CD0}" type="slidenum">
              <a:rPr lang="en-US" sz="1200">
                <a:solidFill>
                  <a:prstClr val="black"/>
                </a:solidFill>
                <a:latin typeface="Arial" panose="020B0604020202020204" pitchFamily="34" charset="0"/>
              </a:rPr>
              <a:pPr/>
              <a:t>62</a:t>
            </a:fld>
            <a:endParaRPr lang="en-US" sz="1200" dirty="0">
              <a:solidFill>
                <a:prstClr val="black"/>
              </a:solidFill>
              <a:latin typeface="Arial" panose="020B0604020202020204" pitchFamily="34" charset="0"/>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974CD12-7983-224C-925F-E39269E9DEF2}" type="slidenum">
              <a:rPr lang="en-US">
                <a:solidFill>
                  <a:prstClr val="black"/>
                </a:solidFill>
              </a:rPr>
              <a:pPr/>
              <a:t>7</a:t>
            </a:fld>
            <a:endParaRPr lang="en-US" dirty="0">
              <a:solidFill>
                <a:prstClr val="black"/>
              </a:solidFill>
            </a:endParaRPr>
          </a:p>
        </p:txBody>
      </p:sp>
      <p:sp>
        <p:nvSpPr>
          <p:cNvPr id="13271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271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77AA504-AD01-5644-B38B-3966E4C505E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397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83971"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8D21455-E64B-6349-8431-6F0BC749F41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601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86019"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C7B1E68-D4B8-D549-A000-A2254DE366C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80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8806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B0CF76B-0D0C-3A4B-8914-2935844624BB}"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24930" name="Rectangle 2"/>
          <p:cNvSpPr>
            <a:spLocks noGrp="1" noRot="1" noChangeAspect="1" noChangeArrowheads="1"/>
          </p:cNvSpPr>
          <p:nvPr>
            <p:ph type="sldImg"/>
          </p:nvPr>
        </p:nvSpPr>
        <p:spPr>
          <a:solidFill>
            <a:srgbClr val="FFFFFF"/>
          </a:solidFill>
          <a:ln/>
        </p:spPr>
      </p:sp>
      <p:sp>
        <p:nvSpPr>
          <p:cNvPr id="124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239570507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Rectangle 7"/>
          <p:cNvSpPr txBox="1">
            <a:spLocks noGrp="1" noChangeArrowheads="1"/>
          </p:cNvSpPr>
          <p:nvPr/>
        </p:nvSpPr>
        <p:spPr bwMode="auto">
          <a:xfrm>
            <a:off x="3900488" y="9515475"/>
            <a:ext cx="2981325" cy="500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6551" tIns="48276" rIns="96551" bIns="48276"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DAA2D1-11DE-7D40-B67C-D7F68611B124}" type="slidenum">
              <a:rPr kumimoji="0" lang="en-US" sz="13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67</a:t>
            </a:fld>
            <a:endParaRPr kumimoji="0" lang="en-US" sz="13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21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92163"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Rectangle 7"/>
          <p:cNvSpPr txBox="1">
            <a:spLocks noGrp="1" noChangeArrowheads="1"/>
          </p:cNvSpPr>
          <p:nvPr/>
        </p:nvSpPr>
        <p:spPr bwMode="auto">
          <a:xfrm>
            <a:off x="3900488" y="9515475"/>
            <a:ext cx="2981325" cy="500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6551" tIns="48276" rIns="96551" bIns="48276"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0BF6E98-6A83-8640-823B-99B394FAE9C4}" type="slidenum">
              <a:rPr kumimoji="0" lang="en-US" sz="13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68</a:t>
            </a:fld>
            <a:endParaRPr kumimoji="0" lang="en-US" sz="13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42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94211"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B0CF76B-0D0C-3A4B-8914-2935844624BB}"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69</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24930" name="Rectangle 2"/>
          <p:cNvSpPr>
            <a:spLocks noGrp="1" noRot="1" noChangeAspect="1" noChangeArrowheads="1"/>
          </p:cNvSpPr>
          <p:nvPr>
            <p:ph type="sldImg"/>
          </p:nvPr>
        </p:nvSpPr>
        <p:spPr>
          <a:solidFill>
            <a:srgbClr val="FFFFFF"/>
          </a:solidFill>
          <a:ln/>
        </p:spPr>
      </p:sp>
      <p:sp>
        <p:nvSpPr>
          <p:cNvPr id="124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22451271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2371849-EDA2-7E49-B64E-65E34A03C836}"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1314" name="Rectangle 2"/>
          <p:cNvSpPr>
            <a:spLocks noGrp="1" noRot="1" noChangeAspect="1" noChangeArrowheads="1" noTextEdit="1"/>
          </p:cNvSpPr>
          <p:nvPr>
            <p:ph type="sldImg"/>
          </p:nvPr>
        </p:nvSpPr>
        <p:spPr>
          <a:ln/>
        </p:spPr>
      </p:sp>
      <p:sp>
        <p:nvSpPr>
          <p:cNvPr id="1413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Slides 70-80 from NT Survey course PPT on 1</a:t>
            </a:r>
            <a:r>
              <a:rPr lang="en-US" baseline="0" dirty="0">
                <a:latin typeface="Times New Roman" charset="0"/>
                <a:ea typeface="ＭＳ Ｐゴシック" charset="0"/>
                <a:cs typeface="ＭＳ Ｐゴシック" charset="0"/>
              </a:rPr>
              <a:t> Corinthians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1868893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FEADFF-0B1F-134C-8AC9-EE3407D105AC}" type="slidenum">
              <a:rPr kumimoji="0" lang="en-US" sz="1200"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67938" name="Rectangle 2"/>
          <p:cNvSpPr>
            <a:spLocks noGrp="1" noRot="1" noChangeAspect="1" noChangeArrowheads="1"/>
          </p:cNvSpPr>
          <p:nvPr>
            <p:ph type="sldImg"/>
          </p:nvPr>
        </p:nvSpPr>
        <p:spPr>
          <a:solidFill>
            <a:srgbClr val="FFFFFF"/>
          </a:solidFill>
          <a:ln/>
        </p:spPr>
      </p:sp>
      <p:sp>
        <p:nvSpPr>
          <p:cNvPr id="167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33A4BF1-9BDF-6148-9C81-598961671155}"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73</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3362" name="Rectangle 2"/>
          <p:cNvSpPr>
            <a:spLocks noGrp="1" noRot="1" noChangeAspect="1" noChangeArrowheads="1" noTextEdit="1"/>
          </p:cNvSpPr>
          <p:nvPr>
            <p:ph type="sldImg"/>
          </p:nvPr>
        </p:nvSpPr>
        <p:spPr>
          <a:ln/>
        </p:spPr>
      </p:sp>
      <p:sp>
        <p:nvSpPr>
          <p:cNvPr id="1433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265127405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5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9BAAD78-30C0-5646-8124-9C33295F1D31}" type="slidenum">
              <a:rPr lang="en-US" sz="1200">
                <a:solidFill>
                  <a:srgbClr val="000000"/>
                </a:solidFill>
              </a:rPr>
              <a:pPr/>
              <a:t>8</a:t>
            </a:fld>
            <a:endParaRPr lang="en-US" sz="1200">
              <a:solidFill>
                <a:srgbClr val="000000"/>
              </a:solidFill>
            </a:endParaRPr>
          </a:p>
        </p:txBody>
      </p:sp>
      <p:sp>
        <p:nvSpPr>
          <p:cNvPr id="1035266" name="Rectangle 2"/>
          <p:cNvSpPr>
            <a:spLocks noGrp="1" noRot="1" noChangeAspect="1" noChangeArrowheads="1" noTextEdit="1"/>
          </p:cNvSpPr>
          <p:nvPr>
            <p:ph type="sldImg"/>
          </p:nvPr>
        </p:nvSpPr>
        <p:spPr>
          <a:ln/>
        </p:spPr>
      </p:sp>
      <p:sp>
        <p:nvSpPr>
          <p:cNvPr id="10352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D72D1198-EED9-9044-946B-49B367946C4B}" type="slidenum">
              <a:rPr lang="en-US" sz="1200" smtClean="0">
                <a:solidFill>
                  <a:prstClr val="black"/>
                </a:solidFill>
                <a:latin typeface="Arial" panose="020B0604020202020204" pitchFamily="34" charset="0"/>
              </a:rPr>
              <a:pPr algn="r" eaLnBrk="0" hangingPunct="0"/>
              <a:t>74</a:t>
            </a:fld>
            <a:endParaRPr lang="en-US" sz="1200" dirty="0">
              <a:solidFill>
                <a:prstClr val="black"/>
              </a:solidFill>
              <a:latin typeface="Arial" panose="020B0604020202020204" pitchFamily="34" charset="0"/>
            </a:endParaRPr>
          </a:p>
        </p:txBody>
      </p:sp>
      <p:sp>
        <p:nvSpPr>
          <p:cNvPr id="145410" name="Rectangle 2"/>
          <p:cNvSpPr>
            <a:spLocks noGrp="1" noRot="1" noChangeAspect="1" noChangeArrowheads="1" noTextEdit="1"/>
          </p:cNvSpPr>
          <p:nvPr>
            <p:ph type="sldImg"/>
          </p:nvPr>
        </p:nvSpPr>
        <p:spPr>
          <a:ln/>
        </p:spPr>
      </p:sp>
      <p:sp>
        <p:nvSpPr>
          <p:cNvPr id="1454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4D2C4417-42B3-D44E-874D-C91E623ED1AE}" type="slidenum">
              <a:rPr lang="en-US" sz="1200" smtClean="0">
                <a:solidFill>
                  <a:prstClr val="black"/>
                </a:solidFill>
                <a:latin typeface="Arial" panose="020B0604020202020204" pitchFamily="34" charset="0"/>
              </a:rPr>
              <a:pPr algn="r" eaLnBrk="0" hangingPunct="0"/>
              <a:t>75</a:t>
            </a:fld>
            <a:endParaRPr lang="en-US" sz="1200" dirty="0">
              <a:solidFill>
                <a:prstClr val="black"/>
              </a:solidFill>
              <a:latin typeface="Arial" panose="020B0604020202020204" pitchFamily="34" charset="0"/>
            </a:endParaRPr>
          </a:p>
        </p:txBody>
      </p:sp>
      <p:sp>
        <p:nvSpPr>
          <p:cNvPr id="149506" name="Rectangle 2"/>
          <p:cNvSpPr>
            <a:spLocks noGrp="1" noRot="1" noChangeAspect="1" noChangeArrowheads="1" noTextEdit="1"/>
          </p:cNvSpPr>
          <p:nvPr>
            <p:ph type="sldImg"/>
          </p:nvPr>
        </p:nvSpPr>
        <p:spPr>
          <a:solidFill>
            <a:srgbClr val="FFFFFF"/>
          </a:solidFill>
          <a:ln/>
        </p:spPr>
      </p:sp>
      <p:sp>
        <p:nvSpPr>
          <p:cNvPr id="1495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E15A2CB-94EF-524F-992D-BA5C4CB540CC}" type="slidenum">
              <a:rPr lang="en-US" sz="1200" smtClean="0">
                <a:solidFill>
                  <a:prstClr val="black"/>
                </a:solidFill>
                <a:latin typeface="Arial" panose="020B0604020202020204" pitchFamily="34" charset="0"/>
              </a:rPr>
              <a:pPr algn="r" eaLnBrk="0" hangingPunct="0"/>
              <a:t>76</a:t>
            </a:fld>
            <a:endParaRPr lang="en-US" sz="1200" dirty="0">
              <a:solidFill>
                <a:prstClr val="black"/>
              </a:solidFill>
              <a:latin typeface="Arial" panose="020B0604020202020204" pitchFamily="34" charset="0"/>
            </a:endParaRPr>
          </a:p>
        </p:txBody>
      </p:sp>
      <p:sp>
        <p:nvSpPr>
          <p:cNvPr id="147458" name="Rectangle 2"/>
          <p:cNvSpPr>
            <a:spLocks noGrp="1" noRot="1" noChangeAspect="1" noChangeArrowheads="1" noTextEdit="1"/>
          </p:cNvSpPr>
          <p:nvPr>
            <p:ph type="sldImg"/>
          </p:nvPr>
        </p:nvSpPr>
        <p:spPr>
          <a:solidFill>
            <a:srgbClr val="FFFFFF"/>
          </a:solidFill>
          <a:ln/>
        </p:spPr>
      </p:sp>
      <p:sp>
        <p:nvSpPr>
          <p:cNvPr id="1474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2641BCD-A869-C642-BE5C-B48D374A1E9A}"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77</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51554" name="Rectangle 2"/>
          <p:cNvSpPr>
            <a:spLocks noGrp="1" noRot="1" noChangeAspect="1" noChangeArrowheads="1" noTextEdit="1"/>
          </p:cNvSpPr>
          <p:nvPr>
            <p:ph type="sldImg"/>
          </p:nvPr>
        </p:nvSpPr>
        <p:spPr>
          <a:ln/>
        </p:spPr>
      </p:sp>
      <p:sp>
        <p:nvSpPr>
          <p:cNvPr id="1515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920D6F8-71EA-6047-8495-7D0C78F50D50}"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78</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53602" name="Rectangle 2"/>
          <p:cNvSpPr>
            <a:spLocks noGrp="1" noRot="1" noChangeAspect="1" noChangeArrowheads="1" noTextEdit="1"/>
          </p:cNvSpPr>
          <p:nvPr>
            <p:ph type="sldImg"/>
          </p:nvPr>
        </p:nvSpPr>
        <p:spPr>
          <a:ln/>
        </p:spPr>
      </p:sp>
      <p:sp>
        <p:nvSpPr>
          <p:cNvPr id="1536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E2515F3-67AE-DB4A-8A9D-7DD1764BA240}"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79</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55650" name="Rectangle 2"/>
          <p:cNvSpPr>
            <a:spLocks noGrp="1" noRot="1" noChangeAspect="1" noChangeArrowheads="1" noTextEdit="1"/>
          </p:cNvSpPr>
          <p:nvPr>
            <p:ph type="sldImg"/>
          </p:nvPr>
        </p:nvSpPr>
        <p:spPr>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202200344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833A00-C7A1-E94B-8B30-0E838B068BF8}"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80</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63842" name="Rectangle 2"/>
          <p:cNvSpPr>
            <a:spLocks noGrp="1" noRot="1" noChangeAspect="1" noChangeArrowheads="1" noTextEdit="1"/>
          </p:cNvSpPr>
          <p:nvPr>
            <p:ph type="sldImg"/>
          </p:nvPr>
        </p:nvSpPr>
        <p:spPr>
          <a:ln/>
        </p:spPr>
      </p:sp>
      <p:sp>
        <p:nvSpPr>
          <p:cNvPr id="1638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62FABF8-A3EC-764E-9135-D23CDDD8C2AD}" type="slidenum">
              <a:rPr kumimoji="0" lang="en-US" sz="1200" u="none" strike="noStrike" kern="1200" cap="none" spc="0" normalizeH="0" baseline="0" noProof="0">
                <a:ln>
                  <a:noFill/>
                </a:ln>
                <a:solidFill>
                  <a:srgbClr val="000000"/>
                </a:solidFill>
                <a:effectLst>
                  <a:outerShdw blurRad="38100" dist="38100" dir="2700000" algn="tl">
                    <a:srgbClr val="DDDDDD"/>
                  </a:outerShdw>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81</a:t>
            </a:fld>
            <a:endParaRPr kumimoji="0" lang="en-US" sz="120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ea typeface="ＭＳ Ｐゴシック" charset="0"/>
            </a:endParaRPr>
          </a:p>
        </p:txBody>
      </p:sp>
      <p:sp>
        <p:nvSpPr>
          <p:cNvPr id="288770" name="Rectangle 2"/>
          <p:cNvSpPr>
            <a:spLocks noGrp="1" noRot="1" noChangeAspect="1" noChangeArrowheads="1"/>
          </p:cNvSpPr>
          <p:nvPr>
            <p:ph type="sldImg"/>
          </p:nvPr>
        </p:nvSpPr>
        <p:spPr>
          <a:solidFill>
            <a:srgbClr val="FFFFFF"/>
          </a:solidFill>
          <a:ln/>
        </p:spPr>
      </p:sp>
      <p:sp>
        <p:nvSpPr>
          <p:cNvPr id="2887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Slide Image Placeholder 1"/>
          <p:cNvSpPr>
            <a:spLocks noGrp="1" noRot="1" noChangeAspect="1"/>
          </p:cNvSpPr>
          <p:nvPr>
            <p:ph type="sldImg"/>
          </p:nvPr>
        </p:nvSpPr>
        <p:spPr>
          <a:ln/>
        </p:spPr>
      </p:sp>
      <p:sp>
        <p:nvSpPr>
          <p:cNvPr id="27853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Egalitarians see no difference between men and women in their roles in the church so that women may serve equally as pastors, elders, etc.</a:t>
            </a:r>
          </a:p>
          <a:p>
            <a:r>
              <a:rPr lang="en-US">
                <a:ea typeface="ＭＳ Ｐゴシック" charset="0"/>
                <a:cs typeface="ＭＳ Ｐゴシック" charset="0"/>
              </a:rPr>
              <a:t>Complementarians see women as complementing man</a:t>
            </a:r>
            <a:r>
              <a:rPr lang="fr-FR">
                <a:ea typeface="ＭＳ Ｐゴシック" charset="0"/>
                <a:cs typeface="ＭＳ Ｐゴシック" charset="0"/>
              </a:rPr>
              <a:t>'</a:t>
            </a:r>
            <a:r>
              <a:rPr lang="en-US">
                <a:ea typeface="ＭＳ Ｐゴシック" charset="0"/>
                <a:cs typeface="ＭＳ Ｐゴシック" charset="0"/>
              </a:rPr>
              <a:t>s leadership roles as elders/pastors but not holding these positions themselves.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790C4EF-1F77-7C4A-B938-E3088B9668EE}" type="slidenum">
              <a:rPr kumimoji="0" lang="en-US" sz="120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sz="1200" u="none" strike="noStrike" kern="1200" cap="none" spc="0" normalizeH="0" baseline="0" noProof="0" dirty="0">
              <a:ln>
                <a:noFill/>
              </a:ln>
              <a:solidFill>
                <a:srgbClr val="808080"/>
              </a:solidFill>
              <a:effectLst>
                <a:outerShdw blurRad="38100" dist="38100" dir="2700000" algn="tl">
                  <a:srgbClr val="DDDDDD"/>
                </a:outerShdw>
              </a:effectLst>
              <a:uLnTx/>
              <a:uFillTx/>
              <a:latin typeface="Engravers MT" charset="0"/>
              <a:ea typeface="ＭＳ Ｐゴシック" charset="0"/>
              <a:cs typeface="Arial" panose="020B0604020202020204" pitchFamily="34"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B2DDB73-D4A8-CE44-9B50-6212DF32C6C3}"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85</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67938" name="Rectangle 2"/>
          <p:cNvSpPr>
            <a:spLocks noGrp="1" noRot="1" noChangeAspect="1" noChangeArrowheads="1" noTextEdit="1"/>
          </p:cNvSpPr>
          <p:nvPr>
            <p:ph type="sldImg"/>
          </p:nvPr>
        </p:nvSpPr>
        <p:spPr>
          <a:ln/>
        </p:spPr>
      </p:sp>
      <p:sp>
        <p:nvSpPr>
          <p:cNvPr id="1679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363418329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AC096E8-14A6-7544-98AB-A87368512E44}" type="slidenum">
              <a:rPr lang="en-US">
                <a:solidFill>
                  <a:prstClr val="black"/>
                </a:solidFill>
              </a:rPr>
              <a:pPr/>
              <a:t>9</a:t>
            </a:fld>
            <a:endParaRPr lang="en-US" dirty="0">
              <a:solidFill>
                <a:prstClr val="black"/>
              </a:solidFill>
            </a:endParaRPr>
          </a:p>
        </p:txBody>
      </p:sp>
      <p:sp>
        <p:nvSpPr>
          <p:cNvPr id="133325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3325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8D21455-E64B-6349-8431-6F0BC749F41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601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86019"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305856832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CDAF83E-5576-FE4B-B693-E2455954C58B}" type="slidenum">
              <a:rPr lang="en-US" sz="1200">
                <a:solidFill>
                  <a:prstClr val="black"/>
                </a:solidFill>
                <a:latin typeface="Arial" panose="020B0604020202020204" pitchFamily="34" charset="0"/>
              </a:rPr>
              <a:pPr/>
              <a:t>87</a:t>
            </a:fld>
            <a:endParaRPr lang="en-US" sz="1200" dirty="0">
              <a:solidFill>
                <a:prstClr val="black"/>
              </a:solidFill>
              <a:latin typeface="Arial" panose="020B0604020202020204" pitchFamily="34" charset="0"/>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D41BAD5-0DE9-9940-9B0B-D85F96E6540F}" type="slidenum">
              <a:rPr lang="en-US" sz="1200">
                <a:solidFill>
                  <a:prstClr val="black"/>
                </a:solidFill>
                <a:latin typeface="Arial" panose="020B0604020202020204" pitchFamily="34" charset="0"/>
              </a:rPr>
              <a:pPr/>
              <a:t>88</a:t>
            </a:fld>
            <a:endParaRPr lang="en-US" sz="1200" dirty="0">
              <a:solidFill>
                <a:prstClr val="black"/>
              </a:solidFill>
              <a:latin typeface="Arial" panose="020B0604020202020204" pitchFamily="34" charset="0"/>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4D547DC-5817-184F-B10D-FEF3F706B173}" type="slidenum">
              <a:rPr lang="en-US" sz="1200" smtClean="0">
                <a:solidFill>
                  <a:prstClr val="black"/>
                </a:solidFill>
                <a:latin typeface="Arial" panose="020B0604020202020204" pitchFamily="34" charset="0"/>
              </a:rPr>
              <a:pPr algn="r" eaLnBrk="0" hangingPunct="0"/>
              <a:t>89</a:t>
            </a:fld>
            <a:endParaRPr lang="en-US" sz="1200" dirty="0">
              <a:solidFill>
                <a:prstClr val="black"/>
              </a:solidFill>
              <a:latin typeface="Arial" panose="020B0604020202020204" pitchFamily="34" charset="0"/>
            </a:endParaRPr>
          </a:p>
        </p:txBody>
      </p:sp>
      <p:sp>
        <p:nvSpPr>
          <p:cNvPr id="176130" name="Rectangle 2"/>
          <p:cNvSpPr>
            <a:spLocks noGrp="1" noRot="1" noChangeAspect="1" noChangeArrowheads="1" noTextEdit="1"/>
          </p:cNvSpPr>
          <p:nvPr>
            <p:ph type="sldImg"/>
          </p:nvPr>
        </p:nvSpPr>
        <p:spPr>
          <a:ln/>
        </p:spPr>
      </p:sp>
      <p:sp>
        <p:nvSpPr>
          <p:cNvPr id="1761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2"/>
          <p:cNvSpPr>
            <a:spLocks noGrp="1" noRot="1" noChangeAspect="1" noChangeArrowheads="1"/>
          </p:cNvSpPr>
          <p:nvPr>
            <p:ph type="sldImg"/>
          </p:nvPr>
        </p:nvSpPr>
        <p:spPr>
          <a:xfrm>
            <a:off x="1131888" y="703263"/>
            <a:ext cx="4586287" cy="3440112"/>
          </a:xfrm>
          <a:solidFill>
            <a:srgbClr val="FFFFFF"/>
          </a:solidFill>
          <a:ln/>
        </p:spPr>
      </p:sp>
      <p:sp>
        <p:nvSpPr>
          <p:cNvPr id="178178"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b="1" dirty="0">
              <a:latin typeface="Arial" panose="020B0604020202020204" pitchFamily="34"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2"/>
          <p:cNvSpPr>
            <a:spLocks noGrp="1" noRot="1" noChangeAspect="1" noChangeArrowheads="1"/>
          </p:cNvSpPr>
          <p:nvPr>
            <p:ph type="sldImg"/>
          </p:nvPr>
        </p:nvSpPr>
        <p:spPr>
          <a:solidFill>
            <a:srgbClr val="FFFFFF"/>
          </a:solidFill>
          <a:ln/>
        </p:spPr>
      </p:sp>
      <p:sp>
        <p:nvSpPr>
          <p:cNvPr id="18022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4FC8D810-A38C-4A45-B4CF-57DB800C8843}" type="slidenum">
              <a:rPr lang="en-US" sz="1200" smtClean="0">
                <a:solidFill>
                  <a:prstClr val="black"/>
                </a:solidFill>
                <a:latin typeface="Arial" panose="020B0604020202020204" pitchFamily="34" charset="0"/>
              </a:rPr>
              <a:pPr algn="r" eaLnBrk="0" hangingPunct="0"/>
              <a:t>92</a:t>
            </a:fld>
            <a:endParaRPr lang="en-US" sz="1200" dirty="0">
              <a:solidFill>
                <a:prstClr val="black"/>
              </a:solidFill>
              <a:latin typeface="Arial" panose="020B0604020202020204" pitchFamily="34" charset="0"/>
            </a:endParaRPr>
          </a:p>
        </p:txBody>
      </p:sp>
      <p:sp>
        <p:nvSpPr>
          <p:cNvPr id="182274" name="Rectangle 2"/>
          <p:cNvSpPr>
            <a:spLocks noGrp="1" noRot="1" noChangeAspect="1" noChangeArrowheads="1" noTextEdit="1"/>
          </p:cNvSpPr>
          <p:nvPr>
            <p:ph type="sldImg"/>
          </p:nvPr>
        </p:nvSpPr>
        <p:spPr>
          <a:ln/>
        </p:spPr>
      </p:sp>
      <p:sp>
        <p:nvSpPr>
          <p:cNvPr id="1822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19F69C3-B783-7A46-A85F-3DC31BDCEAA1}" type="slidenum">
              <a:rPr lang="en-US" sz="1200" smtClean="0">
                <a:solidFill>
                  <a:prstClr val="black"/>
                </a:solidFill>
                <a:latin typeface="Arial" panose="020B0604020202020204" pitchFamily="34" charset="0"/>
              </a:rPr>
              <a:pPr algn="r" eaLnBrk="0" hangingPunct="0"/>
              <a:t>93</a:t>
            </a:fld>
            <a:endParaRPr lang="en-US" sz="1200" dirty="0">
              <a:solidFill>
                <a:prstClr val="black"/>
              </a:solidFill>
              <a:latin typeface="Arial" panose="020B0604020202020204" pitchFamily="34" charset="0"/>
            </a:endParaRPr>
          </a:p>
        </p:txBody>
      </p:sp>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F36E777-1202-7748-886A-F6EB8043657A}" type="slidenum">
              <a:rPr lang="en-US" sz="1200" smtClean="0">
                <a:solidFill>
                  <a:prstClr val="black"/>
                </a:solidFill>
                <a:latin typeface="Arial" panose="020B0604020202020204" pitchFamily="34" charset="0"/>
              </a:rPr>
              <a:pPr algn="r" eaLnBrk="0" hangingPunct="0"/>
              <a:t>94</a:t>
            </a:fld>
            <a:endParaRPr lang="en-US" sz="1200" dirty="0">
              <a:solidFill>
                <a:prstClr val="black"/>
              </a:solidFill>
              <a:latin typeface="Arial" panose="020B0604020202020204" pitchFamily="34"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DCAB4D7-8912-2048-BDBB-80DF96147425}" type="slidenum">
              <a:rPr lang="en-US" sz="1200" smtClean="0">
                <a:solidFill>
                  <a:prstClr val="black"/>
                </a:solidFill>
                <a:latin typeface="Arial" panose="020B0604020202020204" pitchFamily="34" charset="0"/>
              </a:rPr>
              <a:pPr algn="r" eaLnBrk="0" hangingPunct="0"/>
              <a:t>95</a:t>
            </a:fld>
            <a:endParaRPr lang="en-US" sz="1200" dirty="0">
              <a:solidFill>
                <a:prstClr val="black"/>
              </a:solidFill>
              <a:latin typeface="Arial" panose="020B0604020202020204" pitchFamily="34" charset="0"/>
            </a:endParaRPr>
          </a:p>
        </p:txBody>
      </p:sp>
      <p:sp>
        <p:nvSpPr>
          <p:cNvPr id="188418" name="Rectangle 2"/>
          <p:cNvSpPr>
            <a:spLocks noGrp="1" noRot="1" noChangeAspect="1" noChangeArrowheads="1" noTextEdit="1"/>
          </p:cNvSpPr>
          <p:nvPr>
            <p:ph type="sldImg"/>
          </p:nvPr>
        </p:nvSpPr>
        <p:spPr>
          <a:ln/>
        </p:spPr>
      </p:sp>
      <p:sp>
        <p:nvSpPr>
          <p:cNvPr id="1884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69084E5-8D1C-6343-A84A-A3B4E2058E70}" type="slidenum">
              <a:rPr lang="en-US">
                <a:solidFill>
                  <a:prstClr val="black"/>
                </a:solidFill>
              </a:rPr>
              <a:pPr/>
              <a:t>10</a:t>
            </a:fld>
            <a:endParaRPr lang="en-US" dirty="0">
              <a:solidFill>
                <a:prstClr val="black"/>
              </a:solidFill>
            </a:endParaRPr>
          </a:p>
        </p:txBody>
      </p:sp>
      <p:sp>
        <p:nvSpPr>
          <p:cNvPr id="133529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3529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89C761-750C-972E-1300-69E9C866DD26}"/>
            </a:ext>
          </a:extLst>
        </p:cNvPr>
        <p:cNvGrpSpPr/>
        <p:nvPr/>
      </p:nvGrpSpPr>
      <p:grpSpPr>
        <a:xfrm>
          <a:off x="0" y="0"/>
          <a:ext cx="0" cy="0"/>
          <a:chOff x="0" y="0"/>
          <a:chExt cx="0" cy="0"/>
        </a:xfrm>
      </p:grpSpPr>
      <p:sp>
        <p:nvSpPr>
          <p:cNvPr id="186369" name="Rectangle 7">
            <a:extLst>
              <a:ext uri="{FF2B5EF4-FFF2-40B4-BE49-F238E27FC236}">
                <a16:creationId xmlns:a16="http://schemas.microsoft.com/office/drawing/2014/main" id="{B2320160-AE28-AEDA-1330-9F2FF510C3D6}"/>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F36E777-1202-7748-886A-F6EB8043657A}"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96</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0" name="Rectangle 2">
            <a:extLst>
              <a:ext uri="{FF2B5EF4-FFF2-40B4-BE49-F238E27FC236}">
                <a16:creationId xmlns:a16="http://schemas.microsoft.com/office/drawing/2014/main" id="{6CF8D5CE-D34D-3F3C-E940-7D24FC2F8949}"/>
              </a:ext>
            </a:extLst>
          </p:cNvPr>
          <p:cNvSpPr>
            <a:spLocks noGrp="1" noRot="1" noChangeAspect="1" noChangeArrowheads="1" noTextEdit="1"/>
          </p:cNvSpPr>
          <p:nvPr>
            <p:ph type="sldImg"/>
          </p:nvPr>
        </p:nvSpPr>
        <p:spPr>
          <a:ln/>
        </p:spPr>
      </p:sp>
      <p:sp>
        <p:nvSpPr>
          <p:cNvPr id="186371" name="Rectangle 3">
            <a:extLst>
              <a:ext uri="{FF2B5EF4-FFF2-40B4-BE49-F238E27FC236}">
                <a16:creationId xmlns:a16="http://schemas.microsoft.com/office/drawing/2014/main" id="{030DBE88-5B71-5048-7CD3-6E38DD058B72}"/>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222974033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A3F82F5-BD81-C644-B505-AE42A3AE96CF}" type="slidenum">
              <a:rPr lang="en-US" sz="1200">
                <a:solidFill>
                  <a:prstClr val="black"/>
                </a:solidFill>
                <a:latin typeface="Arial" panose="020B0604020202020204" pitchFamily="34" charset="0"/>
              </a:rPr>
              <a:pPr/>
              <a:t>97</a:t>
            </a:fld>
            <a:endParaRPr lang="en-US" sz="1200" dirty="0">
              <a:solidFill>
                <a:prstClr val="black"/>
              </a:solidFill>
              <a:latin typeface="Arial" panose="020B0604020202020204" pitchFamily="34" charset="0"/>
            </a:endParaRPr>
          </a:p>
        </p:txBody>
      </p:sp>
      <p:sp>
        <p:nvSpPr>
          <p:cNvPr id="192514" name="Rectangle 2"/>
          <p:cNvSpPr>
            <a:spLocks noGrp="1" noRot="1" noChangeAspect="1" noChangeArrowheads="1" noTextEdit="1"/>
          </p:cNvSpPr>
          <p:nvPr>
            <p:ph type="sldImg"/>
          </p:nvPr>
        </p:nvSpPr>
        <p:spPr>
          <a:ln/>
        </p:spPr>
      </p:sp>
      <p:sp>
        <p:nvSpPr>
          <p:cNvPr id="192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E50DA4A1-79DF-9E43-B259-284B62BFF40B}" type="slidenum">
              <a:rPr lang="en-US" sz="1200" smtClean="0">
                <a:solidFill>
                  <a:prstClr val="black"/>
                </a:solidFill>
                <a:latin typeface="Arial" panose="020B0604020202020204" pitchFamily="34" charset="0"/>
              </a:rPr>
              <a:pPr algn="r" eaLnBrk="0" hangingPunct="0"/>
              <a:t>98</a:t>
            </a:fld>
            <a:endParaRPr lang="en-US" sz="1200" dirty="0">
              <a:solidFill>
                <a:prstClr val="black"/>
              </a:solidFill>
              <a:latin typeface="Arial" panose="020B0604020202020204" pitchFamily="34" charset="0"/>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6EF9E058-73D8-B447-90C4-14CF8696D37B}" type="slidenum">
              <a:rPr lang="en-US" sz="1200" smtClean="0">
                <a:solidFill>
                  <a:prstClr val="black"/>
                </a:solidFill>
                <a:latin typeface="Arial" panose="020B0604020202020204" pitchFamily="34" charset="0"/>
              </a:rPr>
              <a:pPr algn="r" eaLnBrk="0" hangingPunct="0"/>
              <a:t>99</a:t>
            </a:fld>
            <a:endParaRPr lang="en-US" sz="1200" dirty="0">
              <a:solidFill>
                <a:prstClr val="black"/>
              </a:solidFill>
              <a:latin typeface="Arial" panose="020B0604020202020204" pitchFamily="34" charset="0"/>
            </a:endParaRPr>
          </a:p>
        </p:txBody>
      </p:sp>
      <p:sp>
        <p:nvSpPr>
          <p:cNvPr id="202754" name="Rectangle 2"/>
          <p:cNvSpPr>
            <a:spLocks noGrp="1" noRot="1" noChangeAspect="1" noChangeArrowheads="1" noTextEdit="1"/>
          </p:cNvSpPr>
          <p:nvPr>
            <p:ph type="sldImg"/>
          </p:nvPr>
        </p:nvSpPr>
        <p:spPr>
          <a:ln/>
        </p:spPr>
      </p:sp>
      <p:sp>
        <p:nvSpPr>
          <p:cNvPr id="2027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424C53C-09F6-1A47-B8EB-FFB879740FA6}" type="slidenum">
              <a:rPr lang="en-US" sz="1200" smtClean="0">
                <a:solidFill>
                  <a:prstClr val="black"/>
                </a:solidFill>
                <a:latin typeface="Arial" panose="020B0604020202020204" pitchFamily="34" charset="0"/>
              </a:rPr>
              <a:pPr algn="r" eaLnBrk="0" hangingPunct="0"/>
              <a:t>100</a:t>
            </a:fld>
            <a:endParaRPr lang="en-US" sz="1200" dirty="0">
              <a:solidFill>
                <a:prstClr val="black"/>
              </a:solidFill>
              <a:latin typeface="Arial" panose="020B0604020202020204" pitchFamily="34" charset="0"/>
            </a:endParaRPr>
          </a:p>
        </p:txBody>
      </p:sp>
      <p:sp>
        <p:nvSpPr>
          <p:cNvPr id="204802" name="Rectangle 2"/>
          <p:cNvSpPr>
            <a:spLocks noGrp="1" noRot="1" noChangeAspect="1" noChangeArrowheads="1" noTextEdit="1"/>
          </p:cNvSpPr>
          <p:nvPr>
            <p:ph type="sldImg"/>
          </p:nvPr>
        </p:nvSpPr>
        <p:spPr>
          <a:ln/>
        </p:spPr>
      </p:sp>
      <p:sp>
        <p:nvSpPr>
          <p:cNvPr id="2048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EC254B-0147-A2B4-BD63-CD5C2E728F7E}"/>
            </a:ext>
          </a:extLst>
        </p:cNvPr>
        <p:cNvGrpSpPr/>
        <p:nvPr/>
      </p:nvGrpSpPr>
      <p:grpSpPr>
        <a:xfrm>
          <a:off x="0" y="0"/>
          <a:ext cx="0" cy="0"/>
          <a:chOff x="0" y="0"/>
          <a:chExt cx="0" cy="0"/>
        </a:xfrm>
      </p:grpSpPr>
      <p:sp>
        <p:nvSpPr>
          <p:cNvPr id="200705" name="Rectangle 7">
            <a:extLst>
              <a:ext uri="{FF2B5EF4-FFF2-40B4-BE49-F238E27FC236}">
                <a16:creationId xmlns:a16="http://schemas.microsoft.com/office/drawing/2014/main" id="{92542FB5-64A9-6782-E4C7-BC63EEDE1AB3}"/>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50DA4A1-79DF-9E43-B259-284B62BFF40B}"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00706" name="Rectangle 2">
            <a:extLst>
              <a:ext uri="{FF2B5EF4-FFF2-40B4-BE49-F238E27FC236}">
                <a16:creationId xmlns:a16="http://schemas.microsoft.com/office/drawing/2014/main" id="{A27AA066-87CE-4710-B766-65865C0CBB96}"/>
              </a:ext>
            </a:extLst>
          </p:cNvPr>
          <p:cNvSpPr>
            <a:spLocks noGrp="1" noRot="1" noChangeAspect="1" noChangeArrowheads="1" noTextEdit="1"/>
          </p:cNvSpPr>
          <p:nvPr>
            <p:ph type="sldImg"/>
          </p:nvPr>
        </p:nvSpPr>
        <p:spPr>
          <a:ln/>
        </p:spPr>
      </p:sp>
      <p:sp>
        <p:nvSpPr>
          <p:cNvPr id="200707" name="Rectangle 3">
            <a:extLst>
              <a:ext uri="{FF2B5EF4-FFF2-40B4-BE49-F238E27FC236}">
                <a16:creationId xmlns:a16="http://schemas.microsoft.com/office/drawing/2014/main" id="{29CE0CEE-78EA-ED77-C042-36AE6DBDE377}"/>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174414087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E1AE2963-04E5-9944-AB2F-0785039CBD36}" type="slidenum">
              <a:rPr lang="en-US" sz="1200" smtClean="0">
                <a:solidFill>
                  <a:prstClr val="black"/>
                </a:solidFill>
                <a:latin typeface="Arial" panose="020B0604020202020204" pitchFamily="34" charset="0"/>
              </a:rPr>
              <a:pPr algn="r" eaLnBrk="0" hangingPunct="0"/>
              <a:t>102</a:t>
            </a:fld>
            <a:endParaRPr lang="en-US" sz="1200" dirty="0">
              <a:solidFill>
                <a:prstClr val="black"/>
              </a:solidFill>
              <a:latin typeface="Arial" panose="020B0604020202020204" pitchFamily="34" charset="0"/>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2F0A884-03E2-7A43-8352-6EEAE7330248}" type="slidenum">
              <a:rPr lang="en-US" sz="1200" smtClean="0">
                <a:solidFill>
                  <a:prstClr val="black"/>
                </a:solidFill>
                <a:latin typeface="Arial" panose="020B0604020202020204" pitchFamily="34" charset="0"/>
              </a:rPr>
              <a:pPr algn="r" eaLnBrk="0" hangingPunct="0"/>
              <a:t>103</a:t>
            </a:fld>
            <a:endParaRPr lang="en-US" sz="1200" dirty="0">
              <a:solidFill>
                <a:prstClr val="black"/>
              </a:solidFill>
              <a:latin typeface="Arial" panose="020B0604020202020204" pitchFamily="34" charset="0"/>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631165D-A818-D94C-A655-2B117885CCC0}" type="slidenum">
              <a:rPr lang="en-US" sz="1200" smtClean="0">
                <a:solidFill>
                  <a:prstClr val="black"/>
                </a:solidFill>
                <a:latin typeface="Arial" panose="020B0604020202020204" pitchFamily="34" charset="0"/>
              </a:rPr>
              <a:pPr algn="r" eaLnBrk="0" hangingPunct="0"/>
              <a:t>104</a:t>
            </a:fld>
            <a:endParaRPr lang="en-US" sz="1200" dirty="0">
              <a:solidFill>
                <a:prstClr val="black"/>
              </a:solidFill>
              <a:latin typeface="Arial" panose="020B0604020202020204" pitchFamily="34" charset="0"/>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FCC8F9-F503-FC0B-283A-6FE9F2612004}"/>
            </a:ext>
          </a:extLst>
        </p:cNvPr>
        <p:cNvGrpSpPr/>
        <p:nvPr/>
      </p:nvGrpSpPr>
      <p:grpSpPr>
        <a:xfrm>
          <a:off x="0" y="0"/>
          <a:ext cx="0" cy="0"/>
          <a:chOff x="0" y="0"/>
          <a:chExt cx="0" cy="0"/>
        </a:xfrm>
      </p:grpSpPr>
      <p:sp>
        <p:nvSpPr>
          <p:cNvPr id="200705" name="Rectangle 7">
            <a:extLst>
              <a:ext uri="{FF2B5EF4-FFF2-40B4-BE49-F238E27FC236}">
                <a16:creationId xmlns:a16="http://schemas.microsoft.com/office/drawing/2014/main" id="{FA5E9939-879C-0F18-5850-0D9463D9AAC9}"/>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50DA4A1-79DF-9E43-B259-284B62BFF40B}" type="slidenum">
              <a:rPr kumimoji="0" lang="en-US" sz="120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105</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00706" name="Rectangle 2">
            <a:extLst>
              <a:ext uri="{FF2B5EF4-FFF2-40B4-BE49-F238E27FC236}">
                <a16:creationId xmlns:a16="http://schemas.microsoft.com/office/drawing/2014/main" id="{6220D469-16D6-87CE-09D7-69D928057A8E}"/>
              </a:ext>
            </a:extLst>
          </p:cNvPr>
          <p:cNvSpPr>
            <a:spLocks noGrp="1" noRot="1" noChangeAspect="1" noChangeArrowheads="1" noTextEdit="1"/>
          </p:cNvSpPr>
          <p:nvPr>
            <p:ph type="sldImg"/>
          </p:nvPr>
        </p:nvSpPr>
        <p:spPr>
          <a:ln/>
        </p:spPr>
      </p:sp>
      <p:sp>
        <p:nvSpPr>
          <p:cNvPr id="200707" name="Rectangle 3">
            <a:extLst>
              <a:ext uri="{FF2B5EF4-FFF2-40B4-BE49-F238E27FC236}">
                <a16:creationId xmlns:a16="http://schemas.microsoft.com/office/drawing/2014/main" id="{1C625AF4-21D4-3335-F5CB-6AB3202F9AE2}"/>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extLst>
      <p:ext uri="{BB962C8B-B14F-4D97-AF65-F5344CB8AC3E}">
        <p14:creationId xmlns:p14="http://schemas.microsoft.com/office/powerpoint/2010/main" val="190450882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0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25.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26.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27.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29.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30.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31.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91.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2.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3.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5.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6.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7.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91.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6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06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7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18.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19.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20.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2.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3.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4.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5.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6.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39.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40.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41.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42.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91.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51.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2.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3.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4.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5.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6.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7.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8.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17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8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8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91.xml"/><Relationship Id="rId5" Type="http://schemas.openxmlformats.org/officeDocument/2006/relationships/image" Target="../media/image3.png"/><Relationship Id="rId4" Type="http://schemas.openxmlformats.org/officeDocument/2006/relationships/image" Target="../media/image6.png"/></Relationships>
</file>

<file path=ppt/slideLayouts/_rels/slideLayout118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9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1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16.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1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2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1.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88.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89.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90.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1.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2.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3.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4.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5.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6.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91.xml"/></Relationships>
</file>

<file path=ppt/slideLayouts/_rels/slideLayout129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298.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299.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00.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0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0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0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0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0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2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2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2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2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2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28.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29.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30.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4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34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4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4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395.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6.jpeg"/><Relationship Id="rId1" Type="http://schemas.openxmlformats.org/officeDocument/2006/relationships/slideMaster" Target="../slideMasters/slideMaster91.xml"/><Relationship Id="rId4" Type="http://schemas.openxmlformats.org/officeDocument/2006/relationships/image" Target="../media/image40.jpeg"/></Relationships>
</file>

<file path=ppt/slideLayouts/_rels/slideLayout1396.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Master" Target="../slideMasters/slideMaster91.xml"/><Relationship Id="rId4" Type="http://schemas.openxmlformats.org/officeDocument/2006/relationships/image" Target="../media/image41.jpeg"/></Relationships>
</file>

<file path=ppt/slideLayouts/_rels/slideLayout1397.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91.xml"/></Relationships>
</file>

<file path=ppt/slideLayouts/_rels/slideLayout139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Master" Target="../slideMasters/slideMaster91.xml"/><Relationship Id="rId4" Type="http://schemas.openxmlformats.org/officeDocument/2006/relationships/image" Target="../media/image41.jpeg"/></Relationships>
</file>

<file path=ppt/slideLayouts/_rels/slideLayout1399.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9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00.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91.xml"/></Relationships>
</file>

<file path=ppt/slideLayouts/_rels/slideLayout1401.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91.xml"/></Relationships>
</file>

<file path=ppt/slideLayouts/_rels/slideLayout1402.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Master" Target="../slideMasters/slideMaster91.xml"/><Relationship Id="rId4" Type="http://schemas.openxmlformats.org/officeDocument/2006/relationships/image" Target="../media/image41.jpeg"/></Relationships>
</file>

<file path=ppt/slideLayouts/_rels/slideLayout1403.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91.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4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5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5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90.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1.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2.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3.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4.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5.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497.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8.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499.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Master" Target="../slideMasters/slideMaster91.xml"/></Relationships>
</file>

<file path=ppt/slideLayouts/_rels/slideLayout1534.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91.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55.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Master" Target="../slideMasters/slideMaster91.xml"/></Relationships>
</file>

<file path=ppt/slideLayouts/_rels/slideLayout1556.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57.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58.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59.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60.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61.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62.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63.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91.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67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02.xml"/><Relationship Id="rId4" Type="http://schemas.openxmlformats.org/officeDocument/2006/relationships/image" Target="../media/image3.png"/></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7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09.xml"/><Relationship Id="rId4" Type="http://schemas.openxmlformats.org/officeDocument/2006/relationships/image" Target="../media/image3.png"/></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48.xml"/><Relationship Id="rId4" Type="http://schemas.openxmlformats.org/officeDocument/2006/relationships/image" Target="../media/image3.png"/></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1.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62.xml"/><Relationship Id="rId4" Type="http://schemas.openxmlformats.org/officeDocument/2006/relationships/image" Target="../media/image3.png"/></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8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85.xml"/><Relationship Id="rId4" Type="http://schemas.openxmlformats.org/officeDocument/2006/relationships/image" Target="../media/image3.png"/></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5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33.emf"/><Relationship Id="rId1" Type="http://schemas.openxmlformats.org/officeDocument/2006/relationships/slideMaster" Target="../slideMasters/slideMaster8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8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1.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8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1.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91.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1.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1.xml"/><Relationship Id="rId4" Type="http://schemas.openxmlformats.org/officeDocument/2006/relationships/image" Target="../media/image5.png"/></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1.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4.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Master" Target="../slideMasters/slideMaster91.xml"/><Relationship Id="rId4" Type="http://schemas.openxmlformats.org/officeDocument/2006/relationships/image" Target="../media/image41.jpeg"/></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Master" Target="../slideMasters/slideMaster91.xml"/><Relationship Id="rId4" Type="http://schemas.openxmlformats.org/officeDocument/2006/relationships/image" Target="../media/image36.png"/></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9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dirty="0"/>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b="1" i="0">
                <a:latin typeface="Arial" panose="020B0604020202020204" pitchFamily="34" charset="0"/>
              </a:defRPr>
            </a:lvl1pPr>
          </a:lstStyle>
          <a:p>
            <a:pPr>
              <a:defRPr/>
            </a:pPr>
            <a:endParaRPr lang="en-US" dirty="0"/>
          </a:p>
        </p:txBody>
      </p:sp>
      <p:sp>
        <p:nvSpPr>
          <p:cNvPr id="10" name="Rectangle 6"/>
          <p:cNvSpPr>
            <a:spLocks noGrp="1" noChangeArrowheads="1"/>
          </p:cNvSpPr>
          <p:nvPr>
            <p:ph type="sldNum" sz="quarter" idx="12"/>
          </p:nvPr>
        </p:nvSpPr>
        <p:spPr/>
        <p:txBody>
          <a:bodyPr anchorCtr="0"/>
          <a:lstStyle>
            <a:lvl1pPr>
              <a:defRPr b="1" i="0">
                <a:latin typeface="Arial" panose="020B0604020202020204" pitchFamily="34" charset="0"/>
              </a:defRPr>
            </a:lvl1pPr>
          </a:lstStyle>
          <a:p>
            <a:fld id="{4FF9F589-DBBC-D840-9619-94C112D0505C}" type="slidenum">
              <a:rPr lang="en-US" smtClean="0"/>
              <a:pPr/>
              <a:t>‹#›</a:t>
            </a:fld>
            <a:endParaRPr lang="en-US" dirty="0"/>
          </a:p>
        </p:txBody>
      </p:sp>
    </p:spTree>
    <p:extLst>
      <p:ext uri="{BB962C8B-B14F-4D97-AF65-F5344CB8AC3E}">
        <p14:creationId xmlns:p14="http://schemas.microsoft.com/office/powerpoint/2010/main" val="376315929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A7C00DC-59BE-2A42-BA00-1FF444172BE3}" type="slidenum">
              <a:rPr lang="en-US" smtClean="0"/>
              <a:pPr/>
              <a:t>‹#›</a:t>
            </a:fld>
            <a:endParaRPr lang="en-US" dirty="0"/>
          </a:p>
        </p:txBody>
      </p:sp>
    </p:spTree>
    <p:extLst>
      <p:ext uri="{BB962C8B-B14F-4D97-AF65-F5344CB8AC3E}">
        <p14:creationId xmlns:p14="http://schemas.microsoft.com/office/powerpoint/2010/main" val="19658460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5D5DDE6B-F7EE-804E-BEF0-9C63090CAF45}" type="slidenum">
              <a:rPr lang="en-US" smtClean="0"/>
              <a:pPr/>
              <a:t>‹#›</a:t>
            </a:fld>
            <a:endParaRPr lang="en-US" dirty="0"/>
          </a:p>
        </p:txBody>
      </p:sp>
    </p:spTree>
    <p:extLst>
      <p:ext uri="{BB962C8B-B14F-4D97-AF65-F5344CB8AC3E}">
        <p14:creationId xmlns:p14="http://schemas.microsoft.com/office/powerpoint/2010/main" val="226608384"/>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798554"/>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30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2213845"/>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0221411"/>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0169450"/>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30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1438087"/>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8640686"/>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18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7748332"/>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3528653"/>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05493745"/>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7358698"/>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2086D1A7-A39A-0244-8134-E462C3399466}" type="slidenum">
              <a:rPr lang="en-US" smtClean="0"/>
              <a:pPr/>
              <a:t>‹#›</a:t>
            </a:fld>
            <a:endParaRPr lang="en-US" dirty="0"/>
          </a:p>
        </p:txBody>
      </p:sp>
    </p:spTree>
    <p:extLst>
      <p:ext uri="{BB962C8B-B14F-4D97-AF65-F5344CB8AC3E}">
        <p14:creationId xmlns:p14="http://schemas.microsoft.com/office/powerpoint/2010/main" val="705850054"/>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8828058"/>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7468351"/>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56480604"/>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1079423"/>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333595"/>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19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99192469"/>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type="tx">
  <p:cSld name="17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6779201"/>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0761734"/>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type="tx">
  <p:cSld name="12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96130420"/>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5896048"/>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23054F90-0464-D54C-A110-0614333A2726}" type="slidenum">
              <a:rPr lang="en-US" smtClean="0"/>
              <a:pPr/>
              <a:t>‹#›</a:t>
            </a:fld>
            <a:endParaRPr lang="en-US" dirty="0"/>
          </a:p>
        </p:txBody>
      </p:sp>
    </p:spTree>
    <p:extLst>
      <p:ext uri="{BB962C8B-B14F-4D97-AF65-F5344CB8AC3E}">
        <p14:creationId xmlns:p14="http://schemas.microsoft.com/office/powerpoint/2010/main" val="848809061"/>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739865"/>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4172384"/>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4241075"/>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showMasterSp="0" type="tx">
  <p:cSld name="20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8465302"/>
      </p:ext>
    </p:extLst>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showMasterSp="0" type="tx">
  <p:cSld name="18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6300709"/>
      </p:ext>
    </p:extLst>
  </p:cSld>
  <p:clrMapOvr>
    <a:masterClrMapping/>
  </p:clrMapOvr>
  <p:transitio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76980797"/>
      </p:ext>
    </p:extLst>
  </p:cSld>
  <p:clrMapOvr>
    <a:masterClrMapping/>
  </p:clrMapOvr>
  <p:transitio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type="tx">
  <p:cSld name="13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4004162"/>
      </p:ext>
    </p:extLst>
  </p:cSld>
  <p:clrMapOvr>
    <a:masterClrMapping/>
  </p:clrMapOvr>
  <p:transitio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2193649"/>
      </p:ext>
    </p:extLst>
  </p:cSld>
  <p:clrMapOvr>
    <a:masterClrMapping/>
  </p:clrMapOvr>
  <p:transitio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4881047"/>
      </p:ext>
    </p:extLst>
  </p:cSld>
  <p:clrMapOvr>
    <a:masterClrMapping/>
  </p:clrMapOvr>
  <p:transitio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9015835"/>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8BA49DB7-D4BA-1641-AE73-3722905D1D0E}" type="slidenum">
              <a:rPr lang="en-US" smtClean="0"/>
              <a:pPr/>
              <a:t>‹#›</a:t>
            </a:fld>
            <a:endParaRPr lang="en-US" dirty="0"/>
          </a:p>
        </p:txBody>
      </p:sp>
    </p:spTree>
    <p:extLst>
      <p:ext uri="{BB962C8B-B14F-4D97-AF65-F5344CB8AC3E}">
        <p14:creationId xmlns:p14="http://schemas.microsoft.com/office/powerpoint/2010/main" val="2264537248"/>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07609369"/>
      </p:ext>
    </p:extLst>
  </p:cSld>
  <p:clrMapOvr>
    <a:masterClrMapping/>
  </p:clrMapOvr>
  <p:transitio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b="1" i="0" dirty="0">
              <a:latin typeface="Arial" panose="020B0604020202020204" pitchFamily="34" charset="0"/>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26830887"/>
      </p:ext>
    </p:extLst>
  </p:cSld>
  <p:clrMapOvr>
    <a:masterClrMapping/>
  </p:clrMapOvr>
  <p:transitio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tx">
  <p:cSld name="21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8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11391163"/>
      </p:ext>
    </p:extLst>
  </p:cSld>
  <p:clrMapOvr>
    <a:masterClrMapping/>
  </p:clrMapOvr>
  <p:transitio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9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0606923"/>
      </p:ext>
    </p:extLst>
  </p:cSld>
  <p:clrMapOvr>
    <a:masterClrMapping/>
  </p:clrMapOvr>
  <p:transition spd="med"/>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63257055"/>
      </p:ext>
    </p:extLst>
  </p:cSld>
  <p:clrMapOvr>
    <a:masterClrMapping/>
  </p:clrMapOvr>
  <p:transition spd="med"/>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62289" indent="-513027">
              <a:spcBef>
                <a:spcPts val="600"/>
              </a:spcBef>
              <a:buClr>
                <a:srgbClr val="CC9900"/>
              </a:buClr>
              <a:buSzPct val="6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55103" indent="-56451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895475" indent="-600075">
              <a:spcBef>
                <a:spcPts val="600"/>
              </a:spcBef>
              <a:buClr>
                <a:srgbClr val="CC9900"/>
              </a:buClr>
              <a:buSzPct val="7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285294" indent="-602544">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2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01780619"/>
      </p:ext>
    </p:extLst>
  </p:cSld>
  <p:clrMapOvr>
    <a:masterClrMapping/>
  </p:clrMapOvr>
  <p:transition spd="med"/>
</p:sldLayout>
</file>

<file path=ppt/slideLayouts/slideLayout1036.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292929"/>
                </a:solidFill>
                <a:latin typeface="Arial"/>
                <a:ea typeface="Arial"/>
                <a:cs typeface="Arial"/>
                <a:sym typeface="Arial"/>
              </a:defRPr>
            </a:pPr>
            <a:endParaRPr dirty="0"/>
          </a:p>
        </p:txBody>
      </p:sp>
      <p:sp>
        <p:nvSpPr>
          <p:cNvPr id="4344"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63938996"/>
      </p:ext>
    </p:extLst>
  </p:cSld>
  <p:clrMapOvr>
    <a:masterClrMapping/>
  </p:clrMapOvr>
  <p:transition spd="med"/>
</p:sldLayout>
</file>

<file path=ppt/slideLayouts/slideLayout1037.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5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0245281"/>
      </p:ext>
    </p:extLst>
  </p:cSld>
  <p:clrMapOvr>
    <a:masterClrMapping/>
  </p:clrMapOvr>
  <p:transition spd="med"/>
</p:sldLayout>
</file>

<file path=ppt/slideLayouts/slideLayout103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71"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4800392"/>
      </p:ext>
    </p:extLst>
  </p:cSld>
  <p:clrMapOvr>
    <a:masterClrMapping/>
  </p:clrMapOvr>
  <p:transition spd="med"/>
</p:sldLayout>
</file>

<file path=ppt/slideLayouts/slideLayout1039.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292929"/>
                </a:solidFill>
                <a:latin typeface="Arial"/>
                <a:ea typeface="Arial"/>
                <a:cs typeface="Arial"/>
                <a:sym typeface="Arial"/>
              </a:defRPr>
            </a:pPr>
            <a:endParaRPr dirty="0"/>
          </a:p>
        </p:txBody>
      </p:sp>
      <p:sp>
        <p:nvSpPr>
          <p:cNvPr id="4387"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79244989"/>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FB25B506-B6D5-3343-A079-F8D2F64181CE}" type="slidenum">
              <a:rPr lang="en-US" smtClean="0"/>
              <a:pPr/>
              <a:t>‹#›</a:t>
            </a:fld>
            <a:endParaRPr lang="en-US" dirty="0"/>
          </a:p>
        </p:txBody>
      </p:sp>
    </p:spTree>
    <p:extLst>
      <p:ext uri="{BB962C8B-B14F-4D97-AF65-F5344CB8AC3E}">
        <p14:creationId xmlns:p14="http://schemas.microsoft.com/office/powerpoint/2010/main" val="3974650446"/>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b="1" i="0" dirty="0">
                <a:latin typeface="Arial" panose="020B0604020202020204" pitchFamily="34" charset="0"/>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0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6818433"/>
      </p:ext>
    </p:extLst>
  </p:cSld>
  <p:clrMapOvr>
    <a:masterClrMapping/>
  </p:clrMapOvr>
  <p:transition spd="med"/>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type="tx">
  <p:cSld name="2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7327911"/>
      </p:ext>
    </p:extLst>
  </p:cSld>
  <p:clrMapOvr>
    <a:masterClrMapping/>
  </p:clrMapOvr>
  <p:transition spd="med"/>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713803"/>
      </p:ext>
    </p:extLst>
  </p:cSld>
  <p:clrMapOvr>
    <a:masterClrMapping/>
  </p:clrMapOvr>
  <p:transition spd="med"/>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5309490"/>
      </p:ext>
    </p:extLst>
  </p:cSld>
  <p:clrMapOvr>
    <a:masterClrMapping/>
  </p:clrMapOvr>
  <p:transition spd="med"/>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1007609"/>
      </p:ext>
    </p:extLst>
  </p:cSld>
  <p:clrMapOvr>
    <a:masterClrMapping/>
  </p:clrMapOvr>
  <p:transition spd="med"/>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4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9466010"/>
      </p:ext>
    </p:extLst>
  </p:cSld>
  <p:clrMapOvr>
    <a:masterClrMapping/>
  </p:clrMapOvr>
  <p:transition spd="med"/>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5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1191224"/>
      </p:ext>
    </p:extLst>
  </p:cSld>
  <p:clrMapOvr>
    <a:masterClrMapping/>
  </p:clrMapOvr>
  <p:transition spd="med"/>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6879701"/>
      </p:ext>
    </p:extLst>
  </p:cSld>
  <p:clrMapOvr>
    <a:masterClrMapping/>
  </p:clrMapOvr>
  <p:transition spd="med"/>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4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5429460"/>
      </p:ext>
    </p:extLst>
  </p:cSld>
  <p:clrMapOvr>
    <a:masterClrMapping/>
  </p:clrMapOvr>
  <p:transition spd="med"/>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81779429"/>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F6E6B6C7-EE70-F14C-A2E8-C1B73AD9BE2B}" type="slidenum">
              <a:rPr lang="en-US" smtClean="0"/>
              <a:pPr/>
              <a:t>‹#›</a:t>
            </a:fld>
            <a:endParaRPr lang="en-US" dirty="0"/>
          </a:p>
        </p:txBody>
      </p:sp>
    </p:spTree>
    <p:extLst>
      <p:ext uri="{BB962C8B-B14F-4D97-AF65-F5344CB8AC3E}">
        <p14:creationId xmlns:p14="http://schemas.microsoft.com/office/powerpoint/2010/main" val="1716104258"/>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showMasterSp="0" type="tx">
  <p:cSld name="2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6063611"/>
      </p:ext>
    </p:extLst>
  </p:cSld>
  <p:clrMapOvr>
    <a:masterClrMapping/>
  </p:clrMapOvr>
  <p:transition spd="med"/>
</p:sldLayout>
</file>

<file path=ppt/slideLayouts/slideLayout1051.xml><?xml version="1.0" encoding="utf-8"?>
<p:sldLayout xmlns:a="http://schemas.openxmlformats.org/drawingml/2006/main" xmlns:r="http://schemas.openxmlformats.org/officeDocument/2006/relationships" xmlns:p="http://schemas.openxmlformats.org/presentationml/2006/main" showMasterSp="0" type="tx">
  <p:cSld name="2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070747903"/>
      </p:ext>
    </p:extLst>
  </p:cSld>
  <p:clrMapOvr>
    <a:masterClrMapping/>
  </p:clrMapOvr>
  <p:transition spd="med"/>
</p:sldLayout>
</file>

<file path=ppt/slideLayouts/slideLayout1052.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693369851"/>
      </p:ext>
    </p:extLst>
  </p:cSld>
  <p:clrMapOvr>
    <a:masterClrMapping/>
  </p:clrMapOvr>
  <p:transition spd="med"/>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type="tx">
  <p:cSld name="1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0323956"/>
      </p:ext>
    </p:extLst>
  </p:cSld>
  <p:clrMapOvr>
    <a:masterClrMapping/>
  </p:clrMapOvr>
  <p:transition spd="med"/>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47169581"/>
      </p:ext>
    </p:extLst>
  </p:cSld>
  <p:clrMapOvr>
    <a:masterClrMapping/>
  </p:clrMapOvr>
  <p:transition spd="med"/>
</p:sldLayout>
</file>

<file path=ppt/slideLayouts/slideLayout1055.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28203794"/>
      </p:ext>
    </p:extLst>
  </p:cSld>
  <p:clrMapOvr>
    <a:masterClrMapping/>
  </p:clrMapOvr>
  <p:transition spd="med"/>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678344874"/>
      </p:ext>
    </p:extLst>
  </p:cSld>
  <p:clrMapOvr>
    <a:masterClrMapping/>
  </p:clrMapOvr>
  <p:transition spd="med"/>
</p:sldLayout>
</file>

<file path=ppt/slideLayouts/slideLayout1057.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897222429"/>
      </p:ext>
    </p:extLst>
  </p:cSld>
  <p:clrMapOvr>
    <a:masterClrMapping/>
  </p:clrMapOvr>
  <p:transition spd="med"/>
</p:sldLayout>
</file>

<file path=ppt/slideLayouts/slideLayout1058.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1148897"/>
      </p:ext>
    </p:extLst>
  </p:cSld>
  <p:clrMapOvr>
    <a:masterClrMapping/>
  </p:clrMapOvr>
  <p:transition spd="med"/>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40228798"/>
      </p:ext>
    </p:extLst>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B982A42-A500-7741-9F89-3273819FA77B}" type="slidenum">
              <a:rPr lang="en-US" smtClean="0"/>
              <a:pPr/>
              <a:t>‹#›</a:t>
            </a:fld>
            <a:endParaRPr lang="en-US" dirty="0"/>
          </a:p>
        </p:txBody>
      </p:sp>
    </p:spTree>
    <p:extLst>
      <p:ext uri="{BB962C8B-B14F-4D97-AF65-F5344CB8AC3E}">
        <p14:creationId xmlns:p14="http://schemas.microsoft.com/office/powerpoint/2010/main" val="151271393"/>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5337847"/>
      </p:ext>
    </p:extLst>
  </p:cSld>
  <p:clrMapOvr>
    <a:masterClrMapping/>
  </p:clrMapOvr>
  <p:transition spd="med"/>
</p:sldLayout>
</file>

<file path=ppt/slideLayouts/slideLayout1061.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3583354"/>
      </p:ext>
    </p:extLst>
  </p:cSld>
  <p:clrMapOvr>
    <a:masterClrMapping/>
  </p:clrMapOvr>
  <p:transition spd="med"/>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13641375"/>
      </p:ext>
    </p:extLst>
  </p:cSld>
  <p:clrMapOvr>
    <a:masterClrMapping/>
  </p:clrMapOvr>
  <p:transition spd="med"/>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9477081"/>
      </p:ext>
    </p:extLst>
  </p:cSld>
  <p:clrMapOvr>
    <a:masterClrMapping/>
  </p:clrMapOvr>
  <p:transition spd="med"/>
</p:sldLayout>
</file>

<file path=ppt/slideLayouts/slideLayout1064.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1521683"/>
      </p:ext>
    </p:extLst>
  </p:cSld>
  <p:clrMapOvr>
    <a:masterClrMapping/>
  </p:clrMapOvr>
  <p:transition spd="med"/>
</p:sldLayout>
</file>

<file path=ppt/slideLayouts/slideLayout1065.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6720518"/>
      </p:ext>
    </p:extLst>
  </p:cSld>
  <p:clrMapOvr>
    <a:masterClrMapping/>
  </p:clrMapOvr>
  <p:transition spd="med"/>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28829331"/>
      </p:ext>
    </p:extLst>
  </p:cSld>
  <p:clrMapOvr>
    <a:masterClrMapping/>
  </p:clrMapOvr>
  <p:transition spd="med"/>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type="tx">
  <p:cSld name="25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5341209"/>
      </p:ext>
    </p:extLst>
  </p:cSld>
  <p:clrMapOvr>
    <a:masterClrMapping/>
  </p:clrMapOvr>
  <p:transition spd="med"/>
</p:sldLayout>
</file>

<file path=ppt/slideLayouts/slideLayout1068.xml><?xml version="1.0" encoding="utf-8"?>
<p:sldLayout xmlns:a="http://schemas.openxmlformats.org/drawingml/2006/main" xmlns:r="http://schemas.openxmlformats.org/officeDocument/2006/relationships" xmlns:p="http://schemas.openxmlformats.org/presentationml/2006/main" type="tx">
  <p:cSld name="23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1400852"/>
      </p:ext>
    </p:extLst>
  </p:cSld>
  <p:clrMapOvr>
    <a:masterClrMapping/>
  </p:clrMapOvr>
  <p:transition spd="med"/>
</p:sldLayout>
</file>

<file path=ppt/slideLayouts/slideLayout1069.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2733578"/>
      </p:ext>
    </p:extLst>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6C23BC27-DE7A-4B41-AF4A-BE62DEF2AFD4}"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099059884"/>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tx">
  <p:cSld name="18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08488594"/>
      </p:ext>
    </p:extLst>
  </p:cSld>
  <p:clrMapOvr>
    <a:masterClrMapping/>
  </p:clrMapOvr>
  <p:transition spd="med"/>
</p:sldLayout>
</file>

<file path=ppt/slideLayouts/slideLayout1071.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124836"/>
      </p:ext>
    </p:extLst>
  </p:cSld>
  <p:clrMapOvr>
    <a:masterClrMapping/>
  </p:clrMapOvr>
  <p:transition spd="med"/>
</p:sldLayout>
</file>

<file path=ppt/slideLayouts/slideLayout1072.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0671466"/>
      </p:ext>
    </p:extLst>
  </p:cSld>
  <p:clrMapOvr>
    <a:masterClrMapping/>
  </p:clrMapOvr>
  <p:transition spd="med"/>
</p:sldLayout>
</file>

<file path=ppt/slideLayouts/slideLayout1073.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47754305"/>
      </p:ext>
    </p:extLst>
  </p:cSld>
  <p:clrMapOvr>
    <a:masterClrMapping/>
  </p:clrMapOvr>
  <p:transition spd="med"/>
</p:sldLayout>
</file>

<file path=ppt/slideLayouts/slideLayout1074.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7740433"/>
      </p:ext>
    </p:extLst>
  </p:cSld>
  <p:clrMapOvr>
    <a:masterClrMapping/>
  </p:clrMapOvr>
  <p:transition spd="med"/>
</p:sldLayout>
</file>

<file path=ppt/slideLayouts/slideLayout1075.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9401659"/>
      </p:ext>
    </p:extLst>
  </p:cSld>
  <p:clrMapOvr>
    <a:masterClrMapping/>
  </p:clrMapOvr>
  <p:transition spd="med"/>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7715444"/>
      </p:ext>
    </p:extLst>
  </p:cSld>
  <p:clrMapOvr>
    <a:masterClrMapping/>
  </p:clrMapOvr>
  <p:transition spd="med"/>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5005509"/>
      </p:ext>
    </p:extLst>
  </p:cSld>
  <p:clrMapOvr>
    <a:masterClrMapping/>
  </p:clrMapOvr>
  <p:transition spd="med"/>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893665"/>
      </p:ext>
    </p:extLst>
  </p:cSld>
  <p:clrMapOvr>
    <a:masterClrMapping/>
  </p:clrMapOvr>
  <p:transition spd="med"/>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6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224729"/>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544EE353-C04D-3C4F-9B75-902BD7C017AC}"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723862056"/>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7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2934566"/>
      </p:ext>
    </p:extLst>
  </p:cSld>
  <p:clrMapOvr>
    <a:masterClrMapping/>
  </p:clrMapOvr>
  <p:transition spd="med"/>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6116908"/>
      </p:ext>
    </p:extLst>
  </p:cSld>
  <p:clrMapOvr>
    <a:masterClrMapping/>
  </p:clrMapOvr>
  <p:transition spd="med"/>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0941461"/>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8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6651097"/>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5264654"/>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type="tx">
  <p:cSld name="27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13446584"/>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75127362"/>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35253676"/>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61895534"/>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89969974"/>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95D3EC47-10F0-594C-82A2-4EBE6DB49681}"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14465035"/>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34910175"/>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62451150"/>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8181071"/>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15096688"/>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7491195"/>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9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56651211"/>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8429669"/>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90782405"/>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9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77393802"/>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00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7514663"/>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E6FB605-B809-724A-B092-8A37D33D3B0F}" type="slidenum">
              <a:rPr lang="en-US" smtClean="0"/>
              <a:pPr/>
              <a:t>‹#›</a:t>
            </a:fld>
            <a:endParaRPr lang="en-US" dirty="0"/>
          </a:p>
        </p:txBody>
      </p:sp>
    </p:spTree>
    <p:extLst>
      <p:ext uri="{BB962C8B-B14F-4D97-AF65-F5344CB8AC3E}">
        <p14:creationId xmlns:p14="http://schemas.microsoft.com/office/powerpoint/2010/main" val="389446142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E1F24264-E019-4042-B81C-51C91E1A975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682441590"/>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x">
  <p:cSld name="29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b="1" i="0" dirty="0">
                <a:latin typeface="Arial" panose="020B0604020202020204" pitchFamily="34" charset="0"/>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5475563"/>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x">
  <p:cSld name="25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1777186"/>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297273"/>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type="tx">
  <p:cSld name="22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2847137"/>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1235593"/>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type="tx">
  <p:cSld name="22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5787689"/>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3664255"/>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3555798"/>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436985"/>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5396349"/>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9A2FC87F-F327-004C-BF44-7FEC1F20D54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3856588893"/>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3450436"/>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3736936"/>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9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1466241"/>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3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1013784"/>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1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67660"/>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782395"/>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3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00555077"/>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0377706"/>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type="tx">
  <p:cSld name="3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95256518"/>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type="tx">
  <p:cSld name="2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95458258"/>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AF5E87FB-8131-DB4D-A432-874BF1BB10EF}"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820588530"/>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51454596"/>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tx">
  <p:cSld name="2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43601453"/>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74438195"/>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x">
  <p:cSld name="2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53024730"/>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03070226"/>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74134352"/>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09013949"/>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42226309"/>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4390737"/>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1078577"/>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D318A5C7-A116-8241-8F80-E838D840BB70}"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93037374"/>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4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185255"/>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1844779"/>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6456724"/>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4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9756430"/>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45668946"/>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type="tx">
  <p:cSld name="2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18"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248574"/>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27"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4381736"/>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3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486073"/>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500"/>
              </a:spcBef>
              <a:buSzTx/>
              <a:buNone/>
              <a:defRPr sz="2400" b="1">
                <a:latin typeface="Arial"/>
                <a:ea typeface="Arial"/>
                <a:cs typeface="Arial"/>
                <a:sym typeface="Arial"/>
              </a:defRPr>
            </a:pPr>
            <a:endParaRPr dirty="0"/>
          </a:p>
        </p:txBody>
      </p:sp>
      <p:sp>
        <p:nvSpPr>
          <p:cNvPr id="554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38850282"/>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type="tx">
  <p:cSld name="2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1927519"/>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6323F9E3-9377-1C45-985F-9E04A5608E01}"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4601825"/>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7733686"/>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300"/>
              </a:spcBef>
              <a:buSzTx/>
              <a:buNone/>
              <a:defRPr sz="1400">
                <a:latin typeface="Arial"/>
                <a:ea typeface="Arial"/>
                <a:cs typeface="Arial"/>
                <a:sym typeface="Arial"/>
              </a:defRPr>
            </a:pPr>
            <a:endParaRPr dirty="0"/>
          </a:p>
        </p:txBody>
      </p:sp>
      <p:sp>
        <p:nvSpPr>
          <p:cNvPr id="557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435817"/>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8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6283474"/>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type="tx">
  <p:cSld name="33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59568641"/>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9718761"/>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31896185"/>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8451490"/>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4654099"/>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7806164"/>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3393129"/>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40771B9A-D89D-6A4B-AC3F-A7A09D26AEA9}"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73908965"/>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7262299"/>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type="tx">
  <p:cSld name="3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43287286"/>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type="tx">
  <p:cSld name="3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3085479"/>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6216556"/>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type="tx">
  <p:cSld name="2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6830825"/>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44021452"/>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x">
  <p:cSld name="2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5569063"/>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0325938"/>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61896934"/>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8120723"/>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51BF8CFF-C400-7B44-AD97-9FCDB0F9198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4122017025"/>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21528425"/>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type="tx">
  <p:cSld name="32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6751262"/>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07855369"/>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4728470"/>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9431371"/>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41055608"/>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0508348"/>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72689297"/>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4317831"/>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type="tx">
  <p:cSld name="3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57191783"/>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C011D048-FDFA-CA49-A9F7-45D62A8A7B1F}"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153357728"/>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49767776"/>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64642800"/>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95095900"/>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86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50365788"/>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15959707"/>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9308743"/>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8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55952935"/>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2356941"/>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x">
  <p:cSld name="37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324261"/>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type="tx">
  <p:cSld name="34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75878325"/>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E321BC8-1198-F94B-9350-E12957A5970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7579832"/>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5561108"/>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type="tx">
  <p:cSld name="30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94556223"/>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791364"/>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type="tx">
  <p:cSld name="31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4158714"/>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6762316"/>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8769066"/>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1315534"/>
      </p:ext>
    </p:extLst>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showMasterSp="0" type="tx">
  <p:cSld name="38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7237096"/>
      </p:ext>
    </p:extLst>
  </p:cSld>
  <p:clrMapOvr>
    <a:masterClrMapping/>
  </p:clrMapOvr>
  <p:transition spd="med"/>
</p:sldLayout>
</file>

<file path=ppt/slideLayouts/slideLayout1188.xml><?xml version="1.0" encoding="utf-8"?>
<p:sldLayout xmlns:a="http://schemas.openxmlformats.org/drawingml/2006/main" xmlns:r="http://schemas.openxmlformats.org/officeDocument/2006/relationships" xmlns:p="http://schemas.openxmlformats.org/presentationml/2006/main" type="tx">
  <p:cSld name="35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67228632"/>
      </p:ext>
    </p:extLst>
  </p:cSld>
  <p:clrMapOvr>
    <a:masterClrMapping/>
  </p:clrMapOvr>
  <p:transition spd="med"/>
</p:sldLayout>
</file>

<file path=ppt/slideLayouts/slideLayout1189.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45281506"/>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6EE3644D-26A0-8046-B62C-FE75D49A372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51446620"/>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215186"/>
      </p:ext>
    </p:extLst>
  </p:cSld>
  <p:clrMapOvr>
    <a:masterClrMapping/>
  </p:clrMapOvr>
  <p:transition spd="med"/>
</p:sldLayout>
</file>

<file path=ppt/slideLayouts/slideLayout1191.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6780669"/>
      </p:ext>
    </p:extLst>
  </p:cSld>
  <p:clrMapOvr>
    <a:masterClrMapping/>
  </p:clrMapOvr>
  <p:transition spd="med"/>
</p:sldLayout>
</file>

<file path=ppt/slideLayouts/slideLayout1192.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88015856"/>
      </p:ext>
    </p:extLst>
  </p:cSld>
  <p:clrMapOvr>
    <a:masterClrMapping/>
  </p:clrMapOvr>
  <p:transition spd="med"/>
</p:sldLayout>
</file>

<file path=ppt/slideLayouts/slideLayout1193.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7834007"/>
      </p:ext>
    </p:extLst>
  </p:cSld>
  <p:clrMapOvr>
    <a:masterClrMapping/>
  </p:clrMapOvr>
  <p:transition spd="med"/>
</p:sldLayout>
</file>

<file path=ppt/slideLayouts/slideLayout1194.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31569808"/>
      </p:ext>
    </p:extLst>
  </p:cSld>
  <p:clrMapOvr>
    <a:masterClrMapping/>
  </p:clrMapOvr>
  <p:transition spd="med"/>
</p:sldLayout>
</file>

<file path=ppt/slideLayouts/slideLayout1195.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4505022"/>
      </p:ext>
    </p:extLst>
  </p:cSld>
  <p:clrMapOvr>
    <a:masterClrMapping/>
  </p:clrMapOvr>
  <p:transition spd="med"/>
</p:sldLayout>
</file>

<file path=ppt/slideLayouts/slideLayout1196.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5912528"/>
      </p:ext>
    </p:extLst>
  </p:cSld>
  <p:clrMapOvr>
    <a:masterClrMapping/>
  </p:clrMapOvr>
  <p:transition spd="med"/>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type="tx">
  <p:cSld name="39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0122646"/>
      </p:ext>
    </p:extLst>
  </p:cSld>
  <p:clrMapOvr>
    <a:masterClrMapping/>
  </p:clrMapOvr>
  <p:transition spd="med"/>
</p:sldLayout>
</file>

<file path=ppt/slideLayouts/slideLayout1198.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7227331"/>
      </p:ext>
    </p:extLst>
  </p:cSld>
  <p:clrMapOvr>
    <a:masterClrMapping/>
  </p:clrMapOvr>
  <p:transition spd="med"/>
</p:sldLayout>
</file>

<file path=ppt/slideLayouts/slideLayout1199.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2112723"/>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fld id="{F42F9606-2737-164F-95EE-50BD441DC2D5}" type="datetime1">
              <a:rPr lang="en-US" smtClean="0"/>
              <a:pPr/>
              <a:t>2/26/26</a:t>
            </a:fld>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AE9008B-88ED-8C46-9918-95A1EA55E02B}" type="slidenum">
              <a:rPr lang="en-US" smtClean="0"/>
              <a:pPr/>
              <a:t>‹#›</a:t>
            </a:fld>
            <a:endParaRPr lang="en-US" dirty="0"/>
          </a:p>
        </p:txBody>
      </p:sp>
    </p:spTree>
    <p:extLst>
      <p:ext uri="{BB962C8B-B14F-4D97-AF65-F5344CB8AC3E}">
        <p14:creationId xmlns:p14="http://schemas.microsoft.com/office/powerpoint/2010/main" val="365755003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65694B00-89BB-384B-91B8-46863657CB9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83517093"/>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type="tx">
  <p:cSld name="32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94144900"/>
      </p:ext>
    </p:extLst>
  </p:cSld>
  <p:clrMapOvr>
    <a:masterClrMapping/>
  </p:clrMapOvr>
  <p:transition spd="med"/>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0703547"/>
      </p:ext>
    </p:extLst>
  </p:cSld>
  <p:clrMapOvr>
    <a:masterClrMapping/>
  </p:clrMapOvr>
  <p:transition spd="med"/>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type="tx">
  <p:cSld name="33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6426474"/>
      </p:ext>
    </p:extLst>
  </p:cSld>
  <p:clrMapOvr>
    <a:masterClrMapping/>
  </p:clrMapOvr>
  <p:transition spd="med"/>
</p:sldLayout>
</file>

<file path=ppt/slideLayouts/slideLayout1203.xml><?xml version="1.0" encoding="utf-8"?>
<p:sldLayout xmlns:a="http://schemas.openxmlformats.org/drawingml/2006/main" xmlns:r="http://schemas.openxmlformats.org/officeDocument/2006/relationships" xmlns:p="http://schemas.openxmlformats.org/presentationml/2006/main" showMasterSp="0" type="tx">
  <p:cSld name="38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6662914"/>
      </p:ext>
    </p:extLst>
  </p:cSld>
  <p:clrMapOvr>
    <a:masterClrMapping/>
  </p:clrMapOvr>
  <p:transition spd="med"/>
</p:sldLayout>
</file>

<file path=ppt/slideLayouts/slideLayout1204.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6286930"/>
      </p:ext>
    </p:extLst>
  </p:cSld>
  <p:clrMapOvr>
    <a:masterClrMapping/>
  </p:clrMapOvr>
  <p:transition spd="med"/>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60224773"/>
      </p:ext>
    </p:extLst>
  </p:cSld>
  <p:clrMapOvr>
    <a:masterClrMapping/>
  </p:clrMapOvr>
  <p:transition spd="med"/>
</p:sldLayout>
</file>

<file path=ppt/slideLayouts/slideLayout1206.xml><?xml version="1.0" encoding="utf-8"?>
<p:sldLayout xmlns:a="http://schemas.openxmlformats.org/drawingml/2006/main" xmlns:r="http://schemas.openxmlformats.org/officeDocument/2006/relationships" xmlns:p="http://schemas.openxmlformats.org/presentationml/2006/main" showMasterSp="0" type="tx">
  <p:cSld name="4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600255"/>
      </p:ext>
    </p:extLst>
  </p:cSld>
  <p:clrMapOvr>
    <a:masterClrMapping/>
  </p:clrMapOvr>
  <p:transition spd="med"/>
</p:sldLayout>
</file>

<file path=ppt/slideLayouts/slideLayout1207.xml><?xml version="1.0" encoding="utf-8"?>
<p:sldLayout xmlns:a="http://schemas.openxmlformats.org/drawingml/2006/main" xmlns:r="http://schemas.openxmlformats.org/officeDocument/2006/relationships" xmlns:p="http://schemas.openxmlformats.org/presentationml/2006/main" showMasterSp="0" type="tx">
  <p:cSld name="3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7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9743466"/>
      </p:ext>
    </p:extLst>
  </p:cSld>
  <p:clrMapOvr>
    <a:masterClrMapping/>
  </p:clrMapOvr>
  <p:transition spd="med"/>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0590331"/>
      </p:ext>
    </p:extLst>
  </p:cSld>
  <p:clrMapOvr>
    <a:masterClrMapping/>
  </p:clrMapOvr>
  <p:transition spd="med"/>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7762611"/>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972DD88A-95FB-8E45-AABE-C15811358A8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51174926"/>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1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20811604"/>
      </p:ext>
    </p:extLst>
  </p:cSld>
  <p:clrMapOvr>
    <a:masterClrMapping/>
  </p:clrMapOvr>
  <p:transition spd="med"/>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2915863"/>
      </p:ext>
    </p:extLst>
  </p:cSld>
  <p:clrMapOvr>
    <a:masterClrMapping/>
  </p:clrMapOvr>
  <p:transition spd="med"/>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type="tx">
  <p:cSld name="39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0348350"/>
      </p:ext>
    </p:extLst>
  </p:cSld>
  <p:clrMapOvr>
    <a:masterClrMapping/>
  </p:clrMapOvr>
  <p:transition spd="med"/>
</p:sldLayout>
</file>

<file path=ppt/slideLayouts/slideLayout1213.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2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19230420"/>
      </p:ext>
    </p:extLst>
  </p:cSld>
  <p:clrMapOvr>
    <a:masterClrMapping/>
  </p:clrMapOvr>
  <p:transition spd="med"/>
</p:sldLayout>
</file>

<file path=ppt/slideLayouts/slideLayout1214.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3686709"/>
      </p:ext>
    </p:extLst>
  </p:cSld>
  <p:clrMapOvr>
    <a:masterClrMapping/>
  </p:clrMapOvr>
  <p:transition spd="med"/>
</p:sldLayout>
</file>

<file path=ppt/slideLayouts/slideLayout1215.xml><?xml version="1.0" encoding="utf-8"?>
<p:sldLayout xmlns:a="http://schemas.openxmlformats.org/drawingml/2006/main" xmlns:r="http://schemas.openxmlformats.org/officeDocument/2006/relationships" xmlns:p="http://schemas.openxmlformats.org/presentationml/2006/main" showMasterSp="0" type="tx">
  <p:cSld name="4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87410970"/>
      </p:ext>
    </p:extLst>
  </p:cSld>
  <p:clrMapOvr>
    <a:masterClrMapping/>
  </p:clrMapOvr>
  <p:transition spd="med"/>
</p:sldLayout>
</file>

<file path=ppt/slideLayouts/slideLayout1216.xml><?xml version="1.0" encoding="utf-8"?>
<p:sldLayout xmlns:a="http://schemas.openxmlformats.org/drawingml/2006/main" xmlns:r="http://schemas.openxmlformats.org/officeDocument/2006/relationships" xmlns:p="http://schemas.openxmlformats.org/presentationml/2006/main" showMasterSp="0" type="tx">
  <p:cSld name="3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54981237"/>
      </p:ext>
    </p:extLst>
  </p:cSld>
  <p:clrMapOvr>
    <a:masterClrMapping/>
  </p:clrMapOvr>
  <p:transition spd="med"/>
</p:sldLayout>
</file>

<file path=ppt/slideLayouts/slideLayout1217.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73553161"/>
      </p:ext>
    </p:extLst>
  </p:cSld>
  <p:clrMapOvr>
    <a:masterClrMapping/>
  </p:clrMapOvr>
  <p:transition spd="med"/>
</p:sldLayout>
</file>

<file path=ppt/slideLayouts/slideLayout1218.xml><?xml version="1.0" encoding="utf-8"?>
<p:sldLayout xmlns:a="http://schemas.openxmlformats.org/drawingml/2006/main" xmlns:r="http://schemas.openxmlformats.org/officeDocument/2006/relationships" xmlns:p="http://schemas.openxmlformats.org/presentationml/2006/main" showMasterSp="0" type="tx">
  <p:cSld name="3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74636046"/>
      </p:ext>
    </p:extLst>
  </p:cSld>
  <p:clrMapOvr>
    <a:masterClrMapping/>
  </p:clrMapOvr>
  <p:transition spd="med"/>
</p:sldLayout>
</file>

<file path=ppt/slideLayouts/slideLayout1219.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92380307"/>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F169DAAC-3E5E-974C-A294-0F805B1FC42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00539282"/>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showMasterSp="0" type="tx">
  <p:cSld name="3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91326296"/>
      </p:ext>
    </p:extLst>
  </p:cSld>
  <p:clrMapOvr>
    <a:masterClrMapping/>
  </p:clrMapOvr>
  <p:transition spd="med"/>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type="tx">
  <p:cSld name="4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82813258"/>
      </p:ext>
    </p:extLst>
  </p:cSld>
  <p:clrMapOvr>
    <a:masterClrMapping/>
  </p:clrMapOvr>
  <p:transition spd="med"/>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92152261"/>
      </p:ext>
    </p:extLst>
  </p:cSld>
  <p:clrMapOvr>
    <a:masterClrMapping/>
  </p:clrMapOvr>
  <p:transition spd="med"/>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34189829"/>
      </p:ext>
    </p:extLst>
  </p:cSld>
  <p:clrMapOvr>
    <a:masterClrMapping/>
  </p:clrMapOvr>
  <p:transition spd="med"/>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7581758"/>
      </p:ext>
    </p:extLst>
  </p:cSld>
  <p:clrMapOvr>
    <a:masterClrMapping/>
  </p:clrMapOvr>
  <p:transition spd="med"/>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2156008"/>
      </p:ext>
    </p:extLst>
  </p:cSld>
  <p:clrMapOvr>
    <a:masterClrMapping/>
  </p:clrMapOvr>
  <p:transition spd="med"/>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33978718"/>
      </p:ext>
    </p:extLst>
  </p:cSld>
  <p:clrMapOvr>
    <a:masterClrMapping/>
  </p:clrMapOvr>
  <p:transition spd="med"/>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4024349"/>
      </p:ext>
    </p:extLst>
  </p:cSld>
  <p:clrMapOvr>
    <a:masterClrMapping/>
  </p:clrMapOvr>
  <p:transition spd="med"/>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type="tx">
  <p:cSld name="35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29403886"/>
      </p:ext>
    </p:extLst>
  </p:cSld>
  <p:clrMapOvr>
    <a:masterClrMapping/>
  </p:clrMapOvr>
  <p:transition spd="med"/>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0786306"/>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DE37016F-89FD-4B41-B08C-75AAB5234EB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21465325"/>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type="tx">
  <p:cSld name="36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9126155"/>
      </p:ext>
    </p:extLst>
  </p:cSld>
  <p:clrMapOvr>
    <a:masterClrMapping/>
  </p:clrMapOvr>
  <p:transition spd="med"/>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type="tx">
  <p:cSld name="41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1920233"/>
      </p:ext>
    </p:extLst>
  </p:cSld>
  <p:clrMapOvr>
    <a:masterClrMapping/>
  </p:clrMapOvr>
  <p:transition spd="med"/>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41589802"/>
      </p:ext>
    </p:extLst>
  </p:cSld>
  <p:clrMapOvr>
    <a:masterClrMapping/>
  </p:clrMapOvr>
  <p:transition spd="med"/>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7458169"/>
      </p:ext>
    </p:extLst>
  </p:cSld>
  <p:clrMapOvr>
    <a:masterClrMapping/>
  </p:clrMapOvr>
  <p:transition spd="med"/>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5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8866754"/>
      </p:ext>
    </p:extLst>
  </p:cSld>
  <p:clrMapOvr>
    <a:masterClrMapping/>
  </p:clrMapOvr>
  <p:transition spd="med"/>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4910990"/>
      </p:ext>
    </p:extLst>
  </p:cSld>
  <p:clrMapOvr>
    <a:masterClrMapping/>
  </p:clrMapOvr>
  <p:transition spd="med"/>
</p:sldLayout>
</file>

<file path=ppt/slideLayouts/slideLayout1236.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4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07767549"/>
      </p:ext>
    </p:extLst>
  </p:cSld>
  <p:clrMapOvr>
    <a:masterClrMapping/>
  </p:clrMapOvr>
  <p:transition spd="med"/>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6667"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6155740"/>
      </p:ext>
    </p:extLst>
  </p:cSld>
  <p:clrMapOvr>
    <a:masterClrMapping/>
  </p:clrMapOvr>
  <p:transition spd="med"/>
</p:sldLayout>
</file>

<file path=ppt/slideLayouts/slideLayout1238.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8622231"/>
      </p:ext>
    </p:extLst>
  </p:cSld>
  <p:clrMapOvr>
    <a:masterClrMapping/>
  </p:clrMapOvr>
  <p:transition spd="med"/>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714"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7501142"/>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FF8898D2-568B-B741-89BD-2B89D67BE62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73740417"/>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78F0"/>
              </a:buClr>
              <a:buSzPct val="70000"/>
              <a:buChar char="p"/>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6740"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0231846"/>
      </p:ext>
    </p:extLst>
  </p:cSld>
  <p:clrMapOvr>
    <a:masterClrMapping/>
  </p:clrMapOvr>
  <p:transition spd="med"/>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6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5268905"/>
      </p:ext>
    </p:extLst>
  </p:cSld>
  <p:clrMapOvr>
    <a:masterClrMapping/>
  </p:clrMapOvr>
  <p:transition spd="med"/>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17984715"/>
      </p:ext>
    </p:extLst>
  </p:cSld>
  <p:clrMapOvr>
    <a:masterClrMapping/>
  </p:clrMapOvr>
  <p:transition spd="med"/>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b="1" i="0" dirty="0">
              <a:latin typeface="Arial" panose="020B0604020202020204" pitchFamily="34" charset="0"/>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b="1" i="0" dirty="0">
              <a:latin typeface="Arial" panose="020B0604020202020204" pitchFamily="34" charset="0"/>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b="1" i="0" dirty="0">
                <a:latin typeface="Arial" panose="020B0604020202020204" pitchFamily="34" charset="0"/>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78168488"/>
      </p:ext>
    </p:extLst>
  </p:cSld>
  <p:clrMapOvr>
    <a:masterClrMapping/>
  </p:clrMapOvr>
  <p:transition spd="med"/>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type="tx">
  <p:cSld name="4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2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90741249"/>
      </p:ext>
    </p:extLst>
  </p:cSld>
  <p:clrMapOvr>
    <a:masterClrMapping/>
  </p:clrMapOvr>
  <p:transition spd="med"/>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4186233"/>
      </p:ext>
    </p:extLst>
  </p:cSld>
  <p:clrMapOvr>
    <a:masterClrMapping/>
  </p:clrMapOvr>
  <p:transition spd="med"/>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9938816"/>
      </p:ext>
    </p:extLst>
  </p:cSld>
  <p:clrMapOvr>
    <a:masterClrMapping/>
  </p:clrMapOvr>
  <p:transition spd="med"/>
</p:sldLayout>
</file>

<file path=ppt/slideLayouts/slideLayout1247.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1312205"/>
      </p:ext>
    </p:extLst>
  </p:cSld>
  <p:clrMapOvr>
    <a:masterClrMapping/>
  </p:clrMapOvr>
  <p:transition spd="med"/>
</p:sldLayout>
</file>

<file path=ppt/slideLayouts/slideLayout1248.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8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78606454"/>
      </p:ext>
    </p:extLst>
  </p:cSld>
  <p:clrMapOvr>
    <a:masterClrMapping/>
  </p:clrMapOvr>
  <p:transition spd="med"/>
</p:sldLayout>
</file>

<file path=ppt/slideLayouts/slideLayout1249.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7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5034407"/>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86360BDF-FEF2-7B49-9DB9-0BA0613A4C52}"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31934886"/>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7963597"/>
      </p:ext>
    </p:extLst>
  </p:cSld>
  <p:clrMapOvr>
    <a:masterClrMapping/>
  </p:clrMapOvr>
  <p:transition spd="med"/>
</p:sldLayout>
</file>

<file path=ppt/slideLayouts/slideLayout1251.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8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34098806"/>
      </p:ext>
    </p:extLst>
  </p:cSld>
  <p:clrMapOvr>
    <a:masterClrMapping/>
  </p:clrMapOvr>
  <p:transition spd="med"/>
</p:sldLayout>
</file>

<file path=ppt/slideLayouts/slideLayout1252.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4430018"/>
      </p:ext>
    </p:extLst>
  </p:cSld>
  <p:clrMapOvr>
    <a:masterClrMapping/>
  </p:clrMapOvr>
  <p:transition spd="med"/>
</p:sldLayout>
</file>

<file path=ppt/slideLayouts/slideLayout1253.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94035392"/>
      </p:ext>
    </p:extLst>
  </p:cSld>
  <p:clrMapOvr>
    <a:masterClrMapping/>
  </p:clrMapOvr>
  <p:transition spd="med"/>
</p:sldLayout>
</file>

<file path=ppt/slideLayouts/slideLayout1254.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1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1587387"/>
      </p:ext>
    </p:extLst>
  </p:cSld>
  <p:clrMapOvr>
    <a:masterClrMapping/>
  </p:clrMapOvr>
  <p:transition spd="med"/>
</p:sldLayout>
</file>

<file path=ppt/slideLayouts/slideLayout1255.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5609167"/>
      </p:ext>
    </p:extLst>
  </p:cSld>
  <p:clrMapOvr>
    <a:masterClrMapping/>
  </p:clrMapOvr>
  <p:transition spd="med"/>
</p:sldLayout>
</file>

<file path=ppt/slideLayouts/slideLayout1256.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3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5557035"/>
      </p:ext>
    </p:extLst>
  </p:cSld>
  <p:clrMapOvr>
    <a:masterClrMapping/>
  </p:clrMapOvr>
  <p:transition spd="med"/>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9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66576686"/>
      </p:ext>
    </p:extLst>
  </p:cSld>
  <p:clrMapOvr>
    <a:masterClrMapping/>
  </p:clrMapOvr>
  <p:transition spd="med"/>
</p:sldLayout>
</file>

<file path=ppt/slideLayouts/slideLayout1258.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3678433"/>
      </p:ext>
    </p:extLst>
  </p:cSld>
  <p:clrMapOvr>
    <a:masterClrMapping/>
  </p:clrMapOvr>
  <p:transition spd="med"/>
</p:sldLayout>
</file>

<file path=ppt/slideLayouts/slideLayout1259.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4515732"/>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BE00525-184B-F542-8861-5DAF315771C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09477992"/>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9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74526231"/>
      </p:ext>
    </p:extLst>
  </p:cSld>
  <p:clrMapOvr>
    <a:masterClrMapping/>
  </p:clrMapOvr>
  <p:transition spd="med"/>
</p:sldLayout>
</file>

<file path=ppt/slideLayouts/slideLayout1261.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7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0572095"/>
      </p:ext>
    </p:extLst>
  </p:cSld>
  <p:clrMapOvr>
    <a:masterClrMapping/>
  </p:clrMapOvr>
  <p:transition spd="med"/>
</p:sldLayout>
</file>

<file path=ppt/slideLayouts/slideLayout1262.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6600124"/>
      </p:ext>
    </p:extLst>
  </p:cSld>
  <p:clrMapOvr>
    <a:masterClrMapping/>
  </p:clrMapOvr>
  <p:transition spd="med"/>
</p:sldLayout>
</file>

<file path=ppt/slideLayouts/slideLayout1263.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9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55187287"/>
      </p:ext>
    </p:extLst>
  </p:cSld>
  <p:clrMapOvr>
    <a:masterClrMapping/>
  </p:clrMapOvr>
  <p:transition spd="med"/>
</p:sldLayout>
</file>

<file path=ppt/slideLayouts/slideLayout1264.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0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0235584"/>
      </p:ext>
    </p:extLst>
  </p:cSld>
  <p:clrMapOvr>
    <a:masterClrMapping/>
  </p:clrMapOvr>
  <p:transition spd="med"/>
</p:sldLayout>
</file>

<file path=ppt/slideLayouts/slideLayout1265.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1071021"/>
      </p:ext>
    </p:extLst>
  </p:cSld>
  <p:clrMapOvr>
    <a:masterClrMapping/>
  </p:clrMapOvr>
  <p:transition spd="med"/>
</p:sldLayout>
</file>

<file path=ppt/slideLayouts/slideLayout1266.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70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89504500"/>
      </p:ext>
    </p:extLst>
  </p:cSld>
  <p:clrMapOvr>
    <a:masterClrMapping/>
  </p:clrMapOvr>
  <p:transition spd="med"/>
</p:sldLayout>
</file>

<file path=ppt/slideLayouts/slideLayout1267.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4239354"/>
      </p:ext>
    </p:extLst>
  </p:cSld>
  <p:clrMapOvr>
    <a:masterClrMapping/>
  </p:clrMapOvr>
  <p:transition spd="med"/>
</p:sldLayout>
</file>

<file path=ppt/slideLayouts/slideLayout1268.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566456"/>
      </p:ext>
    </p:extLst>
  </p:cSld>
  <p:clrMapOvr>
    <a:masterClrMapping/>
  </p:clrMapOvr>
  <p:transition spd="med"/>
</p:sldLayout>
</file>

<file path=ppt/slideLayouts/slideLayout1269.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70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87585489"/>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F884F862-09DA-4F4C-8AB3-D31422557F05}"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80241185"/>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08548202"/>
      </p:ext>
    </p:extLst>
  </p:cSld>
  <p:clrMapOvr>
    <a:masterClrMapping/>
  </p:clrMapOvr>
  <p:transition spd="med"/>
</p:sldLayout>
</file>

<file path=ppt/slideLayouts/slideLayout1271.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57755954"/>
      </p:ext>
    </p:extLst>
  </p:cSld>
  <p:clrMapOvr>
    <a:masterClrMapping/>
  </p:clrMapOvr>
  <p:transition spd="med"/>
</p:sldLayout>
</file>

<file path=ppt/slideLayouts/slideLayout1272.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79431763"/>
      </p:ext>
    </p:extLst>
  </p:cSld>
  <p:clrMapOvr>
    <a:masterClrMapping/>
  </p:clrMapOvr>
  <p:transition spd="med"/>
</p:sldLayout>
</file>

<file path=ppt/slideLayouts/slideLayout1273.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5919183"/>
      </p:ext>
    </p:extLst>
  </p:cSld>
  <p:clrMapOvr>
    <a:masterClrMapping/>
  </p:clrMapOvr>
  <p:transition spd="med"/>
</p:sldLayout>
</file>

<file path=ppt/slideLayouts/slideLayout1274.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9617202"/>
      </p:ext>
    </p:extLst>
  </p:cSld>
  <p:clrMapOvr>
    <a:masterClrMapping/>
  </p:clrMapOvr>
  <p:transition spd="med"/>
</p:sldLayout>
</file>

<file path=ppt/slideLayouts/slideLayout1275.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6030541"/>
      </p:ext>
    </p:extLst>
  </p:cSld>
  <p:clrMapOvr>
    <a:masterClrMapping/>
  </p:clrMapOvr>
  <p:transition spd="med"/>
</p:sldLayout>
</file>

<file path=ppt/slideLayouts/slideLayout1276.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67591491"/>
      </p:ext>
    </p:extLst>
  </p:cSld>
  <p:clrMapOvr>
    <a:masterClrMapping/>
  </p:clrMapOvr>
  <p:transition spd="med"/>
</p:sldLayout>
</file>

<file path=ppt/slideLayouts/slideLayout1277.xml><?xml version="1.0" encoding="utf-8"?>
<p:sldLayout xmlns:a="http://schemas.openxmlformats.org/drawingml/2006/main" xmlns:r="http://schemas.openxmlformats.org/officeDocument/2006/relationships" xmlns:p="http://schemas.openxmlformats.org/presentationml/2006/main" showMasterSp="0" type="tx">
  <p:cSld name="46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0950618"/>
      </p:ext>
    </p:extLst>
  </p:cSld>
  <p:clrMapOvr>
    <a:masterClrMapping/>
  </p:clrMapOvr>
  <p:transition spd="med"/>
</p:sldLayout>
</file>

<file path=ppt/slideLayouts/slideLayout1278.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4314058"/>
      </p:ext>
    </p:extLst>
  </p:cSld>
  <p:clrMapOvr>
    <a:masterClrMapping/>
  </p:clrMapOvr>
  <p:transition spd="med"/>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2794985"/>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F64C5F3C-FC22-4A4E-82A9-4CACB4298AE5}"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00742986"/>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7107157"/>
      </p:ext>
    </p:extLst>
  </p:cSld>
  <p:clrMapOvr>
    <a:masterClrMapping/>
  </p:clrMapOvr>
  <p:transition spd="med"/>
</p:sldLayout>
</file>

<file path=ppt/slideLayouts/slideLayout1281.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046608"/>
      </p:ext>
    </p:extLst>
  </p:cSld>
  <p:clrMapOvr>
    <a:masterClrMapping/>
  </p:clrMapOvr>
  <p:transition spd="med"/>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7515802"/>
      </p:ext>
    </p:extLst>
  </p:cSld>
  <p:clrMapOvr>
    <a:masterClrMapping/>
  </p:clrMapOvr>
  <p:transition spd="med"/>
</p:sldLayout>
</file>

<file path=ppt/slideLayouts/slideLayout1283.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2270395"/>
      </p:ext>
    </p:extLst>
  </p:cSld>
  <p:clrMapOvr>
    <a:masterClrMapping/>
  </p:clrMapOvr>
  <p:transition spd="med"/>
</p:sldLayout>
</file>

<file path=ppt/slideLayouts/slideLayout1284.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0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97642556"/>
      </p:ext>
    </p:extLst>
  </p:cSld>
  <p:clrMapOvr>
    <a:masterClrMapping/>
  </p:clrMapOvr>
  <p:transition spd="med"/>
</p:sldLayout>
</file>

<file path=ppt/slideLayouts/slideLayout1285.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8510895"/>
      </p:ext>
    </p:extLst>
  </p:cSld>
  <p:clrMapOvr>
    <a:masterClrMapping/>
  </p:clrMapOvr>
  <p:transition spd="med"/>
</p:sldLayout>
</file>

<file path=ppt/slideLayouts/slideLayout1286.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0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391829"/>
      </p:ext>
    </p:extLst>
  </p:cSld>
  <p:clrMapOvr>
    <a:masterClrMapping/>
  </p:clrMapOvr>
  <p:transition spd="med"/>
</p:sldLayout>
</file>

<file path=ppt/slideLayouts/slideLayout1287.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7719354"/>
      </p:ext>
    </p:extLst>
  </p:cSld>
  <p:clrMapOvr>
    <a:masterClrMapping/>
  </p:clrMapOvr>
  <p:transition spd="med"/>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type="tx">
  <p:cSld name="4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15522114"/>
      </p:ext>
    </p:extLst>
  </p:cSld>
  <p:clrMapOvr>
    <a:masterClrMapping/>
  </p:clrMapOvr>
  <p:transition spd="med"/>
</p:sldLayout>
</file>

<file path=ppt/slideLayouts/slideLayout1289.xml><?xml version="1.0" encoding="utf-8"?>
<p:sldLayout xmlns:a="http://schemas.openxmlformats.org/drawingml/2006/main" xmlns:r="http://schemas.openxmlformats.org/officeDocument/2006/relationships" xmlns:p="http://schemas.openxmlformats.org/presentationml/2006/main" showMasterSp="0" type="tx">
  <p:cSld name="4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25190624"/>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926357792"/>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25211061"/>
      </p:ext>
    </p:extLst>
  </p:cSld>
  <p:clrMapOvr>
    <a:masterClrMapping/>
  </p:clrMapOvr>
  <p:transition spd="med"/>
</p:sldLayout>
</file>

<file path=ppt/slideLayouts/slideLayout1291.xml><?xml version="1.0" encoding="utf-8"?>
<p:sldLayout xmlns:a="http://schemas.openxmlformats.org/drawingml/2006/main" xmlns:r="http://schemas.openxmlformats.org/officeDocument/2006/relationships" xmlns:p="http://schemas.openxmlformats.org/presentationml/2006/main" showMasterSp="0" type="tx">
  <p:cSld name="42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281033065"/>
      </p:ext>
    </p:extLst>
  </p:cSld>
  <p:clrMapOvr>
    <a:masterClrMapping/>
  </p:clrMapOvr>
  <p:transition spd="med"/>
</p:sldLayout>
</file>

<file path=ppt/slideLayouts/slideLayout1292.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14163384"/>
      </p:ext>
    </p:extLst>
  </p:cSld>
  <p:clrMapOvr>
    <a:masterClrMapping/>
  </p:clrMapOvr>
  <p:transition spd="med"/>
</p:sldLayout>
</file>

<file path=ppt/slideLayouts/slideLayout1293.xml><?xml version="1.0" encoding="utf-8"?>
<p:sldLayout xmlns:a="http://schemas.openxmlformats.org/drawingml/2006/main" xmlns:r="http://schemas.openxmlformats.org/officeDocument/2006/relationships" xmlns:p="http://schemas.openxmlformats.org/presentationml/2006/main" showMasterSp="0" type="tx">
  <p:cSld name="43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35016801"/>
      </p:ext>
    </p:extLst>
  </p:cSld>
  <p:clrMapOvr>
    <a:masterClrMapping/>
  </p:clrMapOvr>
  <p:transition spd="med"/>
</p:sldLayout>
</file>

<file path=ppt/slideLayouts/slideLayout1294.xml><?xml version="1.0" encoding="utf-8"?>
<p:sldLayout xmlns:a="http://schemas.openxmlformats.org/drawingml/2006/main" xmlns:r="http://schemas.openxmlformats.org/officeDocument/2006/relationships" xmlns:p="http://schemas.openxmlformats.org/presentationml/2006/main" showMasterSp="0" type="tx">
  <p:cSld name="4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61917818"/>
      </p:ext>
    </p:extLst>
  </p:cSld>
  <p:clrMapOvr>
    <a:masterClrMapping/>
  </p:clrMapOvr>
  <p:transition spd="med"/>
</p:sldLayout>
</file>

<file path=ppt/slideLayouts/slideLayout1295.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2490166"/>
      </p:ext>
    </p:extLst>
  </p:cSld>
  <p:clrMapOvr>
    <a:masterClrMapping/>
  </p:clrMapOvr>
  <p:transition spd="med"/>
</p:sldLayout>
</file>

<file path=ppt/slideLayouts/slideLayout1296.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22490268"/>
      </p:ext>
    </p:extLst>
  </p:cSld>
  <p:clrMapOvr>
    <a:masterClrMapping/>
  </p:clrMapOvr>
  <p:transition spd="med"/>
</p:sldLayout>
</file>

<file path=ppt/slideLayouts/slideLayout1297.xml><?xml version="1.0" encoding="utf-8"?>
<p:sldLayout xmlns:a="http://schemas.openxmlformats.org/drawingml/2006/main" xmlns:r="http://schemas.openxmlformats.org/officeDocument/2006/relationships" xmlns:p="http://schemas.openxmlformats.org/presentationml/2006/main" showMasterSp="0" type="tx">
  <p:cSld name="4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7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0340320"/>
      </p:ext>
    </p:extLst>
  </p:cSld>
  <p:clrMapOvr>
    <a:masterClrMapping/>
  </p:clrMapOvr>
  <p:transition spd="med"/>
</p:sldLayout>
</file>

<file path=ppt/slideLayouts/slideLayout1298.xml><?xml version="1.0" encoding="utf-8"?>
<p:sldLayout xmlns:a="http://schemas.openxmlformats.org/drawingml/2006/main" xmlns:r="http://schemas.openxmlformats.org/officeDocument/2006/relationships" xmlns:p="http://schemas.openxmlformats.org/presentationml/2006/main" showMasterSp="0" type="tx">
  <p:cSld name="4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8370406"/>
      </p:ext>
    </p:extLst>
  </p:cSld>
  <p:clrMapOvr>
    <a:masterClrMapping/>
  </p:clrMapOvr>
  <p:transition spd="med"/>
</p:sldLayout>
</file>

<file path=ppt/slideLayouts/slideLayout1299.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9737330"/>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fld id="{342E08F6-C8B1-954B-B817-BA346C5D04B3}" type="slidenum">
              <a:rPr lang="en-US" smtClean="0"/>
              <a:pPr/>
              <a:t>‹#›</a:t>
            </a:fld>
            <a:endParaRPr lang="en-US" dirty="0"/>
          </a:p>
        </p:txBody>
      </p:sp>
    </p:spTree>
    <p:extLst>
      <p:ext uri="{BB962C8B-B14F-4D97-AF65-F5344CB8AC3E}">
        <p14:creationId xmlns:p14="http://schemas.microsoft.com/office/powerpoint/2010/main" val="176343926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74393929"/>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7528692"/>
      </p:ext>
    </p:extLst>
  </p:cSld>
  <p:clrMapOvr>
    <a:masterClrMapping/>
  </p:clrMapOvr>
  <p:transition spd="med"/>
</p:sldLayout>
</file>

<file path=ppt/slideLayouts/slideLayout1301.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159817"/>
      </p:ext>
    </p:extLst>
  </p:cSld>
  <p:clrMapOvr>
    <a:masterClrMapping/>
  </p:clrMapOvr>
  <p:transition spd="med"/>
</p:sldLayout>
</file>

<file path=ppt/slideLayouts/slideLayout1302.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2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0703135"/>
      </p:ext>
    </p:extLst>
  </p:cSld>
  <p:clrMapOvr>
    <a:masterClrMapping/>
  </p:clrMapOvr>
  <p:transition spd="med"/>
</p:sldLayout>
</file>

<file path=ppt/slideLayouts/slideLayout1303.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2976085"/>
      </p:ext>
    </p:extLst>
  </p:cSld>
  <p:clrMapOvr>
    <a:masterClrMapping/>
  </p:clrMapOvr>
  <p:transition spd="med"/>
</p:sldLayout>
</file>

<file path=ppt/slideLayouts/slideLayout1304.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2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5705742"/>
      </p:ext>
    </p:extLst>
  </p:cSld>
  <p:clrMapOvr>
    <a:masterClrMapping/>
  </p:clrMapOvr>
  <p:transition spd="med"/>
</p:sldLayout>
</file>

<file path=ppt/slideLayouts/slideLayout1305.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4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9955624"/>
      </p:ext>
    </p:extLst>
  </p:cSld>
  <p:clrMapOvr>
    <a:masterClrMapping/>
  </p:clrMapOvr>
  <p:transition spd="med"/>
</p:sldLayout>
</file>

<file path=ppt/slideLayouts/slideLayout1306.xml><?xml version="1.0" encoding="utf-8"?>
<p:sldLayout xmlns:a="http://schemas.openxmlformats.org/drawingml/2006/main" xmlns:r="http://schemas.openxmlformats.org/officeDocument/2006/relationships" xmlns:p="http://schemas.openxmlformats.org/presentationml/2006/main" showMasterSp="0" type="tx">
  <p:cSld name="5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5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6095019"/>
      </p:ext>
    </p:extLst>
  </p:cSld>
  <p:clrMapOvr>
    <a:masterClrMapping/>
  </p:clrMapOvr>
  <p:transition spd="med"/>
</p:sldLayout>
</file>

<file path=ppt/slideLayouts/slideLayout1307.xml><?xml version="1.0" encoding="utf-8"?>
<p:sldLayout xmlns:a="http://schemas.openxmlformats.org/drawingml/2006/main" xmlns:r="http://schemas.openxmlformats.org/officeDocument/2006/relationships" xmlns:p="http://schemas.openxmlformats.org/presentationml/2006/main" showMasterSp="0" type="tx">
  <p:cSld name="4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2605300"/>
      </p:ext>
    </p:extLst>
  </p:cSld>
  <p:clrMapOvr>
    <a:masterClrMapping/>
  </p:clrMapOvr>
  <p:transition spd="med"/>
</p:sldLayout>
</file>

<file path=ppt/slideLayouts/slideLayout1308.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6313639"/>
      </p:ext>
    </p:extLst>
  </p:cSld>
  <p:clrMapOvr>
    <a:masterClrMapping/>
  </p:clrMapOvr>
  <p:transition spd="med"/>
</p:sldLayout>
</file>

<file path=ppt/slideLayouts/slideLayout1309.xml><?xml version="1.0" encoding="utf-8"?>
<p:sldLayout xmlns:a="http://schemas.openxmlformats.org/drawingml/2006/main" xmlns:r="http://schemas.openxmlformats.org/officeDocument/2006/relationships" xmlns:p="http://schemas.openxmlformats.org/presentationml/2006/main" showMasterSp="0" type="tx">
  <p:cSld name="4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42520617"/>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021261953"/>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9113158"/>
      </p:ext>
    </p:extLst>
  </p:cSld>
  <p:clrMapOvr>
    <a:masterClrMapping/>
  </p:clrMapOvr>
  <p:transition spd="med"/>
</p:sldLayout>
</file>

<file path=ppt/slideLayouts/slideLayout1311.xml><?xml version="1.0" encoding="utf-8"?>
<p:sldLayout xmlns:a="http://schemas.openxmlformats.org/drawingml/2006/main" xmlns:r="http://schemas.openxmlformats.org/officeDocument/2006/relationships" xmlns:p="http://schemas.openxmlformats.org/presentationml/2006/main" showMasterSp="0" type="tx">
  <p:cSld name="4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0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4326942"/>
      </p:ext>
    </p:extLst>
  </p:cSld>
  <p:clrMapOvr>
    <a:masterClrMapping/>
  </p:clrMapOvr>
  <p:transition spd="med"/>
</p:sldLayout>
</file>

<file path=ppt/slideLayouts/slideLayout1312.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3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61167097"/>
      </p:ext>
    </p:extLst>
  </p:cSld>
  <p:clrMapOvr>
    <a:masterClrMapping/>
  </p:clrMapOvr>
  <p:transition spd="med"/>
</p:sldLayout>
</file>

<file path=ppt/slideLayouts/slideLayout1313.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4946354"/>
      </p:ext>
    </p:extLst>
  </p:cSld>
  <p:clrMapOvr>
    <a:masterClrMapping/>
  </p:clrMapOvr>
  <p:transition spd="med"/>
</p:sldLayout>
</file>

<file path=ppt/slideLayouts/slideLayout1314.xml><?xml version="1.0" encoding="utf-8"?>
<p:sldLayout xmlns:a="http://schemas.openxmlformats.org/drawingml/2006/main" xmlns:r="http://schemas.openxmlformats.org/officeDocument/2006/relationships" xmlns:p="http://schemas.openxmlformats.org/presentationml/2006/main" showMasterSp="0" type="tx">
  <p:cSld name="5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66875271"/>
      </p:ext>
    </p:extLst>
  </p:cSld>
  <p:clrMapOvr>
    <a:masterClrMapping/>
  </p:clrMapOvr>
  <p:transition spd="med"/>
</p:sldLayout>
</file>

<file path=ppt/slideLayouts/slideLayout1315.xml><?xml version="1.0" encoding="utf-8"?>
<p:sldLayout xmlns:a="http://schemas.openxmlformats.org/drawingml/2006/main" xmlns:r="http://schemas.openxmlformats.org/officeDocument/2006/relationships" xmlns:p="http://schemas.openxmlformats.org/presentationml/2006/main" showMasterSp="0" type="tx">
  <p:cSld name="4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4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82560468"/>
      </p:ext>
    </p:extLst>
  </p:cSld>
  <p:clrMapOvr>
    <a:masterClrMapping/>
  </p:clrMapOvr>
  <p:transition spd="med"/>
</p:sldLayout>
</file>

<file path=ppt/slideLayouts/slideLayout1316.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08422779"/>
      </p:ext>
    </p:extLst>
  </p:cSld>
  <p:clrMapOvr>
    <a:masterClrMapping/>
  </p:clrMapOvr>
  <p:transition spd="med"/>
</p:sldLayout>
</file>

<file path=ppt/slideLayouts/slideLayout1317.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94077280"/>
      </p:ext>
    </p:extLst>
  </p:cSld>
  <p:clrMapOvr>
    <a:masterClrMapping/>
  </p:clrMapOvr>
  <p:transition spd="med"/>
</p:sldLayout>
</file>

<file path=ppt/slideLayouts/slideLayout1318.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3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5171956"/>
      </p:ext>
    </p:extLst>
  </p:cSld>
  <p:clrMapOvr>
    <a:masterClrMapping/>
  </p:clrMapOvr>
  <p:transition spd="med"/>
</p:sldLayout>
</file>

<file path=ppt/slideLayouts/slideLayout1319.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6485124"/>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002865777"/>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3906798"/>
      </p:ext>
    </p:extLst>
  </p:cSld>
  <p:clrMapOvr>
    <a:masterClrMapping/>
  </p:clrMapOvr>
  <p:transition spd="med"/>
</p:sldLayout>
</file>

<file path=ppt/slideLayouts/slideLayout1321.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2951155"/>
      </p:ext>
    </p:extLst>
  </p:cSld>
  <p:clrMapOvr>
    <a:masterClrMapping/>
  </p:clrMapOvr>
  <p:transition spd="med"/>
</p:sldLayout>
</file>

<file path=ppt/slideLayouts/slideLayout1322.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8517943"/>
      </p:ext>
    </p:extLst>
  </p:cSld>
  <p:clrMapOvr>
    <a:masterClrMapping/>
  </p:clrMapOvr>
  <p:transition spd="med"/>
</p:sldLayout>
</file>

<file path=ppt/slideLayouts/slideLayout1323.xml><?xml version="1.0" encoding="utf-8"?>
<p:sldLayout xmlns:a="http://schemas.openxmlformats.org/drawingml/2006/main" xmlns:r="http://schemas.openxmlformats.org/officeDocument/2006/relationships" xmlns:p="http://schemas.openxmlformats.org/presentationml/2006/main" showMasterSp="0" type="tx">
  <p:cSld name="5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9414998"/>
      </p:ext>
    </p:extLst>
  </p:cSld>
  <p:clrMapOvr>
    <a:masterClrMapping/>
  </p:clrMapOvr>
  <p:transition spd="med"/>
</p:sldLayout>
</file>

<file path=ppt/slideLayouts/slideLayout1324.xml><?xml version="1.0" encoding="utf-8"?>
<p:sldLayout xmlns:a="http://schemas.openxmlformats.org/drawingml/2006/main" xmlns:r="http://schemas.openxmlformats.org/officeDocument/2006/relationships" xmlns:p="http://schemas.openxmlformats.org/presentationml/2006/main" showMasterSp="0" type="tx">
  <p:cSld name="5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9349033"/>
      </p:ext>
    </p:extLst>
  </p:cSld>
  <p:clrMapOvr>
    <a:masterClrMapping/>
  </p:clrMapOvr>
  <p:transition spd="med"/>
</p:sldLayout>
</file>

<file path=ppt/slideLayouts/slideLayout1325.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3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43236431"/>
      </p:ext>
    </p:extLst>
  </p:cSld>
  <p:clrMapOvr>
    <a:masterClrMapping/>
  </p:clrMapOvr>
  <p:transition spd="med"/>
</p:sldLayout>
</file>

<file path=ppt/slideLayouts/slideLayout1326.xml><?xml version="1.0" encoding="utf-8"?>
<p:sldLayout xmlns:a="http://schemas.openxmlformats.org/drawingml/2006/main" xmlns:r="http://schemas.openxmlformats.org/officeDocument/2006/relationships" xmlns:p="http://schemas.openxmlformats.org/presentationml/2006/main" showMasterSp="0" type="tx">
  <p:cSld name="4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4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1054037"/>
      </p:ext>
    </p:extLst>
  </p:cSld>
  <p:clrMapOvr>
    <a:masterClrMapping/>
  </p:clrMapOvr>
  <p:transition spd="med"/>
</p:sldLayout>
</file>

<file path=ppt/slideLayouts/slideLayout1327.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4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56323159"/>
      </p:ext>
    </p:extLst>
  </p:cSld>
  <p:clrMapOvr>
    <a:masterClrMapping/>
  </p:clrMapOvr>
  <p:transition spd="med"/>
</p:sldLayout>
</file>

<file path=ppt/slideLayouts/slideLayout1328.xml><?xml version="1.0" encoding="utf-8"?>
<p:sldLayout xmlns:a="http://schemas.openxmlformats.org/drawingml/2006/main" xmlns:r="http://schemas.openxmlformats.org/officeDocument/2006/relationships" xmlns:p="http://schemas.openxmlformats.org/presentationml/2006/main" showMasterSp="0" type="tx">
  <p:cSld name="4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6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78065324"/>
      </p:ext>
    </p:extLst>
  </p:cSld>
  <p:clrMapOvr>
    <a:masterClrMapping/>
  </p:clrMapOvr>
  <p:transition spd="med"/>
</p:sldLayout>
</file>

<file path=ppt/slideLayouts/slideLayout1329.xml><?xml version="1.0" encoding="utf-8"?>
<p:sldLayout xmlns:a="http://schemas.openxmlformats.org/drawingml/2006/main" xmlns:r="http://schemas.openxmlformats.org/officeDocument/2006/relationships" xmlns:p="http://schemas.openxmlformats.org/presentationml/2006/main" showMasterSp="0" type="tx">
  <p:cSld name="5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77316101"/>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Slide Number Placeholder 7"/>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261488916"/>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1742969"/>
      </p:ext>
    </p:extLst>
  </p:cSld>
  <p:clrMapOvr>
    <a:masterClrMapping/>
  </p:clrMapOvr>
  <p:transition spd="med"/>
</p:sldLayout>
</file>

<file path=ppt/slideLayouts/slideLayout1331.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5888886"/>
      </p:ext>
    </p:extLst>
  </p:cSld>
  <p:clrMapOvr>
    <a:masterClrMapping/>
  </p:clrMapOvr>
  <p:transition spd="med"/>
</p:sldLayout>
</file>

<file path=ppt/slideLayouts/slideLayout1332.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06457989"/>
      </p:ext>
    </p:extLst>
  </p:cSld>
  <p:clrMapOvr>
    <a:masterClrMapping/>
  </p:clrMapOvr>
  <p:transition spd="med"/>
</p:sldLayout>
</file>

<file path=ppt/slideLayouts/slideLayout1333.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5711147"/>
      </p:ext>
    </p:extLst>
  </p:cSld>
  <p:clrMapOvr>
    <a:masterClrMapping/>
  </p:clrMapOvr>
  <p:transition spd="med"/>
</p:sldLayout>
</file>

<file path=ppt/slideLayouts/slideLayout1334.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0218942"/>
      </p:ext>
    </p:extLst>
  </p:cSld>
  <p:clrMapOvr>
    <a:masterClrMapping/>
  </p:clrMapOvr>
  <p:transition spd="med"/>
</p:sldLayout>
</file>

<file path=ppt/slideLayouts/slideLayout1335.xml><?xml version="1.0" encoding="utf-8"?>
<p:sldLayout xmlns:a="http://schemas.openxmlformats.org/drawingml/2006/main" xmlns:r="http://schemas.openxmlformats.org/officeDocument/2006/relationships" xmlns:p="http://schemas.openxmlformats.org/presentationml/2006/main" showMasterSp="0" type="tx">
  <p:cSld name="4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3658388"/>
      </p:ext>
    </p:extLst>
  </p:cSld>
  <p:clrMapOvr>
    <a:masterClrMapping/>
  </p:clrMapOvr>
  <p:transition spd="med"/>
</p:sldLayout>
</file>

<file path=ppt/slideLayouts/slideLayout1336.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5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83621719"/>
      </p:ext>
    </p:extLst>
  </p:cSld>
  <p:clrMapOvr>
    <a:masterClrMapping/>
  </p:clrMapOvr>
  <p:transition spd="med"/>
</p:sldLayout>
</file>

<file path=ppt/slideLayouts/slideLayout1337.xml><?xml version="1.0" encoding="utf-8"?>
<p:sldLayout xmlns:a="http://schemas.openxmlformats.org/drawingml/2006/main" xmlns:r="http://schemas.openxmlformats.org/officeDocument/2006/relationships" xmlns:p="http://schemas.openxmlformats.org/presentationml/2006/main" showMasterSp="0" type="tx">
  <p:cSld name="4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71161061"/>
      </p:ext>
    </p:extLst>
  </p:cSld>
  <p:clrMapOvr>
    <a:masterClrMapping/>
  </p:clrMapOvr>
  <p:transition spd="med"/>
</p:sldLayout>
</file>

<file path=ppt/slideLayouts/slideLayout1338.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8383309"/>
      </p:ext>
    </p:extLst>
  </p:cSld>
  <p:clrMapOvr>
    <a:masterClrMapping/>
  </p:clrMapOvr>
  <p:transition spd="med"/>
</p:sldLayout>
</file>

<file path=ppt/slideLayouts/slideLayout1339.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5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3306369"/>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74379588"/>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68461311"/>
      </p:ext>
    </p:extLst>
  </p:cSld>
  <p:clrMapOvr>
    <a:masterClrMapping/>
  </p:clrMapOvr>
  <p:transition spd="med"/>
</p:sldLayout>
</file>

<file path=ppt/slideLayouts/slideLayout1341.xml><?xml version="1.0" encoding="utf-8"?>
<p:sldLayout xmlns:a="http://schemas.openxmlformats.org/drawingml/2006/main" xmlns:r="http://schemas.openxmlformats.org/officeDocument/2006/relationships" xmlns:p="http://schemas.openxmlformats.org/presentationml/2006/main" showMasterSp="0" type="tx">
  <p:cSld name="54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2804171"/>
      </p:ext>
    </p:extLst>
  </p:cSld>
  <p:clrMapOvr>
    <a:masterClrMapping/>
  </p:clrMapOvr>
  <p:transition spd="med"/>
</p:sldLayout>
</file>

<file path=ppt/slideLayouts/slideLayout1342.xml><?xml version="1.0" encoding="utf-8"?>
<p:sldLayout xmlns:a="http://schemas.openxmlformats.org/drawingml/2006/main" xmlns:r="http://schemas.openxmlformats.org/officeDocument/2006/relationships" xmlns:p="http://schemas.openxmlformats.org/presentationml/2006/main" type="tx">
  <p:cSld name="52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4657045"/>
      </p:ext>
    </p:extLst>
  </p:cSld>
  <p:clrMapOvr>
    <a:masterClrMapping/>
  </p:clrMapOvr>
  <p:transition spd="med"/>
</p:sldLayout>
</file>

<file path=ppt/slideLayouts/slideLayout1343.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90630656"/>
      </p:ext>
    </p:extLst>
  </p:cSld>
  <p:clrMapOvr>
    <a:masterClrMapping/>
  </p:clrMapOvr>
  <p:transition spd="med"/>
</p:sldLayout>
</file>

<file path=ppt/slideLayouts/slideLayout1344.xml><?xml version="1.0" encoding="utf-8"?>
<p:sldLayout xmlns:a="http://schemas.openxmlformats.org/drawingml/2006/main" xmlns:r="http://schemas.openxmlformats.org/officeDocument/2006/relationships" xmlns:p="http://schemas.openxmlformats.org/presentationml/2006/main" type="tx">
  <p:cSld name="48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4754340"/>
      </p:ext>
    </p:extLst>
  </p:cSld>
  <p:clrMapOvr>
    <a:masterClrMapping/>
  </p:clrMapOvr>
  <p:transition spd="med"/>
</p:sldLayout>
</file>

<file path=ppt/slideLayouts/slideLayout1345.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954172"/>
      </p:ext>
    </p:extLst>
  </p:cSld>
  <p:clrMapOvr>
    <a:masterClrMapping/>
  </p:clrMapOvr>
  <p:transition spd="med"/>
</p:sldLayout>
</file>

<file path=ppt/slideLayouts/slideLayout1346.xml><?xml version="1.0" encoding="utf-8"?>
<p:sldLayout xmlns:a="http://schemas.openxmlformats.org/drawingml/2006/main" xmlns:r="http://schemas.openxmlformats.org/officeDocument/2006/relationships" xmlns:p="http://schemas.openxmlformats.org/presentationml/2006/main" type="tx">
  <p:cSld name="49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4466015"/>
      </p:ext>
    </p:extLst>
  </p:cSld>
  <p:clrMapOvr>
    <a:masterClrMapping/>
  </p:clrMapOvr>
  <p:transition spd="med"/>
</p:sldLayout>
</file>

<file path=ppt/slideLayouts/slideLayout1347.xml><?xml version="1.0" encoding="utf-8"?>
<p:sldLayout xmlns:a="http://schemas.openxmlformats.org/drawingml/2006/main" xmlns:r="http://schemas.openxmlformats.org/officeDocument/2006/relationships" xmlns:p="http://schemas.openxmlformats.org/presentationml/2006/main" type="tx">
  <p:cSld name="52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08280447"/>
      </p:ext>
    </p:extLst>
  </p:cSld>
  <p:clrMapOvr>
    <a:masterClrMapping/>
  </p:clrMapOvr>
  <p:transition spd="med"/>
</p:sldLayout>
</file>

<file path=ppt/slideLayouts/slideLayout1348.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9858026"/>
      </p:ext>
    </p:extLst>
  </p:cSld>
  <p:clrMapOvr>
    <a:masterClrMapping/>
  </p:clrMapOvr>
  <p:transition spd="med"/>
</p:sldLayout>
</file>

<file path=ppt/slideLayouts/slideLayout1349.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4247465"/>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Slide Number Placeholder 2"/>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31552365"/>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0634888"/>
      </p:ext>
    </p:extLst>
  </p:cSld>
  <p:clrMapOvr>
    <a:masterClrMapping/>
  </p:clrMapOvr>
  <p:transition spd="med"/>
</p:sldLayout>
</file>

<file path=ppt/slideLayouts/slideLayout1351.xml><?xml version="1.0" encoding="utf-8"?>
<p:sldLayout xmlns:a="http://schemas.openxmlformats.org/drawingml/2006/main" xmlns:r="http://schemas.openxmlformats.org/officeDocument/2006/relationships" xmlns:p="http://schemas.openxmlformats.org/presentationml/2006/main" showMasterSp="0" type="tx">
  <p:cSld name="5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2419967"/>
      </p:ext>
    </p:extLst>
  </p:cSld>
  <p:clrMapOvr>
    <a:masterClrMapping/>
  </p:clrMapOvr>
  <p:transition spd="med"/>
</p:sldLayout>
</file>

<file path=ppt/slideLayouts/slideLayout1352.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6131903"/>
      </p:ext>
    </p:extLst>
  </p:cSld>
  <p:clrMapOvr>
    <a:masterClrMapping/>
  </p:clrMapOvr>
  <p:transition spd="med"/>
</p:sldLayout>
</file>

<file path=ppt/slideLayouts/slideLayout1353.xml><?xml version="1.0" encoding="utf-8"?>
<p:sldLayout xmlns:a="http://schemas.openxmlformats.org/drawingml/2006/main" xmlns:r="http://schemas.openxmlformats.org/officeDocument/2006/relationships" xmlns:p="http://schemas.openxmlformats.org/presentationml/2006/main" showMasterSp="0" type="tx">
  <p:cSld name="4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3735167"/>
      </p:ext>
    </p:extLst>
  </p:cSld>
  <p:clrMapOvr>
    <a:masterClrMapping/>
  </p:clrMapOvr>
  <p:transition spd="med"/>
</p:sldLayout>
</file>

<file path=ppt/slideLayouts/slideLayout1354.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98401164"/>
      </p:ext>
    </p:extLst>
  </p:cSld>
  <p:clrMapOvr>
    <a:masterClrMapping/>
  </p:clrMapOvr>
  <p:transition spd="med"/>
</p:sldLayout>
</file>

<file path=ppt/slideLayouts/slideLayout1355.xml><?xml version="1.0" encoding="utf-8"?>
<p:sldLayout xmlns:a="http://schemas.openxmlformats.org/drawingml/2006/main" xmlns:r="http://schemas.openxmlformats.org/officeDocument/2006/relationships" xmlns:p="http://schemas.openxmlformats.org/presentationml/2006/main" showMasterSp="0" type="tx">
  <p:cSld name="5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77197189"/>
      </p:ext>
    </p:extLst>
  </p:cSld>
  <p:clrMapOvr>
    <a:masterClrMapping/>
  </p:clrMapOvr>
  <p:transition spd="med"/>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type="tx">
  <p:cSld name="53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98964819"/>
      </p:ext>
    </p:extLst>
  </p:cSld>
  <p:clrMapOvr>
    <a:masterClrMapping/>
  </p:clrMapOvr>
  <p:transition spd="med"/>
</p:sldLayout>
</file>

<file path=ppt/slideLayouts/slideLayout1357.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7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29699329"/>
      </p:ext>
    </p:extLst>
  </p:cSld>
  <p:clrMapOvr>
    <a:masterClrMapping/>
  </p:clrMapOvr>
  <p:transition spd="med"/>
</p:sldLayout>
</file>

<file path=ppt/slideLayouts/slideLayout1358.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4432344"/>
      </p:ext>
    </p:extLst>
  </p:cSld>
  <p:clrMapOvr>
    <a:masterClrMapping/>
  </p:clrMapOvr>
  <p:transition spd="med"/>
</p:sldLayout>
</file>

<file path=ppt/slideLayouts/slideLayout1359.xml><?xml version="1.0" encoding="utf-8"?>
<p:sldLayout xmlns:a="http://schemas.openxmlformats.org/drawingml/2006/main" xmlns:r="http://schemas.openxmlformats.org/officeDocument/2006/relationships" xmlns:p="http://schemas.openxmlformats.org/presentationml/2006/main" showMasterSp="0" type="tx">
  <p:cSld name="56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09127489"/>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65668334"/>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9317946"/>
      </p:ext>
    </p:extLst>
  </p:cSld>
  <p:clrMapOvr>
    <a:masterClrMapping/>
  </p:clrMapOvr>
  <p:transition spd="med"/>
</p:sldLayout>
</file>

<file path=ppt/slideLayouts/slideLayout1361.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4222365"/>
      </p:ext>
    </p:extLst>
  </p:cSld>
  <p:clrMapOvr>
    <a:masterClrMapping/>
  </p:clrMapOvr>
  <p:transition spd="med"/>
</p:sldLayout>
</file>

<file path=ppt/slideLayouts/slideLayout1362.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48016037"/>
      </p:ext>
    </p:extLst>
  </p:cSld>
  <p:clrMapOvr>
    <a:masterClrMapping/>
  </p:clrMapOvr>
  <p:transition spd="med"/>
</p:sldLayout>
</file>

<file path=ppt/slideLayouts/slideLayout1363.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4056702"/>
      </p:ext>
    </p:extLst>
  </p:cSld>
  <p:clrMapOvr>
    <a:masterClrMapping/>
  </p:clrMapOvr>
  <p:transition spd="med"/>
</p:sldLayout>
</file>

<file path=ppt/slideLayouts/slideLayout1364.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8564564"/>
      </p:ext>
    </p:extLst>
  </p:cSld>
  <p:clrMapOvr>
    <a:masterClrMapping/>
  </p:clrMapOvr>
  <p:transition spd="med"/>
</p:sldLayout>
</file>

<file path=ppt/slideLayouts/slideLayout1365.xml><?xml version="1.0" encoding="utf-8"?>
<p:sldLayout xmlns:a="http://schemas.openxmlformats.org/drawingml/2006/main" xmlns:r="http://schemas.openxmlformats.org/officeDocument/2006/relationships" xmlns:p="http://schemas.openxmlformats.org/presentationml/2006/main" showMasterSp="0" type="tx">
  <p:cSld name="54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92126507"/>
      </p:ext>
    </p:extLst>
  </p:cSld>
  <p:clrMapOvr>
    <a:masterClrMapping/>
  </p:clrMapOvr>
  <p:transition spd="med"/>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0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0075564"/>
      </p:ext>
    </p:extLst>
  </p:cSld>
  <p:clrMapOvr>
    <a:masterClrMapping/>
  </p:clrMapOvr>
  <p:transition spd="med"/>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4724772"/>
      </p:ext>
    </p:extLst>
  </p:cSld>
  <p:clrMapOvr>
    <a:masterClrMapping/>
  </p:clrMapOvr>
  <p:transition spd="med"/>
</p:sldLayout>
</file>

<file path=ppt/slideLayouts/slideLayout1368.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8115585"/>
      </p:ext>
    </p:extLst>
  </p:cSld>
  <p:clrMapOvr>
    <a:masterClrMapping/>
  </p:clrMapOvr>
  <p:transition spd="med"/>
</p:sldLayout>
</file>

<file path=ppt/slideLayouts/slideLayout1369.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16267905"/>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591423055"/>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07456889"/>
      </p:ext>
    </p:extLst>
  </p:cSld>
  <p:clrMapOvr>
    <a:masterClrMapping/>
  </p:clrMapOvr>
  <p:transition spd="med"/>
</p:sldLayout>
</file>

<file path=ppt/slideLayouts/slideLayout1371.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8747938"/>
      </p:ext>
    </p:extLst>
  </p:cSld>
  <p:clrMapOvr>
    <a:masterClrMapping/>
  </p:clrMapOvr>
  <p:transition spd="med"/>
</p:sldLayout>
</file>

<file path=ppt/slideLayouts/slideLayout1372.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40583134"/>
      </p:ext>
    </p:extLst>
  </p:cSld>
  <p:clrMapOvr>
    <a:masterClrMapping/>
  </p:clrMapOvr>
  <p:transition spd="med"/>
</p:sldLayout>
</file>

<file path=ppt/slideLayouts/slideLayout1373.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1012959"/>
      </p:ext>
    </p:extLst>
  </p:cSld>
  <p:clrMapOvr>
    <a:masterClrMapping/>
  </p:clrMapOvr>
  <p:transition spd="med"/>
</p:sldLayout>
</file>

<file path=ppt/slideLayouts/slideLayout1374.xml><?xml version="1.0" encoding="utf-8"?>
<p:sldLayout xmlns:a="http://schemas.openxmlformats.org/drawingml/2006/main" xmlns:r="http://schemas.openxmlformats.org/officeDocument/2006/relationships" xmlns:p="http://schemas.openxmlformats.org/presentationml/2006/main" showMasterSp="0" type="tx">
  <p:cSld name="55_Blank">
    <p:bg>
      <p:bgPr>
        <a:solidFill>
          <a:schemeClr val="accent3">
            <a:lumOff val="44000"/>
          </a:schemeClr>
        </a:solidFill>
        <a:effectLst/>
      </p:bgPr>
    </p:bg>
    <p:spTree>
      <p:nvGrpSpPr>
        <p:cNvPr id="1" name=""/>
        <p:cNvGrpSpPr/>
        <p:nvPr/>
      </p:nvGrpSpPr>
      <p:grpSpPr>
        <a:xfrm>
          <a:off x="0" y="0"/>
          <a:ext cx="0" cy="0"/>
          <a:chOff x="0" y="0"/>
          <a:chExt cx="0" cy="0"/>
        </a:xfrm>
      </p:grpSpPr>
      <p:sp>
        <p:nvSpPr>
          <p:cNvPr id="8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79893521"/>
      </p:ext>
    </p:extLst>
  </p:cSld>
  <p:clrMapOvr>
    <a:masterClrMapping/>
  </p:clrMapOvr>
  <p:transition spd="med"/>
</p:sldLayout>
</file>

<file path=ppt/slideLayouts/slideLayout1375.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005838"/>
      </p:ext>
    </p:extLst>
  </p:cSld>
  <p:clrMapOvr>
    <a:masterClrMapping/>
  </p:clrMapOvr>
  <p:transition spd="med"/>
</p:sldLayout>
</file>

<file path=ppt/slideLayouts/slideLayout1376.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49752999"/>
      </p:ext>
    </p:extLst>
  </p:cSld>
  <p:clrMapOvr>
    <a:masterClrMapping/>
  </p:clrMapOvr>
  <p:transition spd="med"/>
</p:sldLayout>
</file>

<file path=ppt/slideLayouts/slideLayout1377.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b="1" i="0" dirty="0">
              <a:latin typeface="Arial" panose="020B0604020202020204" pitchFamily="34" charset="0"/>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70695833"/>
      </p:ext>
    </p:extLst>
  </p:cSld>
  <p:clrMapOvr>
    <a:masterClrMapping/>
  </p:clrMapOvr>
  <p:transition spd="med"/>
</p:sldLayout>
</file>

<file path=ppt/slideLayouts/slideLayout1378.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3930645"/>
      </p:ext>
    </p:extLst>
  </p:cSld>
  <p:clrMapOvr>
    <a:masterClrMapping/>
  </p:clrMapOvr>
  <p:transition spd="med"/>
</p:sldLayout>
</file>

<file path=ppt/slideLayouts/slideLayout1379.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9956990"/>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071940579"/>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7256836"/>
      </p:ext>
    </p:extLst>
  </p:cSld>
  <p:clrMapOvr>
    <a:masterClrMapping/>
  </p:clrMapOvr>
  <p:transition spd="med"/>
</p:sldLayout>
</file>

<file path=ppt/slideLayouts/slideLayout1381.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87591993"/>
      </p:ext>
    </p:extLst>
  </p:cSld>
  <p:clrMapOvr>
    <a:masterClrMapping/>
  </p:clrMapOvr>
  <p:transition spd="med"/>
</p:sldLayout>
</file>

<file path=ppt/slideLayouts/slideLayout1382.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5377660"/>
      </p:ext>
    </p:extLst>
  </p:cSld>
  <p:clrMapOvr>
    <a:masterClrMapping/>
  </p:clrMapOvr>
  <p:transition spd="med"/>
</p:sldLayout>
</file>

<file path=ppt/slideLayouts/slideLayout1383.xml><?xml version="1.0" encoding="utf-8"?>
<p:sldLayout xmlns:a="http://schemas.openxmlformats.org/drawingml/2006/main" xmlns:r="http://schemas.openxmlformats.org/officeDocument/2006/relationships" xmlns:p="http://schemas.openxmlformats.org/presentationml/2006/main" showMasterSp="0" type="tx">
  <p:cSld name="56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3207669"/>
      </p:ext>
    </p:extLst>
  </p:cSld>
  <p:clrMapOvr>
    <a:masterClrMapping/>
  </p:clrMapOvr>
  <p:transition spd="med"/>
</p:sldLayout>
</file>

<file path=ppt/slideLayouts/slideLayout1384.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60548025"/>
      </p:ext>
    </p:extLst>
  </p:cSld>
  <p:clrMapOvr>
    <a:masterClrMapping/>
  </p:clrMapOvr>
  <p:transition spd="med"/>
</p:sldLayout>
</file>

<file path=ppt/slideLayouts/slideLayout1385.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71917388"/>
      </p:ext>
    </p:extLst>
  </p:cSld>
  <p:clrMapOvr>
    <a:masterClrMapping/>
  </p:clrMapOvr>
  <p:transition spd="med"/>
</p:sldLayout>
</file>

<file path=ppt/slideLayouts/slideLayout1386.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6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9636105"/>
      </p:ext>
    </p:extLst>
  </p:cSld>
  <p:clrMapOvr>
    <a:masterClrMapping/>
  </p:clrMapOvr>
  <p:transition spd="med"/>
</p:sldLayout>
</file>

<file path=ppt/slideLayouts/slideLayout1387.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2876398"/>
      </p:ext>
    </p:extLst>
  </p:cSld>
  <p:clrMapOvr>
    <a:masterClrMapping/>
  </p:clrMapOvr>
  <p:transition spd="med"/>
</p:sldLayout>
</file>

<file path=ppt/slideLayouts/slideLayout1388.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5558712"/>
      </p:ext>
    </p:extLst>
  </p:cSld>
  <p:clrMapOvr>
    <a:masterClrMapping/>
  </p:clrMapOvr>
  <p:transition spd="med"/>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8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617884"/>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82852572"/>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19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5653105"/>
      </p:ext>
    </p:extLst>
  </p:cSld>
  <p:clrMapOvr>
    <a:masterClrMapping/>
  </p:clrMapOvr>
  <p:transition spd="med"/>
</p:sldLayout>
</file>

<file path=ppt/slideLayouts/slideLayout1391.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0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15309632"/>
      </p:ext>
    </p:extLst>
  </p:cSld>
  <p:clrMapOvr>
    <a:masterClrMapping/>
  </p:clrMapOvr>
  <p:transition spd="med"/>
</p:sldLayout>
</file>

<file path=ppt/slideLayouts/slideLayout1392.xml><?xml version="1.0" encoding="utf-8"?>
<p:sldLayout xmlns:a="http://schemas.openxmlformats.org/drawingml/2006/main" xmlns:r="http://schemas.openxmlformats.org/officeDocument/2006/relationships" xmlns:p="http://schemas.openxmlformats.org/presentationml/2006/main" showMasterSp="0" type="tx">
  <p:cSld name="57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5665224"/>
      </p:ext>
    </p:extLst>
  </p:cSld>
  <p:clrMapOvr>
    <a:masterClrMapping/>
  </p:clrMapOvr>
  <p:transition spd="med"/>
</p:sldLayout>
</file>

<file path=ppt/slideLayouts/slideLayout1393.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22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0586680"/>
      </p:ext>
    </p:extLst>
  </p:cSld>
  <p:clrMapOvr>
    <a:masterClrMapping/>
  </p:clrMapOvr>
  <p:transition spd="med"/>
</p:sldLayout>
</file>

<file path=ppt/slideLayouts/slideLayout1394.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3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6116051"/>
      </p:ext>
    </p:extLst>
  </p:cSld>
  <p:clrMapOvr>
    <a:masterClrMapping/>
  </p:clrMapOvr>
  <p:transition spd="med"/>
</p:sldLayout>
</file>

<file path=ppt/slideLayouts/slideLayout1395.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961524908"/>
      </p:ext>
    </p:extLst>
  </p:cSld>
  <p:clrMapOvr>
    <a:masterClrMapping/>
  </p:clrMapOvr>
  <p:transition spd="med"/>
</p:sldLayout>
</file>

<file path=ppt/slideLayouts/slideLayout1396.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10195152"/>
      </p:ext>
    </p:extLst>
  </p:cSld>
  <p:clrMapOvr>
    <a:masterClrMapping/>
  </p:clrMapOvr>
  <p:transition spd="med"/>
</p:sldLayout>
</file>

<file path=ppt/slideLayouts/slideLayout1397.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00717632"/>
      </p:ext>
    </p:extLst>
  </p:cSld>
  <p:clrMapOvr>
    <a:masterClrMapping/>
  </p:clrMapOvr>
  <p:transition spd="med"/>
</p:sldLayout>
</file>

<file path=ppt/slideLayouts/slideLayout1398.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991922620"/>
      </p:ext>
    </p:extLst>
  </p:cSld>
  <p:clrMapOvr>
    <a:masterClrMapping/>
  </p:clrMapOvr>
  <p:transition spd="med"/>
</p:sldLayout>
</file>

<file path=ppt/slideLayouts/slideLayout1399.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884368012"/>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fld id="{FFF32D39-12CA-E541-ADC0-EAD4AB8C9968}" type="slidenum">
              <a:rPr lang="en-US" smtClean="0"/>
              <a:pPr/>
              <a:t>‹#›</a:t>
            </a:fld>
            <a:endParaRPr lang="en-US" dirty="0"/>
          </a:p>
        </p:txBody>
      </p:sp>
    </p:spTree>
    <p:extLst>
      <p:ext uri="{BB962C8B-B14F-4D97-AF65-F5344CB8AC3E}">
        <p14:creationId xmlns:p14="http://schemas.microsoft.com/office/powerpoint/2010/main" val="250052676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91874" name="Rectangle 2"/>
          <p:cNvSpPr>
            <a:spLocks noGrp="1" noChangeArrowheads="1"/>
          </p:cNvSpPr>
          <p:nvPr>
            <p:ph type="ctrTitle"/>
          </p:nvPr>
        </p:nvSpPr>
        <p:spPr>
          <a:xfrm>
            <a:off x="685800" y="2514600"/>
            <a:ext cx="7772400" cy="1371600"/>
          </a:xfrm>
        </p:spPr>
        <p:txBody>
          <a:bodyPr/>
          <a:lstStyle>
            <a:lvl1pPr>
              <a:defRPr b="1" i="0">
                <a:latin typeface="Arial" panose="020B0604020202020204" pitchFamily="34" charset="0"/>
                <a:cs typeface="Arial" panose="020B0604020202020204" pitchFamily="34" charset="0"/>
              </a:defRPr>
            </a:lvl1pPr>
          </a:lstStyle>
          <a:p>
            <a:pPr lvl="0"/>
            <a:r>
              <a:rPr lang="en-US" noProof="0" dirty="0"/>
              <a:t>Click to edit Master title style</a:t>
            </a:r>
          </a:p>
        </p:txBody>
      </p:sp>
      <p:sp>
        <p:nvSpPr>
          <p:cNvPr id="591875" name="Rectangle 3"/>
          <p:cNvSpPr>
            <a:spLocks noGrp="1" noChangeArrowheads="1"/>
          </p:cNvSpPr>
          <p:nvPr>
            <p:ph type="subTitle" idx="1"/>
          </p:nvPr>
        </p:nvSpPr>
        <p:spPr>
          <a:xfrm>
            <a:off x="1371600" y="4343400"/>
            <a:ext cx="6400800" cy="1447800"/>
          </a:xfrm>
        </p:spPr>
        <p:txBody>
          <a:bodyPr/>
          <a:lstStyle>
            <a:lvl1pPr marL="0" indent="0" algn="ctr">
              <a:buFont typeface="Wingdings" charset="0"/>
              <a:buNone/>
              <a:defRPr sz="2800" b="1" i="0">
                <a:latin typeface="Arial" panose="020B0604020202020204" pitchFamily="34" charset="0"/>
                <a:cs typeface="Arial" panose="020B0604020202020204" pitchFamily="34" charset="0"/>
              </a:defRPr>
            </a:lvl1pPr>
          </a:lstStyle>
          <a:p>
            <a:pPr lvl="0"/>
            <a:r>
              <a:rPr lang="en-US" noProof="0" dirty="0"/>
              <a:t>Click to edit Master subtitle style</a:t>
            </a:r>
          </a:p>
        </p:txBody>
      </p:sp>
      <p:sp>
        <p:nvSpPr>
          <p:cNvPr id="591876" name="Rectangle 4"/>
          <p:cNvSpPr>
            <a:spLocks noGrp="1" noChangeArrowheads="1"/>
          </p:cNvSpPr>
          <p:nvPr>
            <p:ph type="dt" sz="half" idx="2"/>
          </p:nvPr>
        </p:nvSpPr>
        <p:spPr/>
        <p:txBody>
          <a:bodyPr/>
          <a:lstStyle>
            <a:lvl1pPr>
              <a:defRPr/>
            </a:lvl1pPr>
          </a:lstStyle>
          <a:p>
            <a:endParaRPr lang="en-US">
              <a:solidFill>
                <a:srgbClr val="FFFFFF"/>
              </a:solidFill>
              <a:latin typeface="Tahoma"/>
            </a:endParaRPr>
          </a:p>
        </p:txBody>
      </p:sp>
      <p:sp>
        <p:nvSpPr>
          <p:cNvPr id="591877" name="Rectangle 5"/>
          <p:cNvSpPr>
            <a:spLocks noGrp="1" noChangeArrowheads="1"/>
          </p:cNvSpPr>
          <p:nvPr>
            <p:ph type="ftr" sz="quarter" idx="3"/>
          </p:nvPr>
        </p:nvSpPr>
        <p:spPr/>
        <p:txBody>
          <a:bodyPr/>
          <a:lstStyle>
            <a:lvl1pPr>
              <a:defRPr/>
            </a:lvl1pPr>
          </a:lstStyle>
          <a:p>
            <a:endParaRPr lang="en-US">
              <a:solidFill>
                <a:srgbClr val="FFFFFF"/>
              </a:solidFill>
              <a:latin typeface="Tahoma"/>
            </a:endParaRPr>
          </a:p>
        </p:txBody>
      </p:sp>
      <p:sp>
        <p:nvSpPr>
          <p:cNvPr id="591878" name="Rectangle 6"/>
          <p:cNvSpPr>
            <a:spLocks noGrp="1" noChangeArrowheads="1"/>
          </p:cNvSpPr>
          <p:nvPr>
            <p:ph type="sldNum" sz="quarter" idx="4"/>
          </p:nvPr>
        </p:nvSpPr>
        <p:spPr/>
        <p:txBody>
          <a:bodyPr/>
          <a:lstStyle>
            <a:lvl1pPr>
              <a:defRPr/>
            </a:lvl1pPr>
          </a:lstStyle>
          <a:p>
            <a:fld id="{E986F8BC-1553-174F-8F36-E32D1A7F4DE9}"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3215650822"/>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397562315"/>
      </p:ext>
    </p:extLst>
  </p:cSld>
  <p:clrMapOvr>
    <a:masterClrMapping/>
  </p:clrMapOvr>
  <p:transition spd="med"/>
</p:sldLayout>
</file>

<file path=ppt/slideLayouts/slideLayout1401.xml><?xml version="1.0" encoding="utf-8"?>
<p:sldLayout xmlns:a="http://schemas.openxmlformats.org/drawingml/2006/main" xmlns:r="http://schemas.openxmlformats.org/officeDocument/2006/relationships" xmlns:p="http://schemas.openxmlformats.org/presentationml/2006/main" showMasterSp="0" type="tx">
  <p:cSld name="58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613876050"/>
      </p:ext>
    </p:extLst>
  </p:cSld>
  <p:clrMapOvr>
    <a:masterClrMapping/>
  </p:clrMapOvr>
  <p:transition spd="med"/>
</p:sldLayout>
</file>

<file path=ppt/slideLayouts/slideLayout1402.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52736759"/>
      </p:ext>
    </p:extLst>
  </p:cSld>
  <p:clrMapOvr>
    <a:masterClrMapping/>
  </p:clrMapOvr>
  <p:transition spd="med"/>
</p:sldLayout>
</file>

<file path=ppt/slideLayouts/slideLayout1403.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13570263"/>
      </p:ext>
    </p:extLst>
  </p:cSld>
  <p:clrMapOvr>
    <a:masterClrMapping/>
  </p:clrMapOvr>
  <p:transition spd="med"/>
</p:sldLayout>
</file>

<file path=ppt/slideLayouts/slideLayout1404.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834990"/>
      </p:ext>
    </p:extLst>
  </p:cSld>
  <p:clrMapOvr>
    <a:masterClrMapping/>
  </p:clrMapOvr>
  <p:transition spd="med"/>
</p:sldLayout>
</file>

<file path=ppt/slideLayouts/slideLayout1405.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67642074"/>
      </p:ext>
    </p:extLst>
  </p:cSld>
  <p:clrMapOvr>
    <a:masterClrMapping/>
  </p:clrMapOvr>
  <p:transition spd="med"/>
</p:sldLayout>
</file>

<file path=ppt/slideLayouts/slideLayout1406.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236613"/>
      </p:ext>
    </p:extLst>
  </p:cSld>
  <p:clrMapOvr>
    <a:masterClrMapping/>
  </p:clrMapOvr>
  <p:transition spd="med"/>
</p:sldLayout>
</file>

<file path=ppt/slideLayouts/slideLayout1407.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8877998"/>
      </p:ext>
    </p:extLst>
  </p:cSld>
  <p:clrMapOvr>
    <a:masterClrMapping/>
  </p:clrMapOvr>
  <p:transition spd="med"/>
</p:sldLayout>
</file>

<file path=ppt/slideLayouts/slideLayout1408.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3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9188078"/>
      </p:ext>
    </p:extLst>
  </p:cSld>
  <p:clrMapOvr>
    <a:masterClrMapping/>
  </p:clrMapOvr>
  <p:transition spd="med"/>
</p:sldLayout>
</file>

<file path=ppt/slideLayouts/slideLayout1409.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577116"/>
      </p:ext>
    </p:extLst>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46941D38-252D-F044-BF04-53B01501CFEF}"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340214064"/>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showMasterSp="0" type="tx">
  <p:cSld name="59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9021468"/>
      </p:ext>
    </p:extLst>
  </p:cSld>
  <p:clrMapOvr>
    <a:masterClrMapping/>
  </p:clrMapOvr>
  <p:transition spd="med"/>
</p:sldLayout>
</file>

<file path=ppt/slideLayouts/slideLayout1411.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3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4481730"/>
      </p:ext>
    </p:extLst>
  </p:cSld>
  <p:clrMapOvr>
    <a:masterClrMapping/>
  </p:clrMapOvr>
  <p:transition spd="med"/>
</p:sldLayout>
</file>

<file path=ppt/slideLayouts/slideLayout1412.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8324343"/>
      </p:ext>
    </p:extLst>
  </p:cSld>
  <p:clrMapOvr>
    <a:masterClrMapping/>
  </p:clrMapOvr>
  <p:transition spd="med"/>
</p:sldLayout>
</file>

<file path=ppt/slideLayouts/slideLayout1413.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2596510"/>
      </p:ext>
    </p:extLst>
  </p:cSld>
  <p:clrMapOvr>
    <a:masterClrMapping/>
  </p:clrMapOvr>
  <p:transition spd="med"/>
</p:sldLayout>
</file>

<file path=ppt/slideLayouts/slideLayout1414.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45882681"/>
      </p:ext>
    </p:extLst>
  </p:cSld>
  <p:clrMapOvr>
    <a:masterClrMapping/>
  </p:clrMapOvr>
  <p:transition spd="med"/>
</p:sldLayout>
</file>

<file path=ppt/slideLayouts/slideLayout1415.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9952284"/>
      </p:ext>
    </p:extLst>
  </p:cSld>
  <p:clrMapOvr>
    <a:masterClrMapping/>
  </p:clrMapOvr>
  <p:transition spd="med"/>
</p:sldLayout>
</file>

<file path=ppt/slideLayouts/slideLayout1416.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18491885"/>
      </p:ext>
    </p:extLst>
  </p:cSld>
  <p:clrMapOvr>
    <a:masterClrMapping/>
  </p:clrMapOvr>
  <p:transition spd="med"/>
</p:sldLayout>
</file>

<file path=ppt/slideLayouts/slideLayout1417.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4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4917252"/>
      </p:ext>
    </p:extLst>
  </p:cSld>
  <p:clrMapOvr>
    <a:masterClrMapping/>
  </p:clrMapOvr>
  <p:transition spd="med"/>
</p:sldLayout>
</file>

<file path=ppt/slideLayouts/slideLayout1418.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5778726"/>
      </p:ext>
    </p:extLst>
  </p:cSld>
  <p:clrMapOvr>
    <a:masterClrMapping/>
  </p:clrMapOvr>
  <p:transition spd="med"/>
</p:sldLayout>
</file>

<file path=ppt/slideLayouts/slideLayout1419.xml><?xml version="1.0" encoding="utf-8"?>
<p:sldLayout xmlns:a="http://schemas.openxmlformats.org/drawingml/2006/main" xmlns:r="http://schemas.openxmlformats.org/officeDocument/2006/relationships" xmlns:p="http://schemas.openxmlformats.org/presentationml/2006/main" showMasterSp="0" type="tx">
  <p:cSld name="60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0953755"/>
      </p:ext>
    </p:extLst>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1CFB9275-D4D7-784A-832B-04E4C2AE81F9}"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880116156"/>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4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11841775"/>
      </p:ext>
    </p:extLst>
  </p:cSld>
  <p:clrMapOvr>
    <a:masterClrMapping/>
  </p:clrMapOvr>
  <p:transition spd="med"/>
</p:sldLayout>
</file>

<file path=ppt/slideLayouts/slideLayout1421.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3239032"/>
      </p:ext>
    </p:extLst>
  </p:cSld>
  <p:clrMapOvr>
    <a:masterClrMapping/>
  </p:clrMapOvr>
  <p:transition spd="med"/>
</p:sldLayout>
</file>

<file path=ppt/slideLayouts/slideLayout1422.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6266428"/>
      </p:ext>
    </p:extLst>
  </p:cSld>
  <p:clrMapOvr>
    <a:masterClrMapping/>
  </p:clrMapOvr>
  <p:transition spd="med"/>
</p:sldLayout>
</file>

<file path=ppt/slideLayouts/slideLayout1423.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07062747"/>
      </p:ext>
    </p:extLst>
  </p:cSld>
  <p:clrMapOvr>
    <a:masterClrMapping/>
  </p:clrMapOvr>
  <p:transition spd="med"/>
</p:sldLayout>
</file>

<file path=ppt/slideLayouts/slideLayout1424.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01255470"/>
      </p:ext>
    </p:extLst>
  </p:cSld>
  <p:clrMapOvr>
    <a:masterClrMapping/>
  </p:clrMapOvr>
  <p:transition spd="med"/>
</p:sldLayout>
</file>

<file path=ppt/slideLayouts/slideLayout1425.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1721502"/>
      </p:ext>
    </p:extLst>
  </p:cSld>
  <p:clrMapOvr>
    <a:masterClrMapping/>
  </p:clrMapOvr>
  <p:transition spd="med"/>
</p:sldLayout>
</file>

<file path=ppt/slideLayouts/slideLayout1426.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5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35632054"/>
      </p:ext>
    </p:extLst>
  </p:cSld>
  <p:clrMapOvr>
    <a:masterClrMapping/>
  </p:clrMapOvr>
  <p:transition spd="med"/>
</p:sldLayout>
</file>

<file path=ppt/slideLayouts/slideLayout1427.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482960"/>
      </p:ext>
    </p:extLst>
  </p:cSld>
  <p:clrMapOvr>
    <a:masterClrMapping/>
  </p:clrMapOvr>
  <p:transition spd="med"/>
</p:sldLayout>
</file>

<file path=ppt/slideLayouts/slideLayout1428.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5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4003759"/>
      </p:ext>
    </p:extLst>
  </p:cSld>
  <p:clrMapOvr>
    <a:masterClrMapping/>
  </p:clrMapOvr>
  <p:transition spd="med"/>
</p:sldLayout>
</file>

<file path=ppt/slideLayouts/slideLayout1429.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94293293"/>
      </p:ext>
    </p:extLst>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C6292A7A-A2E5-2F4F-B85D-E9BD0B9E8DC8}"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456114347"/>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42209154"/>
      </p:ext>
    </p:extLst>
  </p:cSld>
  <p:clrMapOvr>
    <a:masterClrMapping/>
  </p:clrMapOvr>
  <p:transition spd="med"/>
</p:sldLayout>
</file>

<file path=ppt/slideLayouts/slideLayout1431.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49343145"/>
      </p:ext>
    </p:extLst>
  </p:cSld>
  <p:clrMapOvr>
    <a:masterClrMapping/>
  </p:clrMapOvr>
  <p:transition spd="med"/>
</p:sldLayout>
</file>

<file path=ppt/slideLayouts/slideLayout1432.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5809046"/>
      </p:ext>
    </p:extLst>
  </p:cSld>
  <p:clrMapOvr>
    <a:masterClrMapping/>
  </p:clrMapOvr>
  <p:transition spd="med"/>
</p:sldLayout>
</file>

<file path=ppt/slideLayouts/slideLayout1433.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87593792"/>
      </p:ext>
    </p:extLst>
  </p:cSld>
  <p:clrMapOvr>
    <a:masterClrMapping/>
  </p:clrMapOvr>
  <p:transition spd="med"/>
</p:sldLayout>
</file>

<file path=ppt/slideLayouts/slideLayout1434.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1944863"/>
      </p:ext>
    </p:extLst>
  </p:cSld>
  <p:clrMapOvr>
    <a:masterClrMapping/>
  </p:clrMapOvr>
  <p:transition spd="med"/>
</p:sldLayout>
</file>

<file path=ppt/slideLayouts/slideLayout1435.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6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3210008"/>
      </p:ext>
    </p:extLst>
  </p:cSld>
  <p:clrMapOvr>
    <a:masterClrMapping/>
  </p:clrMapOvr>
  <p:transition spd="med"/>
</p:sldLayout>
</file>

<file path=ppt/slideLayouts/slideLayout1436.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08077081"/>
      </p:ext>
    </p:extLst>
  </p:cSld>
  <p:clrMapOvr>
    <a:masterClrMapping/>
  </p:clrMapOvr>
  <p:transition spd="med"/>
</p:sldLayout>
</file>

<file path=ppt/slideLayouts/slideLayout1437.xml><?xml version="1.0" encoding="utf-8"?>
<p:sldLayout xmlns:a="http://schemas.openxmlformats.org/drawingml/2006/main" xmlns:r="http://schemas.openxmlformats.org/officeDocument/2006/relationships" xmlns:p="http://schemas.openxmlformats.org/presentationml/2006/main" showMasterSp="0" type="tx">
  <p:cSld name="61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1750055"/>
      </p:ext>
    </p:extLst>
  </p:cSld>
  <p:clrMapOvr>
    <a:masterClrMapping/>
  </p:clrMapOvr>
  <p:transition spd="med"/>
</p:sldLayout>
</file>

<file path=ppt/slideLayouts/slideLayout1438.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22657275"/>
      </p:ext>
    </p:extLst>
  </p:cSld>
  <p:clrMapOvr>
    <a:masterClrMapping/>
  </p:clrMapOvr>
  <p:transition spd="med"/>
</p:sldLayout>
</file>

<file path=ppt/slideLayouts/slideLayout1439.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97691221"/>
      </p:ext>
    </p:extLst>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8" name="Footer Placeholder 7"/>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9" name="Slide Number Placeholder 8"/>
          <p:cNvSpPr>
            <a:spLocks noGrp="1"/>
          </p:cNvSpPr>
          <p:nvPr>
            <p:ph type="sldNum" sz="quarter" idx="12"/>
          </p:nvPr>
        </p:nvSpPr>
        <p:spPr/>
        <p:txBody>
          <a:bodyPr/>
          <a:lstStyle>
            <a:lvl1pPr>
              <a:defRPr/>
            </a:lvl1pPr>
          </a:lstStyle>
          <a:p>
            <a:fld id="{6FB19DB9-F105-A848-A464-303B4A7BFA0B}"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141577115"/>
      </p:ext>
    </p:extLst>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1235360"/>
      </p:ext>
    </p:extLst>
  </p:cSld>
  <p:clrMapOvr>
    <a:masterClrMapping/>
  </p:clrMapOvr>
  <p:transition spd="med"/>
</p:sldLayout>
</file>

<file path=ppt/slideLayouts/slideLayout1441.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7348307"/>
      </p:ext>
    </p:extLst>
  </p:cSld>
  <p:clrMapOvr>
    <a:masterClrMapping/>
  </p:clrMapOvr>
  <p:transition spd="med"/>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0527841"/>
      </p:ext>
    </p:extLst>
  </p:cSld>
  <p:clrMapOvr>
    <a:masterClrMapping/>
  </p:clrMapOvr>
  <p:transition spd="med"/>
</p:sldLayout>
</file>

<file path=ppt/slideLayouts/slideLayout1443.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4779853"/>
      </p:ext>
    </p:extLst>
  </p:cSld>
  <p:clrMapOvr>
    <a:masterClrMapping/>
  </p:clrMapOvr>
  <p:transition spd="med"/>
</p:sldLayout>
</file>

<file path=ppt/slideLayouts/slideLayout1444.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9744353"/>
      </p:ext>
    </p:extLst>
  </p:cSld>
  <p:clrMapOvr>
    <a:masterClrMapping/>
  </p:clrMapOvr>
  <p:transition spd="med"/>
</p:sldLayout>
</file>

<file path=ppt/slideLayouts/slideLayout1445.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3379980"/>
      </p:ext>
    </p:extLst>
  </p:cSld>
  <p:clrMapOvr>
    <a:masterClrMapping/>
  </p:clrMapOvr>
  <p:transition spd="med"/>
</p:sldLayout>
</file>

<file path=ppt/slideLayouts/slideLayout1446.xml><?xml version="1.0" encoding="utf-8"?>
<p:sldLayout xmlns:a="http://schemas.openxmlformats.org/drawingml/2006/main" xmlns:r="http://schemas.openxmlformats.org/officeDocument/2006/relationships" xmlns:p="http://schemas.openxmlformats.org/presentationml/2006/main" showMasterSp="0" type="tx">
  <p:cSld name="62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5326553"/>
      </p:ext>
    </p:extLst>
  </p:cSld>
  <p:clrMapOvr>
    <a:masterClrMapping/>
  </p:clrMapOvr>
  <p:transition spd="med"/>
</p:sldLayout>
</file>

<file path=ppt/slideLayouts/slideLayout1447.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6148637"/>
      </p:ext>
    </p:extLst>
  </p:cSld>
  <p:clrMapOvr>
    <a:masterClrMapping/>
  </p:clrMapOvr>
  <p:transition spd="med"/>
</p:sldLayout>
</file>

<file path=ppt/slideLayouts/slideLayout1448.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6047198"/>
      </p:ext>
    </p:extLst>
  </p:cSld>
  <p:clrMapOvr>
    <a:masterClrMapping/>
  </p:clrMapOvr>
  <p:transition spd="med"/>
</p:sldLayout>
</file>

<file path=ppt/slideLayouts/slideLayout1449.xml><?xml version="1.0" encoding="utf-8"?>
<p:sldLayout xmlns:a="http://schemas.openxmlformats.org/drawingml/2006/main" xmlns:r="http://schemas.openxmlformats.org/officeDocument/2006/relationships" xmlns:p="http://schemas.openxmlformats.org/presentationml/2006/main" showMasterSp="0" type="tx">
  <p:cSld name="66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81144157"/>
      </p:ext>
    </p:extLst>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4" name="Footer Placeholder 3"/>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5" name="Slide Number Placeholder 4"/>
          <p:cNvSpPr>
            <a:spLocks noGrp="1"/>
          </p:cNvSpPr>
          <p:nvPr>
            <p:ph type="sldNum" sz="quarter" idx="12"/>
          </p:nvPr>
        </p:nvSpPr>
        <p:spPr/>
        <p:txBody>
          <a:bodyPr/>
          <a:lstStyle>
            <a:lvl1pPr>
              <a:defRPr/>
            </a:lvl1pPr>
          </a:lstStyle>
          <a:p>
            <a:fld id="{88EAD172-4009-A64A-973B-E95B20978170}"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444682292"/>
      </p:ext>
    </p:extLst>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showMasterSp="0" type="tx">
  <p:cSld name="64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81475084"/>
      </p:ext>
    </p:extLst>
  </p:cSld>
  <p:clrMapOvr>
    <a:masterClrMapping/>
  </p:clrMapOvr>
  <p:transition spd="med"/>
</p:sldLayout>
</file>

<file path=ppt/slideLayouts/slideLayout1451.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44269749"/>
      </p:ext>
    </p:extLst>
  </p:cSld>
  <p:clrMapOvr>
    <a:masterClrMapping/>
  </p:clrMapOvr>
  <p:transition spd="med"/>
</p:sldLayout>
</file>

<file path=ppt/slideLayouts/slideLayout1452.xml><?xml version="1.0" encoding="utf-8"?>
<p:sldLayout xmlns:a="http://schemas.openxmlformats.org/drawingml/2006/main" xmlns:r="http://schemas.openxmlformats.org/officeDocument/2006/relationships" xmlns:p="http://schemas.openxmlformats.org/presentationml/2006/main" type="tx">
  <p:cSld name="60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82619452"/>
      </p:ext>
    </p:extLst>
  </p:cSld>
  <p:clrMapOvr>
    <a:masterClrMapping/>
  </p:clrMapOvr>
  <p:transition spd="med"/>
</p:sldLayout>
</file>

<file path=ppt/slideLayouts/slideLayout1453.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62434299"/>
      </p:ext>
    </p:extLst>
  </p:cSld>
  <p:clrMapOvr>
    <a:masterClrMapping/>
  </p:clrMapOvr>
  <p:transition spd="med"/>
</p:sldLayout>
</file>

<file path=ppt/slideLayouts/slideLayout1454.xml><?xml version="1.0" encoding="utf-8"?>
<p:sldLayout xmlns:a="http://schemas.openxmlformats.org/drawingml/2006/main" xmlns:r="http://schemas.openxmlformats.org/officeDocument/2006/relationships" xmlns:p="http://schemas.openxmlformats.org/presentationml/2006/main" type="tx">
  <p:cSld name="61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207618306"/>
      </p:ext>
    </p:extLst>
  </p:cSld>
  <p:clrMapOvr>
    <a:masterClrMapping/>
  </p:clrMapOvr>
  <p:transition spd="med"/>
</p:sldLayout>
</file>

<file path=ppt/slideLayouts/slideLayout1455.xml><?xml version="1.0" encoding="utf-8"?>
<p:sldLayout xmlns:a="http://schemas.openxmlformats.org/drawingml/2006/main" xmlns:r="http://schemas.openxmlformats.org/officeDocument/2006/relationships" xmlns:p="http://schemas.openxmlformats.org/presentationml/2006/main" type="tx">
  <p:cSld name="63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85612507"/>
      </p:ext>
    </p:extLst>
  </p:cSld>
  <p:clrMapOvr>
    <a:masterClrMapping/>
  </p:clrMapOvr>
  <p:transition spd="med"/>
</p:sldLayout>
</file>

<file path=ppt/slideLayouts/slideLayout1456.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32895647"/>
      </p:ext>
    </p:extLst>
  </p:cSld>
  <p:clrMapOvr>
    <a:masterClrMapping/>
  </p:clrMapOvr>
  <p:transition spd="med"/>
</p:sldLayout>
</file>

<file path=ppt/slideLayouts/slideLayout1457.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7747875"/>
      </p:ext>
    </p:extLst>
  </p:cSld>
  <p:clrMapOvr>
    <a:masterClrMapping/>
  </p:clrMapOvr>
  <p:transition spd="med"/>
</p:sldLayout>
</file>

<file path=ppt/slideLayouts/slideLayout1458.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78818139"/>
      </p:ext>
    </p:extLst>
  </p:cSld>
  <p:clrMapOvr>
    <a:masterClrMapping/>
  </p:clrMapOvr>
  <p:transition spd="med"/>
</p:sldLayout>
</file>

<file path=ppt/slideLayouts/slideLayout1459.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13939855"/>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3" name="Footer Placeholder 2"/>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4" name="Slide Number Placeholder 3"/>
          <p:cNvSpPr>
            <a:spLocks noGrp="1"/>
          </p:cNvSpPr>
          <p:nvPr>
            <p:ph type="sldNum" sz="quarter" idx="12"/>
          </p:nvPr>
        </p:nvSpPr>
        <p:spPr/>
        <p:txBody>
          <a:bodyPr/>
          <a:lstStyle>
            <a:lvl1pPr>
              <a:defRPr/>
            </a:lvl1pPr>
          </a:lstStyle>
          <a:p>
            <a:fld id="{EFEA25C9-4DD5-C14D-B607-579A2B49E0DB}"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255184333"/>
      </p:ext>
    </p:extLst>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07442579"/>
      </p:ext>
    </p:extLst>
  </p:cSld>
  <p:clrMapOvr>
    <a:masterClrMapping/>
  </p:clrMapOvr>
  <p:transition spd="med"/>
</p:sldLayout>
</file>

<file path=ppt/slideLayouts/slideLayout1461.xml><?xml version="1.0" encoding="utf-8"?>
<p:sldLayout xmlns:a="http://schemas.openxmlformats.org/drawingml/2006/main" xmlns:r="http://schemas.openxmlformats.org/officeDocument/2006/relationships" xmlns:p="http://schemas.openxmlformats.org/presentationml/2006/main" showMasterSp="0" type="tx">
  <p:cSld name="6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14880749"/>
      </p:ext>
    </p:extLst>
  </p:cSld>
  <p:clrMapOvr>
    <a:masterClrMapping/>
  </p:clrMapOvr>
  <p:transition spd="med"/>
</p:sldLayout>
</file>

<file path=ppt/slideLayouts/slideLayout1462.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97479728"/>
      </p:ext>
    </p:extLst>
  </p:cSld>
  <p:clrMapOvr>
    <a:masterClrMapping/>
  </p:clrMapOvr>
  <p:transition spd="med"/>
</p:sldLayout>
</file>

<file path=ppt/slideLayouts/slideLayout1463.xml><?xml version="1.0" encoding="utf-8"?>
<p:sldLayout xmlns:a="http://schemas.openxmlformats.org/drawingml/2006/main" xmlns:r="http://schemas.openxmlformats.org/officeDocument/2006/relationships" xmlns:p="http://schemas.openxmlformats.org/presentationml/2006/main" showMasterSp="0" type="tx">
  <p:cSld name="6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28418102"/>
      </p:ext>
    </p:extLst>
  </p:cSld>
  <p:clrMapOvr>
    <a:masterClrMapping/>
  </p:clrMapOvr>
  <p:transition spd="med"/>
</p:sldLayout>
</file>

<file path=ppt/slideLayouts/slideLayout1464.xml><?xml version="1.0" encoding="utf-8"?>
<p:sldLayout xmlns:a="http://schemas.openxmlformats.org/drawingml/2006/main" xmlns:r="http://schemas.openxmlformats.org/officeDocument/2006/relationships" xmlns:p="http://schemas.openxmlformats.org/presentationml/2006/main" showMasterSp="0" type="tx">
  <p:cSld name="64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87945425"/>
      </p:ext>
    </p:extLst>
  </p:cSld>
  <p:clrMapOvr>
    <a:masterClrMapping/>
  </p:clrMapOvr>
  <p:transition spd="med"/>
</p:sldLayout>
</file>

<file path=ppt/slideLayouts/slideLayout1465.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89614898"/>
      </p:ext>
    </p:extLst>
  </p:cSld>
  <p:clrMapOvr>
    <a:masterClrMapping/>
  </p:clrMapOvr>
  <p:transition spd="med"/>
</p:sldLayout>
</file>

<file path=ppt/slideLayouts/slideLayout1466.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71606534"/>
      </p:ext>
    </p:extLst>
  </p:cSld>
  <p:clrMapOvr>
    <a:masterClrMapping/>
  </p:clrMapOvr>
  <p:transition spd="med"/>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type="tx">
  <p:cSld name="68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5577633"/>
      </p:ext>
    </p:extLst>
  </p:cSld>
  <p:clrMapOvr>
    <a:masterClrMapping/>
  </p:clrMapOvr>
  <p:transition spd="med"/>
</p:sldLayout>
</file>

<file path=ppt/slideLayouts/slideLayout1468.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1156224"/>
      </p:ext>
    </p:extLst>
  </p:cSld>
  <p:clrMapOvr>
    <a:masterClrMapping/>
  </p:clrMapOvr>
  <p:transition spd="med"/>
</p:sldLayout>
</file>

<file path=ppt/slideLayouts/slideLayout1469.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1151964"/>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1496245A-9E7C-BC4F-9CF4-5A45317EE01F}"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347098474"/>
      </p:ext>
    </p:extLst>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4953274"/>
      </p:ext>
    </p:extLst>
  </p:cSld>
  <p:clrMapOvr>
    <a:masterClrMapping/>
  </p:clrMapOvr>
  <p:transition spd="med"/>
</p:sldLayout>
</file>

<file path=ppt/slideLayouts/slideLayout1471.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3699672"/>
      </p:ext>
    </p:extLst>
  </p:cSld>
  <p:clrMapOvr>
    <a:masterClrMapping/>
  </p:clrMapOvr>
  <p:transition spd="med"/>
</p:sldLayout>
</file>

<file path=ppt/slideLayouts/slideLayout1472.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0804813"/>
      </p:ext>
    </p:extLst>
  </p:cSld>
  <p:clrMapOvr>
    <a:masterClrMapping/>
  </p:clrMapOvr>
  <p:transition spd="med"/>
</p:sldLayout>
</file>

<file path=ppt/slideLayouts/slideLayout1473.xml><?xml version="1.0" encoding="utf-8"?>
<p:sldLayout xmlns:a="http://schemas.openxmlformats.org/drawingml/2006/main" xmlns:r="http://schemas.openxmlformats.org/officeDocument/2006/relationships" xmlns:p="http://schemas.openxmlformats.org/presentationml/2006/main" showMasterSp="0" type="tx">
  <p:cSld name="65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22159368"/>
      </p:ext>
    </p:extLst>
  </p:cSld>
  <p:clrMapOvr>
    <a:masterClrMapping/>
  </p:clrMapOvr>
  <p:transition spd="med"/>
</p:sldLayout>
</file>

<file path=ppt/slideLayouts/slideLayout1474.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2556400"/>
      </p:ext>
    </p:extLst>
  </p:cSld>
  <p:clrMapOvr>
    <a:masterClrMapping/>
  </p:clrMapOvr>
  <p:transition spd="med"/>
</p:sldLayout>
</file>

<file path=ppt/slideLayouts/slideLayout1475.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4589645"/>
      </p:ext>
    </p:extLst>
  </p:cSld>
  <p:clrMapOvr>
    <a:masterClrMapping/>
  </p:clrMapOvr>
  <p:transition spd="med"/>
</p:sldLayout>
</file>

<file path=ppt/slideLayouts/slideLayout1476.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99128675"/>
      </p:ext>
    </p:extLst>
  </p:cSld>
  <p:clrMapOvr>
    <a:masterClrMapping/>
  </p:clrMapOvr>
  <p:transition spd="med"/>
</p:sldLayout>
</file>

<file path=ppt/slideLayouts/slideLayout1477.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0175920"/>
      </p:ext>
    </p:extLst>
  </p:cSld>
  <p:clrMapOvr>
    <a:masterClrMapping/>
  </p:clrMapOvr>
  <p:transition spd="med"/>
</p:sldLayout>
</file>

<file path=ppt/slideLayouts/slideLayout1478.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70458249"/>
      </p:ext>
    </p:extLst>
  </p:cSld>
  <p:clrMapOvr>
    <a:masterClrMapping/>
  </p:clrMapOvr>
  <p:transition spd="med"/>
</p:sldLayout>
</file>

<file path=ppt/slideLayouts/slideLayout1479.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26033356"/>
      </p:ext>
    </p:extLst>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FCD86C16-807A-E04B-8992-15462CC28BBC}"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577382784"/>
      </p:ext>
    </p:extLst>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60541704"/>
      </p:ext>
    </p:extLst>
  </p:cSld>
  <p:clrMapOvr>
    <a:masterClrMapping/>
  </p:clrMapOvr>
  <p:transition spd="med"/>
</p:sldLayout>
</file>

<file path=ppt/slideLayouts/slideLayout1481.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70828925"/>
      </p:ext>
    </p:extLst>
  </p:cSld>
  <p:clrMapOvr>
    <a:masterClrMapping/>
  </p:clrMapOvr>
  <p:transition spd="med"/>
</p:sldLayout>
</file>

<file path=ppt/slideLayouts/slideLayout1482.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54596335"/>
      </p:ext>
    </p:extLst>
  </p:cSld>
  <p:clrMapOvr>
    <a:masterClrMapping/>
  </p:clrMapOvr>
  <p:transition spd="med"/>
</p:sldLayout>
</file>

<file path=ppt/slideLayouts/slideLayout1483.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15076438"/>
      </p:ext>
    </p:extLst>
  </p:cSld>
  <p:clrMapOvr>
    <a:masterClrMapping/>
  </p:clrMapOvr>
  <p:transition spd="med"/>
</p:sldLayout>
</file>

<file path=ppt/slideLayouts/slideLayout1484.xml><?xml version="1.0" encoding="utf-8"?>
<p:sldLayout xmlns:a="http://schemas.openxmlformats.org/drawingml/2006/main" xmlns:r="http://schemas.openxmlformats.org/officeDocument/2006/relationships" xmlns:p="http://schemas.openxmlformats.org/presentationml/2006/main" showMasterSp="0" type="tx">
  <p:cSld name="66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225324600"/>
      </p:ext>
    </p:extLst>
  </p:cSld>
  <p:clrMapOvr>
    <a:masterClrMapping/>
  </p:clrMapOvr>
  <p:transition spd="med"/>
</p:sldLayout>
</file>

<file path=ppt/slideLayouts/slideLayout1485.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47166703"/>
      </p:ext>
    </p:extLst>
  </p:cSld>
  <p:clrMapOvr>
    <a:masterClrMapping/>
  </p:clrMapOvr>
  <p:transition spd="med"/>
</p:sldLayout>
</file>

<file path=ppt/slideLayouts/slideLayout1486.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05669747"/>
      </p:ext>
    </p:extLst>
  </p:cSld>
  <p:clrMapOvr>
    <a:masterClrMapping/>
  </p:clrMapOvr>
  <p:transition spd="med"/>
</p:sldLayout>
</file>

<file path=ppt/slideLayouts/slideLayout1487.xml><?xml version="1.0" encoding="utf-8"?>
<p:sldLayout xmlns:a="http://schemas.openxmlformats.org/drawingml/2006/main" xmlns:r="http://schemas.openxmlformats.org/officeDocument/2006/relationships" xmlns:p="http://schemas.openxmlformats.org/presentationml/2006/main" type="tx">
  <p:cSld name="67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0242347"/>
      </p:ext>
    </p:extLst>
  </p:cSld>
  <p:clrMapOvr>
    <a:masterClrMapping/>
  </p:clrMapOvr>
  <p:transition spd="med"/>
</p:sldLayout>
</file>

<file path=ppt/slideLayouts/slideLayout1488.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2465861"/>
      </p:ext>
    </p:extLst>
  </p:cSld>
  <p:clrMapOvr>
    <a:masterClrMapping/>
  </p:clrMapOvr>
  <p:transition spd="med"/>
</p:sldLayout>
</file>

<file path=ppt/slideLayouts/slideLayout1489.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8768961"/>
      </p:ext>
    </p:extLst>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BB061B2B-AA6B-DB4A-9E10-968CE94801F6}"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733092515"/>
      </p:ext>
    </p:extLst>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3255486"/>
      </p:ext>
    </p:extLst>
  </p:cSld>
  <p:clrMapOvr>
    <a:masterClrMapping/>
  </p:clrMapOvr>
  <p:transition spd="med"/>
</p:sldLayout>
</file>

<file path=ppt/slideLayouts/slideLayout1491.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5655025"/>
      </p:ext>
    </p:extLst>
  </p:cSld>
  <p:clrMapOvr>
    <a:masterClrMapping/>
  </p:clrMapOvr>
  <p:transition spd="med"/>
</p:sldLayout>
</file>

<file path=ppt/slideLayouts/slideLayout1492.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145658"/>
      </p:ext>
    </p:extLst>
  </p:cSld>
  <p:clrMapOvr>
    <a:masterClrMapping/>
  </p:clrMapOvr>
  <p:transition spd="med"/>
</p:sldLayout>
</file>

<file path=ppt/slideLayouts/slideLayout1493.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4604949"/>
      </p:ext>
    </p:extLst>
  </p:cSld>
  <p:clrMapOvr>
    <a:masterClrMapping/>
  </p:clrMapOvr>
  <p:transition spd="med"/>
</p:sldLayout>
</file>

<file path=ppt/slideLayouts/slideLayout1494.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6024789"/>
      </p:ext>
    </p:extLst>
  </p:cSld>
  <p:clrMapOvr>
    <a:masterClrMapping/>
  </p:clrMapOvr>
  <p:transition spd="med"/>
</p:sldLayout>
</file>

<file path=ppt/slideLayouts/slideLayout1495.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3537320"/>
      </p:ext>
    </p:extLst>
  </p:cSld>
  <p:clrMapOvr>
    <a:masterClrMapping/>
  </p:clrMapOvr>
  <p:transition spd="med"/>
</p:sldLayout>
</file>

<file path=ppt/slideLayouts/slideLayout1496.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46653727"/>
      </p:ext>
    </p:extLst>
  </p:cSld>
  <p:clrMapOvr>
    <a:masterClrMapping/>
  </p:clrMapOvr>
  <p:transition spd="med"/>
</p:sldLayout>
</file>

<file path=ppt/slideLayouts/slideLayout1497.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7839724"/>
      </p:ext>
    </p:extLst>
  </p:cSld>
  <p:clrMapOvr>
    <a:masterClrMapping/>
  </p:clrMapOvr>
  <p:transition spd="med"/>
</p:sldLayout>
</file>

<file path=ppt/slideLayouts/slideLayout1498.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855977"/>
      </p:ext>
    </p:extLst>
  </p:cSld>
  <p:clrMapOvr>
    <a:masterClrMapping/>
  </p:clrMapOvr>
  <p:transition spd="med"/>
</p:sldLayout>
</file>

<file path=ppt/slideLayouts/slideLayout1499.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8100277"/>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fld id="{E26CD484-6A7F-2B40-8D41-7447CDEC46D8}" type="slidenum">
              <a:rPr lang="en-US" smtClean="0"/>
              <a:pPr/>
              <a:t>‹#›</a:t>
            </a:fld>
            <a:endParaRPr lang="en-US" dirty="0"/>
          </a:p>
        </p:txBody>
      </p:sp>
    </p:spTree>
    <p:extLst>
      <p:ext uri="{BB962C8B-B14F-4D97-AF65-F5344CB8AC3E}">
        <p14:creationId xmlns:p14="http://schemas.microsoft.com/office/powerpoint/2010/main" val="4198063532"/>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B22FCC2D-CCD1-294D-934D-2E0909B52656}"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4287134259"/>
      </p:ext>
    </p:extLst>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7101120"/>
      </p:ext>
    </p:extLst>
  </p:cSld>
  <p:clrMapOvr>
    <a:masterClrMapping/>
  </p:clrMapOvr>
  <p:transition spd="med"/>
</p:sldLayout>
</file>

<file path=ppt/slideLayouts/slideLayout1501.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063134"/>
      </p:ext>
    </p:extLst>
  </p:cSld>
  <p:clrMapOvr>
    <a:masterClrMapping/>
  </p:clrMapOvr>
  <p:transition spd="med"/>
</p:sldLayout>
</file>

<file path=ppt/slideLayouts/slideLayout1502.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7958132"/>
      </p:ext>
    </p:extLst>
  </p:cSld>
  <p:clrMapOvr>
    <a:masterClrMapping/>
  </p:clrMapOvr>
  <p:transition spd="med"/>
</p:sldLayout>
</file>

<file path=ppt/slideLayouts/slideLayout1503.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3765999"/>
      </p:ext>
    </p:extLst>
  </p:cSld>
  <p:clrMapOvr>
    <a:masterClrMapping/>
  </p:clrMapOvr>
  <p:transition spd="med"/>
</p:sldLayout>
</file>

<file path=ppt/slideLayouts/slideLayout1504.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31487050"/>
      </p:ext>
    </p:extLst>
  </p:cSld>
  <p:clrMapOvr>
    <a:masterClrMapping/>
  </p:clrMapOvr>
  <p:transition spd="med"/>
</p:sldLayout>
</file>

<file path=ppt/slideLayouts/slideLayout1505.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0082101"/>
      </p:ext>
    </p:extLst>
  </p:cSld>
  <p:clrMapOvr>
    <a:masterClrMapping/>
  </p:clrMapOvr>
  <p:transition spd="med"/>
</p:sldLayout>
</file>

<file path=ppt/slideLayouts/slideLayout1506.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555511"/>
      </p:ext>
    </p:extLst>
  </p:cSld>
  <p:clrMapOvr>
    <a:masterClrMapping/>
  </p:clrMapOvr>
  <p:transition spd="med"/>
</p:sldLayout>
</file>

<file path=ppt/slideLayouts/slideLayout1507.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30089109"/>
      </p:ext>
    </p:extLst>
  </p:cSld>
  <p:clrMapOvr>
    <a:masterClrMapping/>
  </p:clrMapOvr>
  <p:transition spd="med"/>
</p:sldLayout>
</file>

<file path=ppt/slideLayouts/slideLayout1508.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357391"/>
      </p:ext>
    </p:extLst>
  </p:cSld>
  <p:clrMapOvr>
    <a:masterClrMapping/>
  </p:clrMapOvr>
  <p:transition spd="med"/>
</p:sldLayout>
</file>

<file path=ppt/slideLayouts/slideLayout1509.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23575949"/>
      </p:ext>
    </p:extLst>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a:t>Click to edit Master title style</a:t>
            </a:r>
          </a:p>
        </p:txBody>
      </p:sp>
      <p:sp>
        <p:nvSpPr>
          <p:cNvPr id="3" name="Subtitle 2"/>
          <p:cNvSpPr>
            <a:spLocks noGrp="1"/>
          </p:cNvSpPr>
          <p:nvPr>
            <p:ph type="subTitle" idx="1"/>
          </p:nvPr>
        </p:nvSpPr>
        <p:spPr>
          <a:xfrm>
            <a:off x="1371824" y="3886713"/>
            <a:ext cx="6400354" cy="1752451"/>
          </a:xfrm>
        </p:spPr>
        <p:txBody>
          <a:bodyPr/>
          <a:lstStyle>
            <a:lvl1pPr marL="0" indent="0" algn="ctr">
              <a:buNone/>
              <a:defRPr/>
            </a:lvl1pPr>
            <a:lvl2pPr marL="320363" indent="0" algn="ctr">
              <a:buNone/>
              <a:defRPr/>
            </a:lvl2pPr>
            <a:lvl3pPr marL="640739" indent="0" algn="ctr">
              <a:buNone/>
              <a:defRPr/>
            </a:lvl3pPr>
            <a:lvl4pPr marL="961120" indent="0" algn="ctr">
              <a:buNone/>
              <a:defRPr/>
            </a:lvl4pPr>
            <a:lvl5pPr marL="1281488" indent="0" algn="ctr">
              <a:buNone/>
              <a:defRPr/>
            </a:lvl5pPr>
            <a:lvl6pPr marL="1601870" indent="0" algn="ctr">
              <a:buNone/>
              <a:defRPr/>
            </a:lvl6pPr>
            <a:lvl7pPr marL="1922233" indent="0" algn="ctr">
              <a:buNone/>
              <a:defRPr/>
            </a:lvl7pPr>
            <a:lvl8pPr marL="2242611" indent="0" algn="ctr">
              <a:buNone/>
              <a:defRPr/>
            </a:lvl8pPr>
            <a:lvl9pPr marL="2562987" indent="0" algn="ctr">
              <a:buNone/>
              <a:defRPr/>
            </a:lvl9pPr>
          </a:lstStyle>
          <a:p>
            <a:r>
              <a:rPr lang="en-US"/>
              <a:t>Click to edit Master subtitle style</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AC2AADAF-C8B1-5C4F-99A0-CC5B2FA2B05E}" type="slidenum">
              <a:rPr lang="en-US" altLang="zh-CN"/>
              <a:pPr>
                <a:defRPr/>
              </a:pPr>
              <a:t>‹#›</a:t>
            </a:fld>
            <a:endParaRPr lang="en-US" altLang="zh-CN"/>
          </a:p>
        </p:txBody>
      </p:sp>
    </p:spTree>
    <p:extLst>
      <p:ext uri="{BB962C8B-B14F-4D97-AF65-F5344CB8AC3E}">
        <p14:creationId xmlns:p14="http://schemas.microsoft.com/office/powerpoint/2010/main" val="78958954"/>
      </p:ext>
    </p:extLst>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6623711"/>
      </p:ext>
    </p:extLst>
  </p:cSld>
  <p:clrMapOvr>
    <a:masterClrMapping/>
  </p:clrMapOvr>
  <p:transition spd="med"/>
</p:sldLayout>
</file>

<file path=ppt/slideLayouts/slideLayout151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7654120"/>
      </p:ext>
    </p:extLst>
  </p:cSld>
  <p:clrMapOvr>
    <a:masterClrMapping/>
  </p:clrMapOvr>
  <p:transition spd="med"/>
</p:sldLayout>
</file>

<file path=ppt/slideLayouts/slideLayout1512.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5507325"/>
      </p:ext>
    </p:extLst>
  </p:cSld>
  <p:clrMapOvr>
    <a:masterClrMapping/>
  </p:clrMapOvr>
  <p:transition spd="med"/>
</p:sldLayout>
</file>

<file path=ppt/slideLayouts/slideLayout1513.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57798266"/>
      </p:ext>
    </p:extLst>
  </p:cSld>
  <p:clrMapOvr>
    <a:masterClrMapping/>
  </p:clrMapOvr>
  <p:transition spd="med"/>
</p:sldLayout>
</file>

<file path=ppt/slideLayouts/slideLayout1514.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9055166"/>
      </p:ext>
    </p:extLst>
  </p:cSld>
  <p:clrMapOvr>
    <a:masterClrMapping/>
  </p:clrMapOvr>
  <p:transition spd="med"/>
</p:sldLayout>
</file>

<file path=ppt/slideLayouts/slideLayout1515.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78665380"/>
      </p:ext>
    </p:extLst>
  </p:cSld>
  <p:clrMapOvr>
    <a:masterClrMapping/>
  </p:clrMapOvr>
  <p:transition spd="med"/>
</p:sldLayout>
</file>

<file path=ppt/slideLayouts/slideLayout1516.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4164894"/>
      </p:ext>
    </p:extLst>
  </p:cSld>
  <p:clrMapOvr>
    <a:masterClrMapping/>
  </p:clrMapOvr>
  <p:transition spd="med"/>
</p:sldLayout>
</file>

<file path=ppt/slideLayouts/slideLayout1517.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3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3756600"/>
      </p:ext>
    </p:extLst>
  </p:cSld>
  <p:clrMapOvr>
    <a:masterClrMapping/>
  </p:clrMapOvr>
  <p:transition spd="med"/>
</p:sldLayout>
</file>

<file path=ppt/slideLayouts/slideLayout1518.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6360633"/>
      </p:ext>
    </p:extLst>
  </p:cSld>
  <p:clrMapOvr>
    <a:masterClrMapping/>
  </p:clrMapOvr>
  <p:transition spd="med"/>
</p:sldLayout>
</file>

<file path=ppt/slideLayouts/slideLayout1519.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8542400"/>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41EC736E-78D6-044D-AFD5-6A855DBC4BC4}" type="slidenum">
              <a:rPr lang="en-US" altLang="zh-CN"/>
              <a:pPr>
                <a:defRPr/>
              </a:pPr>
              <a:t>‹#›</a:t>
            </a:fld>
            <a:endParaRPr lang="en-US" altLang="zh-CN"/>
          </a:p>
        </p:txBody>
      </p:sp>
    </p:spTree>
    <p:extLst>
      <p:ext uri="{BB962C8B-B14F-4D97-AF65-F5344CB8AC3E}">
        <p14:creationId xmlns:p14="http://schemas.microsoft.com/office/powerpoint/2010/main" val="507412930"/>
      </p:ext>
    </p:extLst>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3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52265604"/>
      </p:ext>
    </p:extLst>
  </p:cSld>
  <p:clrMapOvr>
    <a:masterClrMapping/>
  </p:clrMapOvr>
  <p:transition spd="med"/>
</p:sldLayout>
</file>

<file path=ppt/slideLayouts/slideLayout1521.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1835767"/>
      </p:ext>
    </p:extLst>
  </p:cSld>
  <p:clrMapOvr>
    <a:masterClrMapping/>
  </p:clrMapOvr>
  <p:transition spd="med"/>
</p:sldLayout>
</file>

<file path=ppt/slideLayouts/slideLayout1522.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4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42547158"/>
      </p:ext>
    </p:extLst>
  </p:cSld>
  <p:clrMapOvr>
    <a:masterClrMapping/>
  </p:clrMapOvr>
  <p:transition spd="med"/>
</p:sldLayout>
</file>

<file path=ppt/slideLayouts/slideLayout1523.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4298712"/>
      </p:ext>
    </p:extLst>
  </p:cSld>
  <p:clrMapOvr>
    <a:masterClrMapping/>
  </p:clrMapOvr>
  <p:transition spd="med"/>
</p:sldLayout>
</file>

<file path=ppt/slideLayouts/slideLayout1524.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18972468"/>
      </p:ext>
    </p:extLst>
  </p:cSld>
  <p:clrMapOvr>
    <a:masterClrMapping/>
  </p:clrMapOvr>
  <p:transition spd="med"/>
</p:sldLayout>
</file>

<file path=ppt/slideLayouts/slideLayout1525.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78298021"/>
      </p:ext>
    </p:extLst>
  </p:cSld>
  <p:clrMapOvr>
    <a:masterClrMapping/>
  </p:clrMapOvr>
  <p:transition spd="med"/>
</p:sldLayout>
</file>

<file path=ppt/slideLayouts/slideLayout1526.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4503380"/>
      </p:ext>
    </p:extLst>
  </p:cSld>
  <p:clrMapOvr>
    <a:masterClrMapping/>
  </p:clrMapOvr>
  <p:transition spd="med"/>
</p:sldLayout>
</file>

<file path=ppt/slideLayouts/slideLayout1527.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1567528"/>
      </p:ext>
    </p:extLst>
  </p:cSld>
  <p:clrMapOvr>
    <a:masterClrMapping/>
  </p:clrMapOvr>
  <p:transition spd="med"/>
</p:sldLayout>
</file>

<file path=ppt/slideLayouts/slideLayout1528.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218651"/>
      </p:ext>
    </p:extLst>
  </p:cSld>
  <p:clrMapOvr>
    <a:masterClrMapping/>
  </p:clrMapOvr>
  <p:transition spd="med"/>
</p:sldLayout>
</file>

<file path=ppt/slideLayouts/slideLayout1529.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7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83969606"/>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20363" indent="0">
              <a:buNone/>
              <a:defRPr sz="1300"/>
            </a:lvl2pPr>
            <a:lvl3pPr marL="640739" indent="0">
              <a:buNone/>
              <a:defRPr sz="1100"/>
            </a:lvl3pPr>
            <a:lvl4pPr marL="961120" indent="0">
              <a:buNone/>
              <a:defRPr sz="1000"/>
            </a:lvl4pPr>
            <a:lvl5pPr marL="1281488" indent="0">
              <a:buNone/>
              <a:defRPr sz="1000"/>
            </a:lvl5pPr>
            <a:lvl6pPr marL="1601870" indent="0">
              <a:buNone/>
              <a:defRPr sz="1000"/>
            </a:lvl6pPr>
            <a:lvl7pPr marL="1922233" indent="0">
              <a:buNone/>
              <a:defRPr sz="1000"/>
            </a:lvl7pPr>
            <a:lvl8pPr marL="2242611" indent="0">
              <a:buNone/>
              <a:defRPr sz="1000"/>
            </a:lvl8pPr>
            <a:lvl9pPr marL="2562987" indent="0">
              <a:buNone/>
              <a:defRPr sz="1000"/>
            </a:lvl9pPr>
          </a:lstStyle>
          <a:p>
            <a:pPr lvl="0"/>
            <a:r>
              <a:rPr lang="en-US"/>
              <a:t>Click to edit Master text styles</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252588E2-5639-804D-8C5F-B14611ECD094}" type="slidenum">
              <a:rPr lang="en-US" altLang="zh-CN"/>
              <a:pPr>
                <a:defRPr/>
              </a:pPr>
              <a:t>‹#›</a:t>
            </a:fld>
            <a:endParaRPr lang="en-US" altLang="zh-CN"/>
          </a:p>
        </p:txBody>
      </p:sp>
    </p:spTree>
    <p:extLst>
      <p:ext uri="{BB962C8B-B14F-4D97-AF65-F5344CB8AC3E}">
        <p14:creationId xmlns:p14="http://schemas.microsoft.com/office/powerpoint/2010/main" val="2689526303"/>
      </p:ext>
    </p:extLst>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3882325"/>
      </p:ext>
    </p:extLst>
  </p:cSld>
  <p:clrMapOvr>
    <a:masterClrMapping/>
  </p:clrMapOvr>
  <p:transition spd="med"/>
</p:sldLayout>
</file>

<file path=ppt/slideLayouts/slideLayout1531.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1678960"/>
      </p:ext>
    </p:extLst>
  </p:cSld>
  <p:clrMapOvr>
    <a:masterClrMapping/>
  </p:clrMapOvr>
  <p:transition spd="med"/>
</p:sldLayout>
</file>

<file path=ppt/slideLayouts/slideLayout1532.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rPr dirty="0"/>
              <a:t> DRESSING</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THE                                    </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STAGE</a:t>
            </a:r>
          </a:p>
        </p:txBody>
      </p:sp>
      <p:sp>
        <p:nvSpPr>
          <p:cNvPr id="10797"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5918373"/>
      </p:ext>
    </p:extLst>
  </p:cSld>
  <p:clrMapOvr>
    <a:masterClrMapping/>
  </p:clrMapOvr>
  <p:transition spd="med"/>
</p:sldLayout>
</file>

<file path=ppt/slideLayouts/slideLayout1533.xml><?xml version="1.0" encoding="utf-8"?>
<p:sldLayout xmlns:a="http://schemas.openxmlformats.org/drawingml/2006/main" xmlns:r="http://schemas.openxmlformats.org/officeDocument/2006/relationships" xmlns:p="http://schemas.openxmlformats.org/presentationml/2006/main" showMasterSp="0" type="tx">
  <p:cSld name="72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47925" y="6248400"/>
            <a:ext cx="310275" cy="307710"/>
          </a:xfrm>
          <a:prstGeom prst="rect">
            <a:avLst/>
          </a:prstGeom>
        </p:spPr>
        <p:txBody>
          <a:bodyPr lIns="45687" tIns="45687" rIns="45687" bIns="45687"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0628356"/>
      </p:ext>
    </p:extLst>
  </p:cSld>
  <p:clrMapOvr>
    <a:masterClrMapping/>
  </p:clrMapOvr>
  <p:transition spd="med"/>
</p:sldLayout>
</file>

<file path=ppt/slideLayouts/slideLayout1534.xml><?xml version="1.0" encoding="utf-8"?>
<p:sldLayout xmlns:a="http://schemas.openxmlformats.org/drawingml/2006/main" xmlns:r="http://schemas.openxmlformats.org/officeDocument/2006/relationships" xmlns:p="http://schemas.openxmlformats.org/presentationml/2006/main" showMasterSp="0" type="tx">
  <p:cSld name="73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3533542"/>
      </p:ext>
    </p:extLst>
  </p:cSld>
  <p:clrMapOvr>
    <a:masterClrMapping/>
  </p:clrMapOvr>
  <p:transition spd="med"/>
</p:sldLayout>
</file>

<file path=ppt/slideLayouts/slideLayout1535.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20381410"/>
      </p:ext>
    </p:extLst>
  </p:cSld>
  <p:clrMapOvr>
    <a:masterClrMapping/>
  </p:clrMapOvr>
  <p:transition spd="med"/>
</p:sldLayout>
</file>

<file path=ppt/slideLayouts/slideLayout1536.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3989315"/>
      </p:ext>
    </p:extLst>
  </p:cSld>
  <p:clrMapOvr>
    <a:masterClrMapping/>
  </p:clrMapOvr>
  <p:transition spd="med"/>
</p:sldLayout>
</file>

<file path=ppt/slideLayouts/slideLayout1537.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09242"/>
      </p:ext>
    </p:extLst>
  </p:cSld>
  <p:clrMapOvr>
    <a:masterClrMapping/>
  </p:clrMapOvr>
  <p:transition spd="med"/>
</p:sldLayout>
</file>

<file path=ppt/slideLayouts/slideLayout1538.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5446126"/>
      </p:ext>
    </p:extLst>
  </p:cSld>
  <p:clrMapOvr>
    <a:masterClrMapping/>
  </p:clrMapOvr>
  <p:transition spd="med"/>
</p:sldLayout>
</file>

<file path=ppt/slideLayouts/slideLayout1539.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91313380"/>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648" y="1600713"/>
            <a:ext cx="4060775" cy="45251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5579" y="1600713"/>
            <a:ext cx="4060775" cy="45251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42DABFE3-7751-7D4D-9D25-A1F57DE65209}" type="slidenum">
              <a:rPr lang="en-US" altLang="zh-CN"/>
              <a:pPr>
                <a:defRPr/>
              </a:pPr>
              <a:t>‹#›</a:t>
            </a:fld>
            <a:endParaRPr lang="en-US" altLang="zh-CN"/>
          </a:p>
        </p:txBody>
      </p:sp>
    </p:spTree>
    <p:extLst>
      <p:ext uri="{BB962C8B-B14F-4D97-AF65-F5344CB8AC3E}">
        <p14:creationId xmlns:p14="http://schemas.microsoft.com/office/powerpoint/2010/main" val="3780122311"/>
      </p:ext>
    </p:extLst>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4507249"/>
      </p:ext>
    </p:extLst>
  </p:cSld>
  <p:clrMapOvr>
    <a:masterClrMapping/>
  </p:clrMapOvr>
  <p:transition spd="med"/>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0110124"/>
      </p:ext>
    </p:extLst>
  </p:cSld>
  <p:clrMapOvr>
    <a:masterClrMapping/>
  </p:clrMapOvr>
  <p:transition spd="med"/>
</p:sldLayout>
</file>

<file path=ppt/slideLayouts/slideLayout1542.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7380078"/>
      </p:ext>
    </p:extLst>
  </p:cSld>
  <p:clrMapOvr>
    <a:masterClrMapping/>
  </p:clrMapOvr>
  <p:transition spd="med"/>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0715033"/>
      </p:ext>
    </p:extLst>
  </p:cSld>
  <p:clrMapOvr>
    <a:masterClrMapping/>
  </p:clrMapOvr>
  <p:transition spd="med"/>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0607747"/>
      </p:ext>
    </p:extLst>
  </p:cSld>
  <p:clrMapOvr>
    <a:masterClrMapping/>
  </p:clrMapOvr>
  <p:transition spd="med"/>
</p:sldLayout>
</file>

<file path=ppt/slideLayouts/slideLayout1545.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0538161"/>
      </p:ext>
    </p:extLst>
  </p:cSld>
  <p:clrMapOvr>
    <a:masterClrMapping/>
  </p:clrMapOvr>
  <p:transition spd="med"/>
</p:sldLayout>
</file>

<file path=ppt/slideLayouts/slideLayout1546.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1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0071990"/>
      </p:ext>
    </p:extLst>
  </p:cSld>
  <p:clrMapOvr>
    <a:masterClrMapping/>
  </p:clrMapOvr>
  <p:transition spd="med"/>
</p:sldLayout>
</file>

<file path=ppt/slideLayouts/slideLayout1547.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7979979"/>
      </p:ext>
    </p:extLst>
  </p:cSld>
  <p:clrMapOvr>
    <a:masterClrMapping/>
  </p:clrMapOvr>
  <p:transition spd="med"/>
</p:sldLayout>
</file>

<file path=ppt/slideLayouts/slideLayout1548.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3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2179376"/>
      </p:ext>
    </p:extLst>
  </p:cSld>
  <p:clrMapOvr>
    <a:masterClrMapping/>
  </p:clrMapOvr>
  <p:transition spd="med"/>
</p:sldLayout>
</file>

<file path=ppt/slideLayouts/slideLayout1549.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371343"/>
      </p:ext>
    </p:extLst>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20363" indent="0">
              <a:buNone/>
              <a:defRPr sz="1400" b="1"/>
            </a:lvl2pPr>
            <a:lvl3pPr marL="640739" indent="0">
              <a:buNone/>
              <a:defRPr sz="1300" b="1"/>
            </a:lvl3pPr>
            <a:lvl4pPr marL="961120" indent="0">
              <a:buNone/>
              <a:defRPr sz="1100" b="1"/>
            </a:lvl4pPr>
            <a:lvl5pPr marL="1281488" indent="0">
              <a:buNone/>
              <a:defRPr sz="1100" b="1"/>
            </a:lvl5pPr>
            <a:lvl6pPr marL="1601870" indent="0">
              <a:buNone/>
              <a:defRPr sz="1100" b="1"/>
            </a:lvl6pPr>
            <a:lvl7pPr marL="1922233" indent="0">
              <a:buNone/>
              <a:defRPr sz="1100" b="1"/>
            </a:lvl7pPr>
            <a:lvl8pPr marL="2242611" indent="0">
              <a:buNone/>
              <a:defRPr sz="1100" b="1"/>
            </a:lvl8pPr>
            <a:lvl9pPr marL="2562987" indent="0">
              <a:buNone/>
              <a:defRPr sz="1100" b="1"/>
            </a:lvl9pPr>
          </a:lstStyle>
          <a:p>
            <a:pPr lvl="0"/>
            <a:r>
              <a:rPr lang="en-US"/>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20363" indent="0">
              <a:buNone/>
              <a:defRPr sz="1400" b="1"/>
            </a:lvl2pPr>
            <a:lvl3pPr marL="640739" indent="0">
              <a:buNone/>
              <a:defRPr sz="1300" b="1"/>
            </a:lvl3pPr>
            <a:lvl4pPr marL="961120" indent="0">
              <a:buNone/>
              <a:defRPr sz="1100" b="1"/>
            </a:lvl4pPr>
            <a:lvl5pPr marL="1281488" indent="0">
              <a:buNone/>
              <a:defRPr sz="1100" b="1"/>
            </a:lvl5pPr>
            <a:lvl6pPr marL="1601870" indent="0">
              <a:buNone/>
              <a:defRPr sz="1100" b="1"/>
            </a:lvl6pPr>
            <a:lvl7pPr marL="1922233" indent="0">
              <a:buNone/>
              <a:defRPr sz="1100" b="1"/>
            </a:lvl7pPr>
            <a:lvl8pPr marL="2242611" indent="0">
              <a:buNone/>
              <a:defRPr sz="1100" b="1"/>
            </a:lvl8pPr>
            <a:lvl9pPr marL="2562987"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ln/>
        </p:spPr>
        <p:txBody>
          <a:bodyPr/>
          <a:lstStyle>
            <a:lvl1pPr>
              <a:defRPr/>
            </a:lvl1pPr>
          </a:lstStyle>
          <a:p>
            <a:pPr>
              <a:defRPr/>
            </a:pPr>
            <a:endParaRPr lang="en-US" altLang="zh-CN"/>
          </a:p>
        </p:txBody>
      </p:sp>
      <p:sp>
        <p:nvSpPr>
          <p:cNvPr id="8"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9" name="Slide Number Placeholder 5"/>
          <p:cNvSpPr>
            <a:spLocks noGrp="1"/>
          </p:cNvSpPr>
          <p:nvPr>
            <p:ph type="sldNum" sz="quarter" idx="12"/>
          </p:nvPr>
        </p:nvSpPr>
        <p:spPr>
          <a:ln/>
        </p:spPr>
        <p:txBody>
          <a:bodyPr/>
          <a:lstStyle>
            <a:lvl1pPr>
              <a:defRPr/>
            </a:lvl1pPr>
          </a:lstStyle>
          <a:p>
            <a:pPr>
              <a:defRPr/>
            </a:pPr>
            <a:fld id="{2650DC3E-A97B-3B41-B0CA-5B9A1462979B}" type="slidenum">
              <a:rPr lang="en-US" altLang="zh-CN"/>
              <a:pPr>
                <a:defRPr/>
              </a:pPr>
              <a:t>‹#›</a:t>
            </a:fld>
            <a:endParaRPr lang="en-US" altLang="zh-CN"/>
          </a:p>
        </p:txBody>
      </p:sp>
    </p:spTree>
    <p:extLst>
      <p:ext uri="{BB962C8B-B14F-4D97-AF65-F5344CB8AC3E}">
        <p14:creationId xmlns:p14="http://schemas.microsoft.com/office/powerpoint/2010/main" val="2016371640"/>
      </p:ext>
    </p:extLst>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9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3874166"/>
      </p:ext>
    </p:extLst>
  </p:cSld>
  <p:clrMapOvr>
    <a:masterClrMapping/>
  </p:clrMapOvr>
  <p:transition spd="med"/>
</p:sldLayout>
</file>

<file path=ppt/slideLayouts/slideLayout1551.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5747076"/>
      </p:ext>
    </p:extLst>
  </p:cSld>
  <p:clrMapOvr>
    <a:masterClrMapping/>
  </p:clrMapOvr>
  <p:transition spd="med"/>
</p:sldLayout>
</file>

<file path=ppt/slideLayouts/slideLayout1552.xml><?xml version="1.0" encoding="utf-8"?>
<p:sldLayout xmlns:a="http://schemas.openxmlformats.org/drawingml/2006/main" xmlns:r="http://schemas.openxmlformats.org/officeDocument/2006/relationships" xmlns:p="http://schemas.openxmlformats.org/presentationml/2006/main" showMasterSp="0" type="tx">
  <p:cSld name="75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7289603"/>
      </p:ext>
    </p:extLst>
  </p:cSld>
  <p:clrMapOvr>
    <a:masterClrMapping/>
  </p:clrMapOvr>
  <p:transition spd="med"/>
</p:sldLayout>
</file>

<file path=ppt/slideLayouts/slideLayout1553.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9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8486032"/>
      </p:ext>
    </p:extLst>
  </p:cSld>
  <p:clrMapOvr>
    <a:masterClrMapping/>
  </p:clrMapOvr>
  <p:transition spd="med"/>
</p:sldLayout>
</file>

<file path=ppt/slideLayouts/slideLayout1554.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4981244"/>
      </p:ext>
    </p:extLst>
  </p:cSld>
  <p:clrMapOvr>
    <a:masterClrMapping/>
  </p:clrMapOvr>
  <p:transition spd="med"/>
</p:sldLayout>
</file>

<file path=ppt/slideLayouts/slideLayout1555.xml><?xml version="1.0" encoding="utf-8"?>
<p:sldLayout xmlns:a="http://schemas.openxmlformats.org/drawingml/2006/main" xmlns:r="http://schemas.openxmlformats.org/officeDocument/2006/relationships" xmlns:p="http://schemas.openxmlformats.org/presentationml/2006/main" showMasterSp="0" type="tx">
  <p:cSld name="77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415811521"/>
      </p:ext>
    </p:extLst>
  </p:cSld>
  <p:clrMapOvr>
    <a:masterClrMapping/>
  </p:clrMapOvr>
  <p:transition spd="med"/>
</p:sldLayout>
</file>

<file path=ppt/slideLayouts/slideLayout1556.xml><?xml version="1.0" encoding="utf-8"?>
<p:sldLayout xmlns:a="http://schemas.openxmlformats.org/drawingml/2006/main" xmlns:r="http://schemas.openxmlformats.org/officeDocument/2006/relationships" xmlns:p="http://schemas.openxmlformats.org/presentationml/2006/main" showMasterSp="0" type="tx">
  <p:cSld name="7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843417962"/>
      </p:ext>
    </p:extLst>
  </p:cSld>
  <p:clrMapOvr>
    <a:masterClrMapping/>
  </p:clrMapOvr>
  <p:transition spd="med"/>
</p:sldLayout>
</file>

<file path=ppt/slideLayouts/slideLayout1557.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606866813"/>
      </p:ext>
    </p:extLst>
  </p:cSld>
  <p:clrMapOvr>
    <a:masterClrMapping/>
  </p:clrMapOvr>
  <p:transition spd="med"/>
</p:sldLayout>
</file>

<file path=ppt/slideLayouts/slideLayout1558.xml><?xml version="1.0" encoding="utf-8"?>
<p:sldLayout xmlns:a="http://schemas.openxmlformats.org/drawingml/2006/main" xmlns:r="http://schemas.openxmlformats.org/officeDocument/2006/relationships" xmlns:p="http://schemas.openxmlformats.org/presentationml/2006/main" showMasterSp="0" type="tx">
  <p:cSld name="7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505650746"/>
      </p:ext>
    </p:extLst>
  </p:cSld>
  <p:clrMapOvr>
    <a:masterClrMapping/>
  </p:clrMapOvr>
  <p:transition spd="med"/>
</p:sldLayout>
</file>

<file path=ppt/slideLayouts/slideLayout1559.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396353831"/>
      </p:ext>
    </p:extLst>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a:ln/>
        </p:spPr>
        <p:txBody>
          <a:bodyPr/>
          <a:lstStyle>
            <a:lvl1pPr>
              <a:defRPr/>
            </a:lvl1pPr>
          </a:lstStyle>
          <a:p>
            <a:pPr>
              <a:defRPr/>
            </a:pPr>
            <a:endParaRPr lang="en-US" altLang="zh-CN"/>
          </a:p>
        </p:txBody>
      </p:sp>
      <p:sp>
        <p:nvSpPr>
          <p:cNvPr id="4"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5" name="Slide Number Placeholder 5"/>
          <p:cNvSpPr>
            <a:spLocks noGrp="1"/>
          </p:cNvSpPr>
          <p:nvPr>
            <p:ph type="sldNum" sz="quarter" idx="12"/>
          </p:nvPr>
        </p:nvSpPr>
        <p:spPr>
          <a:ln/>
        </p:spPr>
        <p:txBody>
          <a:bodyPr/>
          <a:lstStyle>
            <a:lvl1pPr>
              <a:defRPr/>
            </a:lvl1pPr>
          </a:lstStyle>
          <a:p>
            <a:pPr>
              <a:defRPr/>
            </a:pPr>
            <a:fld id="{65989DFC-BDB4-0345-8757-67BC4C4884D4}" type="slidenum">
              <a:rPr lang="en-US" altLang="zh-CN"/>
              <a:pPr>
                <a:defRPr/>
              </a:pPr>
              <a:t>‹#›</a:t>
            </a:fld>
            <a:endParaRPr lang="en-US" altLang="zh-CN"/>
          </a:p>
        </p:txBody>
      </p:sp>
    </p:spTree>
    <p:extLst>
      <p:ext uri="{BB962C8B-B14F-4D97-AF65-F5344CB8AC3E}">
        <p14:creationId xmlns:p14="http://schemas.microsoft.com/office/powerpoint/2010/main" val="3687705598"/>
      </p:ext>
    </p:extLst>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showMasterSp="0" type="tx">
  <p:cSld name="7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957581039"/>
      </p:ext>
    </p:extLst>
  </p:cSld>
  <p:clrMapOvr>
    <a:masterClrMapping/>
  </p:clrMapOvr>
  <p:transition spd="med"/>
</p:sldLayout>
</file>

<file path=ppt/slideLayouts/slideLayout1561.xml><?xml version="1.0" encoding="utf-8"?>
<p:sldLayout xmlns:a="http://schemas.openxmlformats.org/drawingml/2006/main" xmlns:r="http://schemas.openxmlformats.org/officeDocument/2006/relationships" xmlns:p="http://schemas.openxmlformats.org/presentationml/2006/main" showMasterSp="0" type="tx">
  <p:cSld name="7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961478541"/>
      </p:ext>
    </p:extLst>
  </p:cSld>
  <p:clrMapOvr>
    <a:masterClrMapping/>
  </p:clrMapOvr>
  <p:transition spd="med"/>
</p:sldLayout>
</file>

<file path=ppt/slideLayouts/slideLayout1562.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043534373"/>
      </p:ext>
    </p:extLst>
  </p:cSld>
  <p:clrMapOvr>
    <a:masterClrMapping/>
  </p:clrMapOvr>
  <p:transition spd="med"/>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906865750"/>
      </p:ext>
    </p:extLst>
  </p:cSld>
  <p:clrMapOvr>
    <a:masterClrMapping/>
  </p:clrMapOvr>
  <p:transition spd="med"/>
</p:sldLayout>
</file>

<file path=ppt/slideLayouts/slideLayout1564.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149632"/>
      </p:ext>
    </p:extLst>
  </p:cSld>
  <p:clrMapOvr>
    <a:masterClrMapping/>
  </p:clrMapOvr>
  <p:transition spd="med"/>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type="tx">
  <p:cSld name="75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4810587"/>
      </p:ext>
    </p:extLst>
  </p:cSld>
  <p:clrMapOvr>
    <a:masterClrMapping/>
  </p:clrMapOvr>
  <p:transition spd="med"/>
</p:sldLayout>
</file>

<file path=ppt/slideLayouts/slideLayout1566.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44479952"/>
      </p:ext>
    </p:extLst>
  </p:cSld>
  <p:clrMapOvr>
    <a:masterClrMapping/>
  </p:clrMapOvr>
  <p:transition spd="med"/>
</p:sldLayout>
</file>

<file path=ppt/slideLayouts/slideLayout1567.xml><?xml version="1.0" encoding="utf-8"?>
<p:sldLayout xmlns:a="http://schemas.openxmlformats.org/drawingml/2006/main" xmlns:r="http://schemas.openxmlformats.org/officeDocument/2006/relationships" xmlns:p="http://schemas.openxmlformats.org/presentationml/2006/main" showMasterSp="0" type="tx">
  <p:cSld name="71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5700284"/>
      </p:ext>
    </p:extLst>
  </p:cSld>
  <p:clrMapOvr>
    <a:masterClrMapping/>
  </p:clrMapOvr>
  <p:transition spd="med"/>
</p:sldLayout>
</file>

<file path=ppt/slideLayouts/slideLayout1568.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406770"/>
      </p:ext>
    </p:extLst>
  </p:cSld>
  <p:clrMapOvr>
    <a:masterClrMapping/>
  </p:clrMapOvr>
  <p:transition spd="med"/>
</p:sldLayout>
</file>

<file path=ppt/slideLayouts/slideLayout1569.xml><?xml version="1.0" encoding="utf-8"?>
<p:sldLayout xmlns:a="http://schemas.openxmlformats.org/drawingml/2006/main" xmlns:r="http://schemas.openxmlformats.org/officeDocument/2006/relationships" xmlns:p="http://schemas.openxmlformats.org/presentationml/2006/main" showMasterSp="0" type="tx">
  <p:cSld name="72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9693147"/>
      </p:ext>
    </p:extLst>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a:ln/>
        </p:spPr>
        <p:txBody>
          <a:bodyPr/>
          <a:lstStyle>
            <a:lvl1pPr>
              <a:defRPr/>
            </a:lvl1pPr>
          </a:lstStyle>
          <a:p>
            <a:pPr>
              <a:defRPr/>
            </a:pPr>
            <a:endParaRPr lang="en-US" altLang="zh-CN"/>
          </a:p>
        </p:txBody>
      </p:sp>
      <p:sp>
        <p:nvSpPr>
          <p:cNvPr id="3"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4" name="Slide Number Placeholder 5"/>
          <p:cNvSpPr>
            <a:spLocks noGrp="1"/>
          </p:cNvSpPr>
          <p:nvPr>
            <p:ph type="sldNum" sz="quarter" idx="12"/>
          </p:nvPr>
        </p:nvSpPr>
        <p:spPr>
          <a:ln/>
        </p:spPr>
        <p:txBody>
          <a:bodyPr/>
          <a:lstStyle>
            <a:lvl1pPr>
              <a:defRPr/>
            </a:lvl1pPr>
          </a:lstStyle>
          <a:p>
            <a:pPr>
              <a:defRPr/>
            </a:pPr>
            <a:fld id="{A4EB789B-62DE-8245-B4BC-A77B3AEE74EF}" type="slidenum">
              <a:rPr lang="en-US" altLang="zh-CN"/>
              <a:pPr>
                <a:defRPr/>
              </a:pPr>
              <a:t>‹#›</a:t>
            </a:fld>
            <a:endParaRPr lang="en-US" altLang="zh-CN"/>
          </a:p>
        </p:txBody>
      </p:sp>
    </p:spTree>
    <p:extLst>
      <p:ext uri="{BB962C8B-B14F-4D97-AF65-F5344CB8AC3E}">
        <p14:creationId xmlns:p14="http://schemas.microsoft.com/office/powerpoint/2010/main" val="2258433997"/>
      </p:ext>
    </p:extLst>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showMasterSp="0" type="tx">
  <p:cSld name="77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3287950"/>
      </p:ext>
    </p:extLst>
  </p:cSld>
  <p:clrMapOvr>
    <a:masterClrMapping/>
  </p:clrMapOvr>
  <p:transition spd="med"/>
</p:sldLayout>
</file>

<file path=ppt/slideLayouts/slideLayout1571.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5438276"/>
      </p:ext>
    </p:extLst>
  </p:cSld>
  <p:clrMapOvr>
    <a:masterClrMapping/>
  </p:clrMapOvr>
  <p:transition spd="med"/>
</p:sldLayout>
</file>

<file path=ppt/slideLayouts/slideLayout1572.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39037644"/>
      </p:ext>
    </p:extLst>
  </p:cSld>
  <p:clrMapOvr>
    <a:masterClrMapping/>
  </p:clrMapOvr>
  <p:transition spd="med"/>
</p:sldLayout>
</file>

<file path=ppt/slideLayouts/slideLayout15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8AF8FF5-11E5-6840-97F1-B5EDA4A14DDD}" type="slidenum">
              <a:rPr lang="en-US" smtClean="0"/>
              <a:pPr>
                <a:defRPr/>
              </a:pPr>
              <a:t>‹#›</a:t>
            </a:fld>
            <a:endParaRPr lang="en-US" dirty="0"/>
          </a:p>
        </p:txBody>
      </p:sp>
    </p:spTree>
    <p:extLst>
      <p:ext uri="{BB962C8B-B14F-4D97-AF65-F5344CB8AC3E}">
        <p14:creationId xmlns:p14="http://schemas.microsoft.com/office/powerpoint/2010/main" val="1370358314"/>
      </p:ext>
    </p:extLst>
  </p:cSld>
  <p:clrMapOvr>
    <a:masterClrMapping/>
  </p:clrMapOvr>
</p:sldLayout>
</file>

<file path=ppt/slideLayouts/slideLayout15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654C8C-D9CA-8940-8D76-D30FCE83ED6B}" type="slidenum">
              <a:rPr lang="en-US" smtClean="0"/>
              <a:pPr>
                <a:defRPr/>
              </a:pPr>
              <a:t>‹#›</a:t>
            </a:fld>
            <a:endParaRPr lang="en-US" dirty="0"/>
          </a:p>
        </p:txBody>
      </p:sp>
    </p:spTree>
    <p:extLst>
      <p:ext uri="{BB962C8B-B14F-4D97-AF65-F5344CB8AC3E}">
        <p14:creationId xmlns:p14="http://schemas.microsoft.com/office/powerpoint/2010/main" val="165264110"/>
      </p:ext>
    </p:extLst>
  </p:cSld>
  <p:clrMapOvr>
    <a:masterClrMapping/>
  </p:clrMapOvr>
</p:sldLayout>
</file>

<file path=ppt/slideLayouts/slideLayout15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FCF6A7B-E386-7C44-AC1F-20EBA2B8EE7A}" type="slidenum">
              <a:rPr lang="en-US" smtClean="0"/>
              <a:pPr>
                <a:defRPr/>
              </a:pPr>
              <a:t>‹#›</a:t>
            </a:fld>
            <a:endParaRPr lang="en-US" dirty="0"/>
          </a:p>
        </p:txBody>
      </p:sp>
    </p:spTree>
    <p:extLst>
      <p:ext uri="{BB962C8B-B14F-4D97-AF65-F5344CB8AC3E}">
        <p14:creationId xmlns:p14="http://schemas.microsoft.com/office/powerpoint/2010/main" val="1598470540"/>
      </p:ext>
    </p:extLst>
  </p:cSld>
  <p:clrMapOvr>
    <a:masterClrMapping/>
  </p:clrMapOvr>
</p:sldLayout>
</file>

<file path=ppt/slideLayouts/slideLayout15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3107D65-4519-2F41-9040-812164F0A726}" type="slidenum">
              <a:rPr lang="en-US" smtClean="0"/>
              <a:pPr>
                <a:defRPr/>
              </a:pPr>
              <a:t>‹#›</a:t>
            </a:fld>
            <a:endParaRPr lang="en-US" dirty="0"/>
          </a:p>
        </p:txBody>
      </p:sp>
    </p:spTree>
    <p:extLst>
      <p:ext uri="{BB962C8B-B14F-4D97-AF65-F5344CB8AC3E}">
        <p14:creationId xmlns:p14="http://schemas.microsoft.com/office/powerpoint/2010/main" val="3810875023"/>
      </p:ext>
    </p:extLst>
  </p:cSld>
  <p:clrMapOvr>
    <a:masterClrMapping/>
  </p:clrMapOvr>
</p:sldLayout>
</file>

<file path=ppt/slideLayouts/slideLayout15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5D82244-F598-CF49-A0AA-06F4AA17CD45}" type="slidenum">
              <a:rPr lang="en-US" smtClean="0"/>
              <a:pPr>
                <a:defRPr/>
              </a:pPr>
              <a:t>‹#›</a:t>
            </a:fld>
            <a:endParaRPr lang="en-US" dirty="0"/>
          </a:p>
        </p:txBody>
      </p:sp>
    </p:spTree>
    <p:extLst>
      <p:ext uri="{BB962C8B-B14F-4D97-AF65-F5344CB8AC3E}">
        <p14:creationId xmlns:p14="http://schemas.microsoft.com/office/powerpoint/2010/main" val="851167158"/>
      </p:ext>
    </p:extLst>
  </p:cSld>
  <p:clrMapOvr>
    <a:masterClrMapping/>
  </p:clrMapOvr>
</p:sldLayout>
</file>

<file path=ppt/slideLayouts/slideLayout15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C2271C-1676-A843-B573-F5FFAABE0827}" type="slidenum">
              <a:rPr lang="en-US" smtClean="0"/>
              <a:pPr>
                <a:defRPr/>
              </a:pPr>
              <a:t>‹#›</a:t>
            </a:fld>
            <a:endParaRPr lang="en-US" dirty="0"/>
          </a:p>
        </p:txBody>
      </p:sp>
    </p:spTree>
    <p:extLst>
      <p:ext uri="{BB962C8B-B14F-4D97-AF65-F5344CB8AC3E}">
        <p14:creationId xmlns:p14="http://schemas.microsoft.com/office/powerpoint/2010/main" val="4243150507"/>
      </p:ext>
    </p:extLst>
  </p:cSld>
  <p:clrMapOvr>
    <a:masterClrMapping/>
  </p:clrMapOvr>
</p:sldLayout>
</file>

<file path=ppt/slideLayouts/slideLayout15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29AF59E-C1BC-944F-8BA7-944DDF67CB0F}" type="slidenum">
              <a:rPr lang="en-US" smtClean="0"/>
              <a:pPr>
                <a:defRPr/>
              </a:pPr>
              <a:t>‹#›</a:t>
            </a:fld>
            <a:endParaRPr lang="en-US" dirty="0"/>
          </a:p>
        </p:txBody>
      </p:sp>
    </p:spTree>
    <p:extLst>
      <p:ext uri="{BB962C8B-B14F-4D97-AF65-F5344CB8AC3E}">
        <p14:creationId xmlns:p14="http://schemas.microsoft.com/office/powerpoint/2010/main" val="2228671191"/>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3" y="273539"/>
            <a:ext cx="3008189" cy="1161975"/>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3" y="1435448"/>
            <a:ext cx="3008189" cy="4690318"/>
          </a:xfrm>
        </p:spPr>
        <p:txBody>
          <a:bodyPr/>
          <a:lstStyle>
            <a:lvl1pPr marL="0" indent="0">
              <a:buNone/>
              <a:defRPr sz="1000"/>
            </a:lvl1pPr>
            <a:lvl2pPr marL="320363" indent="0">
              <a:buNone/>
              <a:defRPr sz="800"/>
            </a:lvl2pPr>
            <a:lvl3pPr marL="640739" indent="0">
              <a:buNone/>
              <a:defRPr sz="700"/>
            </a:lvl3pPr>
            <a:lvl4pPr marL="961120" indent="0">
              <a:buNone/>
              <a:defRPr sz="600"/>
            </a:lvl4pPr>
            <a:lvl5pPr marL="1281488" indent="0">
              <a:buNone/>
              <a:defRPr sz="600"/>
            </a:lvl5pPr>
            <a:lvl6pPr marL="1601870" indent="0">
              <a:buNone/>
              <a:defRPr sz="600"/>
            </a:lvl6pPr>
            <a:lvl7pPr marL="1922233" indent="0">
              <a:buNone/>
              <a:defRPr sz="600"/>
            </a:lvl7pPr>
            <a:lvl8pPr marL="2242611" indent="0">
              <a:buNone/>
              <a:defRPr sz="600"/>
            </a:lvl8pPr>
            <a:lvl9pPr marL="2562987" indent="0">
              <a:buNone/>
              <a:defRPr sz="600"/>
            </a:lvl9pPr>
          </a:lstStyle>
          <a:p>
            <a:pPr lvl="0"/>
            <a:r>
              <a:rPr lang="en-US"/>
              <a:t>Click to edit Master text styles</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5B25E5B4-99F5-7945-8E75-322237573B56}" type="slidenum">
              <a:rPr lang="en-US" altLang="zh-CN"/>
              <a:pPr>
                <a:defRPr/>
              </a:pPr>
              <a:t>‹#›</a:t>
            </a:fld>
            <a:endParaRPr lang="en-US" altLang="zh-CN"/>
          </a:p>
        </p:txBody>
      </p:sp>
    </p:spTree>
    <p:extLst>
      <p:ext uri="{BB962C8B-B14F-4D97-AF65-F5344CB8AC3E}">
        <p14:creationId xmlns:p14="http://schemas.microsoft.com/office/powerpoint/2010/main" val="4115464568"/>
      </p:ext>
    </p:extLst>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0D67258-49B8-B247-9E7C-82CB43995389}" type="slidenum">
              <a:rPr lang="en-US" smtClean="0"/>
              <a:pPr>
                <a:defRPr/>
              </a:pPr>
              <a:t>‹#›</a:t>
            </a:fld>
            <a:endParaRPr lang="en-US" dirty="0"/>
          </a:p>
        </p:txBody>
      </p:sp>
    </p:spTree>
    <p:extLst>
      <p:ext uri="{BB962C8B-B14F-4D97-AF65-F5344CB8AC3E}">
        <p14:creationId xmlns:p14="http://schemas.microsoft.com/office/powerpoint/2010/main" val="849559094"/>
      </p:ext>
    </p:extLst>
  </p:cSld>
  <p:clrMapOvr>
    <a:masterClrMapping/>
  </p:clrMapOvr>
</p:sldLayout>
</file>

<file path=ppt/slideLayouts/slideLayout15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DB089C8-E3D1-444B-82FC-72CC38C2B305}" type="slidenum">
              <a:rPr lang="en-US" smtClean="0"/>
              <a:pPr>
                <a:defRPr/>
              </a:pPr>
              <a:t>‹#›</a:t>
            </a:fld>
            <a:endParaRPr lang="en-US" dirty="0"/>
          </a:p>
        </p:txBody>
      </p:sp>
    </p:spTree>
    <p:extLst>
      <p:ext uri="{BB962C8B-B14F-4D97-AF65-F5344CB8AC3E}">
        <p14:creationId xmlns:p14="http://schemas.microsoft.com/office/powerpoint/2010/main" val="1000015671"/>
      </p:ext>
    </p:extLst>
  </p:cSld>
  <p:clrMapOvr>
    <a:masterClrMapping/>
  </p:clrMapOvr>
</p:sldLayout>
</file>

<file path=ppt/slideLayouts/slideLayout15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6F8B541-84C7-104B-A596-C30070CD20B3}" type="slidenum">
              <a:rPr lang="en-US" smtClean="0"/>
              <a:pPr>
                <a:defRPr/>
              </a:pPr>
              <a:t>‹#›</a:t>
            </a:fld>
            <a:endParaRPr lang="en-US" dirty="0"/>
          </a:p>
        </p:txBody>
      </p:sp>
    </p:spTree>
    <p:extLst>
      <p:ext uri="{BB962C8B-B14F-4D97-AF65-F5344CB8AC3E}">
        <p14:creationId xmlns:p14="http://schemas.microsoft.com/office/powerpoint/2010/main" val="2827627829"/>
      </p:ext>
    </p:extLst>
  </p:cSld>
  <p:clrMapOvr>
    <a:masterClrMapping/>
  </p:clrMapOvr>
</p:sldLayout>
</file>

<file path=ppt/slideLayouts/slideLayout15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BF263B4-11FB-8C41-A8F0-C0EC1C20DF66}" type="slidenum">
              <a:rPr lang="en-US" smtClean="0"/>
              <a:pPr>
                <a:defRPr/>
              </a:pPr>
              <a:t>‹#›</a:t>
            </a:fld>
            <a:endParaRPr lang="en-US" dirty="0"/>
          </a:p>
        </p:txBody>
      </p:sp>
    </p:spTree>
    <p:extLst>
      <p:ext uri="{BB962C8B-B14F-4D97-AF65-F5344CB8AC3E}">
        <p14:creationId xmlns:p14="http://schemas.microsoft.com/office/powerpoint/2010/main" val="2223333836"/>
      </p:ext>
    </p:extLst>
  </p:cSld>
  <p:clrMapOvr>
    <a:masterClrMapping/>
  </p:clrMapOvr>
</p:sldLayout>
</file>

<file path=ppt/slideLayouts/slideLayout15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CA1FCB1E-5013-C243-8E07-74FEAEB28753}" type="slidenum">
              <a:rPr lang="en-US" smtClean="0"/>
              <a:pPr>
                <a:defRPr/>
              </a:pPr>
              <a:t>‹#›</a:t>
            </a:fld>
            <a:endParaRPr lang="en-US" dirty="0"/>
          </a:p>
        </p:txBody>
      </p:sp>
    </p:spTree>
    <p:extLst>
      <p:ext uri="{BB962C8B-B14F-4D97-AF65-F5344CB8AC3E}">
        <p14:creationId xmlns:p14="http://schemas.microsoft.com/office/powerpoint/2010/main" val="1897087932"/>
      </p:ext>
    </p:extLst>
  </p:cSld>
  <p:clrMapOvr>
    <a:masterClrMapping/>
  </p:clrMapOvr>
</p:sldLayout>
</file>

<file path=ppt/slideLayouts/slideLayout15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A6B8FE4E-0CCB-AA41-8A4D-2A11228BD996}" type="slidenum">
              <a:rPr lang="en-US" smtClean="0"/>
              <a:pPr>
                <a:defRPr/>
              </a:pPr>
              <a:t>‹#›</a:t>
            </a:fld>
            <a:endParaRPr lang="en-US" dirty="0"/>
          </a:p>
        </p:txBody>
      </p:sp>
    </p:spTree>
    <p:extLst>
      <p:ext uri="{BB962C8B-B14F-4D97-AF65-F5344CB8AC3E}">
        <p14:creationId xmlns:p14="http://schemas.microsoft.com/office/powerpoint/2010/main" val="4007145510"/>
      </p:ext>
    </p:extLst>
  </p:cSld>
  <p:clrMapOvr>
    <a:masterClrMapping/>
  </p:clrMapOvr>
</p:sldLayout>
</file>

<file path=ppt/slideLayouts/slideLayout15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D7C9C132-6AAF-3F4B-8639-6D2C4D536301}" type="slidenum">
              <a:rPr lang="en-US" smtClean="0"/>
              <a:pPr>
                <a:defRPr/>
              </a:pPr>
              <a:t>‹#›</a:t>
            </a:fld>
            <a:endParaRPr lang="en-US" dirty="0"/>
          </a:p>
        </p:txBody>
      </p:sp>
    </p:spTree>
    <p:extLst>
      <p:ext uri="{BB962C8B-B14F-4D97-AF65-F5344CB8AC3E}">
        <p14:creationId xmlns:p14="http://schemas.microsoft.com/office/powerpoint/2010/main" val="2687468379"/>
      </p:ext>
    </p:extLst>
  </p:cSld>
  <p:clrMapOvr>
    <a:masterClrMapping/>
  </p:clrMapOvr>
</p:sldLayout>
</file>

<file path=ppt/slideLayouts/slideLayout15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37093DFC-DC7B-BD42-8A88-6DDDB433752C}" type="slidenum">
              <a:rPr lang="en-US" smtClean="0"/>
              <a:pPr>
                <a:defRPr/>
              </a:pPr>
              <a:t>‹#›</a:t>
            </a:fld>
            <a:endParaRPr lang="en-US" dirty="0"/>
          </a:p>
        </p:txBody>
      </p:sp>
    </p:spTree>
    <p:extLst>
      <p:ext uri="{BB962C8B-B14F-4D97-AF65-F5344CB8AC3E}">
        <p14:creationId xmlns:p14="http://schemas.microsoft.com/office/powerpoint/2010/main" val="1613520169"/>
      </p:ext>
    </p:extLst>
  </p:cSld>
  <p:clrMapOvr>
    <a:masterClrMapping/>
  </p:clrMapOvr>
</p:sldLayout>
</file>

<file path=ppt/slideLayouts/slideLayout15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01C860B2-B7E0-6A47-8CF4-6182AA1A0EEF}" type="slidenum">
              <a:rPr lang="en-US" smtClean="0"/>
              <a:pPr>
                <a:defRPr/>
              </a:pPr>
              <a:t>‹#›</a:t>
            </a:fld>
            <a:endParaRPr lang="en-US" dirty="0"/>
          </a:p>
        </p:txBody>
      </p:sp>
    </p:spTree>
    <p:extLst>
      <p:ext uri="{BB962C8B-B14F-4D97-AF65-F5344CB8AC3E}">
        <p14:creationId xmlns:p14="http://schemas.microsoft.com/office/powerpoint/2010/main" val="1567875909"/>
      </p:ext>
    </p:extLst>
  </p:cSld>
  <p:clrMapOvr>
    <a:masterClrMapping/>
  </p:clrMapOvr>
</p:sldLayout>
</file>

<file path=ppt/slideLayouts/slideLayout15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2AAB5AE2-559C-8944-85FC-B29C3E9F7138}" type="slidenum">
              <a:rPr lang="en-US" smtClean="0"/>
              <a:pPr>
                <a:defRPr/>
              </a:pPr>
              <a:t>‹#›</a:t>
            </a:fld>
            <a:endParaRPr lang="en-US" dirty="0"/>
          </a:p>
        </p:txBody>
      </p:sp>
    </p:spTree>
    <p:extLst>
      <p:ext uri="{BB962C8B-B14F-4D97-AF65-F5344CB8AC3E}">
        <p14:creationId xmlns:p14="http://schemas.microsoft.com/office/powerpoint/2010/main" val="281614288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701" y="4800824"/>
            <a:ext cx="5486177" cy="567035"/>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2701" y="612800"/>
            <a:ext cx="5486177" cy="4114354"/>
          </a:xfrm>
        </p:spPr>
        <p:txBody>
          <a:bodyPr/>
          <a:lstStyle>
            <a:lvl1pPr marL="0" indent="0">
              <a:buNone/>
              <a:defRPr sz="2200"/>
            </a:lvl1pPr>
            <a:lvl2pPr marL="320363" indent="0">
              <a:buNone/>
              <a:defRPr sz="2000"/>
            </a:lvl2pPr>
            <a:lvl3pPr marL="640739" indent="0">
              <a:buNone/>
              <a:defRPr sz="1700"/>
            </a:lvl3pPr>
            <a:lvl4pPr marL="961120" indent="0">
              <a:buNone/>
              <a:defRPr sz="1400"/>
            </a:lvl4pPr>
            <a:lvl5pPr marL="1281488" indent="0">
              <a:buNone/>
              <a:defRPr sz="1400"/>
            </a:lvl5pPr>
            <a:lvl6pPr marL="1601870" indent="0">
              <a:buNone/>
              <a:defRPr sz="1400"/>
            </a:lvl6pPr>
            <a:lvl7pPr marL="1922233" indent="0">
              <a:buNone/>
              <a:defRPr sz="1400"/>
            </a:lvl7pPr>
            <a:lvl8pPr marL="2242611" indent="0">
              <a:buNone/>
              <a:defRPr sz="1400"/>
            </a:lvl8pPr>
            <a:lvl9pPr marL="2562987" indent="0">
              <a:buNone/>
              <a:defRPr sz="1400"/>
            </a:lvl9pPr>
          </a:lstStyle>
          <a:p>
            <a:pPr lvl="0"/>
            <a:endParaRPr lang="en-US" noProof="0"/>
          </a:p>
        </p:txBody>
      </p:sp>
      <p:sp>
        <p:nvSpPr>
          <p:cNvPr id="4" name="Text Placeholder 3"/>
          <p:cNvSpPr>
            <a:spLocks noGrp="1"/>
          </p:cNvSpPr>
          <p:nvPr>
            <p:ph type="body" sz="half" idx="2"/>
          </p:nvPr>
        </p:nvSpPr>
        <p:spPr>
          <a:xfrm>
            <a:off x="1792701" y="5367860"/>
            <a:ext cx="5486177" cy="804788"/>
          </a:xfrm>
        </p:spPr>
        <p:txBody>
          <a:bodyPr/>
          <a:lstStyle>
            <a:lvl1pPr marL="0" indent="0">
              <a:buNone/>
              <a:defRPr sz="1000"/>
            </a:lvl1pPr>
            <a:lvl2pPr marL="320363" indent="0">
              <a:buNone/>
              <a:defRPr sz="800"/>
            </a:lvl2pPr>
            <a:lvl3pPr marL="640739" indent="0">
              <a:buNone/>
              <a:defRPr sz="700"/>
            </a:lvl3pPr>
            <a:lvl4pPr marL="961120" indent="0">
              <a:buNone/>
              <a:defRPr sz="600"/>
            </a:lvl4pPr>
            <a:lvl5pPr marL="1281488" indent="0">
              <a:buNone/>
              <a:defRPr sz="600"/>
            </a:lvl5pPr>
            <a:lvl6pPr marL="1601870" indent="0">
              <a:buNone/>
              <a:defRPr sz="600"/>
            </a:lvl6pPr>
            <a:lvl7pPr marL="1922233" indent="0">
              <a:buNone/>
              <a:defRPr sz="600"/>
            </a:lvl7pPr>
            <a:lvl8pPr marL="2242611" indent="0">
              <a:buNone/>
              <a:defRPr sz="600"/>
            </a:lvl8pPr>
            <a:lvl9pPr marL="2562987" indent="0">
              <a:buNone/>
              <a:defRPr sz="600"/>
            </a:lvl9pPr>
          </a:lstStyle>
          <a:p>
            <a:pPr lvl="0"/>
            <a:r>
              <a:rPr lang="en-US"/>
              <a:t>Click to edit Master text styles</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1CDE7982-8D8B-3E45-BE38-B7E497E4ABB0}" type="slidenum">
              <a:rPr lang="en-US" altLang="zh-CN"/>
              <a:pPr>
                <a:defRPr/>
              </a:pPr>
              <a:t>‹#›</a:t>
            </a:fld>
            <a:endParaRPr lang="en-US" altLang="zh-CN"/>
          </a:p>
        </p:txBody>
      </p:sp>
    </p:spTree>
    <p:extLst>
      <p:ext uri="{BB962C8B-B14F-4D97-AF65-F5344CB8AC3E}">
        <p14:creationId xmlns:p14="http://schemas.microsoft.com/office/powerpoint/2010/main" val="875344170"/>
      </p:ext>
    </p:extLst>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FD6B3EB7-AF10-C349-B93E-26BBC985DF2D}" type="slidenum">
              <a:rPr lang="en-US" smtClean="0"/>
              <a:pPr>
                <a:defRPr/>
              </a:pPr>
              <a:t>‹#›</a:t>
            </a:fld>
            <a:endParaRPr lang="en-US" dirty="0"/>
          </a:p>
        </p:txBody>
      </p:sp>
    </p:spTree>
    <p:extLst>
      <p:ext uri="{BB962C8B-B14F-4D97-AF65-F5344CB8AC3E}">
        <p14:creationId xmlns:p14="http://schemas.microsoft.com/office/powerpoint/2010/main" val="2139344587"/>
      </p:ext>
    </p:extLst>
  </p:cSld>
  <p:clrMapOvr>
    <a:masterClrMapping/>
  </p:clrMapOvr>
</p:sldLayout>
</file>

<file path=ppt/slideLayouts/slideLayout15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3CE50B31-4C21-094B-B408-C11C4D22392E}" type="slidenum">
              <a:rPr lang="en-US" smtClean="0"/>
              <a:pPr>
                <a:defRPr/>
              </a:pPr>
              <a:t>‹#›</a:t>
            </a:fld>
            <a:endParaRPr lang="en-US" dirty="0"/>
          </a:p>
        </p:txBody>
      </p:sp>
    </p:spTree>
    <p:extLst>
      <p:ext uri="{BB962C8B-B14F-4D97-AF65-F5344CB8AC3E}">
        <p14:creationId xmlns:p14="http://schemas.microsoft.com/office/powerpoint/2010/main" val="3937189249"/>
      </p:ext>
    </p:extLst>
  </p:cSld>
  <p:clrMapOvr>
    <a:masterClrMapping/>
  </p:clrMapOvr>
</p:sldLayout>
</file>

<file path=ppt/slideLayouts/slideLayout15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E2FAE5F2-47CD-3E49-9FD1-2309D07B9317}" type="slidenum">
              <a:rPr lang="en-US" smtClean="0"/>
              <a:pPr>
                <a:defRPr/>
              </a:pPr>
              <a:t>‹#›</a:t>
            </a:fld>
            <a:endParaRPr lang="en-US" dirty="0"/>
          </a:p>
        </p:txBody>
      </p:sp>
    </p:spTree>
    <p:extLst>
      <p:ext uri="{BB962C8B-B14F-4D97-AF65-F5344CB8AC3E}">
        <p14:creationId xmlns:p14="http://schemas.microsoft.com/office/powerpoint/2010/main" val="3939169455"/>
      </p:ext>
    </p:extLst>
  </p:cSld>
  <p:clrMapOvr>
    <a:masterClrMapping/>
  </p:clrMapOvr>
</p:sldLayout>
</file>

<file path=ppt/slideLayouts/slideLayout15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E1AADE53-0241-C941-A0E4-65007B2A3617}" type="slidenum">
              <a:rPr lang="en-US" smtClean="0"/>
              <a:pPr>
                <a:defRPr/>
              </a:pPr>
              <a:t>‹#›</a:t>
            </a:fld>
            <a:endParaRPr lang="en-US" dirty="0"/>
          </a:p>
        </p:txBody>
      </p:sp>
    </p:spTree>
    <p:extLst>
      <p:ext uri="{BB962C8B-B14F-4D97-AF65-F5344CB8AC3E}">
        <p14:creationId xmlns:p14="http://schemas.microsoft.com/office/powerpoint/2010/main" val="2529490798"/>
      </p:ext>
    </p:extLst>
  </p:cSld>
  <p:clrMapOvr>
    <a:masterClrMapping/>
  </p:clrMapOvr>
</p:sldLayout>
</file>

<file path=ppt/slideLayouts/slideLayout15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E25C798C-EE98-2F4A-9AFD-4EDB5D96DFDB}" type="slidenum">
              <a:rPr lang="en-US" smtClean="0"/>
              <a:pPr>
                <a:defRPr/>
              </a:pPr>
              <a:t>‹#›</a:t>
            </a:fld>
            <a:endParaRPr lang="en-US" dirty="0"/>
          </a:p>
        </p:txBody>
      </p:sp>
    </p:spTree>
    <p:extLst>
      <p:ext uri="{BB962C8B-B14F-4D97-AF65-F5344CB8AC3E}">
        <p14:creationId xmlns:p14="http://schemas.microsoft.com/office/powerpoint/2010/main" val="4178850020"/>
      </p:ext>
    </p:extLst>
  </p:cSld>
  <p:clrMapOvr>
    <a:masterClrMapping/>
  </p:clrMapOvr>
</p:sldLayout>
</file>

<file path=ppt/slideLayouts/slideLayout15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81D84A89-2206-AE4D-A451-7D0DEB5D7908}" type="slidenum">
              <a:rPr lang="en-US"/>
              <a:pPr>
                <a:defRPr/>
              </a:pPr>
              <a:t>‹#›</a:t>
            </a:fld>
            <a:endParaRPr lang="en-US"/>
          </a:p>
        </p:txBody>
      </p:sp>
    </p:spTree>
    <p:extLst>
      <p:ext uri="{BB962C8B-B14F-4D97-AF65-F5344CB8AC3E}">
        <p14:creationId xmlns:p14="http://schemas.microsoft.com/office/powerpoint/2010/main" val="1491875822"/>
      </p:ext>
    </p:extLst>
  </p:cSld>
  <p:clrMapOvr>
    <a:masterClrMapping/>
  </p:clrMapOvr>
</p:sldLayout>
</file>

<file path=ppt/slideLayouts/slideLayout15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B39F82F6-61F4-E442-AE47-0AA24E5B21EF}" type="slidenum">
              <a:rPr lang="en-US"/>
              <a:pPr>
                <a:defRPr/>
              </a:pPr>
              <a:t>‹#›</a:t>
            </a:fld>
            <a:endParaRPr lang="en-US"/>
          </a:p>
        </p:txBody>
      </p:sp>
    </p:spTree>
    <p:extLst>
      <p:ext uri="{BB962C8B-B14F-4D97-AF65-F5344CB8AC3E}">
        <p14:creationId xmlns:p14="http://schemas.microsoft.com/office/powerpoint/2010/main" val="1855487947"/>
      </p:ext>
    </p:extLst>
  </p:cSld>
  <p:clrMapOvr>
    <a:masterClrMapping/>
  </p:clrMapOvr>
</p:sldLayout>
</file>

<file path=ppt/slideLayouts/slideLayout15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DB739136-19F8-0142-A4B9-C7D3D07B0EB9}" type="slidenum">
              <a:rPr lang="en-US"/>
              <a:pPr>
                <a:defRPr/>
              </a:pPr>
              <a:t>‹#›</a:t>
            </a:fld>
            <a:endParaRPr lang="en-US"/>
          </a:p>
        </p:txBody>
      </p:sp>
    </p:spTree>
    <p:extLst>
      <p:ext uri="{BB962C8B-B14F-4D97-AF65-F5344CB8AC3E}">
        <p14:creationId xmlns:p14="http://schemas.microsoft.com/office/powerpoint/2010/main" val="1154048280"/>
      </p:ext>
    </p:extLst>
  </p:cSld>
  <p:clrMapOvr>
    <a:masterClrMapping/>
  </p:clrMapOvr>
</p:sldLayout>
</file>

<file path=ppt/slideLayouts/slideLayout15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035FF615-E33D-3545-80D6-2071FB5BD4CC}" type="slidenum">
              <a:rPr lang="en-US"/>
              <a:pPr>
                <a:defRPr/>
              </a:pPr>
              <a:t>‹#›</a:t>
            </a:fld>
            <a:endParaRPr lang="en-US"/>
          </a:p>
        </p:txBody>
      </p:sp>
    </p:spTree>
    <p:extLst>
      <p:ext uri="{BB962C8B-B14F-4D97-AF65-F5344CB8AC3E}">
        <p14:creationId xmlns:p14="http://schemas.microsoft.com/office/powerpoint/2010/main" val="4122018826"/>
      </p:ext>
    </p:extLst>
  </p:cSld>
  <p:clrMapOvr>
    <a:masterClrMapping/>
  </p:clrMapOvr>
</p:sldLayout>
</file>

<file path=ppt/slideLayouts/slideLayout15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03AA45C6-3445-674B-978A-EDF5FFDA4202}" type="slidenum">
              <a:rPr lang="en-US"/>
              <a:pPr>
                <a:defRPr/>
              </a:pPr>
              <a:t>‹#›</a:t>
            </a:fld>
            <a:endParaRPr lang="en-US"/>
          </a:p>
        </p:txBody>
      </p:sp>
    </p:spTree>
    <p:extLst>
      <p:ext uri="{BB962C8B-B14F-4D97-AF65-F5344CB8AC3E}">
        <p14:creationId xmlns:p14="http://schemas.microsoft.com/office/powerpoint/2010/main" val="19501105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fld id="{CE7F9D0E-1AFD-7645-8F40-E42AC894555C}" type="slidenum">
              <a:rPr lang="en-US" smtClean="0"/>
              <a:pPr/>
              <a:t>‹#›</a:t>
            </a:fld>
            <a:endParaRPr lang="en-US" dirty="0"/>
          </a:p>
        </p:txBody>
      </p:sp>
    </p:spTree>
    <p:extLst>
      <p:ext uri="{BB962C8B-B14F-4D97-AF65-F5344CB8AC3E}">
        <p14:creationId xmlns:p14="http://schemas.microsoft.com/office/powerpoint/2010/main" val="168488421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BF065D59-9835-2746-8AFC-BF72484238DD}" type="slidenum">
              <a:rPr lang="en-US" altLang="zh-CN"/>
              <a:pPr>
                <a:defRPr/>
              </a:pPr>
              <a:t>‹#›</a:t>
            </a:fld>
            <a:endParaRPr lang="en-US" altLang="zh-CN"/>
          </a:p>
        </p:txBody>
      </p:sp>
    </p:spTree>
    <p:extLst>
      <p:ext uri="{BB962C8B-B14F-4D97-AF65-F5344CB8AC3E}">
        <p14:creationId xmlns:p14="http://schemas.microsoft.com/office/powerpoint/2010/main" val="1381112706"/>
      </p:ext>
    </p:extLst>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8C23D426-0635-A94F-8D76-3705B9E94E9D}" type="slidenum">
              <a:rPr lang="en-US"/>
              <a:pPr>
                <a:defRPr/>
              </a:pPr>
              <a:t>‹#›</a:t>
            </a:fld>
            <a:endParaRPr lang="en-US"/>
          </a:p>
        </p:txBody>
      </p:sp>
    </p:spTree>
    <p:extLst>
      <p:ext uri="{BB962C8B-B14F-4D97-AF65-F5344CB8AC3E}">
        <p14:creationId xmlns:p14="http://schemas.microsoft.com/office/powerpoint/2010/main" val="1401947281"/>
      </p:ext>
    </p:extLst>
  </p:cSld>
  <p:clrMapOvr>
    <a:masterClrMapping/>
  </p:clrMapOvr>
</p:sldLayout>
</file>

<file path=ppt/slideLayouts/slideLayout16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CE6B4A8B-90D3-2A45-A061-53F19FA664DA}" type="slidenum">
              <a:rPr lang="en-US"/>
              <a:pPr>
                <a:defRPr/>
              </a:pPr>
              <a:t>‹#›</a:t>
            </a:fld>
            <a:endParaRPr lang="en-US"/>
          </a:p>
        </p:txBody>
      </p:sp>
    </p:spTree>
    <p:extLst>
      <p:ext uri="{BB962C8B-B14F-4D97-AF65-F5344CB8AC3E}">
        <p14:creationId xmlns:p14="http://schemas.microsoft.com/office/powerpoint/2010/main" val="800125133"/>
      </p:ext>
    </p:extLst>
  </p:cSld>
  <p:clrMapOvr>
    <a:masterClrMapping/>
  </p:clrMapOvr>
</p:sldLayout>
</file>

<file path=ppt/slideLayouts/slideLayout16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F3E4473D-8126-4C4D-85A1-46A63A7856E5}" type="slidenum">
              <a:rPr lang="en-US"/>
              <a:pPr>
                <a:defRPr/>
              </a:pPr>
              <a:t>‹#›</a:t>
            </a:fld>
            <a:endParaRPr lang="en-US"/>
          </a:p>
        </p:txBody>
      </p:sp>
    </p:spTree>
    <p:extLst>
      <p:ext uri="{BB962C8B-B14F-4D97-AF65-F5344CB8AC3E}">
        <p14:creationId xmlns:p14="http://schemas.microsoft.com/office/powerpoint/2010/main" val="3476505839"/>
      </p:ext>
    </p:extLst>
  </p:cSld>
  <p:clrMapOvr>
    <a:masterClrMapping/>
  </p:clrMapOvr>
</p:sldLayout>
</file>

<file path=ppt/slideLayouts/slideLayout16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441C15BE-101E-D54B-A435-94504AFF36E1}" type="slidenum">
              <a:rPr lang="en-US"/>
              <a:pPr>
                <a:defRPr/>
              </a:pPr>
              <a:t>‹#›</a:t>
            </a:fld>
            <a:endParaRPr lang="en-US"/>
          </a:p>
        </p:txBody>
      </p:sp>
    </p:spTree>
    <p:extLst>
      <p:ext uri="{BB962C8B-B14F-4D97-AF65-F5344CB8AC3E}">
        <p14:creationId xmlns:p14="http://schemas.microsoft.com/office/powerpoint/2010/main" val="1097407124"/>
      </p:ext>
    </p:extLst>
  </p:cSld>
  <p:clrMapOvr>
    <a:masterClrMapping/>
  </p:clrMapOvr>
</p:sldLayout>
</file>

<file path=ppt/slideLayouts/slideLayout16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FEB3A1BC-AF4F-744B-A88C-0162DCCDD007}" type="slidenum">
              <a:rPr lang="en-US"/>
              <a:pPr>
                <a:defRPr/>
              </a:pPr>
              <a:t>‹#›</a:t>
            </a:fld>
            <a:endParaRPr lang="en-US"/>
          </a:p>
        </p:txBody>
      </p:sp>
    </p:spTree>
    <p:extLst>
      <p:ext uri="{BB962C8B-B14F-4D97-AF65-F5344CB8AC3E}">
        <p14:creationId xmlns:p14="http://schemas.microsoft.com/office/powerpoint/2010/main" val="798852528"/>
      </p:ext>
    </p:extLst>
  </p:cSld>
  <p:clrMapOvr>
    <a:masterClrMapping/>
  </p:clrMapOvr>
</p:sldLayout>
</file>

<file path=ppt/slideLayouts/slideLayout16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Sand"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Sand" charset="0"/>
                <a:ea typeface="ＭＳ Ｐゴシック" charset="0"/>
                <a:cs typeface="ＭＳ Ｐゴシック" charset="0"/>
              </a:defRPr>
            </a:lvl1pPr>
          </a:lstStyle>
          <a:p>
            <a:pPr>
              <a:defRPr/>
            </a:pPr>
            <a:fld id="{3A5B59A3-756D-FB40-9111-C18FC9AB5F96}" type="slidenum">
              <a:rPr lang="en-US"/>
              <a:pPr>
                <a:defRPr/>
              </a:pPr>
              <a:t>‹#›</a:t>
            </a:fld>
            <a:endParaRPr lang="en-US"/>
          </a:p>
        </p:txBody>
      </p:sp>
    </p:spTree>
    <p:extLst>
      <p:ext uri="{BB962C8B-B14F-4D97-AF65-F5344CB8AC3E}">
        <p14:creationId xmlns:p14="http://schemas.microsoft.com/office/powerpoint/2010/main" val="346180375"/>
      </p:ext>
    </p:extLst>
  </p:cSld>
  <p:clrMapOvr>
    <a:masterClrMapping/>
  </p:clrMapOvr>
</p:sldLayout>
</file>

<file path=ppt/slideLayouts/slideLayout16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D36E2D1B-9CDB-0D41-B931-D59D21DE58AE}" type="slidenum">
              <a:rPr lang="en-US" smtClean="0"/>
              <a:pPr>
                <a:defRPr/>
              </a:pPr>
              <a:t>‹#›</a:t>
            </a:fld>
            <a:endParaRPr lang="en-US" dirty="0"/>
          </a:p>
        </p:txBody>
      </p:sp>
    </p:spTree>
    <p:extLst>
      <p:ext uri="{BB962C8B-B14F-4D97-AF65-F5344CB8AC3E}">
        <p14:creationId xmlns:p14="http://schemas.microsoft.com/office/powerpoint/2010/main" val="3927109823"/>
      </p:ext>
    </p:extLst>
  </p:cSld>
  <p:clrMapOvr>
    <a:masterClrMapping/>
  </p:clrMapOvr>
</p:sldLayout>
</file>

<file path=ppt/slideLayouts/slideLayout16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C9C3980-197D-BB4F-965A-A355295BFA36}" type="slidenum">
              <a:rPr lang="en-US" smtClean="0"/>
              <a:pPr>
                <a:defRPr/>
              </a:pPr>
              <a:t>‹#›</a:t>
            </a:fld>
            <a:endParaRPr lang="en-US" dirty="0"/>
          </a:p>
        </p:txBody>
      </p:sp>
    </p:spTree>
    <p:extLst>
      <p:ext uri="{BB962C8B-B14F-4D97-AF65-F5344CB8AC3E}">
        <p14:creationId xmlns:p14="http://schemas.microsoft.com/office/powerpoint/2010/main" val="3773733790"/>
      </p:ext>
    </p:extLst>
  </p:cSld>
  <p:clrMapOvr>
    <a:masterClrMapping/>
  </p:clrMapOvr>
</p:sldLayout>
</file>

<file path=ppt/slideLayouts/slideLayout16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400D01B-B430-AC47-88F3-1A21E84B52F5}" type="slidenum">
              <a:rPr lang="en-US" smtClean="0"/>
              <a:pPr>
                <a:defRPr/>
              </a:pPr>
              <a:t>‹#›</a:t>
            </a:fld>
            <a:endParaRPr lang="en-US" dirty="0"/>
          </a:p>
        </p:txBody>
      </p:sp>
    </p:spTree>
    <p:extLst>
      <p:ext uri="{BB962C8B-B14F-4D97-AF65-F5344CB8AC3E}">
        <p14:creationId xmlns:p14="http://schemas.microsoft.com/office/powerpoint/2010/main" val="3235356408"/>
      </p:ext>
    </p:extLst>
  </p:cSld>
  <p:clrMapOvr>
    <a:masterClrMapping/>
  </p:clrMapOvr>
</p:sldLayout>
</file>

<file path=ppt/slideLayouts/slideLayout16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1D37694-EB14-4240-B873-E829E886B16C}" type="slidenum">
              <a:rPr lang="en-US" smtClean="0"/>
              <a:pPr>
                <a:defRPr/>
              </a:pPr>
              <a:t>‹#›</a:t>
            </a:fld>
            <a:endParaRPr lang="en-US" dirty="0"/>
          </a:p>
        </p:txBody>
      </p:sp>
    </p:spTree>
    <p:extLst>
      <p:ext uri="{BB962C8B-B14F-4D97-AF65-F5344CB8AC3E}">
        <p14:creationId xmlns:p14="http://schemas.microsoft.com/office/powerpoint/2010/main" val="167534434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177" y="274588"/>
            <a:ext cx="2057176" cy="585117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647" y="274588"/>
            <a:ext cx="6064374" cy="585117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2D781B1C-8DB5-C242-A4D9-03C6EF475BCF}" type="slidenum">
              <a:rPr lang="en-US" altLang="zh-CN"/>
              <a:pPr>
                <a:defRPr/>
              </a:pPr>
              <a:t>‹#›</a:t>
            </a:fld>
            <a:endParaRPr lang="en-US" altLang="zh-CN"/>
          </a:p>
        </p:txBody>
      </p:sp>
    </p:spTree>
    <p:extLst>
      <p:ext uri="{BB962C8B-B14F-4D97-AF65-F5344CB8AC3E}">
        <p14:creationId xmlns:p14="http://schemas.microsoft.com/office/powerpoint/2010/main" val="1227333907"/>
      </p:ext>
    </p:extLst>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D963545C-1AF3-5343-B685-4D5236787153}" type="slidenum">
              <a:rPr lang="en-US" smtClean="0"/>
              <a:pPr>
                <a:defRPr/>
              </a:pPr>
              <a:t>‹#›</a:t>
            </a:fld>
            <a:endParaRPr lang="en-US" dirty="0"/>
          </a:p>
        </p:txBody>
      </p:sp>
    </p:spTree>
    <p:extLst>
      <p:ext uri="{BB962C8B-B14F-4D97-AF65-F5344CB8AC3E}">
        <p14:creationId xmlns:p14="http://schemas.microsoft.com/office/powerpoint/2010/main" val="3010745529"/>
      </p:ext>
    </p:extLst>
  </p:cSld>
  <p:clrMapOvr>
    <a:masterClrMapping/>
  </p:clrMapOvr>
</p:sldLayout>
</file>

<file path=ppt/slideLayouts/slideLayout16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B8370E41-E969-B549-BE19-A8B60C72A99F}" type="slidenum">
              <a:rPr lang="en-US" smtClean="0"/>
              <a:pPr>
                <a:defRPr/>
              </a:pPr>
              <a:t>‹#›</a:t>
            </a:fld>
            <a:endParaRPr lang="en-US" dirty="0"/>
          </a:p>
        </p:txBody>
      </p:sp>
    </p:spTree>
    <p:extLst>
      <p:ext uri="{BB962C8B-B14F-4D97-AF65-F5344CB8AC3E}">
        <p14:creationId xmlns:p14="http://schemas.microsoft.com/office/powerpoint/2010/main" val="4105209625"/>
      </p:ext>
    </p:extLst>
  </p:cSld>
  <p:clrMapOvr>
    <a:masterClrMapping/>
  </p:clrMapOvr>
</p:sldLayout>
</file>

<file path=ppt/slideLayouts/slideLayout16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A443070-18D8-A542-90FC-B41EA9E3BA7F}" type="slidenum">
              <a:rPr lang="en-US" smtClean="0"/>
              <a:pPr>
                <a:defRPr/>
              </a:pPr>
              <a:t>‹#›</a:t>
            </a:fld>
            <a:endParaRPr lang="en-US" dirty="0"/>
          </a:p>
        </p:txBody>
      </p:sp>
    </p:spTree>
    <p:extLst>
      <p:ext uri="{BB962C8B-B14F-4D97-AF65-F5344CB8AC3E}">
        <p14:creationId xmlns:p14="http://schemas.microsoft.com/office/powerpoint/2010/main" val="664673993"/>
      </p:ext>
    </p:extLst>
  </p:cSld>
  <p:clrMapOvr>
    <a:masterClrMapping/>
  </p:clrMapOvr>
</p:sldLayout>
</file>

<file path=ppt/slideLayouts/slideLayout16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AF6271C7-5F65-5D4C-AEE9-A792CD4CAC08}" type="slidenum">
              <a:rPr lang="en-US" smtClean="0"/>
              <a:pPr>
                <a:defRPr/>
              </a:pPr>
              <a:t>‹#›</a:t>
            </a:fld>
            <a:endParaRPr lang="en-US" dirty="0"/>
          </a:p>
        </p:txBody>
      </p:sp>
    </p:spTree>
    <p:extLst>
      <p:ext uri="{BB962C8B-B14F-4D97-AF65-F5344CB8AC3E}">
        <p14:creationId xmlns:p14="http://schemas.microsoft.com/office/powerpoint/2010/main" val="1283696054"/>
      </p:ext>
    </p:extLst>
  </p:cSld>
  <p:clrMapOvr>
    <a:masterClrMapping/>
  </p:clrMapOvr>
</p:sldLayout>
</file>

<file path=ppt/slideLayouts/slideLayout16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C31B1CC-C997-8B4D-83FF-F5E3B18C5F43}" type="slidenum">
              <a:rPr lang="en-US" smtClean="0"/>
              <a:pPr>
                <a:defRPr/>
              </a:pPr>
              <a:t>‹#›</a:t>
            </a:fld>
            <a:endParaRPr lang="en-US" dirty="0"/>
          </a:p>
        </p:txBody>
      </p:sp>
    </p:spTree>
    <p:extLst>
      <p:ext uri="{BB962C8B-B14F-4D97-AF65-F5344CB8AC3E}">
        <p14:creationId xmlns:p14="http://schemas.microsoft.com/office/powerpoint/2010/main" val="1633235283"/>
      </p:ext>
    </p:extLst>
  </p:cSld>
  <p:clrMapOvr>
    <a:masterClrMapping/>
  </p:clrMapOvr>
</p:sldLayout>
</file>

<file path=ppt/slideLayouts/slideLayout16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3CDA46E7-8BB7-E541-B3E2-E4F935ED3A59}" type="slidenum">
              <a:rPr lang="en-US" smtClean="0"/>
              <a:pPr>
                <a:defRPr/>
              </a:pPr>
              <a:t>‹#›</a:t>
            </a:fld>
            <a:endParaRPr lang="en-US" dirty="0"/>
          </a:p>
        </p:txBody>
      </p:sp>
    </p:spTree>
    <p:extLst>
      <p:ext uri="{BB962C8B-B14F-4D97-AF65-F5344CB8AC3E}">
        <p14:creationId xmlns:p14="http://schemas.microsoft.com/office/powerpoint/2010/main" val="2923075291"/>
      </p:ext>
    </p:extLst>
  </p:cSld>
  <p:clrMapOvr>
    <a:masterClrMapping/>
  </p:clrMapOvr>
</p:sldLayout>
</file>

<file path=ppt/slideLayouts/slideLayout16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D9B9255-DCE5-DB40-9E2E-43694064C146}" type="slidenum">
              <a:rPr lang="en-US" smtClean="0"/>
              <a:pPr>
                <a:defRPr/>
              </a:pPr>
              <a:t>‹#›</a:t>
            </a:fld>
            <a:endParaRPr lang="en-US" dirty="0"/>
          </a:p>
        </p:txBody>
      </p:sp>
    </p:spTree>
    <p:extLst>
      <p:ext uri="{BB962C8B-B14F-4D97-AF65-F5344CB8AC3E}">
        <p14:creationId xmlns:p14="http://schemas.microsoft.com/office/powerpoint/2010/main" val="3480078815"/>
      </p:ext>
    </p:extLst>
  </p:cSld>
  <p:clrMapOvr>
    <a:masterClrMapping/>
  </p:clrMapOvr>
</p:sldLayout>
</file>

<file path=ppt/slideLayouts/slideLayout16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BCDC50E-4D3D-D447-A774-6F05C320192A}" type="slidenum">
              <a:rPr lang="en-US" smtClean="0"/>
              <a:pPr>
                <a:defRPr/>
              </a:pPr>
              <a:t>‹#›</a:t>
            </a:fld>
            <a:endParaRPr lang="en-US" dirty="0"/>
          </a:p>
        </p:txBody>
      </p:sp>
    </p:spTree>
    <p:extLst>
      <p:ext uri="{BB962C8B-B14F-4D97-AF65-F5344CB8AC3E}">
        <p14:creationId xmlns:p14="http://schemas.microsoft.com/office/powerpoint/2010/main" val="2509361366"/>
      </p:ext>
    </p:extLst>
  </p:cSld>
  <p:clrMapOvr>
    <a:masterClrMapping/>
  </p:clrMapOvr>
</p:sldLayout>
</file>

<file path=ppt/slideLayouts/slideLayout16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767F651-D826-3648-80B6-001A732BE112}" type="slidenum">
              <a:rPr lang="en-US" smtClean="0"/>
              <a:pPr>
                <a:defRPr/>
              </a:pPr>
              <a:t>‹#›</a:t>
            </a:fld>
            <a:endParaRPr lang="en-US" dirty="0"/>
          </a:p>
        </p:txBody>
      </p:sp>
    </p:spTree>
    <p:extLst>
      <p:ext uri="{BB962C8B-B14F-4D97-AF65-F5344CB8AC3E}">
        <p14:creationId xmlns:p14="http://schemas.microsoft.com/office/powerpoint/2010/main" val="1266838489"/>
      </p:ext>
    </p:extLst>
  </p:cSld>
  <p:clrMapOvr>
    <a:masterClrMapping/>
  </p:clrMapOvr>
</p:sldLayout>
</file>

<file path=ppt/slideLayouts/slideLayout16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77076A6-BCDA-A448-8219-D3FF08A23629}" type="slidenum">
              <a:rPr lang="en-US" smtClean="0"/>
              <a:pPr>
                <a:defRPr/>
              </a:pPr>
              <a:t>‹#›</a:t>
            </a:fld>
            <a:endParaRPr lang="en-US" dirty="0"/>
          </a:p>
        </p:txBody>
      </p:sp>
    </p:spTree>
    <p:extLst>
      <p:ext uri="{BB962C8B-B14F-4D97-AF65-F5344CB8AC3E}">
        <p14:creationId xmlns:p14="http://schemas.microsoft.com/office/powerpoint/2010/main" val="60307863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EA59A24-6C3A-3C4D-9F3F-A13F7F8B6A2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70513829"/>
      </p:ext>
    </p:extLst>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A88DA37-9924-E743-A601-6E4FC11E06F8}" type="slidenum">
              <a:rPr lang="en-US" smtClean="0"/>
              <a:pPr>
                <a:defRPr/>
              </a:pPr>
              <a:t>‹#›</a:t>
            </a:fld>
            <a:endParaRPr lang="en-US" dirty="0"/>
          </a:p>
        </p:txBody>
      </p:sp>
    </p:spTree>
    <p:extLst>
      <p:ext uri="{BB962C8B-B14F-4D97-AF65-F5344CB8AC3E}">
        <p14:creationId xmlns:p14="http://schemas.microsoft.com/office/powerpoint/2010/main" val="1215197947"/>
      </p:ext>
    </p:extLst>
  </p:cSld>
  <p:clrMapOvr>
    <a:masterClrMapping/>
  </p:clrMapOvr>
</p:sldLayout>
</file>

<file path=ppt/slideLayouts/slideLayout16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9C6CF35-601C-C544-B628-560F29851479}" type="slidenum">
              <a:rPr lang="en-US" smtClean="0"/>
              <a:pPr>
                <a:defRPr/>
              </a:pPr>
              <a:t>‹#›</a:t>
            </a:fld>
            <a:endParaRPr lang="en-US" dirty="0"/>
          </a:p>
        </p:txBody>
      </p:sp>
    </p:spTree>
    <p:extLst>
      <p:ext uri="{BB962C8B-B14F-4D97-AF65-F5344CB8AC3E}">
        <p14:creationId xmlns:p14="http://schemas.microsoft.com/office/powerpoint/2010/main" val="1363105504"/>
      </p:ext>
    </p:extLst>
  </p:cSld>
  <p:clrMapOvr>
    <a:masterClrMapping/>
  </p:clrMapOvr>
</p:sldLayout>
</file>

<file path=ppt/slideLayouts/slideLayout16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3CB26F2-EB96-D042-87E7-44163798CC95}" type="slidenum">
              <a:rPr lang="en-US" smtClean="0"/>
              <a:pPr>
                <a:defRPr/>
              </a:pPr>
              <a:t>‹#›</a:t>
            </a:fld>
            <a:endParaRPr lang="en-US" dirty="0"/>
          </a:p>
        </p:txBody>
      </p:sp>
    </p:spTree>
    <p:extLst>
      <p:ext uri="{BB962C8B-B14F-4D97-AF65-F5344CB8AC3E}">
        <p14:creationId xmlns:p14="http://schemas.microsoft.com/office/powerpoint/2010/main" val="784412164"/>
      </p:ext>
    </p:extLst>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8B4C779-6B03-F147-9F86-8528EE4BCFCC}" type="slidenum">
              <a:rPr lang="en-US" smtClean="0"/>
              <a:pPr>
                <a:defRPr/>
              </a:pPr>
              <a:t>‹#›</a:t>
            </a:fld>
            <a:endParaRPr lang="en-US" dirty="0"/>
          </a:p>
        </p:txBody>
      </p:sp>
    </p:spTree>
    <p:extLst>
      <p:ext uri="{BB962C8B-B14F-4D97-AF65-F5344CB8AC3E}">
        <p14:creationId xmlns:p14="http://schemas.microsoft.com/office/powerpoint/2010/main" val="110105484"/>
      </p:ext>
    </p:extLst>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653A461-A430-1943-A0BC-717EE25CDDFE}" type="slidenum">
              <a:rPr lang="en-US" smtClean="0"/>
              <a:pPr>
                <a:defRPr/>
              </a:pPr>
              <a:t>‹#›</a:t>
            </a:fld>
            <a:endParaRPr lang="en-US" dirty="0"/>
          </a:p>
        </p:txBody>
      </p:sp>
    </p:spTree>
    <p:extLst>
      <p:ext uri="{BB962C8B-B14F-4D97-AF65-F5344CB8AC3E}">
        <p14:creationId xmlns:p14="http://schemas.microsoft.com/office/powerpoint/2010/main" val="2689573369"/>
      </p:ext>
    </p:extLst>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9DF55DC-DD31-D64A-BF1D-F55251779EF0}" type="slidenum">
              <a:rPr lang="en-US" smtClean="0"/>
              <a:pPr>
                <a:defRPr/>
              </a:pPr>
              <a:t>‹#›</a:t>
            </a:fld>
            <a:endParaRPr lang="en-US" dirty="0"/>
          </a:p>
        </p:txBody>
      </p:sp>
    </p:spTree>
    <p:extLst>
      <p:ext uri="{BB962C8B-B14F-4D97-AF65-F5344CB8AC3E}">
        <p14:creationId xmlns:p14="http://schemas.microsoft.com/office/powerpoint/2010/main" val="2214658612"/>
      </p:ext>
    </p:extLst>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638B301-0E10-0D4F-86E4-AD4F7C3A108F}" type="slidenum">
              <a:rPr lang="en-US" smtClean="0"/>
              <a:pPr>
                <a:defRPr/>
              </a:pPr>
              <a:t>‹#›</a:t>
            </a:fld>
            <a:endParaRPr lang="en-US" dirty="0"/>
          </a:p>
        </p:txBody>
      </p:sp>
    </p:spTree>
    <p:extLst>
      <p:ext uri="{BB962C8B-B14F-4D97-AF65-F5344CB8AC3E}">
        <p14:creationId xmlns:p14="http://schemas.microsoft.com/office/powerpoint/2010/main" val="3054047546"/>
      </p:ext>
    </p:extLst>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8FD8856-E48A-9D4C-A2DF-71739A07418A}" type="slidenum">
              <a:rPr lang="en-US" smtClean="0"/>
              <a:pPr>
                <a:defRPr/>
              </a:pPr>
              <a:t>‹#›</a:t>
            </a:fld>
            <a:endParaRPr lang="en-US" dirty="0"/>
          </a:p>
        </p:txBody>
      </p:sp>
    </p:spTree>
    <p:extLst>
      <p:ext uri="{BB962C8B-B14F-4D97-AF65-F5344CB8AC3E}">
        <p14:creationId xmlns:p14="http://schemas.microsoft.com/office/powerpoint/2010/main" val="2095114945"/>
      </p:ext>
    </p:extLst>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fld id="{0D8ADE16-1AA6-1547-A90B-BD53E40DE63E}" type="datetime1">
              <a:rPr lang="en-US" smtClean="0"/>
              <a:pPr>
                <a:defRPr/>
              </a:pPr>
              <a:t>2/26/26</a:t>
            </a:fld>
            <a:endParaRPr lang="en-US" dirty="0"/>
          </a:p>
        </p:txBody>
      </p:sp>
      <p:sp>
        <p:nvSpPr>
          <p:cNvPr id="3" name="Rectangle 5"/>
          <p:cNvSpPr>
            <a:spLocks noGrp="1" noChangeArrowheads="1"/>
          </p:cNvSpPr>
          <p:nvPr>
            <p:ph type="ftr" sz="quarter" idx="11"/>
          </p:nvPr>
        </p:nvSpPr>
        <p:spPr/>
        <p:txBody>
          <a:bodyPr/>
          <a:lstStyle>
            <a:lvl1pPr algn="l" eaLnBrk="0" hangingPunct="0">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2DBD346-8455-974B-B118-3F52BA4B8C48}" type="slidenum">
              <a:rPr lang="en-US" smtClean="0"/>
              <a:pPr>
                <a:defRPr/>
              </a:pPr>
              <a:t>‹#›</a:t>
            </a:fld>
            <a:endParaRPr lang="en-US" dirty="0"/>
          </a:p>
        </p:txBody>
      </p:sp>
    </p:spTree>
    <p:extLst>
      <p:ext uri="{BB962C8B-B14F-4D97-AF65-F5344CB8AC3E}">
        <p14:creationId xmlns:p14="http://schemas.microsoft.com/office/powerpoint/2010/main" val="719280641"/>
      </p:ext>
    </p:extLst>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FE1C0203-AEBE-C443-A074-B391827BED54}" type="slidenum">
              <a:rPr lang="en-US" smtClean="0"/>
              <a:pPr>
                <a:defRPr/>
              </a:pPr>
              <a:t>‹#›</a:t>
            </a:fld>
            <a:endParaRPr lang="en-US" dirty="0"/>
          </a:p>
        </p:txBody>
      </p:sp>
    </p:spTree>
    <p:extLst>
      <p:ext uri="{BB962C8B-B14F-4D97-AF65-F5344CB8AC3E}">
        <p14:creationId xmlns:p14="http://schemas.microsoft.com/office/powerpoint/2010/main" val="248374554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5C1D64C-6365-A841-A796-41B75802E68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36411576"/>
      </p:ext>
    </p:extLst>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ACA7811A-C76E-C34E-B89C-07EB8BDADAD0}" type="slidenum">
              <a:rPr lang="en-US" smtClean="0"/>
              <a:pPr>
                <a:defRPr/>
              </a:pPr>
              <a:t>‹#›</a:t>
            </a:fld>
            <a:endParaRPr lang="en-US" dirty="0"/>
          </a:p>
        </p:txBody>
      </p:sp>
    </p:spTree>
    <p:extLst>
      <p:ext uri="{BB962C8B-B14F-4D97-AF65-F5344CB8AC3E}">
        <p14:creationId xmlns:p14="http://schemas.microsoft.com/office/powerpoint/2010/main" val="1272282754"/>
      </p:ext>
    </p:extLst>
  </p:cSld>
  <p:clrMapOvr>
    <a:masterClrMapping/>
  </p:clrMapOvr>
</p:sldLayout>
</file>

<file path=ppt/slideLayouts/slideLayout16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06A731AB-19A6-5443-90A4-C390D925A73F}" type="slidenum">
              <a:rPr lang="en-US" smtClean="0"/>
              <a:pPr>
                <a:defRPr/>
              </a:pPr>
              <a:t>‹#›</a:t>
            </a:fld>
            <a:endParaRPr lang="en-US" dirty="0"/>
          </a:p>
        </p:txBody>
      </p:sp>
    </p:spTree>
    <p:extLst>
      <p:ext uri="{BB962C8B-B14F-4D97-AF65-F5344CB8AC3E}">
        <p14:creationId xmlns:p14="http://schemas.microsoft.com/office/powerpoint/2010/main" val="2422845979"/>
      </p:ext>
    </p:extLst>
  </p:cSld>
  <p:clrMapOvr>
    <a:masterClrMapping/>
  </p:clrMapOvr>
</p:sldLayout>
</file>

<file path=ppt/slideLayouts/slideLayout16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603D19B2-FAAC-974E-AEF4-69CA0FB695AB}" type="slidenum">
              <a:rPr lang="en-US" smtClean="0"/>
              <a:pPr>
                <a:defRPr/>
              </a:pPr>
              <a:t>‹#›</a:t>
            </a:fld>
            <a:endParaRPr lang="en-US" dirty="0"/>
          </a:p>
        </p:txBody>
      </p:sp>
    </p:spTree>
    <p:extLst>
      <p:ext uri="{BB962C8B-B14F-4D97-AF65-F5344CB8AC3E}">
        <p14:creationId xmlns:p14="http://schemas.microsoft.com/office/powerpoint/2010/main" val="2663361210"/>
      </p:ext>
    </p:extLst>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5D909D10-773F-FB45-B72A-56D5767AB27C}" type="slidenum">
              <a:rPr lang="en-US" smtClean="0"/>
              <a:pPr>
                <a:defRPr/>
              </a:pPr>
              <a:t>‹#›</a:t>
            </a:fld>
            <a:endParaRPr lang="en-US" dirty="0"/>
          </a:p>
        </p:txBody>
      </p:sp>
    </p:spTree>
    <p:extLst>
      <p:ext uri="{BB962C8B-B14F-4D97-AF65-F5344CB8AC3E}">
        <p14:creationId xmlns:p14="http://schemas.microsoft.com/office/powerpoint/2010/main" val="1094468038"/>
      </p:ext>
    </p:extLst>
  </p:cSld>
  <p:clrMapOvr>
    <a:masterClrMapping/>
  </p:clrMapOvr>
</p:sldLayout>
</file>

<file path=ppt/slideLayouts/slideLayout16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7821DD30-1C45-D447-BC61-83A52BBC053B}" type="slidenum">
              <a:rPr lang="en-US" smtClean="0"/>
              <a:pPr>
                <a:defRPr/>
              </a:pPr>
              <a:t>‹#›</a:t>
            </a:fld>
            <a:endParaRPr lang="en-US" dirty="0"/>
          </a:p>
        </p:txBody>
      </p:sp>
    </p:spTree>
    <p:extLst>
      <p:ext uri="{BB962C8B-B14F-4D97-AF65-F5344CB8AC3E}">
        <p14:creationId xmlns:p14="http://schemas.microsoft.com/office/powerpoint/2010/main" val="3553082562"/>
      </p:ext>
    </p:extLst>
  </p:cSld>
  <p:clrMapOvr>
    <a:masterClrMapping/>
  </p:clrMapOvr>
</p:sldLayout>
</file>

<file path=ppt/slideLayouts/slideLayout16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D074218C-DBB3-F942-9E33-FFEB56A9847A}" type="slidenum">
              <a:rPr lang="en-US" smtClean="0"/>
              <a:pPr>
                <a:defRPr/>
              </a:pPr>
              <a:t>‹#›</a:t>
            </a:fld>
            <a:endParaRPr lang="en-US" dirty="0"/>
          </a:p>
        </p:txBody>
      </p:sp>
    </p:spTree>
    <p:extLst>
      <p:ext uri="{BB962C8B-B14F-4D97-AF65-F5344CB8AC3E}">
        <p14:creationId xmlns:p14="http://schemas.microsoft.com/office/powerpoint/2010/main" val="1170094875"/>
      </p:ext>
    </p:extLst>
  </p:cSld>
  <p:clrMapOvr>
    <a:masterClrMapping/>
  </p:clrMapOvr>
</p:sldLayout>
</file>

<file path=ppt/slideLayouts/slideLayout16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B3D9641B-A2F9-CA47-8F96-CB6D31BD4EEC}" type="slidenum">
              <a:rPr lang="en-US" smtClean="0"/>
              <a:pPr>
                <a:defRPr/>
              </a:pPr>
              <a:t>‹#›</a:t>
            </a:fld>
            <a:endParaRPr lang="en-US" dirty="0"/>
          </a:p>
        </p:txBody>
      </p:sp>
    </p:spTree>
    <p:extLst>
      <p:ext uri="{BB962C8B-B14F-4D97-AF65-F5344CB8AC3E}">
        <p14:creationId xmlns:p14="http://schemas.microsoft.com/office/powerpoint/2010/main" val="3244990726"/>
      </p:ext>
    </p:extLst>
  </p:cSld>
  <p:clrMapOvr>
    <a:masterClrMapping/>
  </p:clrMapOvr>
</p:sldLayout>
</file>

<file path=ppt/slideLayouts/slideLayout16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02453808-6F39-9C40-85FE-16A4F4CA1762}" type="slidenum">
              <a:rPr lang="en-US" smtClean="0"/>
              <a:pPr>
                <a:defRPr/>
              </a:pPr>
              <a:t>‹#›</a:t>
            </a:fld>
            <a:endParaRPr lang="en-US" dirty="0"/>
          </a:p>
        </p:txBody>
      </p:sp>
    </p:spTree>
    <p:extLst>
      <p:ext uri="{BB962C8B-B14F-4D97-AF65-F5344CB8AC3E}">
        <p14:creationId xmlns:p14="http://schemas.microsoft.com/office/powerpoint/2010/main" val="1388370603"/>
      </p:ext>
    </p:extLst>
  </p:cSld>
  <p:clrMapOvr>
    <a:masterClrMapping/>
  </p:clrMapOvr>
</p:sldLayout>
</file>

<file path=ppt/slideLayouts/slideLayout16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697C264F-01AF-E149-857F-29A9D42F0DBB}" type="slidenum">
              <a:rPr lang="en-US" smtClean="0"/>
              <a:pPr>
                <a:defRPr/>
              </a:pPr>
              <a:t>‹#›</a:t>
            </a:fld>
            <a:endParaRPr lang="en-US" dirty="0"/>
          </a:p>
        </p:txBody>
      </p:sp>
    </p:spTree>
    <p:extLst>
      <p:ext uri="{BB962C8B-B14F-4D97-AF65-F5344CB8AC3E}">
        <p14:creationId xmlns:p14="http://schemas.microsoft.com/office/powerpoint/2010/main" val="4234708229"/>
      </p:ext>
    </p:extLst>
  </p:cSld>
  <p:clrMapOvr>
    <a:masterClrMapping/>
  </p:clrMapOvr>
</p:sldLayout>
</file>

<file path=ppt/slideLayouts/slideLayout16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1" i="0" smtClean="0">
                <a:latin typeface="Arial" panose="020B0604020202020204" pitchFamily="34" charset="0"/>
              </a:defRPr>
            </a:lvl1pPr>
          </a:lstStyle>
          <a:p>
            <a:pPr>
              <a:defRPr/>
            </a:pPr>
            <a:fld id="{EA149C44-22B1-BC4E-A888-D2E82AB95494}" type="slidenum">
              <a:rPr lang="en-US" smtClean="0"/>
              <a:pPr>
                <a:defRPr/>
              </a:pPr>
              <a:t>‹#›</a:t>
            </a:fld>
            <a:endParaRPr lang="en-US" dirty="0"/>
          </a:p>
        </p:txBody>
      </p:sp>
    </p:spTree>
    <p:extLst>
      <p:ext uri="{BB962C8B-B14F-4D97-AF65-F5344CB8AC3E}">
        <p14:creationId xmlns:p14="http://schemas.microsoft.com/office/powerpoint/2010/main" val="4483460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BA21D1-F7D0-DE44-80EF-E52E0E70588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74900409"/>
      </p:ext>
    </p:extLst>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41C139-E8E2-E74F-8D2F-D27EAED82490}" type="slidenum">
              <a:rPr lang="en-US" smtClean="0"/>
              <a:pPr>
                <a:defRPr/>
              </a:pPr>
              <a:t>‹#›</a:t>
            </a:fld>
            <a:endParaRPr lang="en-US" dirty="0"/>
          </a:p>
        </p:txBody>
      </p:sp>
    </p:spTree>
    <p:extLst>
      <p:ext uri="{BB962C8B-B14F-4D97-AF65-F5344CB8AC3E}">
        <p14:creationId xmlns:p14="http://schemas.microsoft.com/office/powerpoint/2010/main" val="2225807948"/>
      </p:ext>
    </p:extLst>
  </p:cSld>
  <p:clrMapOvr>
    <a:masterClrMapping/>
  </p:clrMapOvr>
</p:sldLayout>
</file>

<file path=ppt/slideLayouts/slideLayout16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1060A21-D1C2-4048-9A09-238E35FF5E79}" type="slidenum">
              <a:rPr lang="en-US" smtClean="0"/>
              <a:pPr>
                <a:defRPr/>
              </a:pPr>
              <a:t>‹#›</a:t>
            </a:fld>
            <a:endParaRPr lang="en-US" dirty="0"/>
          </a:p>
        </p:txBody>
      </p:sp>
    </p:spTree>
    <p:extLst>
      <p:ext uri="{BB962C8B-B14F-4D97-AF65-F5344CB8AC3E}">
        <p14:creationId xmlns:p14="http://schemas.microsoft.com/office/powerpoint/2010/main" val="2644029453"/>
      </p:ext>
    </p:extLst>
  </p:cSld>
  <p:clrMapOvr>
    <a:masterClrMapping/>
  </p:clrMapOvr>
</p:sldLayout>
</file>

<file path=ppt/slideLayouts/slideLayout16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3A8118-9061-7345-B2EE-019F44255B26}" type="slidenum">
              <a:rPr lang="en-US" smtClean="0"/>
              <a:pPr>
                <a:defRPr/>
              </a:pPr>
              <a:t>‹#›</a:t>
            </a:fld>
            <a:endParaRPr lang="en-US" dirty="0"/>
          </a:p>
        </p:txBody>
      </p:sp>
    </p:spTree>
    <p:extLst>
      <p:ext uri="{BB962C8B-B14F-4D97-AF65-F5344CB8AC3E}">
        <p14:creationId xmlns:p14="http://schemas.microsoft.com/office/powerpoint/2010/main" val="1483040033"/>
      </p:ext>
    </p:extLst>
  </p:cSld>
  <p:clrMapOvr>
    <a:masterClrMapping/>
  </p:clrMapOvr>
</p:sldLayout>
</file>

<file path=ppt/slideLayouts/slideLayout16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90DB7C-442B-FE42-A445-8551EC35DFE4}" type="slidenum">
              <a:rPr lang="en-US" smtClean="0"/>
              <a:pPr>
                <a:defRPr/>
              </a:pPr>
              <a:t>‹#›</a:t>
            </a:fld>
            <a:endParaRPr lang="en-US" dirty="0"/>
          </a:p>
        </p:txBody>
      </p:sp>
    </p:spTree>
    <p:extLst>
      <p:ext uri="{BB962C8B-B14F-4D97-AF65-F5344CB8AC3E}">
        <p14:creationId xmlns:p14="http://schemas.microsoft.com/office/powerpoint/2010/main" val="787665473"/>
      </p:ext>
    </p:extLst>
  </p:cSld>
  <p:clrMapOvr>
    <a:masterClrMapping/>
  </p:clrMapOvr>
</p:sldLayout>
</file>

<file path=ppt/slideLayouts/slideLayout16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03D33B2-2CFD-264A-8182-6128F4F515F2}" type="slidenum">
              <a:rPr lang="en-US" smtClean="0"/>
              <a:pPr>
                <a:defRPr/>
              </a:pPr>
              <a:t>‹#›</a:t>
            </a:fld>
            <a:endParaRPr lang="en-US" dirty="0"/>
          </a:p>
        </p:txBody>
      </p:sp>
    </p:spTree>
    <p:extLst>
      <p:ext uri="{BB962C8B-B14F-4D97-AF65-F5344CB8AC3E}">
        <p14:creationId xmlns:p14="http://schemas.microsoft.com/office/powerpoint/2010/main" val="1644809258"/>
      </p:ext>
    </p:extLst>
  </p:cSld>
  <p:clrMapOvr>
    <a:masterClrMapping/>
  </p:clrMapOvr>
</p:sldLayout>
</file>

<file path=ppt/slideLayouts/slideLayout16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19D9418-719E-144B-B9E4-B4ECB4BF146D}" type="slidenum">
              <a:rPr lang="en-US" smtClean="0"/>
              <a:pPr>
                <a:defRPr/>
              </a:pPr>
              <a:t>‹#›</a:t>
            </a:fld>
            <a:endParaRPr lang="en-US" dirty="0"/>
          </a:p>
        </p:txBody>
      </p:sp>
    </p:spTree>
    <p:extLst>
      <p:ext uri="{BB962C8B-B14F-4D97-AF65-F5344CB8AC3E}">
        <p14:creationId xmlns:p14="http://schemas.microsoft.com/office/powerpoint/2010/main" val="1728913467"/>
      </p:ext>
    </p:extLst>
  </p:cSld>
  <p:clrMapOvr>
    <a:masterClrMapping/>
  </p:clrMapOvr>
</p:sldLayout>
</file>

<file path=ppt/slideLayouts/slideLayout16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CC7F4C-5DB7-0E45-ABB5-C3BC29F2E610}" type="slidenum">
              <a:rPr lang="en-US" smtClean="0"/>
              <a:pPr>
                <a:defRPr/>
              </a:pPr>
              <a:t>‹#›</a:t>
            </a:fld>
            <a:endParaRPr lang="en-US" dirty="0"/>
          </a:p>
        </p:txBody>
      </p:sp>
    </p:spTree>
    <p:extLst>
      <p:ext uri="{BB962C8B-B14F-4D97-AF65-F5344CB8AC3E}">
        <p14:creationId xmlns:p14="http://schemas.microsoft.com/office/powerpoint/2010/main" val="3465402381"/>
      </p:ext>
    </p:extLst>
  </p:cSld>
  <p:clrMapOvr>
    <a:masterClrMapping/>
  </p:clrMapOvr>
</p:sldLayout>
</file>

<file path=ppt/slideLayouts/slideLayout16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8BB8863-E575-4740-A3EB-1A0B992F9B2F}" type="slidenum">
              <a:rPr lang="en-US" smtClean="0"/>
              <a:pPr>
                <a:defRPr/>
              </a:pPr>
              <a:t>‹#›</a:t>
            </a:fld>
            <a:endParaRPr lang="en-US" dirty="0"/>
          </a:p>
        </p:txBody>
      </p:sp>
    </p:spTree>
    <p:extLst>
      <p:ext uri="{BB962C8B-B14F-4D97-AF65-F5344CB8AC3E}">
        <p14:creationId xmlns:p14="http://schemas.microsoft.com/office/powerpoint/2010/main" val="2316751467"/>
      </p:ext>
    </p:extLst>
  </p:cSld>
  <p:clrMapOvr>
    <a:masterClrMapping/>
  </p:clrMapOvr>
</p:sldLayout>
</file>

<file path=ppt/slideLayouts/slideLayout16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5A0E3CE-456A-844A-BACE-5C3395D4A029}" type="slidenum">
              <a:rPr lang="en-US" smtClean="0"/>
              <a:pPr>
                <a:defRPr/>
              </a:pPr>
              <a:t>‹#›</a:t>
            </a:fld>
            <a:endParaRPr lang="en-US" dirty="0"/>
          </a:p>
        </p:txBody>
      </p:sp>
    </p:spTree>
    <p:extLst>
      <p:ext uri="{BB962C8B-B14F-4D97-AF65-F5344CB8AC3E}">
        <p14:creationId xmlns:p14="http://schemas.microsoft.com/office/powerpoint/2010/main" val="3465801264"/>
      </p:ext>
    </p:extLst>
  </p:cSld>
  <p:clrMapOvr>
    <a:masterClrMapping/>
  </p:clrMapOvr>
</p:sldLayout>
</file>

<file path=ppt/slideLayouts/slideLayout16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432F9C5-2DF5-104E-AD21-DBF03BA98C9E}" type="slidenum">
              <a:rPr lang="en-US" smtClean="0"/>
              <a:pPr>
                <a:defRPr/>
              </a:pPr>
              <a:t>‹#›</a:t>
            </a:fld>
            <a:endParaRPr lang="en-US" dirty="0"/>
          </a:p>
        </p:txBody>
      </p:sp>
    </p:spTree>
    <p:extLst>
      <p:ext uri="{BB962C8B-B14F-4D97-AF65-F5344CB8AC3E}">
        <p14:creationId xmlns:p14="http://schemas.microsoft.com/office/powerpoint/2010/main" val="279833164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A040395-CADA-A74F-B8E5-D37040D6E57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40195700"/>
      </p:ext>
    </p:extLst>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7B3C7B8-8DD9-1843-8A28-E6017358F1EC}" type="slidenum">
              <a:rPr lang="en-US" smtClean="0"/>
              <a:pPr>
                <a:defRPr/>
              </a:pPr>
              <a:t>‹#›</a:t>
            </a:fld>
            <a:endParaRPr lang="en-US" dirty="0"/>
          </a:p>
        </p:txBody>
      </p:sp>
    </p:spTree>
    <p:extLst>
      <p:ext uri="{BB962C8B-B14F-4D97-AF65-F5344CB8AC3E}">
        <p14:creationId xmlns:p14="http://schemas.microsoft.com/office/powerpoint/2010/main" val="1072926322"/>
      </p:ext>
    </p:extLst>
  </p:cSld>
  <p:clrMapOvr>
    <a:masterClrMapping/>
  </p:clrMapOvr>
</p:sldLayout>
</file>

<file path=ppt/slideLayouts/slideLayout16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quarter"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smtClean="0">
                <a:latin typeface="Arial" panose="020B0604020202020204" pitchFamily="34" charset="0"/>
              </a:defRPr>
            </a:lvl1pPr>
          </a:lstStyle>
          <a:p>
            <a:pPr>
              <a:defRPr/>
            </a:pPr>
            <a:fld id="{8B894DDC-4DD4-814C-8E75-DAD9A16E996A}" type="slidenum">
              <a:rPr lang="en-US" smtClean="0"/>
              <a:pPr>
                <a:defRPr/>
              </a:pPr>
              <a:t>‹#›</a:t>
            </a:fld>
            <a:endParaRPr lang="en-US" dirty="0"/>
          </a:p>
        </p:txBody>
      </p:sp>
    </p:spTree>
    <p:extLst>
      <p:ext uri="{BB962C8B-B14F-4D97-AF65-F5344CB8AC3E}">
        <p14:creationId xmlns:p14="http://schemas.microsoft.com/office/powerpoint/2010/main" val="2184018505"/>
      </p:ext>
    </p:extLst>
  </p:cSld>
  <p:clrMapOvr>
    <a:masterClrMapping/>
  </p:clrMapOvr>
</p:sldLayout>
</file>

<file path=ppt/slideLayouts/slideLayout1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smtClean="0">
                <a:latin typeface="Arial" panose="020B0604020202020204" pitchFamily="34" charset="0"/>
              </a:defRPr>
            </a:lvl1pPr>
          </a:lstStyle>
          <a:p>
            <a:pPr>
              <a:defRPr/>
            </a:pPr>
            <a:fld id="{C80BCAA2-67F5-E64B-8344-51ADB04F825A}" type="slidenum">
              <a:rPr lang="en-US" smtClean="0"/>
              <a:pPr>
                <a:defRPr/>
              </a:pPr>
              <a:t>‹#›</a:t>
            </a:fld>
            <a:endParaRPr lang="en-US" dirty="0"/>
          </a:p>
        </p:txBody>
      </p:sp>
    </p:spTree>
    <p:extLst>
      <p:ext uri="{BB962C8B-B14F-4D97-AF65-F5344CB8AC3E}">
        <p14:creationId xmlns:p14="http://schemas.microsoft.com/office/powerpoint/2010/main" val="590407772"/>
      </p:ext>
    </p:extLst>
  </p:cSld>
  <p:clrMapOvr>
    <a:masterClrMapping/>
  </p:clrMapOvr>
</p:sldLayout>
</file>

<file path=ppt/slideLayouts/slideLayout1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quarter"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smtClean="0">
                <a:latin typeface="Arial" panose="020B0604020202020204" pitchFamily="34" charset="0"/>
              </a:defRPr>
            </a:lvl1pPr>
          </a:lstStyle>
          <a:p>
            <a:pPr>
              <a:defRPr/>
            </a:pPr>
            <a:fld id="{9884A32F-CAA6-A249-9658-7E3CA1CB70F1}" type="slidenum">
              <a:rPr lang="en-US" smtClean="0"/>
              <a:pPr>
                <a:defRPr/>
              </a:pPr>
              <a:t>‹#›</a:t>
            </a:fld>
            <a:endParaRPr lang="en-US" dirty="0"/>
          </a:p>
        </p:txBody>
      </p:sp>
    </p:spTree>
    <p:extLst>
      <p:ext uri="{BB962C8B-B14F-4D97-AF65-F5344CB8AC3E}">
        <p14:creationId xmlns:p14="http://schemas.microsoft.com/office/powerpoint/2010/main" val="38819658"/>
      </p:ext>
    </p:extLst>
  </p:cSld>
  <p:clrMapOvr>
    <a:masterClrMapping/>
  </p:clrMapOvr>
</p:sldLayout>
</file>

<file path=ppt/slideLayouts/slideLayout1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quarter"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b="1" i="0" smtClean="0">
                <a:latin typeface="Arial" panose="020B0604020202020204" pitchFamily="34" charset="0"/>
              </a:defRPr>
            </a:lvl1pPr>
          </a:lstStyle>
          <a:p>
            <a:pPr>
              <a:defRPr/>
            </a:pPr>
            <a:fld id="{8C2BF69E-78A6-5247-A49B-30155D0DD683}" type="slidenum">
              <a:rPr lang="en-US" smtClean="0"/>
              <a:pPr>
                <a:defRPr/>
              </a:pPr>
              <a:t>‹#›</a:t>
            </a:fld>
            <a:endParaRPr lang="en-US" dirty="0"/>
          </a:p>
        </p:txBody>
      </p:sp>
    </p:spTree>
    <p:extLst>
      <p:ext uri="{BB962C8B-B14F-4D97-AF65-F5344CB8AC3E}">
        <p14:creationId xmlns:p14="http://schemas.microsoft.com/office/powerpoint/2010/main" val="3200874267"/>
      </p:ext>
    </p:extLst>
  </p:cSld>
  <p:clrMapOvr>
    <a:masterClrMapping/>
  </p:clrMapOvr>
</p:sldLayout>
</file>

<file path=ppt/slideLayouts/slideLayout1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quarter"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a:defRPr b="1" i="0" smtClean="0">
                <a:latin typeface="Arial" panose="020B0604020202020204" pitchFamily="34" charset="0"/>
              </a:defRPr>
            </a:lvl1pPr>
          </a:lstStyle>
          <a:p>
            <a:pPr>
              <a:defRPr/>
            </a:pPr>
            <a:fld id="{9A0A0615-7365-624E-BC07-BAB696247A19}" type="slidenum">
              <a:rPr lang="en-US" smtClean="0"/>
              <a:pPr>
                <a:defRPr/>
              </a:pPr>
              <a:t>‹#›</a:t>
            </a:fld>
            <a:endParaRPr lang="en-US" dirty="0"/>
          </a:p>
        </p:txBody>
      </p:sp>
    </p:spTree>
    <p:extLst>
      <p:ext uri="{BB962C8B-B14F-4D97-AF65-F5344CB8AC3E}">
        <p14:creationId xmlns:p14="http://schemas.microsoft.com/office/powerpoint/2010/main" val="1392735585"/>
      </p:ext>
    </p:extLst>
  </p:cSld>
  <p:clrMapOvr>
    <a:masterClrMapping/>
  </p:clrMapOvr>
</p:sldLayout>
</file>

<file path=ppt/slideLayouts/slideLayout1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quarter"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a:defRPr b="1" i="0" smtClean="0">
                <a:latin typeface="Arial" panose="020B0604020202020204" pitchFamily="34" charset="0"/>
              </a:defRPr>
            </a:lvl1pPr>
          </a:lstStyle>
          <a:p>
            <a:pPr>
              <a:defRPr/>
            </a:pPr>
            <a:fld id="{D31FBE2B-5E51-B64B-9878-3D7FB61F43BA}" type="slidenum">
              <a:rPr lang="en-US" smtClean="0"/>
              <a:pPr>
                <a:defRPr/>
              </a:pPr>
              <a:t>‹#›</a:t>
            </a:fld>
            <a:endParaRPr lang="en-US" dirty="0"/>
          </a:p>
        </p:txBody>
      </p:sp>
    </p:spTree>
    <p:extLst>
      <p:ext uri="{BB962C8B-B14F-4D97-AF65-F5344CB8AC3E}">
        <p14:creationId xmlns:p14="http://schemas.microsoft.com/office/powerpoint/2010/main" val="9132125"/>
      </p:ext>
    </p:extLst>
  </p:cSld>
  <p:clrMapOvr>
    <a:masterClrMapping/>
  </p:clrMapOvr>
</p:sldLayout>
</file>

<file path=ppt/slideLayouts/slideLayout1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quarter"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a:defRPr b="1" i="0" smtClean="0">
                <a:latin typeface="Arial" panose="020B0604020202020204" pitchFamily="34" charset="0"/>
              </a:defRPr>
            </a:lvl1pPr>
          </a:lstStyle>
          <a:p>
            <a:pPr>
              <a:defRPr/>
            </a:pPr>
            <a:fld id="{2C664923-1941-0E47-96E7-CD0894120530}" type="slidenum">
              <a:rPr lang="en-US" smtClean="0"/>
              <a:pPr>
                <a:defRPr/>
              </a:pPr>
              <a:t>‹#›</a:t>
            </a:fld>
            <a:endParaRPr lang="en-US" dirty="0"/>
          </a:p>
        </p:txBody>
      </p:sp>
    </p:spTree>
    <p:extLst>
      <p:ext uri="{BB962C8B-B14F-4D97-AF65-F5344CB8AC3E}">
        <p14:creationId xmlns:p14="http://schemas.microsoft.com/office/powerpoint/2010/main" val="442522881"/>
      </p:ext>
    </p:extLst>
  </p:cSld>
  <p:clrMapOvr>
    <a:masterClrMapping/>
  </p:clrMapOvr>
</p:sldLayout>
</file>

<file path=ppt/slideLayouts/slideLayout1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quarter"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b="1" i="0" smtClean="0">
                <a:latin typeface="Arial" panose="020B0604020202020204" pitchFamily="34" charset="0"/>
              </a:defRPr>
            </a:lvl1pPr>
          </a:lstStyle>
          <a:p>
            <a:pPr>
              <a:defRPr/>
            </a:pPr>
            <a:fld id="{1AD2567F-828E-C949-98B2-B1093B392F26}" type="slidenum">
              <a:rPr lang="en-US" smtClean="0"/>
              <a:pPr>
                <a:defRPr/>
              </a:pPr>
              <a:t>‹#›</a:t>
            </a:fld>
            <a:endParaRPr lang="en-US" dirty="0"/>
          </a:p>
        </p:txBody>
      </p:sp>
    </p:spTree>
    <p:extLst>
      <p:ext uri="{BB962C8B-B14F-4D97-AF65-F5344CB8AC3E}">
        <p14:creationId xmlns:p14="http://schemas.microsoft.com/office/powerpoint/2010/main" val="2279181180"/>
      </p:ext>
    </p:extLst>
  </p:cSld>
  <p:clrMapOvr>
    <a:masterClrMapping/>
  </p:clrMapOvr>
</p:sldLayout>
</file>

<file path=ppt/slideLayouts/slideLayout1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quarter"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b="1" i="0" smtClean="0">
                <a:latin typeface="Arial" panose="020B0604020202020204" pitchFamily="34" charset="0"/>
              </a:defRPr>
            </a:lvl1pPr>
          </a:lstStyle>
          <a:p>
            <a:pPr>
              <a:defRPr/>
            </a:pPr>
            <a:fld id="{C0C00D9D-14C1-8842-A591-87438124C9E5}" type="slidenum">
              <a:rPr lang="en-US" smtClean="0"/>
              <a:pPr>
                <a:defRPr/>
              </a:pPr>
              <a:t>‹#›</a:t>
            </a:fld>
            <a:endParaRPr lang="en-US" dirty="0"/>
          </a:p>
        </p:txBody>
      </p:sp>
    </p:spTree>
    <p:extLst>
      <p:ext uri="{BB962C8B-B14F-4D97-AF65-F5344CB8AC3E}">
        <p14:creationId xmlns:p14="http://schemas.microsoft.com/office/powerpoint/2010/main" val="20210449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0F7EF9A-C1A2-3648-BA89-8B00B71E568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02304668"/>
      </p:ext>
    </p:extLst>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smtClean="0">
                <a:latin typeface="Arial" panose="020B0604020202020204" pitchFamily="34" charset="0"/>
              </a:defRPr>
            </a:lvl1pPr>
          </a:lstStyle>
          <a:p>
            <a:pPr>
              <a:defRPr/>
            </a:pPr>
            <a:fld id="{B35DF98F-D6CC-C748-9C29-87F22E465E22}" type="slidenum">
              <a:rPr lang="en-US" smtClean="0"/>
              <a:pPr>
                <a:defRPr/>
              </a:pPr>
              <a:t>‹#›</a:t>
            </a:fld>
            <a:endParaRPr lang="en-US" dirty="0"/>
          </a:p>
        </p:txBody>
      </p:sp>
    </p:spTree>
    <p:extLst>
      <p:ext uri="{BB962C8B-B14F-4D97-AF65-F5344CB8AC3E}">
        <p14:creationId xmlns:p14="http://schemas.microsoft.com/office/powerpoint/2010/main" val="3667133816"/>
      </p:ext>
    </p:extLst>
  </p:cSld>
  <p:clrMapOvr>
    <a:masterClrMapping/>
  </p:clrMapOvr>
</p:sldLayout>
</file>

<file path=ppt/slideLayouts/slideLayout1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smtClean="0">
                <a:latin typeface="Arial" panose="020B0604020202020204" pitchFamily="34" charset="0"/>
              </a:defRPr>
            </a:lvl1pPr>
          </a:lstStyle>
          <a:p>
            <a:pPr>
              <a:defRPr/>
            </a:pPr>
            <a:fld id="{A67287F2-F2B2-0149-91FF-B3F454CF89B5}" type="slidenum">
              <a:rPr lang="en-US" smtClean="0"/>
              <a:pPr>
                <a:defRPr/>
              </a:pPr>
              <a:t>‹#›</a:t>
            </a:fld>
            <a:endParaRPr lang="en-US" dirty="0"/>
          </a:p>
        </p:txBody>
      </p:sp>
    </p:spTree>
    <p:extLst>
      <p:ext uri="{BB962C8B-B14F-4D97-AF65-F5344CB8AC3E}">
        <p14:creationId xmlns:p14="http://schemas.microsoft.com/office/powerpoint/2010/main" val="1549660298"/>
      </p:ext>
    </p:extLst>
  </p:cSld>
  <p:clrMapOvr>
    <a:masterClrMapping/>
  </p:clrMapOvr>
</p:sldLayout>
</file>

<file path=ppt/slideLayouts/slideLayout16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7106"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47107" name="Rectangle 3"/>
          <p:cNvSpPr>
            <a:spLocks noGrp="1" noChangeArrowheads="1"/>
          </p:cNvSpPr>
          <p:nvPr>
            <p:ph type="subTitle" idx="1"/>
          </p:nvPr>
        </p:nvSpPr>
        <p:spPr>
          <a:xfrm>
            <a:off x="1371600" y="4343400"/>
            <a:ext cx="6400800" cy="1447800"/>
          </a:xfrm>
        </p:spPr>
        <p:txBody>
          <a:bodyPr/>
          <a:lstStyle>
            <a:lvl1pPr marL="0" indent="0" algn="ctr">
              <a:buFont typeface="Wingdings" charset="2"/>
              <a:buNone/>
              <a:defRPr sz="2800"/>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80656DE-796E-CE47-B535-1A6867BC0D9C}" type="slidenum">
              <a:rPr lang="en-US"/>
              <a:pPr>
                <a:defRPr/>
              </a:pPr>
              <a:t>‹#›</a:t>
            </a:fld>
            <a:endParaRPr lang="en-US"/>
          </a:p>
        </p:txBody>
      </p:sp>
    </p:spTree>
    <p:extLst>
      <p:ext uri="{BB962C8B-B14F-4D97-AF65-F5344CB8AC3E}">
        <p14:creationId xmlns:p14="http://schemas.microsoft.com/office/powerpoint/2010/main" val="2216818663"/>
      </p:ext>
    </p:extLst>
  </p:cSld>
  <p:clrMapOvr>
    <a:masterClrMapping/>
  </p:clrMapOvr>
</p:sldLayout>
</file>

<file path=ppt/slideLayouts/slideLayout16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59ACA78-76D5-1B4B-A174-10B9BDCA9DD4}" type="slidenum">
              <a:rPr lang="en-US"/>
              <a:pPr>
                <a:defRPr/>
              </a:pPr>
              <a:t>‹#›</a:t>
            </a:fld>
            <a:endParaRPr lang="en-US"/>
          </a:p>
        </p:txBody>
      </p:sp>
    </p:spTree>
    <p:extLst>
      <p:ext uri="{BB962C8B-B14F-4D97-AF65-F5344CB8AC3E}">
        <p14:creationId xmlns:p14="http://schemas.microsoft.com/office/powerpoint/2010/main" val="3224285116"/>
      </p:ext>
    </p:extLst>
  </p:cSld>
  <p:clrMapOvr>
    <a:masterClrMapping/>
  </p:clrMapOvr>
</p:sldLayout>
</file>

<file path=ppt/slideLayouts/slideLayout16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05EFB8B-05F4-8643-BB56-E9481C67878E}" type="slidenum">
              <a:rPr lang="en-US"/>
              <a:pPr>
                <a:defRPr/>
              </a:pPr>
              <a:t>‹#›</a:t>
            </a:fld>
            <a:endParaRPr lang="en-US"/>
          </a:p>
        </p:txBody>
      </p:sp>
    </p:spTree>
    <p:extLst>
      <p:ext uri="{BB962C8B-B14F-4D97-AF65-F5344CB8AC3E}">
        <p14:creationId xmlns:p14="http://schemas.microsoft.com/office/powerpoint/2010/main" val="3392080591"/>
      </p:ext>
    </p:extLst>
  </p:cSld>
  <p:clrMapOvr>
    <a:masterClrMapping/>
  </p:clrMapOvr>
</p:sldLayout>
</file>

<file path=ppt/slideLayouts/slideLayout16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DEE4396-15C9-9143-8DA3-9167F80C7C9A}" type="slidenum">
              <a:rPr lang="en-US"/>
              <a:pPr>
                <a:defRPr/>
              </a:pPr>
              <a:t>‹#›</a:t>
            </a:fld>
            <a:endParaRPr lang="en-US"/>
          </a:p>
        </p:txBody>
      </p:sp>
    </p:spTree>
    <p:extLst>
      <p:ext uri="{BB962C8B-B14F-4D97-AF65-F5344CB8AC3E}">
        <p14:creationId xmlns:p14="http://schemas.microsoft.com/office/powerpoint/2010/main" val="2949270926"/>
      </p:ext>
    </p:extLst>
  </p:cSld>
  <p:clrMapOvr>
    <a:masterClrMapping/>
  </p:clrMapOvr>
</p:sldLayout>
</file>

<file path=ppt/slideLayouts/slideLayout16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290D0C0-D492-9A46-BC19-17300B9E9E40}" type="slidenum">
              <a:rPr lang="en-US"/>
              <a:pPr>
                <a:defRPr/>
              </a:pPr>
              <a:t>‹#›</a:t>
            </a:fld>
            <a:endParaRPr lang="en-US"/>
          </a:p>
        </p:txBody>
      </p:sp>
    </p:spTree>
    <p:extLst>
      <p:ext uri="{BB962C8B-B14F-4D97-AF65-F5344CB8AC3E}">
        <p14:creationId xmlns:p14="http://schemas.microsoft.com/office/powerpoint/2010/main" val="934247116"/>
      </p:ext>
    </p:extLst>
  </p:cSld>
  <p:clrMapOvr>
    <a:masterClrMapping/>
  </p:clrMapOvr>
</p:sldLayout>
</file>

<file path=ppt/slideLayouts/slideLayout16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C1229DF-22B4-3541-AF57-D891FA78918C}" type="slidenum">
              <a:rPr lang="en-US"/>
              <a:pPr>
                <a:defRPr/>
              </a:pPr>
              <a:t>‹#›</a:t>
            </a:fld>
            <a:endParaRPr lang="en-US"/>
          </a:p>
        </p:txBody>
      </p:sp>
    </p:spTree>
    <p:extLst>
      <p:ext uri="{BB962C8B-B14F-4D97-AF65-F5344CB8AC3E}">
        <p14:creationId xmlns:p14="http://schemas.microsoft.com/office/powerpoint/2010/main" val="2760517474"/>
      </p:ext>
    </p:extLst>
  </p:cSld>
  <p:clrMapOvr>
    <a:masterClrMapping/>
  </p:clrMapOvr>
</p:sldLayout>
</file>

<file path=ppt/slideLayouts/slideLayout16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98B5A98-61DE-3142-803D-11A13B540A6F}" type="slidenum">
              <a:rPr lang="en-US"/>
              <a:pPr>
                <a:defRPr/>
              </a:pPr>
              <a:t>‹#›</a:t>
            </a:fld>
            <a:endParaRPr lang="en-US"/>
          </a:p>
        </p:txBody>
      </p:sp>
    </p:spTree>
    <p:extLst>
      <p:ext uri="{BB962C8B-B14F-4D97-AF65-F5344CB8AC3E}">
        <p14:creationId xmlns:p14="http://schemas.microsoft.com/office/powerpoint/2010/main" val="1827339455"/>
      </p:ext>
    </p:extLst>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481CC54-F440-874C-A14F-78A56EC052F8}" type="slidenum">
              <a:rPr lang="en-US"/>
              <a:pPr>
                <a:defRPr/>
              </a:pPr>
              <a:t>‹#›</a:t>
            </a:fld>
            <a:endParaRPr lang="en-US"/>
          </a:p>
        </p:txBody>
      </p:sp>
    </p:spTree>
    <p:extLst>
      <p:ext uri="{BB962C8B-B14F-4D97-AF65-F5344CB8AC3E}">
        <p14:creationId xmlns:p14="http://schemas.microsoft.com/office/powerpoint/2010/main" val="18718981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ECD94CB-1CD7-3647-A3B2-8FCD4DB31D0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42828095"/>
      </p:ext>
    </p:extLst>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8FB306E-E098-6D41-A3DB-B0BE21642283}" type="slidenum">
              <a:rPr lang="en-US"/>
              <a:pPr>
                <a:defRPr/>
              </a:pPr>
              <a:t>‹#›</a:t>
            </a:fld>
            <a:endParaRPr lang="en-US"/>
          </a:p>
        </p:txBody>
      </p:sp>
    </p:spTree>
    <p:extLst>
      <p:ext uri="{BB962C8B-B14F-4D97-AF65-F5344CB8AC3E}">
        <p14:creationId xmlns:p14="http://schemas.microsoft.com/office/powerpoint/2010/main" val="3369915405"/>
      </p:ext>
    </p:extLst>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2589A2B-3CAF-8540-A7BF-CFBC14C8AECF}" type="slidenum">
              <a:rPr lang="en-US"/>
              <a:pPr>
                <a:defRPr/>
              </a:pPr>
              <a:t>‹#›</a:t>
            </a:fld>
            <a:endParaRPr lang="en-US"/>
          </a:p>
        </p:txBody>
      </p:sp>
    </p:spTree>
    <p:extLst>
      <p:ext uri="{BB962C8B-B14F-4D97-AF65-F5344CB8AC3E}">
        <p14:creationId xmlns:p14="http://schemas.microsoft.com/office/powerpoint/2010/main" val="2328235302"/>
      </p:ext>
    </p:extLst>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7CA4787-6B0D-FE48-AB91-B00244A33E55}" type="slidenum">
              <a:rPr lang="en-US"/>
              <a:pPr>
                <a:defRPr/>
              </a:pPr>
              <a:t>‹#›</a:t>
            </a:fld>
            <a:endParaRPr lang="en-US"/>
          </a:p>
        </p:txBody>
      </p:sp>
    </p:spTree>
    <p:extLst>
      <p:ext uri="{BB962C8B-B14F-4D97-AF65-F5344CB8AC3E}">
        <p14:creationId xmlns:p14="http://schemas.microsoft.com/office/powerpoint/2010/main" val="1688724836"/>
      </p:ext>
    </p:extLst>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8"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4099"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dirty="0"/>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b="1" i="0">
                <a:latin typeface="Arial" panose="020B0604020202020204" pitchFamily="34" charset="0"/>
              </a:defRPr>
            </a:lvl1pPr>
          </a:lstStyle>
          <a:p>
            <a:pPr>
              <a:defRPr/>
            </a:pPr>
            <a:endParaRPr lang="en-US" dirty="0"/>
          </a:p>
        </p:txBody>
      </p:sp>
      <p:sp>
        <p:nvSpPr>
          <p:cNvPr id="10" name="Rectangle 6"/>
          <p:cNvSpPr>
            <a:spLocks noGrp="1" noChangeArrowheads="1"/>
          </p:cNvSpPr>
          <p:nvPr>
            <p:ph type="sldNum" sz="quarter" idx="12"/>
          </p:nvPr>
        </p:nvSpPr>
        <p:spPr/>
        <p:txBody>
          <a:bodyPr anchorCtr="0"/>
          <a:lstStyle>
            <a:lvl1pPr>
              <a:defRPr b="1" i="0" smtClean="0">
                <a:latin typeface="Arial" panose="020B0604020202020204" pitchFamily="34" charset="0"/>
              </a:defRPr>
            </a:lvl1pPr>
          </a:lstStyle>
          <a:p>
            <a:pPr>
              <a:defRPr/>
            </a:pPr>
            <a:fld id="{179FDEBD-D1A8-5141-98CB-19BCBFD016BA}" type="slidenum">
              <a:rPr lang="en-US" smtClean="0"/>
              <a:pPr>
                <a:defRPr/>
              </a:pPr>
              <a:t>‹#›</a:t>
            </a:fld>
            <a:endParaRPr lang="en-US" dirty="0"/>
          </a:p>
        </p:txBody>
      </p:sp>
    </p:spTree>
    <p:extLst>
      <p:ext uri="{BB962C8B-B14F-4D97-AF65-F5344CB8AC3E}">
        <p14:creationId xmlns:p14="http://schemas.microsoft.com/office/powerpoint/2010/main" val="2146794425"/>
      </p:ext>
    </p:extLst>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0E59360-BDE0-9846-85B2-4DCB790C3229}" type="slidenum">
              <a:rPr lang="en-US" smtClean="0"/>
              <a:pPr>
                <a:defRPr/>
              </a:pPr>
              <a:t>‹#›</a:t>
            </a:fld>
            <a:endParaRPr lang="en-US" dirty="0"/>
          </a:p>
        </p:txBody>
      </p:sp>
    </p:spTree>
    <p:extLst>
      <p:ext uri="{BB962C8B-B14F-4D97-AF65-F5344CB8AC3E}">
        <p14:creationId xmlns:p14="http://schemas.microsoft.com/office/powerpoint/2010/main" val="2338930184"/>
      </p:ext>
    </p:extLst>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306804F-D085-A342-B7FD-BF7EAB8FEBFF}" type="slidenum">
              <a:rPr lang="en-US" smtClean="0"/>
              <a:pPr>
                <a:defRPr/>
              </a:pPr>
              <a:t>‹#›</a:t>
            </a:fld>
            <a:endParaRPr lang="en-US" dirty="0"/>
          </a:p>
        </p:txBody>
      </p:sp>
    </p:spTree>
    <p:extLst>
      <p:ext uri="{BB962C8B-B14F-4D97-AF65-F5344CB8AC3E}">
        <p14:creationId xmlns:p14="http://schemas.microsoft.com/office/powerpoint/2010/main" val="892160211"/>
      </p:ext>
    </p:extLst>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9D3C5D-C2BA-1449-A79D-ED787EA314D7}" type="slidenum">
              <a:rPr lang="en-US" smtClean="0"/>
              <a:pPr>
                <a:defRPr/>
              </a:pPr>
              <a:t>‹#›</a:t>
            </a:fld>
            <a:endParaRPr lang="en-US" dirty="0"/>
          </a:p>
        </p:txBody>
      </p:sp>
    </p:spTree>
    <p:extLst>
      <p:ext uri="{BB962C8B-B14F-4D97-AF65-F5344CB8AC3E}">
        <p14:creationId xmlns:p14="http://schemas.microsoft.com/office/powerpoint/2010/main" val="1343819974"/>
      </p:ext>
    </p:extLst>
  </p:cSld>
  <p:clrMapOvr>
    <a:masterClrMapping/>
  </p:clrMapOvr>
</p:sldLayout>
</file>

<file path=ppt/slideLayouts/slideLayout16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15CC1AD-1FF1-A545-AE4C-F67FAF9A2CAC}" type="slidenum">
              <a:rPr lang="en-US" smtClean="0"/>
              <a:pPr>
                <a:defRPr/>
              </a:pPr>
              <a:t>‹#›</a:t>
            </a:fld>
            <a:endParaRPr lang="en-US" dirty="0"/>
          </a:p>
        </p:txBody>
      </p:sp>
    </p:spTree>
    <p:extLst>
      <p:ext uri="{BB962C8B-B14F-4D97-AF65-F5344CB8AC3E}">
        <p14:creationId xmlns:p14="http://schemas.microsoft.com/office/powerpoint/2010/main" val="499209392"/>
      </p:ext>
    </p:extLst>
  </p:cSld>
  <p:clrMapOvr>
    <a:masterClrMapping/>
  </p:clrMapOvr>
</p:sldLayout>
</file>

<file path=ppt/slideLayouts/slideLayout1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C2B6B9A-7071-BC4E-9A85-A7E42FE36F55}" type="slidenum">
              <a:rPr lang="en-US" smtClean="0"/>
              <a:pPr>
                <a:defRPr/>
              </a:pPr>
              <a:t>‹#›</a:t>
            </a:fld>
            <a:endParaRPr lang="en-US" dirty="0"/>
          </a:p>
        </p:txBody>
      </p:sp>
    </p:spTree>
    <p:extLst>
      <p:ext uri="{BB962C8B-B14F-4D97-AF65-F5344CB8AC3E}">
        <p14:creationId xmlns:p14="http://schemas.microsoft.com/office/powerpoint/2010/main" val="1329775345"/>
      </p:ext>
    </p:extLst>
  </p:cSld>
  <p:clrMapOvr>
    <a:masterClrMapping/>
  </p:clrMapOvr>
</p:sldLayout>
</file>

<file path=ppt/slideLayouts/slideLayout16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B57E586-73B7-094F-89DC-210892969F5B}" type="slidenum">
              <a:rPr lang="en-US" smtClean="0"/>
              <a:pPr>
                <a:defRPr/>
              </a:pPr>
              <a:t>‹#›</a:t>
            </a:fld>
            <a:endParaRPr lang="en-US" dirty="0"/>
          </a:p>
        </p:txBody>
      </p:sp>
    </p:spTree>
    <p:extLst>
      <p:ext uri="{BB962C8B-B14F-4D97-AF65-F5344CB8AC3E}">
        <p14:creationId xmlns:p14="http://schemas.microsoft.com/office/powerpoint/2010/main" val="263603142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A90236-4B18-FB4D-9822-D356E23206F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38044975"/>
      </p:ext>
    </p:extLst>
  </p:cSld>
  <p:clrMapOvr>
    <a:masterClrMapping/>
  </p:clrMapOvr>
</p:sldLayout>
</file>

<file path=ppt/slideLayouts/slideLayout16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AC2970-D3B0-4E48-90C1-E3349ADF1FE0}" type="slidenum">
              <a:rPr lang="en-US" smtClean="0"/>
              <a:pPr>
                <a:defRPr/>
              </a:pPr>
              <a:t>‹#›</a:t>
            </a:fld>
            <a:endParaRPr lang="en-US" dirty="0"/>
          </a:p>
        </p:txBody>
      </p:sp>
    </p:spTree>
    <p:extLst>
      <p:ext uri="{BB962C8B-B14F-4D97-AF65-F5344CB8AC3E}">
        <p14:creationId xmlns:p14="http://schemas.microsoft.com/office/powerpoint/2010/main" val="2445415388"/>
      </p:ext>
    </p:extLst>
  </p:cSld>
  <p:clrMapOvr>
    <a:masterClrMapping/>
  </p:clrMapOvr>
</p:sldLayout>
</file>

<file path=ppt/slideLayouts/slideLayout16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2FD5E66-0BBA-5B45-A150-4E6A94DC1A53}" type="slidenum">
              <a:rPr lang="en-US" smtClean="0"/>
              <a:pPr>
                <a:defRPr/>
              </a:pPr>
              <a:t>‹#›</a:t>
            </a:fld>
            <a:endParaRPr lang="en-US" dirty="0"/>
          </a:p>
        </p:txBody>
      </p:sp>
    </p:spTree>
    <p:extLst>
      <p:ext uri="{BB962C8B-B14F-4D97-AF65-F5344CB8AC3E}">
        <p14:creationId xmlns:p14="http://schemas.microsoft.com/office/powerpoint/2010/main" val="2833054359"/>
      </p:ext>
    </p:extLst>
  </p:cSld>
  <p:clrMapOvr>
    <a:masterClrMapping/>
  </p:clrMapOvr>
</p:sldLayout>
</file>

<file path=ppt/slideLayouts/slideLayout16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2040FE-C209-3045-8CB8-437AD69E9E84}" type="slidenum">
              <a:rPr lang="en-US" smtClean="0"/>
              <a:pPr>
                <a:defRPr/>
              </a:pPr>
              <a:t>‹#›</a:t>
            </a:fld>
            <a:endParaRPr lang="en-US" dirty="0"/>
          </a:p>
        </p:txBody>
      </p:sp>
    </p:spTree>
    <p:extLst>
      <p:ext uri="{BB962C8B-B14F-4D97-AF65-F5344CB8AC3E}">
        <p14:creationId xmlns:p14="http://schemas.microsoft.com/office/powerpoint/2010/main" val="1986127745"/>
      </p:ext>
    </p:extLst>
  </p:cSld>
  <p:clrMapOvr>
    <a:masterClrMapping/>
  </p:clrMapOvr>
</p:sldLayout>
</file>

<file path=ppt/slideLayouts/slideLayout16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2D0050-49B2-5841-8D97-1E3D2C0DD0DE}" type="slidenum">
              <a:rPr lang="en-US" smtClean="0"/>
              <a:pPr>
                <a:defRPr/>
              </a:pPr>
              <a:t>‹#›</a:t>
            </a:fld>
            <a:endParaRPr lang="en-US" dirty="0"/>
          </a:p>
        </p:txBody>
      </p:sp>
    </p:spTree>
    <p:extLst>
      <p:ext uri="{BB962C8B-B14F-4D97-AF65-F5344CB8AC3E}">
        <p14:creationId xmlns:p14="http://schemas.microsoft.com/office/powerpoint/2010/main" val="2038859197"/>
      </p:ext>
    </p:extLst>
  </p:cSld>
  <p:clrMapOvr>
    <a:masterClrMapping/>
  </p:clrMapOvr>
</p:sldLayout>
</file>

<file path=ppt/slideLayouts/slideLayout16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4B23375-65B2-A249-B028-F8353C36507D}" type="slidenum">
              <a:rPr lang="en-US" smtClean="0"/>
              <a:pPr>
                <a:defRPr/>
              </a:pPr>
              <a:t>‹#›</a:t>
            </a:fld>
            <a:endParaRPr lang="en-US" dirty="0"/>
          </a:p>
        </p:txBody>
      </p:sp>
    </p:spTree>
    <p:extLst>
      <p:ext uri="{BB962C8B-B14F-4D97-AF65-F5344CB8AC3E}">
        <p14:creationId xmlns:p14="http://schemas.microsoft.com/office/powerpoint/2010/main" val="3260393620"/>
      </p:ext>
    </p:extLst>
  </p:cSld>
  <p:clrMapOvr>
    <a:masterClrMapping/>
  </p:clrMapOvr>
</p:sldLayout>
</file>

<file path=ppt/slideLayouts/slideLayout16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7CE5F2E-77BD-7844-B4CF-77CCCDCBF74C}" type="slidenum">
              <a:rPr lang="en-US" smtClean="0"/>
              <a:pPr>
                <a:defRPr/>
              </a:pPr>
              <a:t>‹#›</a:t>
            </a:fld>
            <a:endParaRPr lang="en-US" dirty="0"/>
          </a:p>
        </p:txBody>
      </p:sp>
    </p:spTree>
    <p:extLst>
      <p:ext uri="{BB962C8B-B14F-4D97-AF65-F5344CB8AC3E}">
        <p14:creationId xmlns:p14="http://schemas.microsoft.com/office/powerpoint/2010/main" val="74958101"/>
      </p:ext>
    </p:extLst>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E2501C7-73C3-CB4A-ACF0-4F1CBD041FC1}" type="slidenum">
              <a:rPr lang="en-US" smtClean="0"/>
              <a:pPr>
                <a:defRPr/>
              </a:pPr>
              <a:t>‹#›</a:t>
            </a:fld>
            <a:endParaRPr lang="en-US" dirty="0"/>
          </a:p>
        </p:txBody>
      </p:sp>
    </p:spTree>
    <p:extLst>
      <p:ext uri="{BB962C8B-B14F-4D97-AF65-F5344CB8AC3E}">
        <p14:creationId xmlns:p14="http://schemas.microsoft.com/office/powerpoint/2010/main" val="4091795820"/>
      </p:ext>
    </p:extLst>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C4AD28C-A925-D744-A7BF-EBACC9F176E5}" type="slidenum">
              <a:rPr lang="en-US" smtClean="0"/>
              <a:pPr>
                <a:defRPr/>
              </a:pPr>
              <a:t>‹#›</a:t>
            </a:fld>
            <a:endParaRPr lang="en-US" dirty="0"/>
          </a:p>
        </p:txBody>
      </p:sp>
    </p:spTree>
    <p:extLst>
      <p:ext uri="{BB962C8B-B14F-4D97-AF65-F5344CB8AC3E}">
        <p14:creationId xmlns:p14="http://schemas.microsoft.com/office/powerpoint/2010/main" val="3647288887"/>
      </p:ext>
    </p:extLst>
  </p:cSld>
  <p:clrMapOvr>
    <a:masterClrMapping/>
  </p:clrMapOvr>
</p:sldLayout>
</file>

<file path=ppt/slideLayouts/slideLayout16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CCAEAF8-2EE7-D847-9DDB-F972E68AC5F4}" type="slidenum">
              <a:rPr lang="en-US" smtClean="0"/>
              <a:pPr>
                <a:defRPr/>
              </a:pPr>
              <a:t>‹#›</a:t>
            </a:fld>
            <a:endParaRPr lang="en-US" dirty="0"/>
          </a:p>
        </p:txBody>
      </p:sp>
    </p:spTree>
    <p:extLst>
      <p:ext uri="{BB962C8B-B14F-4D97-AF65-F5344CB8AC3E}">
        <p14:creationId xmlns:p14="http://schemas.microsoft.com/office/powerpoint/2010/main" val="4015164065"/>
      </p:ext>
    </p:extLst>
  </p:cSld>
  <p:clrMapOvr>
    <a:masterClrMapping/>
  </p:clrMapOvr>
</p:sldLayout>
</file>

<file path=ppt/slideLayouts/slideLayout16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D1A2A63-E3FA-3343-BE9D-1D4641AA5947}" type="slidenum">
              <a:rPr lang="en-US" smtClean="0"/>
              <a:pPr>
                <a:defRPr/>
              </a:pPr>
              <a:t>‹#›</a:t>
            </a:fld>
            <a:endParaRPr lang="en-US" dirty="0"/>
          </a:p>
        </p:txBody>
      </p:sp>
    </p:spTree>
    <p:extLst>
      <p:ext uri="{BB962C8B-B14F-4D97-AF65-F5344CB8AC3E}">
        <p14:creationId xmlns:p14="http://schemas.microsoft.com/office/powerpoint/2010/main" val="96908821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B5A57D-1D50-F440-923F-AC6C7C3D576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72005184"/>
      </p:ext>
    </p:extLst>
  </p:cSld>
  <p:clrMapOvr>
    <a:masterClrMapping/>
  </p:clrMapOvr>
</p:sldLayout>
</file>

<file path=ppt/slideLayouts/slideLayout16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024273-F4A8-D14C-B09E-0C3EC218F285}" type="slidenum">
              <a:rPr lang="en-US" smtClean="0"/>
              <a:pPr>
                <a:defRPr/>
              </a:pPr>
              <a:t>‹#›</a:t>
            </a:fld>
            <a:endParaRPr lang="en-US" dirty="0"/>
          </a:p>
        </p:txBody>
      </p:sp>
    </p:spTree>
    <p:extLst>
      <p:ext uri="{BB962C8B-B14F-4D97-AF65-F5344CB8AC3E}">
        <p14:creationId xmlns:p14="http://schemas.microsoft.com/office/powerpoint/2010/main" val="3672286870"/>
      </p:ext>
    </p:extLst>
  </p:cSld>
  <p:clrMapOvr>
    <a:masterClrMapping/>
  </p:clrMapOvr>
</p:sldLayout>
</file>

<file path=ppt/slideLayouts/slideLayout16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6C0463B-4BE8-3C4D-8539-83D14A12015A}" type="slidenum">
              <a:rPr lang="en-US" smtClean="0"/>
              <a:pPr>
                <a:defRPr/>
              </a:pPr>
              <a:t>‹#›</a:t>
            </a:fld>
            <a:endParaRPr lang="en-US" dirty="0"/>
          </a:p>
        </p:txBody>
      </p:sp>
    </p:spTree>
    <p:extLst>
      <p:ext uri="{BB962C8B-B14F-4D97-AF65-F5344CB8AC3E}">
        <p14:creationId xmlns:p14="http://schemas.microsoft.com/office/powerpoint/2010/main" val="821201558"/>
      </p:ext>
    </p:extLst>
  </p:cSld>
  <p:clrMapOvr>
    <a:masterClrMapping/>
  </p:clrMapOvr>
</p:sldLayout>
</file>

<file path=ppt/slideLayouts/slideLayout16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523E660-69BD-DE44-BD95-3CC6DDDD5468}" type="slidenum">
              <a:rPr lang="en-US" smtClean="0"/>
              <a:pPr>
                <a:defRPr/>
              </a:pPr>
              <a:t>‹#›</a:t>
            </a:fld>
            <a:endParaRPr lang="en-US" dirty="0"/>
          </a:p>
        </p:txBody>
      </p:sp>
    </p:spTree>
    <p:extLst>
      <p:ext uri="{BB962C8B-B14F-4D97-AF65-F5344CB8AC3E}">
        <p14:creationId xmlns:p14="http://schemas.microsoft.com/office/powerpoint/2010/main" val="2086758961"/>
      </p:ext>
    </p:extLst>
  </p:cSld>
  <p:clrMapOvr>
    <a:masterClrMapping/>
  </p:clrMapOvr>
</p:sldLayout>
</file>

<file path=ppt/slideLayouts/slideLayout16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EE8C691-7CE1-C44E-98AB-9815E896BFDC}" type="slidenum">
              <a:rPr lang="en-US" smtClean="0"/>
              <a:pPr>
                <a:defRPr/>
              </a:pPr>
              <a:t>‹#›</a:t>
            </a:fld>
            <a:endParaRPr lang="en-US" dirty="0"/>
          </a:p>
        </p:txBody>
      </p:sp>
    </p:spTree>
    <p:extLst>
      <p:ext uri="{BB962C8B-B14F-4D97-AF65-F5344CB8AC3E}">
        <p14:creationId xmlns:p14="http://schemas.microsoft.com/office/powerpoint/2010/main" val="2443424135"/>
      </p:ext>
    </p:extLst>
  </p:cSld>
  <p:clrMapOvr>
    <a:masterClrMapping/>
  </p:clrMapOvr>
</p:sldLayout>
</file>

<file path=ppt/slideLayouts/slideLayout16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B352A98-14E1-0142-9136-29BEC7C45BE0}" type="slidenum">
              <a:rPr lang="en-US" smtClean="0"/>
              <a:pPr>
                <a:defRPr/>
              </a:pPr>
              <a:t>‹#›</a:t>
            </a:fld>
            <a:endParaRPr lang="en-US" dirty="0"/>
          </a:p>
        </p:txBody>
      </p:sp>
    </p:spTree>
    <p:extLst>
      <p:ext uri="{BB962C8B-B14F-4D97-AF65-F5344CB8AC3E}">
        <p14:creationId xmlns:p14="http://schemas.microsoft.com/office/powerpoint/2010/main" val="2476233533"/>
      </p:ext>
    </p:extLst>
  </p:cSld>
  <p:clrMapOvr>
    <a:masterClrMapping/>
  </p:clrMapOvr>
</p:sldLayout>
</file>

<file path=ppt/slideLayouts/slideLayout16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0"/>
          <p:cNvSpPr>
            <a:spLocks noGrp="1" noChangeArrowheads="1"/>
          </p:cNvSpPr>
          <p:nvPr>
            <p:ph type="dt" sz="half" idx="10"/>
          </p:nvPr>
        </p:nvSpPr>
        <p:spPr>
          <a:ln/>
        </p:spPr>
        <p:txBody>
          <a:bodyPr/>
          <a:lstStyle>
            <a:lvl1pPr>
              <a:defRPr/>
            </a:lvl1pPr>
          </a:lstStyle>
          <a:p>
            <a:pPr>
              <a:defRPr/>
            </a:pPr>
            <a:endParaRPr lang="en-US"/>
          </a:p>
        </p:txBody>
      </p:sp>
      <p:sp>
        <p:nvSpPr>
          <p:cNvPr id="5" name="Rectangle 51"/>
          <p:cNvSpPr>
            <a:spLocks noGrp="1" noChangeArrowheads="1"/>
          </p:cNvSpPr>
          <p:nvPr>
            <p:ph type="ftr" sz="quarter" idx="11"/>
          </p:nvPr>
        </p:nvSpPr>
        <p:spPr>
          <a:ln/>
        </p:spPr>
        <p:txBody>
          <a:bodyPr/>
          <a:lstStyle>
            <a:lvl1pPr>
              <a:defRPr/>
            </a:lvl1pPr>
          </a:lstStyle>
          <a:p>
            <a:pPr>
              <a:defRPr/>
            </a:pPr>
            <a:endParaRPr lang="en-US"/>
          </a:p>
        </p:txBody>
      </p:sp>
      <p:sp>
        <p:nvSpPr>
          <p:cNvPr id="6" name="Rectangle 52"/>
          <p:cNvSpPr>
            <a:spLocks noGrp="1" noChangeArrowheads="1"/>
          </p:cNvSpPr>
          <p:nvPr>
            <p:ph type="sldNum" sz="quarter" idx="12"/>
          </p:nvPr>
        </p:nvSpPr>
        <p:spPr>
          <a:ln/>
        </p:spPr>
        <p:txBody>
          <a:bodyPr/>
          <a:lstStyle>
            <a:lvl1pPr>
              <a:defRPr/>
            </a:lvl1pPr>
          </a:lstStyle>
          <a:p>
            <a:pPr>
              <a:defRPr/>
            </a:pPr>
            <a:fld id="{C50A9433-D193-0544-B4C0-DEEF4938F295}" type="slidenum">
              <a:rPr lang="en-US"/>
              <a:pPr>
                <a:defRPr/>
              </a:pPr>
              <a:t>‹#›</a:t>
            </a:fld>
            <a:endParaRPr lang="en-US"/>
          </a:p>
        </p:txBody>
      </p:sp>
    </p:spTree>
    <p:extLst>
      <p:ext uri="{BB962C8B-B14F-4D97-AF65-F5344CB8AC3E}">
        <p14:creationId xmlns:p14="http://schemas.microsoft.com/office/powerpoint/2010/main" val="2977452497"/>
      </p:ext>
    </p:extLst>
  </p:cSld>
  <p:clrMapOvr>
    <a:masterClrMapping/>
  </p:clrMapOvr>
</p:sldLayout>
</file>

<file path=ppt/slideLayouts/slideLayout16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0"/>
          <p:cNvSpPr>
            <a:spLocks noGrp="1" noChangeArrowheads="1"/>
          </p:cNvSpPr>
          <p:nvPr>
            <p:ph type="dt" sz="half" idx="10"/>
          </p:nvPr>
        </p:nvSpPr>
        <p:spPr>
          <a:ln/>
        </p:spPr>
        <p:txBody>
          <a:bodyPr/>
          <a:lstStyle>
            <a:lvl1pPr>
              <a:defRPr/>
            </a:lvl1pPr>
          </a:lstStyle>
          <a:p>
            <a:pPr>
              <a:defRPr/>
            </a:pPr>
            <a:endParaRPr lang="en-US"/>
          </a:p>
        </p:txBody>
      </p:sp>
      <p:sp>
        <p:nvSpPr>
          <p:cNvPr id="5" name="Rectangle 51"/>
          <p:cNvSpPr>
            <a:spLocks noGrp="1" noChangeArrowheads="1"/>
          </p:cNvSpPr>
          <p:nvPr>
            <p:ph type="ftr" sz="quarter" idx="11"/>
          </p:nvPr>
        </p:nvSpPr>
        <p:spPr>
          <a:ln/>
        </p:spPr>
        <p:txBody>
          <a:bodyPr/>
          <a:lstStyle>
            <a:lvl1pPr>
              <a:defRPr/>
            </a:lvl1pPr>
          </a:lstStyle>
          <a:p>
            <a:pPr>
              <a:defRPr/>
            </a:pPr>
            <a:endParaRPr lang="en-US"/>
          </a:p>
        </p:txBody>
      </p:sp>
      <p:sp>
        <p:nvSpPr>
          <p:cNvPr id="6" name="Rectangle 52"/>
          <p:cNvSpPr>
            <a:spLocks noGrp="1" noChangeArrowheads="1"/>
          </p:cNvSpPr>
          <p:nvPr>
            <p:ph type="sldNum" sz="quarter" idx="12"/>
          </p:nvPr>
        </p:nvSpPr>
        <p:spPr>
          <a:ln/>
        </p:spPr>
        <p:txBody>
          <a:bodyPr/>
          <a:lstStyle>
            <a:lvl1pPr>
              <a:defRPr/>
            </a:lvl1pPr>
          </a:lstStyle>
          <a:p>
            <a:pPr>
              <a:defRPr/>
            </a:pPr>
            <a:fld id="{0B16102F-7C9E-994A-A07E-A33CD9595280}" type="slidenum">
              <a:rPr lang="en-US"/>
              <a:pPr>
                <a:defRPr/>
              </a:pPr>
              <a:t>‹#›</a:t>
            </a:fld>
            <a:endParaRPr lang="en-US"/>
          </a:p>
        </p:txBody>
      </p:sp>
    </p:spTree>
    <p:extLst>
      <p:ext uri="{BB962C8B-B14F-4D97-AF65-F5344CB8AC3E}">
        <p14:creationId xmlns:p14="http://schemas.microsoft.com/office/powerpoint/2010/main" val="4072034039"/>
      </p:ext>
    </p:extLst>
  </p:cSld>
  <p:clrMapOvr>
    <a:masterClrMapping/>
  </p:clrMapOvr>
</p:sldLayout>
</file>

<file path=ppt/slideLayouts/slideLayout16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0"/>
          <p:cNvSpPr>
            <a:spLocks noGrp="1" noChangeArrowheads="1"/>
          </p:cNvSpPr>
          <p:nvPr>
            <p:ph type="dt" sz="half" idx="10"/>
          </p:nvPr>
        </p:nvSpPr>
        <p:spPr>
          <a:ln/>
        </p:spPr>
        <p:txBody>
          <a:bodyPr/>
          <a:lstStyle>
            <a:lvl1pPr>
              <a:defRPr/>
            </a:lvl1pPr>
          </a:lstStyle>
          <a:p>
            <a:pPr>
              <a:defRPr/>
            </a:pPr>
            <a:endParaRPr lang="en-US"/>
          </a:p>
        </p:txBody>
      </p:sp>
      <p:sp>
        <p:nvSpPr>
          <p:cNvPr id="5" name="Rectangle 51"/>
          <p:cNvSpPr>
            <a:spLocks noGrp="1" noChangeArrowheads="1"/>
          </p:cNvSpPr>
          <p:nvPr>
            <p:ph type="ftr" sz="quarter" idx="11"/>
          </p:nvPr>
        </p:nvSpPr>
        <p:spPr>
          <a:ln/>
        </p:spPr>
        <p:txBody>
          <a:bodyPr/>
          <a:lstStyle>
            <a:lvl1pPr>
              <a:defRPr/>
            </a:lvl1pPr>
          </a:lstStyle>
          <a:p>
            <a:pPr>
              <a:defRPr/>
            </a:pPr>
            <a:endParaRPr lang="en-US"/>
          </a:p>
        </p:txBody>
      </p:sp>
      <p:sp>
        <p:nvSpPr>
          <p:cNvPr id="6" name="Rectangle 52"/>
          <p:cNvSpPr>
            <a:spLocks noGrp="1" noChangeArrowheads="1"/>
          </p:cNvSpPr>
          <p:nvPr>
            <p:ph type="sldNum" sz="quarter" idx="12"/>
          </p:nvPr>
        </p:nvSpPr>
        <p:spPr>
          <a:ln/>
        </p:spPr>
        <p:txBody>
          <a:bodyPr/>
          <a:lstStyle>
            <a:lvl1pPr>
              <a:defRPr/>
            </a:lvl1pPr>
          </a:lstStyle>
          <a:p>
            <a:pPr>
              <a:defRPr/>
            </a:pPr>
            <a:fld id="{8EAA8D00-A8A6-D746-9470-D650CB448ACB}" type="slidenum">
              <a:rPr lang="en-US"/>
              <a:pPr>
                <a:defRPr/>
              </a:pPr>
              <a:t>‹#›</a:t>
            </a:fld>
            <a:endParaRPr lang="en-US"/>
          </a:p>
        </p:txBody>
      </p:sp>
    </p:spTree>
    <p:extLst>
      <p:ext uri="{BB962C8B-B14F-4D97-AF65-F5344CB8AC3E}">
        <p14:creationId xmlns:p14="http://schemas.microsoft.com/office/powerpoint/2010/main" val="3505967720"/>
      </p:ext>
    </p:extLst>
  </p:cSld>
  <p:clrMapOvr>
    <a:masterClrMapping/>
  </p:clrMapOvr>
</p:sldLayout>
</file>

<file path=ppt/slideLayouts/slideLayout16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0"/>
          <p:cNvSpPr>
            <a:spLocks noGrp="1" noChangeArrowheads="1"/>
          </p:cNvSpPr>
          <p:nvPr>
            <p:ph type="dt" sz="half" idx="10"/>
          </p:nvPr>
        </p:nvSpPr>
        <p:spPr>
          <a:ln/>
        </p:spPr>
        <p:txBody>
          <a:bodyPr/>
          <a:lstStyle>
            <a:lvl1pPr>
              <a:defRPr/>
            </a:lvl1pPr>
          </a:lstStyle>
          <a:p>
            <a:pPr>
              <a:defRPr/>
            </a:pPr>
            <a:endParaRPr lang="en-US"/>
          </a:p>
        </p:txBody>
      </p:sp>
      <p:sp>
        <p:nvSpPr>
          <p:cNvPr id="6" name="Rectangle 51"/>
          <p:cNvSpPr>
            <a:spLocks noGrp="1" noChangeArrowheads="1"/>
          </p:cNvSpPr>
          <p:nvPr>
            <p:ph type="ftr" sz="quarter" idx="11"/>
          </p:nvPr>
        </p:nvSpPr>
        <p:spPr>
          <a:ln/>
        </p:spPr>
        <p:txBody>
          <a:bodyPr/>
          <a:lstStyle>
            <a:lvl1pPr>
              <a:defRPr/>
            </a:lvl1pPr>
          </a:lstStyle>
          <a:p>
            <a:pPr>
              <a:defRPr/>
            </a:pPr>
            <a:endParaRPr lang="en-US"/>
          </a:p>
        </p:txBody>
      </p:sp>
      <p:sp>
        <p:nvSpPr>
          <p:cNvPr id="7" name="Rectangle 52"/>
          <p:cNvSpPr>
            <a:spLocks noGrp="1" noChangeArrowheads="1"/>
          </p:cNvSpPr>
          <p:nvPr>
            <p:ph type="sldNum" sz="quarter" idx="12"/>
          </p:nvPr>
        </p:nvSpPr>
        <p:spPr>
          <a:ln/>
        </p:spPr>
        <p:txBody>
          <a:bodyPr/>
          <a:lstStyle>
            <a:lvl1pPr>
              <a:defRPr/>
            </a:lvl1pPr>
          </a:lstStyle>
          <a:p>
            <a:pPr>
              <a:defRPr/>
            </a:pPr>
            <a:fld id="{A39AE5AF-25B2-FE4A-A82D-0138A4AC351B}" type="slidenum">
              <a:rPr lang="en-US"/>
              <a:pPr>
                <a:defRPr/>
              </a:pPr>
              <a:t>‹#›</a:t>
            </a:fld>
            <a:endParaRPr lang="en-US"/>
          </a:p>
        </p:txBody>
      </p:sp>
    </p:spTree>
    <p:extLst>
      <p:ext uri="{BB962C8B-B14F-4D97-AF65-F5344CB8AC3E}">
        <p14:creationId xmlns:p14="http://schemas.microsoft.com/office/powerpoint/2010/main" val="2780190893"/>
      </p:ext>
    </p:extLst>
  </p:cSld>
  <p:clrMapOvr>
    <a:masterClrMapping/>
  </p:clrMapOvr>
</p:sldLayout>
</file>

<file path=ppt/slideLayouts/slideLayout16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0"/>
          <p:cNvSpPr>
            <a:spLocks noGrp="1" noChangeArrowheads="1"/>
          </p:cNvSpPr>
          <p:nvPr>
            <p:ph type="dt" sz="half" idx="10"/>
          </p:nvPr>
        </p:nvSpPr>
        <p:spPr>
          <a:ln/>
        </p:spPr>
        <p:txBody>
          <a:bodyPr/>
          <a:lstStyle>
            <a:lvl1pPr>
              <a:defRPr/>
            </a:lvl1pPr>
          </a:lstStyle>
          <a:p>
            <a:pPr>
              <a:defRPr/>
            </a:pPr>
            <a:endParaRPr lang="en-US"/>
          </a:p>
        </p:txBody>
      </p:sp>
      <p:sp>
        <p:nvSpPr>
          <p:cNvPr id="8" name="Rectangle 51"/>
          <p:cNvSpPr>
            <a:spLocks noGrp="1" noChangeArrowheads="1"/>
          </p:cNvSpPr>
          <p:nvPr>
            <p:ph type="ftr" sz="quarter" idx="11"/>
          </p:nvPr>
        </p:nvSpPr>
        <p:spPr>
          <a:ln/>
        </p:spPr>
        <p:txBody>
          <a:bodyPr/>
          <a:lstStyle>
            <a:lvl1pPr>
              <a:defRPr/>
            </a:lvl1pPr>
          </a:lstStyle>
          <a:p>
            <a:pPr>
              <a:defRPr/>
            </a:pPr>
            <a:endParaRPr lang="en-US"/>
          </a:p>
        </p:txBody>
      </p:sp>
      <p:sp>
        <p:nvSpPr>
          <p:cNvPr id="9" name="Rectangle 52"/>
          <p:cNvSpPr>
            <a:spLocks noGrp="1" noChangeArrowheads="1"/>
          </p:cNvSpPr>
          <p:nvPr>
            <p:ph type="sldNum" sz="quarter" idx="12"/>
          </p:nvPr>
        </p:nvSpPr>
        <p:spPr>
          <a:ln/>
        </p:spPr>
        <p:txBody>
          <a:bodyPr/>
          <a:lstStyle>
            <a:lvl1pPr>
              <a:defRPr/>
            </a:lvl1pPr>
          </a:lstStyle>
          <a:p>
            <a:pPr>
              <a:defRPr/>
            </a:pPr>
            <a:fld id="{777F8D3C-8939-6A41-8D97-AF44B20EC2F4}" type="slidenum">
              <a:rPr lang="en-US"/>
              <a:pPr>
                <a:defRPr/>
              </a:pPr>
              <a:t>‹#›</a:t>
            </a:fld>
            <a:endParaRPr lang="en-US"/>
          </a:p>
        </p:txBody>
      </p:sp>
    </p:spTree>
    <p:extLst>
      <p:ext uri="{BB962C8B-B14F-4D97-AF65-F5344CB8AC3E}">
        <p14:creationId xmlns:p14="http://schemas.microsoft.com/office/powerpoint/2010/main" val="200124164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fld id="{3AF5DA18-D48E-CC43-883C-DF917E2B35C3}" type="slidenum">
              <a:rPr lang="en-US" smtClean="0"/>
              <a:pPr/>
              <a:t>‹#›</a:t>
            </a:fld>
            <a:endParaRPr lang="en-US" dirty="0"/>
          </a:p>
        </p:txBody>
      </p:sp>
    </p:spTree>
    <p:extLst>
      <p:ext uri="{BB962C8B-B14F-4D97-AF65-F5344CB8AC3E}">
        <p14:creationId xmlns:p14="http://schemas.microsoft.com/office/powerpoint/2010/main" val="367609393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ED2F78-B541-9944-8470-6B02591708B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02614974"/>
      </p:ext>
    </p:extLst>
  </p:cSld>
  <p:clrMapOvr>
    <a:masterClrMapping/>
  </p:clrMapOvr>
</p:sldLayout>
</file>

<file path=ppt/slideLayouts/slideLayout17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0"/>
          <p:cNvSpPr>
            <a:spLocks noGrp="1" noChangeArrowheads="1"/>
          </p:cNvSpPr>
          <p:nvPr>
            <p:ph type="dt" sz="half" idx="10"/>
          </p:nvPr>
        </p:nvSpPr>
        <p:spPr>
          <a:ln/>
        </p:spPr>
        <p:txBody>
          <a:bodyPr/>
          <a:lstStyle>
            <a:lvl1pPr>
              <a:defRPr/>
            </a:lvl1pPr>
          </a:lstStyle>
          <a:p>
            <a:pPr>
              <a:defRPr/>
            </a:pPr>
            <a:endParaRPr lang="en-US"/>
          </a:p>
        </p:txBody>
      </p:sp>
      <p:sp>
        <p:nvSpPr>
          <p:cNvPr id="4" name="Rectangle 51"/>
          <p:cNvSpPr>
            <a:spLocks noGrp="1" noChangeArrowheads="1"/>
          </p:cNvSpPr>
          <p:nvPr>
            <p:ph type="ftr" sz="quarter" idx="11"/>
          </p:nvPr>
        </p:nvSpPr>
        <p:spPr>
          <a:ln/>
        </p:spPr>
        <p:txBody>
          <a:bodyPr/>
          <a:lstStyle>
            <a:lvl1pPr>
              <a:defRPr/>
            </a:lvl1pPr>
          </a:lstStyle>
          <a:p>
            <a:pPr>
              <a:defRPr/>
            </a:pPr>
            <a:endParaRPr lang="en-US"/>
          </a:p>
        </p:txBody>
      </p:sp>
      <p:sp>
        <p:nvSpPr>
          <p:cNvPr id="5" name="Rectangle 52"/>
          <p:cNvSpPr>
            <a:spLocks noGrp="1" noChangeArrowheads="1"/>
          </p:cNvSpPr>
          <p:nvPr>
            <p:ph type="sldNum" sz="quarter" idx="12"/>
          </p:nvPr>
        </p:nvSpPr>
        <p:spPr>
          <a:ln/>
        </p:spPr>
        <p:txBody>
          <a:bodyPr/>
          <a:lstStyle>
            <a:lvl1pPr>
              <a:defRPr/>
            </a:lvl1pPr>
          </a:lstStyle>
          <a:p>
            <a:pPr>
              <a:defRPr/>
            </a:pPr>
            <a:fld id="{DBDF882A-585D-6243-B3BD-76D8FACD4DAB}" type="slidenum">
              <a:rPr lang="en-US"/>
              <a:pPr>
                <a:defRPr/>
              </a:pPr>
              <a:t>‹#›</a:t>
            </a:fld>
            <a:endParaRPr lang="en-US"/>
          </a:p>
        </p:txBody>
      </p:sp>
    </p:spTree>
    <p:extLst>
      <p:ext uri="{BB962C8B-B14F-4D97-AF65-F5344CB8AC3E}">
        <p14:creationId xmlns:p14="http://schemas.microsoft.com/office/powerpoint/2010/main" val="3009802845"/>
      </p:ext>
    </p:extLst>
  </p:cSld>
  <p:clrMapOvr>
    <a:masterClrMapping/>
  </p:clrMapOvr>
</p:sldLayout>
</file>

<file path=ppt/slideLayouts/slideLayout17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0"/>
          <p:cNvSpPr>
            <a:spLocks noGrp="1" noChangeArrowheads="1"/>
          </p:cNvSpPr>
          <p:nvPr>
            <p:ph type="dt" sz="half" idx="10"/>
          </p:nvPr>
        </p:nvSpPr>
        <p:spPr>
          <a:ln/>
        </p:spPr>
        <p:txBody>
          <a:bodyPr/>
          <a:lstStyle>
            <a:lvl1pPr>
              <a:defRPr/>
            </a:lvl1pPr>
          </a:lstStyle>
          <a:p>
            <a:pPr>
              <a:defRPr/>
            </a:pPr>
            <a:endParaRPr lang="en-US"/>
          </a:p>
        </p:txBody>
      </p:sp>
      <p:sp>
        <p:nvSpPr>
          <p:cNvPr id="3" name="Rectangle 51"/>
          <p:cNvSpPr>
            <a:spLocks noGrp="1" noChangeArrowheads="1"/>
          </p:cNvSpPr>
          <p:nvPr>
            <p:ph type="ftr" sz="quarter" idx="11"/>
          </p:nvPr>
        </p:nvSpPr>
        <p:spPr>
          <a:ln/>
        </p:spPr>
        <p:txBody>
          <a:bodyPr/>
          <a:lstStyle>
            <a:lvl1pPr>
              <a:defRPr/>
            </a:lvl1pPr>
          </a:lstStyle>
          <a:p>
            <a:pPr>
              <a:defRPr/>
            </a:pPr>
            <a:endParaRPr lang="en-US"/>
          </a:p>
        </p:txBody>
      </p:sp>
      <p:sp>
        <p:nvSpPr>
          <p:cNvPr id="4" name="Rectangle 52"/>
          <p:cNvSpPr>
            <a:spLocks noGrp="1" noChangeArrowheads="1"/>
          </p:cNvSpPr>
          <p:nvPr>
            <p:ph type="sldNum" sz="quarter" idx="12"/>
          </p:nvPr>
        </p:nvSpPr>
        <p:spPr>
          <a:ln/>
        </p:spPr>
        <p:txBody>
          <a:bodyPr/>
          <a:lstStyle>
            <a:lvl1pPr>
              <a:defRPr/>
            </a:lvl1pPr>
          </a:lstStyle>
          <a:p>
            <a:pPr>
              <a:defRPr/>
            </a:pPr>
            <a:fld id="{823A4AAD-BD82-874D-8627-A359D522921D}" type="slidenum">
              <a:rPr lang="en-US"/>
              <a:pPr>
                <a:defRPr/>
              </a:pPr>
              <a:t>‹#›</a:t>
            </a:fld>
            <a:endParaRPr lang="en-US"/>
          </a:p>
        </p:txBody>
      </p:sp>
    </p:spTree>
    <p:extLst>
      <p:ext uri="{BB962C8B-B14F-4D97-AF65-F5344CB8AC3E}">
        <p14:creationId xmlns:p14="http://schemas.microsoft.com/office/powerpoint/2010/main" val="3080711335"/>
      </p:ext>
    </p:extLst>
  </p:cSld>
  <p:clrMapOvr>
    <a:masterClrMapping/>
  </p:clrMapOvr>
</p:sldLayout>
</file>

<file path=ppt/slideLayouts/slideLayout17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0"/>
          <p:cNvSpPr>
            <a:spLocks noGrp="1" noChangeArrowheads="1"/>
          </p:cNvSpPr>
          <p:nvPr>
            <p:ph type="dt" sz="half" idx="10"/>
          </p:nvPr>
        </p:nvSpPr>
        <p:spPr>
          <a:ln/>
        </p:spPr>
        <p:txBody>
          <a:bodyPr/>
          <a:lstStyle>
            <a:lvl1pPr>
              <a:defRPr/>
            </a:lvl1pPr>
          </a:lstStyle>
          <a:p>
            <a:pPr>
              <a:defRPr/>
            </a:pPr>
            <a:endParaRPr lang="en-US"/>
          </a:p>
        </p:txBody>
      </p:sp>
      <p:sp>
        <p:nvSpPr>
          <p:cNvPr id="6" name="Rectangle 51"/>
          <p:cNvSpPr>
            <a:spLocks noGrp="1" noChangeArrowheads="1"/>
          </p:cNvSpPr>
          <p:nvPr>
            <p:ph type="ftr" sz="quarter" idx="11"/>
          </p:nvPr>
        </p:nvSpPr>
        <p:spPr>
          <a:ln/>
        </p:spPr>
        <p:txBody>
          <a:bodyPr/>
          <a:lstStyle>
            <a:lvl1pPr>
              <a:defRPr/>
            </a:lvl1pPr>
          </a:lstStyle>
          <a:p>
            <a:pPr>
              <a:defRPr/>
            </a:pPr>
            <a:endParaRPr lang="en-US"/>
          </a:p>
        </p:txBody>
      </p:sp>
      <p:sp>
        <p:nvSpPr>
          <p:cNvPr id="7" name="Rectangle 52"/>
          <p:cNvSpPr>
            <a:spLocks noGrp="1" noChangeArrowheads="1"/>
          </p:cNvSpPr>
          <p:nvPr>
            <p:ph type="sldNum" sz="quarter" idx="12"/>
          </p:nvPr>
        </p:nvSpPr>
        <p:spPr>
          <a:ln/>
        </p:spPr>
        <p:txBody>
          <a:bodyPr/>
          <a:lstStyle>
            <a:lvl1pPr>
              <a:defRPr/>
            </a:lvl1pPr>
          </a:lstStyle>
          <a:p>
            <a:pPr>
              <a:defRPr/>
            </a:pPr>
            <a:fld id="{23C3C642-81CB-E94B-86D5-7568C1A13CE0}" type="slidenum">
              <a:rPr lang="en-US"/>
              <a:pPr>
                <a:defRPr/>
              </a:pPr>
              <a:t>‹#›</a:t>
            </a:fld>
            <a:endParaRPr lang="en-US"/>
          </a:p>
        </p:txBody>
      </p:sp>
    </p:spTree>
    <p:extLst>
      <p:ext uri="{BB962C8B-B14F-4D97-AF65-F5344CB8AC3E}">
        <p14:creationId xmlns:p14="http://schemas.microsoft.com/office/powerpoint/2010/main" val="897038548"/>
      </p:ext>
    </p:extLst>
  </p:cSld>
  <p:clrMapOvr>
    <a:masterClrMapping/>
  </p:clrMapOvr>
</p:sldLayout>
</file>

<file path=ppt/slideLayouts/slideLayout17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0"/>
          <p:cNvSpPr>
            <a:spLocks noGrp="1" noChangeArrowheads="1"/>
          </p:cNvSpPr>
          <p:nvPr>
            <p:ph type="dt" sz="half" idx="10"/>
          </p:nvPr>
        </p:nvSpPr>
        <p:spPr>
          <a:ln/>
        </p:spPr>
        <p:txBody>
          <a:bodyPr/>
          <a:lstStyle>
            <a:lvl1pPr>
              <a:defRPr/>
            </a:lvl1pPr>
          </a:lstStyle>
          <a:p>
            <a:pPr>
              <a:defRPr/>
            </a:pPr>
            <a:endParaRPr lang="en-US"/>
          </a:p>
        </p:txBody>
      </p:sp>
      <p:sp>
        <p:nvSpPr>
          <p:cNvPr id="6" name="Rectangle 51"/>
          <p:cNvSpPr>
            <a:spLocks noGrp="1" noChangeArrowheads="1"/>
          </p:cNvSpPr>
          <p:nvPr>
            <p:ph type="ftr" sz="quarter" idx="11"/>
          </p:nvPr>
        </p:nvSpPr>
        <p:spPr>
          <a:ln/>
        </p:spPr>
        <p:txBody>
          <a:bodyPr/>
          <a:lstStyle>
            <a:lvl1pPr>
              <a:defRPr/>
            </a:lvl1pPr>
          </a:lstStyle>
          <a:p>
            <a:pPr>
              <a:defRPr/>
            </a:pPr>
            <a:endParaRPr lang="en-US"/>
          </a:p>
        </p:txBody>
      </p:sp>
      <p:sp>
        <p:nvSpPr>
          <p:cNvPr id="7" name="Rectangle 52"/>
          <p:cNvSpPr>
            <a:spLocks noGrp="1" noChangeArrowheads="1"/>
          </p:cNvSpPr>
          <p:nvPr>
            <p:ph type="sldNum" sz="quarter" idx="12"/>
          </p:nvPr>
        </p:nvSpPr>
        <p:spPr>
          <a:ln/>
        </p:spPr>
        <p:txBody>
          <a:bodyPr/>
          <a:lstStyle>
            <a:lvl1pPr>
              <a:defRPr/>
            </a:lvl1pPr>
          </a:lstStyle>
          <a:p>
            <a:pPr>
              <a:defRPr/>
            </a:pPr>
            <a:fld id="{3CC255F8-65FC-A641-8FCC-33004A2FD0E6}" type="slidenum">
              <a:rPr lang="en-US"/>
              <a:pPr>
                <a:defRPr/>
              </a:pPr>
              <a:t>‹#›</a:t>
            </a:fld>
            <a:endParaRPr lang="en-US"/>
          </a:p>
        </p:txBody>
      </p:sp>
    </p:spTree>
    <p:extLst>
      <p:ext uri="{BB962C8B-B14F-4D97-AF65-F5344CB8AC3E}">
        <p14:creationId xmlns:p14="http://schemas.microsoft.com/office/powerpoint/2010/main" val="1918995176"/>
      </p:ext>
    </p:extLst>
  </p:cSld>
  <p:clrMapOvr>
    <a:masterClrMapping/>
  </p:clrMapOvr>
</p:sldLayout>
</file>

<file path=ppt/slideLayouts/slideLayout17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0"/>
          <p:cNvSpPr>
            <a:spLocks noGrp="1" noChangeArrowheads="1"/>
          </p:cNvSpPr>
          <p:nvPr>
            <p:ph type="dt" sz="half" idx="10"/>
          </p:nvPr>
        </p:nvSpPr>
        <p:spPr>
          <a:ln/>
        </p:spPr>
        <p:txBody>
          <a:bodyPr/>
          <a:lstStyle>
            <a:lvl1pPr>
              <a:defRPr/>
            </a:lvl1pPr>
          </a:lstStyle>
          <a:p>
            <a:pPr>
              <a:defRPr/>
            </a:pPr>
            <a:endParaRPr lang="en-US"/>
          </a:p>
        </p:txBody>
      </p:sp>
      <p:sp>
        <p:nvSpPr>
          <p:cNvPr id="5" name="Rectangle 51"/>
          <p:cNvSpPr>
            <a:spLocks noGrp="1" noChangeArrowheads="1"/>
          </p:cNvSpPr>
          <p:nvPr>
            <p:ph type="ftr" sz="quarter" idx="11"/>
          </p:nvPr>
        </p:nvSpPr>
        <p:spPr>
          <a:ln/>
        </p:spPr>
        <p:txBody>
          <a:bodyPr/>
          <a:lstStyle>
            <a:lvl1pPr>
              <a:defRPr/>
            </a:lvl1pPr>
          </a:lstStyle>
          <a:p>
            <a:pPr>
              <a:defRPr/>
            </a:pPr>
            <a:endParaRPr lang="en-US"/>
          </a:p>
        </p:txBody>
      </p:sp>
      <p:sp>
        <p:nvSpPr>
          <p:cNvPr id="6" name="Rectangle 52"/>
          <p:cNvSpPr>
            <a:spLocks noGrp="1" noChangeArrowheads="1"/>
          </p:cNvSpPr>
          <p:nvPr>
            <p:ph type="sldNum" sz="quarter" idx="12"/>
          </p:nvPr>
        </p:nvSpPr>
        <p:spPr>
          <a:ln/>
        </p:spPr>
        <p:txBody>
          <a:bodyPr/>
          <a:lstStyle>
            <a:lvl1pPr>
              <a:defRPr/>
            </a:lvl1pPr>
          </a:lstStyle>
          <a:p>
            <a:pPr>
              <a:defRPr/>
            </a:pPr>
            <a:fld id="{82274001-333C-504D-B500-7814CC10BB15}" type="slidenum">
              <a:rPr lang="en-US"/>
              <a:pPr>
                <a:defRPr/>
              </a:pPr>
              <a:t>‹#›</a:t>
            </a:fld>
            <a:endParaRPr lang="en-US"/>
          </a:p>
        </p:txBody>
      </p:sp>
    </p:spTree>
    <p:extLst>
      <p:ext uri="{BB962C8B-B14F-4D97-AF65-F5344CB8AC3E}">
        <p14:creationId xmlns:p14="http://schemas.microsoft.com/office/powerpoint/2010/main" val="1502366600"/>
      </p:ext>
    </p:extLst>
  </p:cSld>
  <p:clrMapOvr>
    <a:masterClrMapping/>
  </p:clrMapOvr>
</p:sldLayout>
</file>

<file path=ppt/slideLayouts/slideLayout17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0"/>
          <p:cNvSpPr>
            <a:spLocks noGrp="1" noChangeArrowheads="1"/>
          </p:cNvSpPr>
          <p:nvPr>
            <p:ph type="dt" sz="half" idx="10"/>
          </p:nvPr>
        </p:nvSpPr>
        <p:spPr>
          <a:ln/>
        </p:spPr>
        <p:txBody>
          <a:bodyPr/>
          <a:lstStyle>
            <a:lvl1pPr>
              <a:defRPr/>
            </a:lvl1pPr>
          </a:lstStyle>
          <a:p>
            <a:pPr>
              <a:defRPr/>
            </a:pPr>
            <a:endParaRPr lang="en-US"/>
          </a:p>
        </p:txBody>
      </p:sp>
      <p:sp>
        <p:nvSpPr>
          <p:cNvPr id="5" name="Rectangle 51"/>
          <p:cNvSpPr>
            <a:spLocks noGrp="1" noChangeArrowheads="1"/>
          </p:cNvSpPr>
          <p:nvPr>
            <p:ph type="ftr" sz="quarter" idx="11"/>
          </p:nvPr>
        </p:nvSpPr>
        <p:spPr>
          <a:ln/>
        </p:spPr>
        <p:txBody>
          <a:bodyPr/>
          <a:lstStyle>
            <a:lvl1pPr>
              <a:defRPr/>
            </a:lvl1pPr>
          </a:lstStyle>
          <a:p>
            <a:pPr>
              <a:defRPr/>
            </a:pPr>
            <a:endParaRPr lang="en-US"/>
          </a:p>
        </p:txBody>
      </p:sp>
      <p:sp>
        <p:nvSpPr>
          <p:cNvPr id="6" name="Rectangle 52"/>
          <p:cNvSpPr>
            <a:spLocks noGrp="1" noChangeArrowheads="1"/>
          </p:cNvSpPr>
          <p:nvPr>
            <p:ph type="sldNum" sz="quarter" idx="12"/>
          </p:nvPr>
        </p:nvSpPr>
        <p:spPr>
          <a:ln/>
        </p:spPr>
        <p:txBody>
          <a:bodyPr/>
          <a:lstStyle>
            <a:lvl1pPr>
              <a:defRPr/>
            </a:lvl1pPr>
          </a:lstStyle>
          <a:p>
            <a:pPr>
              <a:defRPr/>
            </a:pPr>
            <a:fld id="{DBF18771-2984-5742-8CC1-5E16DAD69D78}" type="slidenum">
              <a:rPr lang="en-US"/>
              <a:pPr>
                <a:defRPr/>
              </a:pPr>
              <a:t>‹#›</a:t>
            </a:fld>
            <a:endParaRPr lang="en-US"/>
          </a:p>
        </p:txBody>
      </p:sp>
    </p:spTree>
    <p:extLst>
      <p:ext uri="{BB962C8B-B14F-4D97-AF65-F5344CB8AC3E}">
        <p14:creationId xmlns:p14="http://schemas.microsoft.com/office/powerpoint/2010/main" val="1698346757"/>
      </p:ext>
    </p:extLst>
  </p:cSld>
  <p:clrMapOvr>
    <a:masterClrMapping/>
  </p:clrMapOvr>
</p:sldLayout>
</file>

<file path=ppt/slideLayouts/slideLayout17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1849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1849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B07A6C1-B207-6440-A937-DE958269EB78}" type="slidenum">
              <a:rPr lang="en-US" smtClean="0"/>
              <a:pPr>
                <a:defRPr/>
              </a:pPr>
              <a:t>‹#›</a:t>
            </a:fld>
            <a:endParaRPr lang="en-US" dirty="0"/>
          </a:p>
        </p:txBody>
      </p:sp>
    </p:spTree>
    <p:extLst>
      <p:ext uri="{BB962C8B-B14F-4D97-AF65-F5344CB8AC3E}">
        <p14:creationId xmlns:p14="http://schemas.microsoft.com/office/powerpoint/2010/main" val="3464367024"/>
      </p:ext>
    </p:extLst>
  </p:cSld>
  <p:clrMapOvr>
    <a:masterClrMapping/>
  </p:clrMapOvr>
</p:sldLayout>
</file>

<file path=ppt/slideLayouts/slideLayout17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65C40AC-A732-F54E-ABDB-09BE21934A29}" type="slidenum">
              <a:rPr lang="en-US" smtClean="0"/>
              <a:pPr>
                <a:defRPr/>
              </a:pPr>
              <a:t>‹#›</a:t>
            </a:fld>
            <a:endParaRPr lang="en-US" dirty="0"/>
          </a:p>
        </p:txBody>
      </p:sp>
    </p:spTree>
    <p:extLst>
      <p:ext uri="{BB962C8B-B14F-4D97-AF65-F5344CB8AC3E}">
        <p14:creationId xmlns:p14="http://schemas.microsoft.com/office/powerpoint/2010/main" val="3336892592"/>
      </p:ext>
    </p:extLst>
  </p:cSld>
  <p:clrMapOvr>
    <a:masterClrMapping/>
  </p:clrMapOvr>
</p:sldLayout>
</file>

<file path=ppt/slideLayouts/slideLayout17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7548275-D5B0-234B-9CCD-4CD4D1DC8D43}" type="slidenum">
              <a:rPr lang="en-US" smtClean="0"/>
              <a:pPr>
                <a:defRPr/>
              </a:pPr>
              <a:t>‹#›</a:t>
            </a:fld>
            <a:endParaRPr lang="en-US" dirty="0"/>
          </a:p>
        </p:txBody>
      </p:sp>
    </p:spTree>
    <p:extLst>
      <p:ext uri="{BB962C8B-B14F-4D97-AF65-F5344CB8AC3E}">
        <p14:creationId xmlns:p14="http://schemas.microsoft.com/office/powerpoint/2010/main" val="1678918213"/>
      </p:ext>
    </p:extLst>
  </p:cSld>
  <p:clrMapOvr>
    <a:masterClrMapping/>
  </p:clrMapOvr>
</p:sldLayout>
</file>

<file path=ppt/slideLayouts/slideLayout17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B444496-86C5-204C-8094-EA2D746D7F76}" type="slidenum">
              <a:rPr lang="en-US" smtClean="0"/>
              <a:pPr>
                <a:defRPr/>
              </a:pPr>
              <a:t>‹#›</a:t>
            </a:fld>
            <a:endParaRPr lang="en-US" dirty="0"/>
          </a:p>
        </p:txBody>
      </p:sp>
    </p:spTree>
    <p:extLst>
      <p:ext uri="{BB962C8B-B14F-4D97-AF65-F5344CB8AC3E}">
        <p14:creationId xmlns:p14="http://schemas.microsoft.com/office/powerpoint/2010/main" val="291334955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A23CE0-C350-BE4D-BCAE-BD67EF13BED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1686469"/>
      </p:ext>
    </p:extLst>
  </p:cSld>
  <p:clrMapOvr>
    <a:masterClrMapping/>
  </p:clrMapOvr>
</p:sldLayout>
</file>

<file path=ppt/slideLayouts/slideLayout17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6062D73-D91F-274D-8B54-E67584A3EAE2}" type="slidenum">
              <a:rPr lang="en-US" smtClean="0"/>
              <a:pPr>
                <a:defRPr/>
              </a:pPr>
              <a:t>‹#›</a:t>
            </a:fld>
            <a:endParaRPr lang="en-US" dirty="0"/>
          </a:p>
        </p:txBody>
      </p:sp>
    </p:spTree>
    <p:extLst>
      <p:ext uri="{BB962C8B-B14F-4D97-AF65-F5344CB8AC3E}">
        <p14:creationId xmlns:p14="http://schemas.microsoft.com/office/powerpoint/2010/main" val="3646945038"/>
      </p:ext>
    </p:extLst>
  </p:cSld>
  <p:clrMapOvr>
    <a:masterClrMapping/>
  </p:clrMapOvr>
</p:sldLayout>
</file>

<file path=ppt/slideLayouts/slideLayout17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CDFEB2D5-DD36-BD4F-91FA-0A80A417E7AB}" type="slidenum">
              <a:rPr lang="en-US" smtClean="0"/>
              <a:pPr>
                <a:defRPr/>
              </a:pPr>
              <a:t>‹#›</a:t>
            </a:fld>
            <a:endParaRPr lang="en-US" dirty="0"/>
          </a:p>
        </p:txBody>
      </p:sp>
    </p:spTree>
    <p:extLst>
      <p:ext uri="{BB962C8B-B14F-4D97-AF65-F5344CB8AC3E}">
        <p14:creationId xmlns:p14="http://schemas.microsoft.com/office/powerpoint/2010/main" val="4267531839"/>
      </p:ext>
    </p:extLst>
  </p:cSld>
  <p:clrMapOvr>
    <a:masterClrMapping/>
  </p:clrMapOvr>
</p:sldLayout>
</file>

<file path=ppt/slideLayouts/slideLayout17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EF27FED0-15F9-E249-AE8F-E7AD6DF83192}" type="slidenum">
              <a:rPr lang="en-US" smtClean="0"/>
              <a:pPr>
                <a:defRPr/>
              </a:pPr>
              <a:t>‹#›</a:t>
            </a:fld>
            <a:endParaRPr lang="en-US" dirty="0"/>
          </a:p>
        </p:txBody>
      </p:sp>
    </p:spTree>
    <p:extLst>
      <p:ext uri="{BB962C8B-B14F-4D97-AF65-F5344CB8AC3E}">
        <p14:creationId xmlns:p14="http://schemas.microsoft.com/office/powerpoint/2010/main" val="2952091035"/>
      </p:ext>
    </p:extLst>
  </p:cSld>
  <p:clrMapOvr>
    <a:masterClrMapping/>
  </p:clrMapOvr>
</p:sldLayout>
</file>

<file path=ppt/slideLayouts/slideLayout17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D6866D8-858B-8247-AEB8-80E6C0390AED}" type="slidenum">
              <a:rPr lang="en-US" smtClean="0"/>
              <a:pPr>
                <a:defRPr/>
              </a:pPr>
              <a:t>‹#›</a:t>
            </a:fld>
            <a:endParaRPr lang="en-US" dirty="0"/>
          </a:p>
        </p:txBody>
      </p:sp>
    </p:spTree>
    <p:extLst>
      <p:ext uri="{BB962C8B-B14F-4D97-AF65-F5344CB8AC3E}">
        <p14:creationId xmlns:p14="http://schemas.microsoft.com/office/powerpoint/2010/main" val="967340831"/>
      </p:ext>
    </p:extLst>
  </p:cSld>
  <p:clrMapOvr>
    <a:masterClrMapping/>
  </p:clrMapOvr>
</p:sldLayout>
</file>

<file path=ppt/slideLayouts/slideLayout17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71058950-AA0D-A140-B5CD-98B5CA503E68}" type="slidenum">
              <a:rPr lang="en-US" smtClean="0"/>
              <a:pPr>
                <a:defRPr/>
              </a:pPr>
              <a:t>‹#›</a:t>
            </a:fld>
            <a:endParaRPr lang="en-US" dirty="0"/>
          </a:p>
        </p:txBody>
      </p:sp>
    </p:spTree>
    <p:extLst>
      <p:ext uri="{BB962C8B-B14F-4D97-AF65-F5344CB8AC3E}">
        <p14:creationId xmlns:p14="http://schemas.microsoft.com/office/powerpoint/2010/main" val="3455999042"/>
      </p:ext>
    </p:extLst>
  </p:cSld>
  <p:clrMapOvr>
    <a:masterClrMapping/>
  </p:clrMapOvr>
</p:sldLayout>
</file>

<file path=ppt/slideLayouts/slideLayout17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711A5998-8CF6-6646-89DA-14D12D1BF514}" type="slidenum">
              <a:rPr lang="en-US" smtClean="0"/>
              <a:pPr>
                <a:defRPr/>
              </a:pPr>
              <a:t>‹#›</a:t>
            </a:fld>
            <a:endParaRPr lang="en-US" dirty="0"/>
          </a:p>
        </p:txBody>
      </p:sp>
    </p:spTree>
    <p:extLst>
      <p:ext uri="{BB962C8B-B14F-4D97-AF65-F5344CB8AC3E}">
        <p14:creationId xmlns:p14="http://schemas.microsoft.com/office/powerpoint/2010/main" val="2983583699"/>
      </p:ext>
    </p:extLst>
  </p:cSld>
  <p:clrMapOvr>
    <a:masterClrMapping/>
  </p:clrMapOvr>
</p:sldLayout>
</file>

<file path=ppt/slideLayouts/slideLayout17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5FF73DF-0D64-5447-8A6E-43DE175A805F}" type="slidenum">
              <a:rPr lang="en-US" smtClean="0"/>
              <a:pPr>
                <a:defRPr/>
              </a:pPr>
              <a:t>‹#›</a:t>
            </a:fld>
            <a:endParaRPr lang="en-US" dirty="0"/>
          </a:p>
        </p:txBody>
      </p:sp>
    </p:spTree>
    <p:extLst>
      <p:ext uri="{BB962C8B-B14F-4D97-AF65-F5344CB8AC3E}">
        <p14:creationId xmlns:p14="http://schemas.microsoft.com/office/powerpoint/2010/main" val="1775217354"/>
      </p:ext>
    </p:extLst>
  </p:cSld>
  <p:clrMapOvr>
    <a:masterClrMapping/>
  </p:clrMapOvr>
</p:sldLayout>
</file>

<file path=ppt/slideLayouts/slideLayout171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CC766441-B406-494A-817D-D96B63D67D82}" type="slidenum">
              <a:rPr lang="en-US" smtClean="0"/>
              <a:pPr>
                <a:defRPr/>
              </a:pPr>
              <a:t>‹#›</a:t>
            </a:fld>
            <a:endParaRPr lang="en-US" dirty="0"/>
          </a:p>
        </p:txBody>
      </p:sp>
    </p:spTree>
    <p:extLst>
      <p:ext uri="{BB962C8B-B14F-4D97-AF65-F5344CB8AC3E}">
        <p14:creationId xmlns:p14="http://schemas.microsoft.com/office/powerpoint/2010/main" val="1450559685"/>
      </p:ext>
    </p:extLst>
  </p:cSld>
  <p:clrMapOvr>
    <a:masterClrMapping/>
  </p:clrMapOvr>
</p:sldLayout>
</file>

<file path=ppt/slideLayouts/slideLayout17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B8DFF3A5-43D7-1D48-B391-058498897A81}" type="slidenum">
              <a:rPr lang="en-US" smtClean="0"/>
              <a:pPr>
                <a:defRPr/>
              </a:pPr>
              <a:t>‹#›</a:t>
            </a:fld>
            <a:endParaRPr lang="en-US" dirty="0"/>
          </a:p>
        </p:txBody>
      </p:sp>
    </p:spTree>
    <p:extLst>
      <p:ext uri="{BB962C8B-B14F-4D97-AF65-F5344CB8AC3E}">
        <p14:creationId xmlns:p14="http://schemas.microsoft.com/office/powerpoint/2010/main" val="3901987304"/>
      </p:ext>
    </p:extLst>
  </p:cSld>
  <p:clrMapOvr>
    <a:masterClrMapping/>
  </p:clrMapOvr>
</p:sldLayout>
</file>

<file path=ppt/slideLayouts/slideLayout17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AD4E8758-B73C-0041-8DB6-D2014D603DF1}" type="slidenum">
              <a:rPr lang="en-US" smtClean="0"/>
              <a:pPr>
                <a:defRPr/>
              </a:pPr>
              <a:t>‹#›</a:t>
            </a:fld>
            <a:endParaRPr lang="en-US" dirty="0"/>
          </a:p>
        </p:txBody>
      </p:sp>
    </p:spTree>
    <p:extLst>
      <p:ext uri="{BB962C8B-B14F-4D97-AF65-F5344CB8AC3E}">
        <p14:creationId xmlns:p14="http://schemas.microsoft.com/office/powerpoint/2010/main" val="264963085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9467BBE-DFE1-614C-A79B-AC1B0837290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87551812"/>
      </p:ext>
    </p:extLst>
  </p:cSld>
  <p:clrMapOvr>
    <a:masterClrMapping/>
  </p:clrMapOvr>
</p:sldLayout>
</file>

<file path=ppt/slideLayouts/slideLayout17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05FA2516-55CD-6949-ACA9-B327CDD1F060}" type="slidenum">
              <a:rPr lang="en-US" smtClean="0"/>
              <a:pPr>
                <a:defRPr/>
              </a:pPr>
              <a:t>‹#›</a:t>
            </a:fld>
            <a:endParaRPr lang="en-US" dirty="0"/>
          </a:p>
        </p:txBody>
      </p:sp>
    </p:spTree>
    <p:extLst>
      <p:ext uri="{BB962C8B-B14F-4D97-AF65-F5344CB8AC3E}">
        <p14:creationId xmlns:p14="http://schemas.microsoft.com/office/powerpoint/2010/main" val="1347280963"/>
      </p:ext>
    </p:extLst>
  </p:cSld>
  <p:clrMapOvr>
    <a:masterClrMapping/>
  </p:clrMapOvr>
</p:sldLayout>
</file>

<file path=ppt/slideLayouts/slideLayout17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81743F09-A81A-E24E-A0B6-C7C3D09D22A0}" type="slidenum">
              <a:rPr lang="en-US" smtClean="0"/>
              <a:pPr>
                <a:defRPr/>
              </a:pPr>
              <a:t>‹#›</a:t>
            </a:fld>
            <a:endParaRPr lang="en-US" dirty="0"/>
          </a:p>
        </p:txBody>
      </p:sp>
    </p:spTree>
    <p:extLst>
      <p:ext uri="{BB962C8B-B14F-4D97-AF65-F5344CB8AC3E}">
        <p14:creationId xmlns:p14="http://schemas.microsoft.com/office/powerpoint/2010/main" val="2685531279"/>
      </p:ext>
    </p:extLst>
  </p:cSld>
  <p:clrMapOvr>
    <a:masterClrMapping/>
  </p:clrMapOvr>
</p:sldLayout>
</file>

<file path=ppt/slideLayouts/slideLayout17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BAB3F659-D7A4-D64D-92C4-5438607D38FB}" type="slidenum">
              <a:rPr lang="en-US" smtClean="0"/>
              <a:pPr>
                <a:defRPr/>
              </a:pPr>
              <a:t>‹#›</a:t>
            </a:fld>
            <a:endParaRPr lang="en-US" dirty="0"/>
          </a:p>
        </p:txBody>
      </p:sp>
    </p:spTree>
    <p:extLst>
      <p:ext uri="{BB962C8B-B14F-4D97-AF65-F5344CB8AC3E}">
        <p14:creationId xmlns:p14="http://schemas.microsoft.com/office/powerpoint/2010/main" val="3410692511"/>
      </p:ext>
    </p:extLst>
  </p:cSld>
  <p:clrMapOvr>
    <a:masterClrMapping/>
  </p:clrMapOvr>
</p:sldLayout>
</file>

<file path=ppt/slideLayouts/slideLayout17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37D52AB6-EDD1-B04B-9C94-A3EB5C19B1BE}" type="slidenum">
              <a:rPr lang="en-US" smtClean="0"/>
              <a:pPr>
                <a:defRPr/>
              </a:pPr>
              <a:t>‹#›</a:t>
            </a:fld>
            <a:endParaRPr lang="en-US" dirty="0"/>
          </a:p>
        </p:txBody>
      </p:sp>
    </p:spTree>
    <p:extLst>
      <p:ext uri="{BB962C8B-B14F-4D97-AF65-F5344CB8AC3E}">
        <p14:creationId xmlns:p14="http://schemas.microsoft.com/office/powerpoint/2010/main" val="3491227509"/>
      </p:ext>
    </p:extLst>
  </p:cSld>
  <p:clrMapOvr>
    <a:masterClrMapping/>
  </p:clrMapOvr>
</p:sldLayout>
</file>

<file path=ppt/slideLayouts/slideLayout17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49AAD2EE-6DDC-6B44-92B2-92B42920EAE6}" type="slidenum">
              <a:rPr lang="en-US" smtClean="0"/>
              <a:pPr>
                <a:defRPr/>
              </a:pPr>
              <a:t>‹#›</a:t>
            </a:fld>
            <a:endParaRPr lang="en-US" dirty="0"/>
          </a:p>
        </p:txBody>
      </p:sp>
    </p:spTree>
    <p:extLst>
      <p:ext uri="{BB962C8B-B14F-4D97-AF65-F5344CB8AC3E}">
        <p14:creationId xmlns:p14="http://schemas.microsoft.com/office/powerpoint/2010/main" val="1852145246"/>
      </p:ext>
    </p:extLst>
  </p:cSld>
  <p:clrMapOvr>
    <a:masterClrMapping/>
  </p:clrMapOvr>
</p:sldLayout>
</file>

<file path=ppt/slideLayouts/slideLayout17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DEF57CA3-5407-5747-8F31-659679555D4D}" type="slidenum">
              <a:rPr lang="en-US" smtClean="0"/>
              <a:pPr>
                <a:defRPr/>
              </a:pPr>
              <a:t>‹#›</a:t>
            </a:fld>
            <a:endParaRPr lang="en-US" dirty="0"/>
          </a:p>
        </p:txBody>
      </p:sp>
    </p:spTree>
    <p:extLst>
      <p:ext uri="{BB962C8B-B14F-4D97-AF65-F5344CB8AC3E}">
        <p14:creationId xmlns:p14="http://schemas.microsoft.com/office/powerpoint/2010/main" val="1148238173"/>
      </p:ext>
    </p:extLst>
  </p:cSld>
  <p:clrMapOvr>
    <a:masterClrMapping/>
  </p:clrMapOvr>
</p:sldLayout>
</file>

<file path=ppt/slideLayouts/slideLayout17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D3F69B2A-F82C-964F-9E89-5E4752D0FDEC}" type="slidenum">
              <a:rPr lang="en-US" smtClean="0"/>
              <a:pPr>
                <a:defRPr/>
              </a:pPr>
              <a:t>‹#›</a:t>
            </a:fld>
            <a:endParaRPr lang="en-US" dirty="0"/>
          </a:p>
        </p:txBody>
      </p:sp>
    </p:spTree>
    <p:extLst>
      <p:ext uri="{BB962C8B-B14F-4D97-AF65-F5344CB8AC3E}">
        <p14:creationId xmlns:p14="http://schemas.microsoft.com/office/powerpoint/2010/main" val="1526389083"/>
      </p:ext>
    </p:extLst>
  </p:cSld>
  <p:clrMapOvr>
    <a:masterClrMapping/>
  </p:clrMapOvr>
</p:sldLayout>
</file>

<file path=ppt/slideLayouts/slideLayout17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6AC0B9F1-2456-9746-88B0-5DD938EF1FA2}" type="slidenum">
              <a:rPr lang="en-US" smtClean="0"/>
              <a:pPr>
                <a:defRPr/>
              </a:pPr>
              <a:t>‹#›</a:t>
            </a:fld>
            <a:endParaRPr lang="en-US" dirty="0"/>
          </a:p>
        </p:txBody>
      </p:sp>
    </p:spTree>
    <p:extLst>
      <p:ext uri="{BB962C8B-B14F-4D97-AF65-F5344CB8AC3E}">
        <p14:creationId xmlns:p14="http://schemas.microsoft.com/office/powerpoint/2010/main" val="3547712121"/>
      </p:ext>
    </p:extLst>
  </p:cSld>
  <p:clrMapOvr>
    <a:masterClrMapping/>
  </p:clrMapOvr>
</p:sldLayout>
</file>

<file path=ppt/slideLayouts/slideLayout17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Arial" panose="020B0604020202020204" pitchFamily="34" charset="0"/>
              </a:defRPr>
            </a:lvl1pPr>
          </a:lstStyle>
          <a:p>
            <a:pPr>
              <a:defRPr/>
            </a:pPr>
            <a:fld id="{8673B040-508D-E444-901A-2BF9636FA0BB}" type="slidenum">
              <a:rPr lang="en-US" smtClean="0"/>
              <a:pPr>
                <a:defRPr/>
              </a:pPr>
              <a:t>‹#›</a:t>
            </a:fld>
            <a:endParaRPr lang="en-US" dirty="0"/>
          </a:p>
        </p:txBody>
      </p:sp>
    </p:spTree>
    <p:extLst>
      <p:ext uri="{BB962C8B-B14F-4D97-AF65-F5344CB8AC3E}">
        <p14:creationId xmlns:p14="http://schemas.microsoft.com/office/powerpoint/2010/main" val="2235961665"/>
      </p:ext>
    </p:extLst>
  </p:cSld>
  <p:clrMapOvr>
    <a:masterClrMapping/>
  </p:clrMapOvr>
</p:sldLayout>
</file>

<file path=ppt/slideLayouts/slideLayout172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30C4942-5368-244A-B18D-293881397824}" type="slidenum">
              <a:rPr lang="en-US" smtClean="0"/>
              <a:pPr>
                <a:defRPr/>
              </a:pPr>
              <a:t>‹#›</a:t>
            </a:fld>
            <a:endParaRPr lang="en-US"/>
          </a:p>
        </p:txBody>
      </p:sp>
    </p:spTree>
    <p:extLst>
      <p:ext uri="{BB962C8B-B14F-4D97-AF65-F5344CB8AC3E}">
        <p14:creationId xmlns:p14="http://schemas.microsoft.com/office/powerpoint/2010/main" val="195473550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926754645"/>
      </p:ext>
    </p:extLst>
  </p:cSld>
  <p:clrMapOvr>
    <a:masterClrMapping/>
  </p:clrMapOvr>
</p:sldLayout>
</file>

<file path=ppt/slideLayouts/slideLayout1730.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p:txBody>
          <a:bodyPr/>
          <a:lstStyle>
            <a:lvl1pPr algn="ct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6200E61-4449-0D4E-AE5C-7ADF9FD10F98}" type="slidenum">
              <a:rPr lang="en-US" smtClean="0"/>
              <a:pPr>
                <a:defRPr/>
              </a:pPr>
              <a:t>‹#›</a:t>
            </a:fld>
            <a:endParaRPr lang="en-US"/>
          </a:p>
        </p:txBody>
      </p:sp>
    </p:spTree>
    <p:extLst>
      <p:ext uri="{BB962C8B-B14F-4D97-AF65-F5344CB8AC3E}">
        <p14:creationId xmlns:p14="http://schemas.microsoft.com/office/powerpoint/2010/main" val="2531526630"/>
      </p:ext>
    </p:extLst>
  </p:cSld>
  <p:clrMapOvr>
    <a:masterClrMapping/>
  </p:clrMapOvr>
</p:sldLayout>
</file>

<file path=ppt/slideLayouts/slideLayout173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F11D7B5B-7DE7-B340-9666-95ED2A53A9EF}" type="slidenum">
              <a:rPr lang="en-US" smtClean="0"/>
              <a:pPr>
                <a:defRPr/>
              </a:pPr>
              <a:t>‹#›</a:t>
            </a:fld>
            <a:endParaRPr lang="en-US"/>
          </a:p>
        </p:txBody>
      </p:sp>
    </p:spTree>
    <p:extLst>
      <p:ext uri="{BB962C8B-B14F-4D97-AF65-F5344CB8AC3E}">
        <p14:creationId xmlns:p14="http://schemas.microsoft.com/office/powerpoint/2010/main" val="2368189021"/>
      </p:ext>
    </p:extLst>
  </p:cSld>
  <p:clrMapOvr>
    <a:masterClrMapping/>
  </p:clrMapOvr>
</p:sldLayout>
</file>

<file path=ppt/slideLayouts/slideLayout17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ea typeface="Arial" panose="020B0604020202020204" pitchFamily="34" charset="0"/>
                <a:cs typeface="Arial" panose="020B0604020202020204" pitchFamily="34" charset="0"/>
              </a:defRPr>
            </a:lvl1pPr>
          </a:lstStyle>
          <a:p>
            <a:pPr>
              <a:defRPr/>
            </a:pPr>
            <a:endParaRPr lang="en-US" dirty="0"/>
          </a:p>
        </p:txBody>
      </p:sp>
      <p:sp>
        <p:nvSpPr>
          <p:cNvPr id="3" name="Footer Placeholder 4"/>
          <p:cNvSpPr>
            <a:spLocks noGrp="1"/>
          </p:cNvSpPr>
          <p:nvPr>
            <p:ph type="ftr" sz="quarter" idx="11"/>
          </p:nvPr>
        </p:nvSpPr>
        <p:spPr/>
        <p:txBody>
          <a:bodyPr/>
          <a:lstStyle>
            <a:lvl1pPr>
              <a:defRPr b="1" i="0">
                <a:ea typeface="Arial" panose="020B0604020202020204" pitchFamily="34" charset="0"/>
                <a:cs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DDE7978-45DF-AC47-8989-CA54FBD1E7E6}" type="slidenum">
              <a:rPr lang="en-US" smtClean="0"/>
              <a:pPr>
                <a:defRPr/>
              </a:pPr>
              <a:t>‹#›</a:t>
            </a:fld>
            <a:endParaRPr lang="en-US" dirty="0"/>
          </a:p>
        </p:txBody>
      </p:sp>
    </p:spTree>
    <p:extLst>
      <p:ext uri="{BB962C8B-B14F-4D97-AF65-F5344CB8AC3E}">
        <p14:creationId xmlns:p14="http://schemas.microsoft.com/office/powerpoint/2010/main" val="3601552016"/>
      </p:ext>
    </p:extLst>
  </p:cSld>
  <p:clrMapOvr>
    <a:masterClrMapping/>
  </p:clrMapOvr>
  <p:transition>
    <p:fade thruBlk="1"/>
  </p:transition>
</p:sldLayout>
</file>

<file path=ppt/slideLayouts/slideLayout1733.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dirty="0"/>
          </a:p>
        </p:txBody>
      </p:sp>
      <p:sp>
        <p:nvSpPr>
          <p:cNvPr id="9" name="Rectangle 5"/>
          <p:cNvSpPr>
            <a:spLocks noGrp="1" noChangeArrowheads="1"/>
          </p:cNvSpPr>
          <p:nvPr>
            <p:ph type="ftr" sz="quarter" idx="11"/>
          </p:nvPr>
        </p:nvSpPr>
        <p:spPr>
          <a:xfrm>
            <a:off x="3505200" y="6400800"/>
            <a:ext cx="2895600" cy="457200"/>
          </a:xfrm>
        </p:spPr>
        <p:txBody>
          <a:bodyPr anchorCtr="0"/>
          <a:lstStyle>
            <a:lvl1pPr algn="l">
              <a:defRPr b="1" i="0">
                <a:latin typeface="Arial" panose="020B0604020202020204" pitchFamily="34" charset="0"/>
              </a:defRPr>
            </a:lvl1pPr>
          </a:lstStyle>
          <a:p>
            <a:pPr>
              <a:defRPr/>
            </a:pPr>
            <a:endParaRPr lang="en-US" dirty="0"/>
          </a:p>
        </p:txBody>
      </p:sp>
      <p:sp>
        <p:nvSpPr>
          <p:cNvPr id="10" name="Rectangle 6"/>
          <p:cNvSpPr>
            <a:spLocks noGrp="1" noChangeArrowheads="1"/>
          </p:cNvSpPr>
          <p:nvPr>
            <p:ph type="sldNum" sz="quarter" idx="12"/>
          </p:nvPr>
        </p:nvSpPr>
        <p:spPr/>
        <p:txBody>
          <a:bodyPr anchorCtr="0"/>
          <a:lstStyle>
            <a:lvl1pPr>
              <a:defRPr b="1" i="0">
                <a:latin typeface="Arial" panose="020B0604020202020204" pitchFamily="34" charset="0"/>
                <a:cs typeface="Arial" panose="020B0604020202020204" pitchFamily="34" charset="0"/>
              </a:defRPr>
            </a:lvl1pPr>
          </a:lstStyle>
          <a:p>
            <a:pPr>
              <a:defRPr/>
            </a:pPr>
            <a:fld id="{4568F3F6-E1A0-A34E-828B-9368FE183F0B}" type="slidenum">
              <a:rPr lang="en-US" smtClean="0"/>
              <a:pPr>
                <a:defRPr/>
              </a:pPr>
              <a:t>‹#›</a:t>
            </a:fld>
            <a:endParaRPr lang="en-US" dirty="0"/>
          </a:p>
        </p:txBody>
      </p:sp>
    </p:spTree>
    <p:extLst>
      <p:ext uri="{BB962C8B-B14F-4D97-AF65-F5344CB8AC3E}">
        <p14:creationId xmlns:p14="http://schemas.microsoft.com/office/powerpoint/2010/main" val="1700065293"/>
      </p:ext>
    </p:extLst>
  </p:cSld>
  <p:clrMapOvr>
    <a:masterClrMapping/>
  </p:clrMapOvr>
</p:sldLayout>
</file>

<file path=ppt/slideLayouts/slideLayout17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7A9DF9D-ECA6-E840-B14F-D857FBBA0418}" type="slidenum">
              <a:rPr lang="en-US" smtClean="0"/>
              <a:pPr>
                <a:defRPr/>
              </a:pPr>
              <a:t>‹#›</a:t>
            </a:fld>
            <a:endParaRPr lang="en-US" dirty="0"/>
          </a:p>
        </p:txBody>
      </p:sp>
    </p:spTree>
    <p:extLst>
      <p:ext uri="{BB962C8B-B14F-4D97-AF65-F5344CB8AC3E}">
        <p14:creationId xmlns:p14="http://schemas.microsoft.com/office/powerpoint/2010/main" val="2803558981"/>
      </p:ext>
    </p:extLst>
  </p:cSld>
  <p:clrMapOvr>
    <a:masterClrMapping/>
  </p:clrMapOvr>
</p:sldLayout>
</file>

<file path=ppt/slideLayouts/slideLayout1735.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8288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cs typeface="Arial" panose="020B0604020202020204" pitchFamily="34" charset="0"/>
              </a:defRPr>
            </a:lvl1pPr>
          </a:lstStyle>
          <a:p>
            <a:pPr>
              <a:defRPr/>
            </a:pPr>
            <a:fld id="{C034AAF2-7C48-6542-A7B3-EA7CE5BCEB64}" type="slidenum">
              <a:rPr lang="en-US" smtClean="0"/>
              <a:pPr>
                <a:defRPr/>
              </a:pPr>
              <a:t>‹#›</a:t>
            </a:fld>
            <a:endParaRPr lang="en-US" dirty="0"/>
          </a:p>
        </p:txBody>
      </p:sp>
    </p:spTree>
    <p:extLst>
      <p:ext uri="{BB962C8B-B14F-4D97-AF65-F5344CB8AC3E}">
        <p14:creationId xmlns:p14="http://schemas.microsoft.com/office/powerpoint/2010/main" val="1812383430"/>
      </p:ext>
    </p:extLst>
  </p:cSld>
  <p:clrMapOvr>
    <a:masterClrMapping/>
  </p:clrMapOvr>
</p:sldLayout>
</file>

<file path=ppt/slideLayouts/slideLayout17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694F2B7-AD7F-F945-A336-517D481CBB2D}" type="datetimeFigureOut">
              <a:rPr lang="en-SG"/>
              <a:pPr>
                <a:defRPr/>
              </a:pPr>
              <a:t>26/2/26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24CAA9A2-3C5F-A44D-AC27-E0BED0A54AD8}" type="slidenum">
              <a:rPr lang="en-SG"/>
              <a:pPr>
                <a:defRPr/>
              </a:pPr>
              <a:t>‹#›</a:t>
            </a:fld>
            <a:endParaRPr lang="en-SG"/>
          </a:p>
        </p:txBody>
      </p:sp>
    </p:spTree>
    <p:extLst>
      <p:ext uri="{BB962C8B-B14F-4D97-AF65-F5344CB8AC3E}">
        <p14:creationId xmlns:p14="http://schemas.microsoft.com/office/powerpoint/2010/main" val="2647110239"/>
      </p:ext>
    </p:extLst>
  </p:cSld>
  <p:clrMapOvr>
    <a:masterClrMapping/>
  </p:clrMapOvr>
</p:sldLayout>
</file>

<file path=ppt/slideLayouts/slideLayout17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BA07633C-92FC-BF4D-8B63-417898276449}" type="datetimeFigureOut">
              <a:rPr lang="en-SG"/>
              <a:pPr>
                <a:defRPr/>
              </a:pPr>
              <a:t>26/2/26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156E799-A792-574E-9A78-F3FAF8F6B89F}" type="slidenum">
              <a:rPr lang="en-SG"/>
              <a:pPr>
                <a:defRPr/>
              </a:pPr>
              <a:t>‹#›</a:t>
            </a:fld>
            <a:endParaRPr lang="en-SG"/>
          </a:p>
        </p:txBody>
      </p:sp>
    </p:spTree>
    <p:extLst>
      <p:ext uri="{BB962C8B-B14F-4D97-AF65-F5344CB8AC3E}">
        <p14:creationId xmlns:p14="http://schemas.microsoft.com/office/powerpoint/2010/main" val="2094879289"/>
      </p:ext>
    </p:extLst>
  </p:cSld>
  <p:clrMapOvr>
    <a:masterClrMapping/>
  </p:clrMapOvr>
</p:sldLayout>
</file>

<file path=ppt/slideLayouts/slideLayout17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74F7319-406B-894B-A3CF-339E2F7AA9F3}" type="datetimeFigureOut">
              <a:rPr lang="en-SG"/>
              <a:pPr>
                <a:defRPr/>
              </a:pPr>
              <a:t>26/2/26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F43EF4D-9621-CC47-923C-ED24D0063B1E}" type="slidenum">
              <a:rPr lang="en-SG"/>
              <a:pPr>
                <a:defRPr/>
              </a:pPr>
              <a:t>‹#›</a:t>
            </a:fld>
            <a:endParaRPr lang="en-SG"/>
          </a:p>
        </p:txBody>
      </p:sp>
    </p:spTree>
    <p:extLst>
      <p:ext uri="{BB962C8B-B14F-4D97-AF65-F5344CB8AC3E}">
        <p14:creationId xmlns:p14="http://schemas.microsoft.com/office/powerpoint/2010/main" val="1742985378"/>
      </p:ext>
    </p:extLst>
  </p:cSld>
  <p:clrMapOvr>
    <a:masterClrMapping/>
  </p:clrMapOvr>
</p:sldLayout>
</file>

<file path=ppt/slideLayouts/slideLayout17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05C6D20-F4B1-3146-BA3F-95013D33D5D0}" type="datetimeFigureOut">
              <a:rPr lang="en-SG"/>
              <a:pPr>
                <a:defRPr/>
              </a:pPr>
              <a:t>26/2/26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ADC3692-C310-5E42-A45C-F27AF1012134}" type="slidenum">
              <a:rPr lang="en-SG"/>
              <a:pPr>
                <a:defRPr/>
              </a:pPr>
              <a:t>‹#›</a:t>
            </a:fld>
            <a:endParaRPr lang="en-SG"/>
          </a:p>
        </p:txBody>
      </p:sp>
    </p:spTree>
    <p:extLst>
      <p:ext uri="{BB962C8B-B14F-4D97-AF65-F5344CB8AC3E}">
        <p14:creationId xmlns:p14="http://schemas.microsoft.com/office/powerpoint/2010/main" val="113151452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97052961"/>
      </p:ext>
    </p:extLst>
  </p:cSld>
  <p:clrMapOvr>
    <a:masterClrMapping/>
  </p:clrMapOvr>
</p:sldLayout>
</file>

<file path=ppt/slideLayouts/slideLayout17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Date Placeholder 6"/>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37AE127-F3A5-6B4C-9F5E-32E8B7571D67}" type="datetimeFigureOut">
              <a:rPr lang="en-SG"/>
              <a:pPr>
                <a:defRPr/>
              </a:pPr>
              <a:t>26/2/26</a:t>
            </a:fld>
            <a:endParaRPr lang="en-SG"/>
          </a:p>
        </p:txBody>
      </p:sp>
      <p:sp>
        <p:nvSpPr>
          <p:cNvPr id="8" name="Footer Placeholder 7"/>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9" name="Slide Number Placeholder 8"/>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76C3EFD-A720-DF4E-8121-95926B0C5FD7}" type="slidenum">
              <a:rPr lang="en-SG"/>
              <a:pPr>
                <a:defRPr/>
              </a:pPr>
              <a:t>‹#›</a:t>
            </a:fld>
            <a:endParaRPr lang="en-SG"/>
          </a:p>
        </p:txBody>
      </p:sp>
    </p:spTree>
    <p:extLst>
      <p:ext uri="{BB962C8B-B14F-4D97-AF65-F5344CB8AC3E}">
        <p14:creationId xmlns:p14="http://schemas.microsoft.com/office/powerpoint/2010/main" val="15666119"/>
      </p:ext>
    </p:extLst>
  </p:cSld>
  <p:clrMapOvr>
    <a:masterClrMapping/>
  </p:clrMapOvr>
</p:sldLayout>
</file>

<file path=ppt/slideLayouts/slideLayout17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BD059C5-8020-C14F-8F00-B5DC0B910A37}" type="datetimeFigureOut">
              <a:rPr lang="en-SG"/>
              <a:pPr>
                <a:defRPr/>
              </a:pPr>
              <a:t>26/2/26</a:t>
            </a:fld>
            <a:endParaRPr lang="en-SG"/>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5" name="Slide Number Placeholder 4"/>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9C2BAB7-3128-8946-98BA-AA7F66482611}" type="slidenum">
              <a:rPr lang="en-SG"/>
              <a:pPr>
                <a:defRPr/>
              </a:pPr>
              <a:t>‹#›</a:t>
            </a:fld>
            <a:endParaRPr lang="en-SG"/>
          </a:p>
        </p:txBody>
      </p:sp>
    </p:spTree>
    <p:extLst>
      <p:ext uri="{BB962C8B-B14F-4D97-AF65-F5344CB8AC3E}">
        <p14:creationId xmlns:p14="http://schemas.microsoft.com/office/powerpoint/2010/main" val="3743580986"/>
      </p:ext>
    </p:extLst>
  </p:cSld>
  <p:clrMapOvr>
    <a:masterClrMapping/>
  </p:clrMapOvr>
</p:sldLayout>
</file>

<file path=ppt/slideLayouts/slideLayout17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71B5CCC-C1A1-9645-8172-B65266652229}" type="datetimeFigureOut">
              <a:rPr lang="en-SG"/>
              <a:pPr>
                <a:defRPr/>
              </a:pPr>
              <a:t>26/2/26</a:t>
            </a:fld>
            <a:endParaRPr lang="en-SG"/>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4" name="Slide Number Placeholder 3"/>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89150386-792E-B54F-A861-5A3C6449BD69}" type="slidenum">
              <a:rPr lang="en-SG"/>
              <a:pPr>
                <a:defRPr/>
              </a:pPr>
              <a:t>‹#›</a:t>
            </a:fld>
            <a:endParaRPr lang="en-SG"/>
          </a:p>
        </p:txBody>
      </p:sp>
    </p:spTree>
    <p:extLst>
      <p:ext uri="{BB962C8B-B14F-4D97-AF65-F5344CB8AC3E}">
        <p14:creationId xmlns:p14="http://schemas.microsoft.com/office/powerpoint/2010/main" val="2475696751"/>
      </p:ext>
    </p:extLst>
  </p:cSld>
  <p:clrMapOvr>
    <a:masterClrMapping/>
  </p:clrMapOvr>
</p:sldLayout>
</file>

<file path=ppt/slideLayouts/slideLayout17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F8A27A5-CD14-CC4D-BF77-295EB662C710}" type="datetimeFigureOut">
              <a:rPr lang="en-SG"/>
              <a:pPr>
                <a:defRPr/>
              </a:pPr>
              <a:t>26/2/26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45F459A-71F4-D545-8120-F384BE5227F8}" type="slidenum">
              <a:rPr lang="en-SG"/>
              <a:pPr>
                <a:defRPr/>
              </a:pPr>
              <a:t>‹#›</a:t>
            </a:fld>
            <a:endParaRPr lang="en-SG"/>
          </a:p>
        </p:txBody>
      </p:sp>
    </p:spTree>
    <p:extLst>
      <p:ext uri="{BB962C8B-B14F-4D97-AF65-F5344CB8AC3E}">
        <p14:creationId xmlns:p14="http://schemas.microsoft.com/office/powerpoint/2010/main" val="2080840302"/>
      </p:ext>
    </p:extLst>
  </p:cSld>
  <p:clrMapOvr>
    <a:masterClrMapping/>
  </p:clrMapOvr>
</p:sldLayout>
</file>

<file path=ppt/slideLayouts/slideLayout17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43B88A7-2F41-4A4A-A9E6-13D3E0ECACD6}" type="datetimeFigureOut">
              <a:rPr lang="en-SG"/>
              <a:pPr>
                <a:defRPr/>
              </a:pPr>
              <a:t>26/2/26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7905D559-8923-3946-B768-1AF8AC148462}" type="slidenum">
              <a:rPr lang="en-SG"/>
              <a:pPr>
                <a:defRPr/>
              </a:pPr>
              <a:t>‹#›</a:t>
            </a:fld>
            <a:endParaRPr lang="en-SG"/>
          </a:p>
        </p:txBody>
      </p:sp>
    </p:spTree>
    <p:extLst>
      <p:ext uri="{BB962C8B-B14F-4D97-AF65-F5344CB8AC3E}">
        <p14:creationId xmlns:p14="http://schemas.microsoft.com/office/powerpoint/2010/main" val="1602022232"/>
      </p:ext>
    </p:extLst>
  </p:cSld>
  <p:clrMapOvr>
    <a:masterClrMapping/>
  </p:clrMapOvr>
</p:sldLayout>
</file>

<file path=ppt/slideLayouts/slideLayout17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896F4BB8-9E50-8240-8848-218E9754BF1D}" type="datetimeFigureOut">
              <a:rPr lang="en-SG"/>
              <a:pPr>
                <a:defRPr/>
              </a:pPr>
              <a:t>26/2/26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A557463-FE6D-744F-8919-BC49A05FE7A3}" type="slidenum">
              <a:rPr lang="en-SG"/>
              <a:pPr>
                <a:defRPr/>
              </a:pPr>
              <a:t>‹#›</a:t>
            </a:fld>
            <a:endParaRPr lang="en-SG"/>
          </a:p>
        </p:txBody>
      </p:sp>
    </p:spTree>
    <p:extLst>
      <p:ext uri="{BB962C8B-B14F-4D97-AF65-F5344CB8AC3E}">
        <p14:creationId xmlns:p14="http://schemas.microsoft.com/office/powerpoint/2010/main" val="2095160438"/>
      </p:ext>
    </p:extLst>
  </p:cSld>
  <p:clrMapOvr>
    <a:masterClrMapping/>
  </p:clrMapOvr>
</p:sldLayout>
</file>

<file path=ppt/slideLayouts/slideLayout17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BBD5C217-9ECD-FE4D-BF0D-5C841AE323C9}" type="datetimeFigureOut">
              <a:rPr lang="en-SG"/>
              <a:pPr>
                <a:defRPr/>
              </a:pPr>
              <a:t>26/2/26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D9E62980-4765-5A4D-B7FE-665C7E05C74A}" type="slidenum">
              <a:rPr lang="en-SG"/>
              <a:pPr>
                <a:defRPr/>
              </a:pPr>
              <a:t>‹#›</a:t>
            </a:fld>
            <a:endParaRPr lang="en-SG"/>
          </a:p>
        </p:txBody>
      </p:sp>
    </p:spTree>
    <p:extLst>
      <p:ext uri="{BB962C8B-B14F-4D97-AF65-F5344CB8AC3E}">
        <p14:creationId xmlns:p14="http://schemas.microsoft.com/office/powerpoint/2010/main" val="3729230291"/>
      </p:ext>
    </p:extLst>
  </p:cSld>
  <p:clrMapOvr>
    <a:masterClrMapping/>
  </p:clrMapOvr>
</p:sldLayout>
</file>

<file path=ppt/slideLayouts/slideLayout17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21D7936-E6C1-B04A-A77A-787AEB07318F}" type="slidenum">
              <a:rPr lang="en-US" smtClean="0"/>
              <a:pPr>
                <a:defRPr/>
              </a:pPr>
              <a:t>‹#›</a:t>
            </a:fld>
            <a:endParaRPr lang="en-US" dirty="0"/>
          </a:p>
        </p:txBody>
      </p:sp>
    </p:spTree>
    <p:extLst>
      <p:ext uri="{BB962C8B-B14F-4D97-AF65-F5344CB8AC3E}">
        <p14:creationId xmlns:p14="http://schemas.microsoft.com/office/powerpoint/2010/main" val="2357417389"/>
      </p:ext>
    </p:extLst>
  </p:cSld>
  <p:clrMapOvr>
    <a:masterClrMapping/>
  </p:clrMapOvr>
</p:sldLayout>
</file>

<file path=ppt/slideLayouts/slideLayout1748.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1FD937F-FD72-664F-BB57-B65E560E4546}" type="slidenum">
              <a:rPr lang="en-US" smtClean="0"/>
              <a:pPr>
                <a:defRPr/>
              </a:pPr>
              <a:t>‹#›</a:t>
            </a:fld>
            <a:endParaRPr lang="en-US" dirty="0"/>
          </a:p>
        </p:txBody>
      </p:sp>
    </p:spTree>
    <p:extLst>
      <p:ext uri="{BB962C8B-B14F-4D97-AF65-F5344CB8AC3E}">
        <p14:creationId xmlns:p14="http://schemas.microsoft.com/office/powerpoint/2010/main" val="3418852181"/>
      </p:ext>
    </p:extLst>
  </p:cSld>
  <p:clrMapOvr>
    <a:masterClrMapping/>
  </p:clrMapOvr>
</p:sldLayout>
</file>

<file path=ppt/slideLayouts/slideLayout17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3">
            <a:extLst>
              <a:ext uri="{FF2B5EF4-FFF2-40B4-BE49-F238E27FC236}">
                <a16:creationId xmlns:a16="http://schemas.microsoft.com/office/drawing/2014/main" id="{B749AA72-8254-D142-90DE-0D2C8F193578}"/>
              </a:ext>
            </a:extLst>
          </p:cNvPr>
          <p:cNvSpPr>
            <a:spLocks noGrp="1" noChangeArrowheads="1"/>
          </p:cNvSpPr>
          <p:nvPr>
            <p:ph type="dt" sz="half" idx="10"/>
          </p:nvPr>
        </p:nvSpPr>
        <p:spPr>
          <a:xfrm>
            <a:off x="685800" y="64008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 name="Rectangle 14">
            <a:extLst>
              <a:ext uri="{FF2B5EF4-FFF2-40B4-BE49-F238E27FC236}">
                <a16:creationId xmlns:a16="http://schemas.microsoft.com/office/drawing/2014/main" id="{6BE35070-A11D-BE45-BE50-4F7DE0518BAE}"/>
              </a:ext>
            </a:extLst>
          </p:cNvPr>
          <p:cNvSpPr>
            <a:spLocks noGrp="1" noChangeArrowheads="1"/>
          </p:cNvSpPr>
          <p:nvPr>
            <p:ph type="ftr" sz="quarter" idx="11"/>
          </p:nvPr>
        </p:nvSpPr>
        <p:spPr>
          <a:xfrm>
            <a:off x="3124200" y="64008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4" name="Rectangle 15">
            <a:extLst>
              <a:ext uri="{FF2B5EF4-FFF2-40B4-BE49-F238E27FC236}">
                <a16:creationId xmlns:a16="http://schemas.microsoft.com/office/drawing/2014/main" id="{0CC801CA-B1BB-3D43-AB2F-3AFDC06E38CF}"/>
              </a:ext>
            </a:extLst>
          </p:cNvPr>
          <p:cNvSpPr>
            <a:spLocks noGrp="1" noChangeArrowheads="1"/>
          </p:cNvSpPr>
          <p:nvPr>
            <p:ph type="sldNum" sz="quarter" idx="12"/>
          </p:nvPr>
        </p:nvSpPr>
        <p:spPr>
          <a:xfrm>
            <a:off x="6553200" y="64008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850701A0-B342-E74A-B57C-97C6FC98DBBF}" type="slidenum">
              <a:rPr lang="en-US" altLang="en-US" smtClean="0"/>
              <a:pPr/>
              <a:t>‹#›</a:t>
            </a:fld>
            <a:endParaRPr lang="en-US" altLang="en-US" dirty="0"/>
          </a:p>
        </p:txBody>
      </p:sp>
    </p:spTree>
    <p:extLst>
      <p:ext uri="{BB962C8B-B14F-4D97-AF65-F5344CB8AC3E}">
        <p14:creationId xmlns:p14="http://schemas.microsoft.com/office/powerpoint/2010/main" val="286634946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82883427"/>
      </p:ext>
    </p:extLst>
  </p:cSld>
  <p:clrMapOvr>
    <a:masterClrMapping/>
  </p:clrMapOvr>
</p:sldLayout>
</file>

<file path=ppt/slideLayouts/slideLayout17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6DA75ED-7444-0245-A585-C382416895ED}"/>
              </a:ext>
            </a:extLst>
          </p:cNvPr>
          <p:cNvSpPr>
            <a:spLocks noGrp="1"/>
          </p:cNvSpPr>
          <p:nvPr>
            <p:ph type="dt" sz="half" idx="10"/>
          </p:nvPr>
        </p:nvSpPr>
        <p:spPr>
          <a:xfrm>
            <a:off x="685800" y="6248400"/>
            <a:ext cx="1905000" cy="457200"/>
          </a:xfrm>
          <a:prstGeom prst="rect">
            <a:avLst/>
          </a:prstGeom>
        </p:spPr>
        <p:txBody>
          <a:bodyPr/>
          <a:lstStyle>
            <a:lvl1pPr>
              <a:defRPr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 name="Footer Placeholder 2">
            <a:extLst>
              <a:ext uri="{FF2B5EF4-FFF2-40B4-BE49-F238E27FC236}">
                <a16:creationId xmlns:a16="http://schemas.microsoft.com/office/drawing/2014/main" id="{417ABAD9-1884-F342-A602-27E05B74E1FC}"/>
              </a:ext>
            </a:extLst>
          </p:cNvPr>
          <p:cNvSpPr>
            <a:spLocks noGrp="1"/>
          </p:cNvSpPr>
          <p:nvPr>
            <p:ph type="ftr" sz="quarter" idx="11"/>
          </p:nvPr>
        </p:nvSpPr>
        <p:spPr>
          <a:xfrm>
            <a:off x="3124200" y="6248400"/>
            <a:ext cx="2895600" cy="457200"/>
          </a:xfrm>
          <a:prstGeom prst="rect">
            <a:avLst/>
          </a:prstGeom>
        </p:spPr>
        <p:txBody>
          <a:bodyPr/>
          <a:lstStyle>
            <a:lvl1pPr>
              <a:defRPr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4" name="Slide Number Placeholder 3">
            <a:extLst>
              <a:ext uri="{FF2B5EF4-FFF2-40B4-BE49-F238E27FC236}">
                <a16:creationId xmlns:a16="http://schemas.microsoft.com/office/drawing/2014/main" id="{C1F7EEC3-6AE9-F24F-B4A3-BB4C835A9839}"/>
              </a:ext>
            </a:extLst>
          </p:cNvPr>
          <p:cNvSpPr>
            <a:spLocks noGrp="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solidFill>
                  <a:srgbClr val="000000"/>
                </a:solidFill>
                <a:latin typeface="Arial" panose="020B0604020202020204" pitchFamily="34" charset="0"/>
              </a:defRPr>
            </a:lvl1pPr>
          </a:lstStyle>
          <a:p>
            <a:fld id="{81556546-ACA1-1044-81F4-BC955B09DF92}" type="slidenum">
              <a:rPr lang="en-US" altLang="en-US" smtClean="0"/>
              <a:pPr/>
              <a:t>‹#›</a:t>
            </a:fld>
            <a:endParaRPr lang="en-US" altLang="en-US" dirty="0"/>
          </a:p>
        </p:txBody>
      </p:sp>
    </p:spTree>
    <p:extLst>
      <p:ext uri="{BB962C8B-B14F-4D97-AF65-F5344CB8AC3E}">
        <p14:creationId xmlns:p14="http://schemas.microsoft.com/office/powerpoint/2010/main" val="3902115477"/>
      </p:ext>
    </p:extLst>
  </p:cSld>
  <p:clrMapOvr>
    <a:masterClrMapping/>
  </p:clrMapOvr>
</p:sldLayout>
</file>

<file path=ppt/slideLayouts/slideLayout17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9804962"/>
      </p:ext>
    </p:extLst>
  </p:cSld>
  <p:clrMapOvr>
    <a:masterClrMapping/>
  </p:clrMapOvr>
  <p:transition>
    <p:fade thruBlk="1"/>
  </p:transition>
</p:sldLayout>
</file>

<file path=ppt/slideLayouts/slideLayout17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0183379"/>
      </p:ext>
    </p:extLst>
  </p:cSld>
  <p:clrMapOvr>
    <a:masterClrMapping/>
  </p:clrMapOvr>
  <p:transition>
    <p:fade thruBlk="1"/>
  </p:transition>
</p:sldLayout>
</file>

<file path=ppt/slideLayouts/slideLayout17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29246177"/>
      </p:ext>
    </p:extLst>
  </p:cSld>
  <p:clrMapOvr>
    <a:masterClrMapping/>
  </p:clrMapOvr>
  <p:transition>
    <p:fade thruBlk="1"/>
  </p:transition>
</p:sldLayout>
</file>

<file path=ppt/slideLayouts/slideLayout17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2786391"/>
      </p:ext>
    </p:extLst>
  </p:cSld>
  <p:clrMapOvr>
    <a:masterClrMapping/>
  </p:clrMapOvr>
  <p:transition>
    <p:fade thruBlk="1"/>
  </p:transition>
</p:sldLayout>
</file>

<file path=ppt/slideLayouts/slideLayout17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45122451"/>
      </p:ext>
    </p:extLst>
  </p:cSld>
  <p:clrMapOvr>
    <a:masterClrMapping/>
  </p:clrMapOvr>
  <p:transition>
    <p:fade thruBlk="1"/>
  </p:transition>
</p:sldLayout>
</file>

<file path=ppt/slideLayouts/slideLayout17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78755643"/>
      </p:ext>
    </p:extLst>
  </p:cSld>
  <p:clrMapOvr>
    <a:masterClrMapping/>
  </p:clrMapOvr>
  <p:transition>
    <p:fade thruBlk="1"/>
  </p:transition>
</p:sldLayout>
</file>

<file path=ppt/slideLayouts/slideLayout17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8099351"/>
      </p:ext>
    </p:extLst>
  </p:cSld>
  <p:clrMapOvr>
    <a:masterClrMapping/>
  </p:clrMapOvr>
  <p:transition>
    <p:fade thruBlk="1"/>
  </p:transition>
</p:sldLayout>
</file>

<file path=ppt/slideLayouts/slideLayout17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3024044"/>
      </p:ext>
    </p:extLst>
  </p:cSld>
  <p:clrMapOvr>
    <a:masterClrMapping/>
  </p:clrMapOvr>
  <p:transition>
    <p:fade thruBlk="1"/>
  </p:transition>
</p:sldLayout>
</file>

<file path=ppt/slideLayouts/slideLayout17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67909946"/>
      </p:ext>
    </p:extLst>
  </p:cSld>
  <p:clrMapOvr>
    <a:masterClrMapping/>
  </p:clrMapOvr>
  <p:transition>
    <p:fade thruBlk="1"/>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6613" y="1752600"/>
            <a:ext cx="3810000"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543503428"/>
      </p:ext>
    </p:extLst>
  </p:cSld>
  <p:clrMapOvr>
    <a:masterClrMapping/>
  </p:clrMapOvr>
</p:sldLayout>
</file>

<file path=ppt/slideLayouts/slideLayout17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7662851"/>
      </p:ext>
    </p:extLst>
  </p:cSld>
  <p:clrMapOvr>
    <a:masterClrMapping/>
  </p:clrMapOvr>
  <p:transition>
    <p:fade thruBlk="1"/>
  </p:transition>
</p:sldLayout>
</file>

<file path=ppt/slideLayouts/slideLayout17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9892447"/>
      </p:ext>
    </p:extLst>
  </p:cSld>
  <p:clrMapOvr>
    <a:masterClrMapping/>
  </p:clrMapOvr>
  <p:transition>
    <p:fade thruBlk="1"/>
  </p:transition>
</p:sldLayout>
</file>

<file path=ppt/slideLayouts/slideLayout17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830 w 5740"/>
                <a:gd name="T1" fmla="*/ 33 h 4316"/>
                <a:gd name="T2" fmla="*/ 0 w 5740"/>
                <a:gd name="T3" fmla="*/ 33 h 4316"/>
                <a:gd name="T4" fmla="*/ 0 w 5740"/>
                <a:gd name="T5" fmla="*/ 0 h 4316"/>
                <a:gd name="T6" fmla="*/ 5830 w 5740"/>
                <a:gd name="T7" fmla="*/ 0 h 4316"/>
                <a:gd name="T8" fmla="*/ 5830 w 5740"/>
                <a:gd name="T9" fmla="*/ 33 h 4316"/>
                <a:gd name="T10" fmla="*/ 5830 w 5740"/>
                <a:gd name="T11" fmla="*/ 33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defRPr/>
                  </a:pPr>
                  <a:endParaRPr lang="en-US">
                    <a:latin typeface="Times" pitchFamily="24" charset="0"/>
                    <a:ea typeface="+mn-ea"/>
                    <a:cs typeface="+mn-cs"/>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defRPr/>
                </a:pPr>
                <a:endParaRPr lang="en-US">
                  <a:latin typeface="Times" pitchFamily="24" charset="0"/>
                  <a:ea typeface="+mn-ea"/>
                  <a:cs typeface="+mn-cs"/>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defRPr/>
                </a:pPr>
                <a:endParaRPr lang="en-US">
                  <a:latin typeface="Times" pitchFamily="24" charset="0"/>
                  <a:ea typeface="+mn-ea"/>
                  <a:cs typeface="+mn-cs"/>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defRPr/>
                </a:pPr>
                <a:endParaRPr lang="en-US">
                  <a:latin typeface="Times" pitchFamily="24" charset="0"/>
                  <a:ea typeface="+mn-ea"/>
                  <a:cs typeface="+mn-cs"/>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defRPr/>
                </a:pPr>
                <a:endParaRPr lang="en-US">
                  <a:latin typeface="Times" pitchFamily="24" charset="0"/>
                  <a:ea typeface="+mn-ea"/>
                  <a:cs typeface="+mn-cs"/>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defRPr/>
                </a:pPr>
                <a:endParaRPr lang="en-US">
                  <a:latin typeface="Times" pitchFamily="24" charset="0"/>
                  <a:ea typeface="+mn-ea"/>
                  <a:cs typeface="+mn-cs"/>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defRPr/>
                </a:pPr>
                <a:endParaRPr lang="en-US">
                  <a:latin typeface="Times" pitchFamily="24" charset="0"/>
                  <a:ea typeface="+mn-ea"/>
                  <a:cs typeface="+mn-cs"/>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defRPr/>
                </a:pPr>
                <a:endParaRPr lang="en-US">
                  <a:latin typeface="Times" pitchFamily="24" charset="0"/>
                  <a:ea typeface="+mn-ea"/>
                  <a:cs typeface="+mn-cs"/>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defRPr/>
                </a:pPr>
                <a:endParaRPr lang="en-US">
                  <a:latin typeface="Times" pitchFamily="24" charset="0"/>
                  <a:ea typeface="+mn-ea"/>
                  <a:cs typeface="+mn-cs"/>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40" name="Freeform 46"/>
              <p:cNvSpPr>
                <a:spLocks/>
              </p:cNvSpPr>
              <p:nvPr/>
            </p:nvSpPr>
            <p:spPr bwMode="hidden">
              <a:xfrm>
                <a:off x="5280" y="3186"/>
                <a:ext cx="383" cy="96"/>
              </a:xfrm>
              <a:custGeom>
                <a:avLst/>
                <a:gdLst>
                  <a:gd name="T0" fmla="*/ 214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4 w 382"/>
                  <a:gd name="T19" fmla="*/ 96 h 96"/>
                  <a:gd name="T20" fmla="*/ 268 w 382"/>
                  <a:gd name="T21" fmla="*/ 90 h 96"/>
                  <a:gd name="T22" fmla="*/ 316 w 382"/>
                  <a:gd name="T23" fmla="*/ 84 h 96"/>
                  <a:gd name="T24" fmla="*/ 357 w 382"/>
                  <a:gd name="T25" fmla="*/ 66 h 96"/>
                  <a:gd name="T26" fmla="*/ 387 w 382"/>
                  <a:gd name="T27" fmla="*/ 42 h 96"/>
                  <a:gd name="T28" fmla="*/ 381 w 382"/>
                  <a:gd name="T29" fmla="*/ 42 h 96"/>
                  <a:gd name="T30" fmla="*/ 351 w 382"/>
                  <a:gd name="T31" fmla="*/ 66 h 96"/>
                  <a:gd name="T32" fmla="*/ 310 w 382"/>
                  <a:gd name="T33" fmla="*/ 78 h 96"/>
                  <a:gd name="T34" fmla="*/ 268 w 382"/>
                  <a:gd name="T35" fmla="*/ 90 h 96"/>
                  <a:gd name="T36" fmla="*/ 214 w 382"/>
                  <a:gd name="T37" fmla="*/ 96 h 96"/>
                  <a:gd name="T38" fmla="*/ 214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24 w 185"/>
                  <a:gd name="T5" fmla="*/ 36 h 210"/>
                  <a:gd name="T6" fmla="*/ 160 w 185"/>
                  <a:gd name="T7" fmla="*/ 72 h 210"/>
                  <a:gd name="T8" fmla="*/ 166 w 185"/>
                  <a:gd name="T9" fmla="*/ 90 h 210"/>
                  <a:gd name="T10" fmla="*/ 172 w 185"/>
                  <a:gd name="T11" fmla="*/ 114 h 210"/>
                  <a:gd name="T12" fmla="*/ 166 w 185"/>
                  <a:gd name="T13" fmla="*/ 138 h 210"/>
                  <a:gd name="T14" fmla="*/ 154 w 185"/>
                  <a:gd name="T15" fmla="*/ 162 h 210"/>
                  <a:gd name="T16" fmla="*/ 124 w 185"/>
                  <a:gd name="T17" fmla="*/ 180 h 210"/>
                  <a:gd name="T18" fmla="*/ 90 w 185"/>
                  <a:gd name="T19" fmla="*/ 198 h 210"/>
                  <a:gd name="T20" fmla="*/ 101 w 185"/>
                  <a:gd name="T21" fmla="*/ 210 h 210"/>
                  <a:gd name="T22" fmla="*/ 136 w 185"/>
                  <a:gd name="T23" fmla="*/ 192 h 210"/>
                  <a:gd name="T24" fmla="*/ 166 w 185"/>
                  <a:gd name="T25" fmla="*/ 168 h 210"/>
                  <a:gd name="T26" fmla="*/ 184 w 185"/>
                  <a:gd name="T27" fmla="*/ 144 h 210"/>
                  <a:gd name="T28" fmla="*/ 190 w 185"/>
                  <a:gd name="T29" fmla="*/ 114 h 210"/>
                  <a:gd name="T30" fmla="*/ 184 w 185"/>
                  <a:gd name="T31" fmla="*/ 90 h 210"/>
                  <a:gd name="T32" fmla="*/ 178 w 185"/>
                  <a:gd name="T33" fmla="*/ 66 h 210"/>
                  <a:gd name="T34" fmla="*/ 160 w 185"/>
                  <a:gd name="T35" fmla="*/ 48 h 210"/>
                  <a:gd name="T36" fmla="*/ 136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defRPr/>
                  </a:pPr>
                  <a:endParaRPr lang="en-US">
                    <a:latin typeface="Times" pitchFamily="24" charset="0"/>
                    <a:ea typeface="+mn-ea"/>
                    <a:cs typeface="+mn-cs"/>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grpSp>
      </p:grpSp>
      <p:sp>
        <p:nvSpPr>
          <p:cNvPr id="4162" name="Rectangle 66"/>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4163"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24"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69" name="Rectangle 69"/>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0" name="Rectangle 7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0F3AB2A-23B6-9541-9E8A-D571D0111E31}" type="slidenum">
              <a:rPr lang="en-US" smtClean="0"/>
              <a:pPr>
                <a:defRPr/>
              </a:pPr>
              <a:t>‹#›</a:t>
            </a:fld>
            <a:endParaRPr lang="en-US" dirty="0"/>
          </a:p>
        </p:txBody>
      </p:sp>
    </p:spTree>
    <p:extLst>
      <p:ext uri="{BB962C8B-B14F-4D97-AF65-F5344CB8AC3E}">
        <p14:creationId xmlns:p14="http://schemas.microsoft.com/office/powerpoint/2010/main" val="2537032201"/>
      </p:ext>
    </p:extLst>
  </p:cSld>
  <p:clrMapOvr>
    <a:masterClrMapping/>
  </p:clrMapOvr>
</p:sldLayout>
</file>

<file path=ppt/slideLayouts/slideLayout17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8FBD04-FF27-9E48-A084-1F9BAEFF262D}" type="slidenum">
              <a:rPr lang="en-US" smtClean="0"/>
              <a:pPr>
                <a:defRPr/>
              </a:pPr>
              <a:t>‹#›</a:t>
            </a:fld>
            <a:endParaRPr lang="en-US" dirty="0"/>
          </a:p>
        </p:txBody>
      </p:sp>
    </p:spTree>
    <p:extLst>
      <p:ext uri="{BB962C8B-B14F-4D97-AF65-F5344CB8AC3E}">
        <p14:creationId xmlns:p14="http://schemas.microsoft.com/office/powerpoint/2010/main" val="4069071027"/>
      </p:ext>
    </p:extLst>
  </p:cSld>
  <p:clrMapOvr>
    <a:masterClrMapping/>
  </p:clrMapOvr>
</p:sldLayout>
</file>

<file path=ppt/slideLayouts/slideLayout17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8B7A1AB-ED3B-C14B-BB13-5EDC1ED82789}" type="slidenum">
              <a:rPr lang="en-US" smtClean="0"/>
              <a:pPr>
                <a:defRPr/>
              </a:pPr>
              <a:t>‹#›</a:t>
            </a:fld>
            <a:endParaRPr lang="en-US" dirty="0"/>
          </a:p>
        </p:txBody>
      </p:sp>
    </p:spTree>
    <p:extLst>
      <p:ext uri="{BB962C8B-B14F-4D97-AF65-F5344CB8AC3E}">
        <p14:creationId xmlns:p14="http://schemas.microsoft.com/office/powerpoint/2010/main" val="245930819"/>
      </p:ext>
    </p:extLst>
  </p:cSld>
  <p:clrMapOvr>
    <a:masterClrMapping/>
  </p:clrMapOvr>
</p:sldLayout>
</file>

<file path=ppt/slideLayouts/slideLayout17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5FAEC9A-0B9A-C046-884F-19359C153762}" type="slidenum">
              <a:rPr lang="en-US" smtClean="0"/>
              <a:pPr>
                <a:defRPr/>
              </a:pPr>
              <a:t>‹#›</a:t>
            </a:fld>
            <a:endParaRPr lang="en-US" dirty="0"/>
          </a:p>
        </p:txBody>
      </p:sp>
    </p:spTree>
    <p:extLst>
      <p:ext uri="{BB962C8B-B14F-4D97-AF65-F5344CB8AC3E}">
        <p14:creationId xmlns:p14="http://schemas.microsoft.com/office/powerpoint/2010/main" val="4269356125"/>
      </p:ext>
    </p:extLst>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CD7986-8901-2743-80AD-F67C2DDF8E16}" type="slidenum">
              <a:rPr lang="en-US" smtClean="0"/>
              <a:pPr>
                <a:defRPr/>
              </a:pPr>
              <a:t>‹#›</a:t>
            </a:fld>
            <a:endParaRPr lang="en-US" dirty="0"/>
          </a:p>
        </p:txBody>
      </p:sp>
    </p:spTree>
    <p:extLst>
      <p:ext uri="{BB962C8B-B14F-4D97-AF65-F5344CB8AC3E}">
        <p14:creationId xmlns:p14="http://schemas.microsoft.com/office/powerpoint/2010/main" val="744623976"/>
      </p:ext>
    </p:extLst>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556B6A9-5A61-D140-8468-443ED223CEFD}" type="slidenum">
              <a:rPr lang="en-US" smtClean="0"/>
              <a:pPr>
                <a:defRPr/>
              </a:pPr>
              <a:t>‹#›</a:t>
            </a:fld>
            <a:endParaRPr lang="en-US" dirty="0"/>
          </a:p>
        </p:txBody>
      </p:sp>
    </p:spTree>
    <p:extLst>
      <p:ext uri="{BB962C8B-B14F-4D97-AF65-F5344CB8AC3E}">
        <p14:creationId xmlns:p14="http://schemas.microsoft.com/office/powerpoint/2010/main" val="1322636981"/>
      </p:ext>
    </p:extLst>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4FA6082-C137-2648-B276-8FE31A227A50}" type="slidenum">
              <a:rPr lang="en-US" smtClean="0"/>
              <a:pPr>
                <a:defRPr/>
              </a:pPr>
              <a:t>‹#›</a:t>
            </a:fld>
            <a:endParaRPr lang="en-US" dirty="0"/>
          </a:p>
        </p:txBody>
      </p:sp>
    </p:spTree>
    <p:extLst>
      <p:ext uri="{BB962C8B-B14F-4D97-AF65-F5344CB8AC3E}">
        <p14:creationId xmlns:p14="http://schemas.microsoft.com/office/powerpoint/2010/main" val="51249159"/>
      </p:ext>
    </p:extLst>
  </p:cSld>
  <p:clrMapOvr>
    <a:masterClrMapping/>
  </p:clrMapOvr>
</p:sldLayout>
</file>

<file path=ppt/slideLayouts/slideLayout17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9F557D1-3C14-B047-BC2F-5C26AD03B6A1}" type="slidenum">
              <a:rPr lang="en-US" smtClean="0"/>
              <a:pPr>
                <a:defRPr/>
              </a:pPr>
              <a:t>‹#›</a:t>
            </a:fld>
            <a:endParaRPr lang="en-US" dirty="0"/>
          </a:p>
        </p:txBody>
      </p:sp>
    </p:spTree>
    <p:extLst>
      <p:ext uri="{BB962C8B-B14F-4D97-AF65-F5344CB8AC3E}">
        <p14:creationId xmlns:p14="http://schemas.microsoft.com/office/powerpoint/2010/main" val="292450062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374155908"/>
      </p:ext>
    </p:extLst>
  </p:cSld>
  <p:clrMapOvr>
    <a:masterClrMapping/>
  </p:clrMapOvr>
</p:sldLayout>
</file>

<file path=ppt/slideLayouts/slideLayout17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C7EB68-3B8F-3B4E-B4DC-B15E7A0A6D96}" type="slidenum">
              <a:rPr lang="en-US" smtClean="0"/>
              <a:pPr>
                <a:defRPr/>
              </a:pPr>
              <a:t>‹#›</a:t>
            </a:fld>
            <a:endParaRPr lang="en-US" dirty="0"/>
          </a:p>
        </p:txBody>
      </p:sp>
    </p:spTree>
    <p:extLst>
      <p:ext uri="{BB962C8B-B14F-4D97-AF65-F5344CB8AC3E}">
        <p14:creationId xmlns:p14="http://schemas.microsoft.com/office/powerpoint/2010/main" val="3885275489"/>
      </p:ext>
    </p:extLst>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1C0AAA-5DE6-F842-9788-D3BBA59B6284}" type="slidenum">
              <a:rPr lang="en-US" smtClean="0"/>
              <a:pPr>
                <a:defRPr/>
              </a:pPr>
              <a:t>‹#›</a:t>
            </a:fld>
            <a:endParaRPr lang="en-US" dirty="0"/>
          </a:p>
        </p:txBody>
      </p:sp>
    </p:spTree>
    <p:extLst>
      <p:ext uri="{BB962C8B-B14F-4D97-AF65-F5344CB8AC3E}">
        <p14:creationId xmlns:p14="http://schemas.microsoft.com/office/powerpoint/2010/main" val="3539676359"/>
      </p:ext>
    </p:extLst>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AD32623-F10E-824D-9C0B-03E50445F16D}" type="slidenum">
              <a:rPr lang="en-US" smtClean="0"/>
              <a:pPr>
                <a:defRPr/>
              </a:pPr>
              <a:t>‹#›</a:t>
            </a:fld>
            <a:endParaRPr lang="en-US" dirty="0"/>
          </a:p>
        </p:txBody>
      </p:sp>
    </p:spTree>
    <p:extLst>
      <p:ext uri="{BB962C8B-B14F-4D97-AF65-F5344CB8AC3E}">
        <p14:creationId xmlns:p14="http://schemas.microsoft.com/office/powerpoint/2010/main" val="2625221302"/>
      </p:ext>
    </p:extLst>
  </p:cSld>
  <p:clrMapOvr>
    <a:masterClrMapping/>
  </p:clrMapOvr>
</p:sldLayout>
</file>

<file path=ppt/slideLayouts/slideLayout177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09FF255-E2E5-9940-AF97-1F85884987DB}" type="slidenum">
              <a:rPr lang="en-US" smtClean="0"/>
              <a:pPr>
                <a:defRPr/>
              </a:pPr>
              <a:t>‹#›</a:t>
            </a:fld>
            <a:endParaRPr lang="en-US" dirty="0"/>
          </a:p>
        </p:txBody>
      </p:sp>
    </p:spTree>
    <p:extLst>
      <p:ext uri="{BB962C8B-B14F-4D97-AF65-F5344CB8AC3E}">
        <p14:creationId xmlns:p14="http://schemas.microsoft.com/office/powerpoint/2010/main" val="693481710"/>
      </p:ext>
    </p:extLst>
  </p:cSld>
  <p:clrMapOvr>
    <a:masterClrMapping/>
  </p:clrMapOvr>
</p:sldLayout>
</file>

<file path=ppt/slideLayouts/slideLayout177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221146-C001-324B-8343-82B86556E392}" type="slidenum">
              <a:rPr lang="en-US" smtClean="0"/>
              <a:pPr>
                <a:defRPr/>
              </a:pPr>
              <a:t>‹#›</a:t>
            </a:fld>
            <a:endParaRPr lang="en-US" dirty="0"/>
          </a:p>
        </p:txBody>
      </p:sp>
    </p:spTree>
    <p:extLst>
      <p:ext uri="{BB962C8B-B14F-4D97-AF65-F5344CB8AC3E}">
        <p14:creationId xmlns:p14="http://schemas.microsoft.com/office/powerpoint/2010/main" val="3266107427"/>
      </p:ext>
    </p:extLst>
  </p:cSld>
  <p:clrMapOvr>
    <a:masterClrMapping/>
  </p:clrMapOvr>
</p:sldLayout>
</file>

<file path=ppt/slideLayouts/slideLayout177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DD148D-613E-804B-BCF2-DC93AC31865D}" type="slidenum">
              <a:rPr lang="en-US" smtClean="0"/>
              <a:pPr>
                <a:defRPr/>
              </a:pPr>
              <a:t>‹#›</a:t>
            </a:fld>
            <a:endParaRPr lang="en-US" dirty="0"/>
          </a:p>
        </p:txBody>
      </p:sp>
    </p:spTree>
    <p:extLst>
      <p:ext uri="{BB962C8B-B14F-4D97-AF65-F5344CB8AC3E}">
        <p14:creationId xmlns:p14="http://schemas.microsoft.com/office/powerpoint/2010/main" val="306256803"/>
      </p:ext>
    </p:extLst>
  </p:cSld>
  <p:clrMapOvr>
    <a:masterClrMapping/>
  </p:clrMapOvr>
</p:sldLayout>
</file>

<file path=ppt/slideLayouts/slideLayout17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w="9525">
              <a:noFill/>
              <a:prstDash val="solid"/>
              <a:round/>
              <a:headEnd/>
              <a:tailEnd/>
            </a:ln>
          </p:spPr>
          <p:txBody>
            <a:bodyPr/>
            <a:lstStyle/>
            <a:p>
              <a:pPr>
                <a:defRPr/>
              </a:pPr>
              <a:endParaRPr lang="en-US">
                <a:ea typeface="ＭＳ Ｐゴシック" charset="-128"/>
                <a:cs typeface="ＭＳ Ｐゴシック" charset="-128"/>
              </a:endParaRPr>
            </a:p>
          </p:txBody>
        </p:sp>
        <p:sp>
          <p:nvSpPr>
            <p:cNvPr id="2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101400" name="Rectangle 24"/>
          <p:cNvSpPr>
            <a:spLocks noGrp="1" noChangeArrowheads="1"/>
          </p:cNvSpPr>
          <p:nvPr>
            <p:ph type="ctrTitle" sz="quarter"/>
          </p:nvPr>
        </p:nvSpPr>
        <p:spPr>
          <a:xfrm>
            <a:off x="685800" y="1600200"/>
            <a:ext cx="7772400" cy="1828800"/>
          </a:xfrm>
        </p:spPr>
        <p:txBody>
          <a:bodyPr/>
          <a:lstStyle>
            <a:lvl1pPr>
              <a:defRPr/>
            </a:lvl1pPr>
          </a:lstStyle>
          <a:p>
            <a:r>
              <a:rPr lang="en-US"/>
              <a:t>Click to edit Master title style</a:t>
            </a:r>
          </a:p>
        </p:txBody>
      </p:sp>
      <p:sp>
        <p:nvSpPr>
          <p:cNvPr id="101401" name="Rectangle 25"/>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p>
        </p:txBody>
      </p:sp>
      <p:sp>
        <p:nvSpPr>
          <p:cNvPr id="27" name="Rectangle 27"/>
          <p:cNvSpPr>
            <a:spLocks noGrp="1" noChangeArrowheads="1"/>
          </p:cNvSpPr>
          <p:nvPr>
            <p:ph type="ftr" sz="quarter" idx="11"/>
          </p:nvPr>
        </p:nvSpPr>
        <p:spPr/>
        <p:txBody>
          <a:bodyPr/>
          <a:lstStyle>
            <a:lvl1pPr>
              <a:defRPr/>
            </a:lvl1pPr>
          </a:lstStyle>
          <a:p>
            <a:pPr>
              <a:defRPr/>
            </a:pPr>
            <a:endParaRPr lang="en-US"/>
          </a:p>
        </p:txBody>
      </p:sp>
      <p:sp>
        <p:nvSpPr>
          <p:cNvPr id="28" name="Rectangle 28"/>
          <p:cNvSpPr>
            <a:spLocks noGrp="1" noChangeArrowheads="1"/>
          </p:cNvSpPr>
          <p:nvPr>
            <p:ph type="sldNum" sz="quarter" idx="12"/>
          </p:nvPr>
        </p:nvSpPr>
        <p:spPr/>
        <p:txBody>
          <a:bodyPr/>
          <a:lstStyle>
            <a:lvl1pPr>
              <a:defRPr/>
            </a:lvl1pPr>
          </a:lstStyle>
          <a:p>
            <a:fld id="{D20413FA-25C4-B146-B7A4-78FF181DE65D}" type="slidenum">
              <a:rPr lang="en-US"/>
              <a:pPr/>
              <a:t>‹#›</a:t>
            </a:fld>
            <a:endParaRPr lang="en-US"/>
          </a:p>
        </p:txBody>
      </p:sp>
    </p:spTree>
    <p:extLst>
      <p:ext uri="{BB962C8B-B14F-4D97-AF65-F5344CB8AC3E}">
        <p14:creationId xmlns:p14="http://schemas.microsoft.com/office/powerpoint/2010/main" val="2430737147"/>
      </p:ext>
    </p:extLst>
  </p:cSld>
  <p:clrMapOvr>
    <a:masterClrMapping/>
  </p:clrMapOvr>
</p:sldLayout>
</file>

<file path=ppt/slideLayouts/slideLayout17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fld id="{E50EFC37-5288-4140-B90C-A2443CB43E80}" type="slidenum">
              <a:rPr lang="en-US"/>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0410718"/>
      </p:ext>
    </p:extLst>
  </p:cSld>
  <p:clrMapOvr>
    <a:masterClrMapping/>
  </p:clrMapOvr>
</p:sldLayout>
</file>

<file path=ppt/slideLayouts/slideLayout17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fld id="{B1D10834-8979-3345-8A00-B743AB9A7CBC}" type="slidenum">
              <a:rPr lang="en-US"/>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746724402"/>
      </p:ext>
    </p:extLst>
  </p:cSld>
  <p:clrMapOvr>
    <a:masterClrMapping/>
  </p:clrMapOvr>
</p:sldLayout>
</file>

<file path=ppt/slideLayouts/slideLayout17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fld id="{1893C8DF-0961-FC43-BAC8-0A10E58CD1DF}" type="slidenum">
              <a:rPr lang="en-US"/>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80885201"/>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44609785"/>
      </p:ext>
    </p:extLst>
  </p:cSld>
  <p:clrMapOvr>
    <a:masterClrMapping/>
  </p:clrMapOvr>
</p:sldLayout>
</file>

<file path=ppt/slideLayouts/slideLayout17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p>
        </p:txBody>
      </p:sp>
      <p:sp>
        <p:nvSpPr>
          <p:cNvPr id="8" name="Rectangle 27"/>
          <p:cNvSpPr>
            <a:spLocks noGrp="1" noChangeArrowheads="1"/>
          </p:cNvSpPr>
          <p:nvPr>
            <p:ph type="sldNum" sz="quarter" idx="11"/>
          </p:nvPr>
        </p:nvSpPr>
        <p:spPr>
          <a:ln/>
        </p:spPr>
        <p:txBody>
          <a:bodyPr/>
          <a:lstStyle>
            <a:lvl1pPr>
              <a:defRPr/>
            </a:lvl1pPr>
          </a:lstStyle>
          <a:p>
            <a:fld id="{E7DBD1C3-073F-CC47-BF26-CD99F94F4F4D}" type="slidenum">
              <a:rPr lang="en-US"/>
              <a:pPr/>
              <a:t>‹#›</a:t>
            </a:fld>
            <a:endParaRPr lang="en-US"/>
          </a:p>
        </p:txBody>
      </p:sp>
      <p:sp>
        <p:nvSpPr>
          <p:cNvPr id="9"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941455314"/>
      </p:ext>
    </p:extLst>
  </p:cSld>
  <p:clrMapOvr>
    <a:masterClrMapping/>
  </p:clrMapOvr>
</p:sldLayout>
</file>

<file path=ppt/slideLayouts/slideLayout17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p>
        </p:txBody>
      </p:sp>
      <p:sp>
        <p:nvSpPr>
          <p:cNvPr id="4" name="Rectangle 27"/>
          <p:cNvSpPr>
            <a:spLocks noGrp="1" noChangeArrowheads="1"/>
          </p:cNvSpPr>
          <p:nvPr>
            <p:ph type="sldNum" sz="quarter" idx="11"/>
          </p:nvPr>
        </p:nvSpPr>
        <p:spPr>
          <a:ln/>
        </p:spPr>
        <p:txBody>
          <a:bodyPr/>
          <a:lstStyle>
            <a:lvl1pPr>
              <a:defRPr/>
            </a:lvl1pPr>
          </a:lstStyle>
          <a:p>
            <a:fld id="{50A9F4AD-24E4-9440-8B12-967E3FDCC4AF}" type="slidenum">
              <a:rPr lang="en-US"/>
              <a:pPr/>
              <a:t>‹#›</a:t>
            </a:fld>
            <a:endParaRPr lang="en-US"/>
          </a:p>
        </p:txBody>
      </p:sp>
      <p:sp>
        <p:nvSpPr>
          <p:cNvPr id="5"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169403326"/>
      </p:ext>
    </p:extLst>
  </p:cSld>
  <p:clrMapOvr>
    <a:masterClrMapping/>
  </p:clrMapOvr>
</p:sldLayout>
</file>

<file path=ppt/slideLayouts/slideLayout17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a:lvl1pPr>
          </a:lstStyle>
          <a:p>
            <a:fld id="{4412A091-A02D-1945-82E6-90C24E1E678C}" type="slidenum">
              <a:rPr lang="en-US"/>
              <a:pPr/>
              <a:t>‹#›</a:t>
            </a:fld>
            <a:endParaRPr lang="en-US"/>
          </a:p>
        </p:txBody>
      </p:sp>
      <p:sp>
        <p:nvSpPr>
          <p:cNvPr id="4"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16459433"/>
      </p:ext>
    </p:extLst>
  </p:cSld>
  <p:clrMapOvr>
    <a:masterClrMapping/>
  </p:clrMapOvr>
</p:sldLayout>
</file>

<file path=ppt/slideLayouts/slideLayout17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fld id="{658FA67C-0922-B546-A2BC-8090F648E577}" type="slidenum">
              <a:rPr lang="en-US"/>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815252838"/>
      </p:ext>
    </p:extLst>
  </p:cSld>
  <p:clrMapOvr>
    <a:masterClrMapping/>
  </p:clrMapOvr>
</p:sldLayout>
</file>

<file path=ppt/slideLayouts/slideLayout17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fld id="{391D8DBA-E4BA-684D-9C08-E1AA06007187}" type="slidenum">
              <a:rPr lang="en-US"/>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497019393"/>
      </p:ext>
    </p:extLst>
  </p:cSld>
  <p:clrMapOvr>
    <a:masterClrMapping/>
  </p:clrMapOvr>
</p:sldLayout>
</file>

<file path=ppt/slideLayouts/slideLayout17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fld id="{6BDB4E83-74C9-EF4B-9BCC-AA85C3A328E5}" type="slidenum">
              <a:rPr lang="en-US"/>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10027176"/>
      </p:ext>
    </p:extLst>
  </p:cSld>
  <p:clrMapOvr>
    <a:masterClrMapping/>
  </p:clrMapOvr>
</p:sldLayout>
</file>

<file path=ppt/slideLayouts/slideLayout17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fld id="{496BB428-11F1-9742-B3B7-6985FFD92C6E}" type="slidenum">
              <a:rPr lang="en-US"/>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0807718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8473377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lgn="ctr">
              <a:defRPr/>
            </a:lvl1pPr>
          </a:lstStyle>
          <a:p>
            <a:pPr>
              <a:defRPr/>
            </a:pPr>
            <a:endParaRPr lang="en-US"/>
          </a:p>
        </p:txBody>
      </p:sp>
      <p:sp>
        <p:nvSpPr>
          <p:cNvPr id="4" name="Rectangle 24"/>
          <p:cNvSpPr>
            <a:spLocks noGrp="1" noChangeArrowheads="1"/>
          </p:cNvSpPr>
          <p:nvPr>
            <p:ph type="ftr" sz="quarter" idx="11"/>
          </p:nvPr>
        </p:nvSpPr>
        <p:spPr/>
        <p:txBody>
          <a:bodyPr/>
          <a:lstStyle>
            <a:lvl1pPr>
              <a:defRPr/>
            </a:lvl1pPr>
          </a:lstStyle>
          <a:p>
            <a:pPr>
              <a:defRPr/>
            </a:pPr>
            <a:endParaRPr lang="en-US"/>
          </a:p>
        </p:txBody>
      </p:sp>
      <p:sp>
        <p:nvSpPr>
          <p:cNvPr id="5" name="Rectangle 25"/>
          <p:cNvSpPr>
            <a:spLocks noGrp="1" noChangeArrowheads="1"/>
          </p:cNvSpPr>
          <p:nvPr>
            <p:ph type="sldNum" sz="quarter" idx="12"/>
          </p:nvPr>
        </p:nvSpPr>
        <p:spPr/>
        <p:txBody>
          <a:bodyPr/>
          <a:lstStyle>
            <a:lvl1pPr>
              <a:defRPr/>
            </a:lvl1pPr>
          </a:lstStyle>
          <a:p>
            <a:fld id="{4330DC4B-500B-7E48-BE97-43C5A315299A}" type="slidenum">
              <a:rPr lang="en-US"/>
              <a:pPr/>
              <a:t>‹#›</a:t>
            </a:fld>
            <a:endParaRPr lang="en-US"/>
          </a:p>
        </p:txBody>
      </p:sp>
    </p:spTree>
    <p:extLst>
      <p:ext uri="{BB962C8B-B14F-4D97-AF65-F5344CB8AC3E}">
        <p14:creationId xmlns:p14="http://schemas.microsoft.com/office/powerpoint/2010/main" val="211354710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6533702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8963682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24542300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9021843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2056547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2412510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4947246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6613" y="1752600"/>
            <a:ext cx="3810000"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72727545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6249598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91674488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EAFA3FF4-958C-9C46-A1DB-51F948B8F7D3}"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292984352"/>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10942424"/>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05717427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05801664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4133049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2303192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69485356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85819406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563611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7108705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18881272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D677A7B-80D2-CA4B-BADA-6AA28C80E447}" type="slidenum">
              <a:rPr lang="en-US" smtClean="0"/>
              <a:pPr/>
              <a:t>‹#›</a:t>
            </a:fld>
            <a:endParaRPr lang="en-US" dirty="0"/>
          </a:p>
        </p:txBody>
      </p:sp>
    </p:spTree>
    <p:extLst>
      <p:ext uri="{BB962C8B-B14F-4D97-AF65-F5344CB8AC3E}">
        <p14:creationId xmlns:p14="http://schemas.microsoft.com/office/powerpoint/2010/main" val="359814352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120650"/>
            <a:ext cx="9144000" cy="14303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0" y="1752601"/>
            <a:ext cx="9144000" cy="43735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7704ED7D-A106-5F4A-89DA-30264F7B62B2}"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2859466317"/>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0834842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56135864"/>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7035994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7723669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136809313"/>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957073197"/>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50632840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635620703"/>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1280507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6613" y="1752600"/>
            <a:ext cx="3810000"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7004082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4462CA3-F348-BF42-8EC4-1BCC118D7D4B}"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941960866"/>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575802361"/>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66322157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58478905"/>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4561571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41078663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3136538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438449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25990352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6943600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93693113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01F6B41F-49BB-C24E-B592-E32D3FA25219}"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825122857"/>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1790080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62908990"/>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9887076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3736388"/>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5506127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28494813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20792284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9644274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989242925"/>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2067557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F7F65168-19AC-D74E-B2DD-BB9CD8BFFF9A}"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219690387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188190258"/>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6613" y="1752600"/>
            <a:ext cx="3810000"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5068838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4721966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398085977"/>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1034450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8593470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67915015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39437356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9426832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E8A5EAE-9C80-0E42-BD7C-CAAFA2037C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3333652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09FCAEA1-2B8D-9345-8A8F-D0DF7DEA3903}"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532141206"/>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CFE0994-F143-484E-8CBA-32D7DB66EB3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2163966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D547EEB-F8AF-2C4C-84B7-390B4EC769C3}"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9534958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C237D38-4C1A-CC42-BD73-0508AF608D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13311584"/>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1541718-7155-7E4B-A55B-F60D5A94F3B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0977600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AA69C79-2D42-BE4B-9856-4774AAA1C02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80924583"/>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528BAD-F5BD-6343-A446-D3113048154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6759789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7DA9831-1943-5742-99BB-87E9686EAF4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2663727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52A5A4-4038-C344-B824-1B1DF1D102E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3758897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F06322F-B528-3A4E-9ACF-B439C0563A2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1659098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93CEBAF-7120-074E-9137-655E32D232A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615600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DE70222F-3D97-2041-B5C8-03D69B916838}"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843617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4394799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088999305"/>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8905060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6613" y="1752600"/>
            <a:ext cx="3810000"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8882587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67717354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054515718"/>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54662030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17366902"/>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6134780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2765572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5C52CCBE-C430-D34B-BAB3-0B367714026C}"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731089881"/>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04230752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14477399"/>
      </p:ext>
    </p:extLst>
  </p:cSld>
  <p:clrMapOvr>
    <a:masterClrMapping/>
  </p:clrMapOvr>
  <p:transition>
    <p:fade thruBlk="1"/>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1181236"/>
      </p:ext>
    </p:extLst>
  </p:cSld>
  <p:clrMapOvr>
    <a:masterClrMapping/>
  </p:clrMapOvr>
  <p:transition>
    <p:fade thruBlk="1"/>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8006402"/>
      </p:ext>
    </p:extLst>
  </p:cSld>
  <p:clrMapOvr>
    <a:masterClrMapping/>
  </p:clrMapOvr>
  <p:transition>
    <p:fade thruBlk="1"/>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8806720"/>
      </p:ext>
    </p:extLst>
  </p:cSld>
  <p:clrMapOvr>
    <a:masterClrMapping/>
  </p:clrMapOvr>
  <p:transition>
    <p:fade thruBlk="1"/>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146343"/>
      </p:ext>
    </p:extLst>
  </p:cSld>
  <p:clrMapOvr>
    <a:masterClrMapping/>
  </p:clrMapOvr>
  <p:transition>
    <p:fade thruBlk="1"/>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9063508"/>
      </p:ext>
    </p:extLst>
  </p:cSld>
  <p:clrMapOvr>
    <a:masterClrMapping/>
  </p:clrMapOvr>
  <p:transition>
    <p:fade thruBlk="1"/>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9913954"/>
      </p:ext>
    </p:extLst>
  </p:cSld>
  <p:clrMapOvr>
    <a:masterClrMapping/>
  </p:clrMapOvr>
  <p:transition>
    <p:fade thruBlk="1"/>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5687953"/>
      </p:ext>
    </p:extLst>
  </p:cSld>
  <p:clrMapOvr>
    <a:masterClrMapping/>
  </p:clrMapOvr>
  <p:transition>
    <p:fade thruBlk="1"/>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9371693"/>
      </p:ext>
    </p:extLst>
  </p:cSld>
  <p:clrMapOvr>
    <a:masterClrMapping/>
  </p:clrMapOvr>
  <p:transition>
    <p:fade thruBlk="1"/>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BDB8D5E4-0813-B14C-8A2B-6C17FBFA4505}"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899182895"/>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5307932"/>
      </p:ext>
    </p:extLst>
  </p:cSld>
  <p:clrMapOvr>
    <a:masterClrMapping/>
  </p:clrMapOvr>
  <p:transition>
    <p:fade thruBlk="1"/>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3492810"/>
      </p:ext>
    </p:extLst>
  </p:cSld>
  <p:clrMapOvr>
    <a:masterClrMapping/>
  </p:clrMapOvr>
  <p:transition>
    <p:fade thruBlk="1"/>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882538F-A083-584F-AE0D-76C02968AC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1164804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2EE6320-79C2-FA49-9AAD-7EE768567B0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8468301"/>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C3D4219-05E2-744F-AAF4-62687DF3C1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4989392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F15BF2C-DF42-7C4E-A974-1EF034DF44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70891802"/>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18A1C38-12C9-9C4D-BFD3-3E9A372125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56694749"/>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8A3D00-41C4-D646-9EC5-A8AAAEBC1F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39373792"/>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8AE2EEF-6763-A546-B957-74EFB0449B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08089718"/>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0B869F-97F2-874E-9C2A-42FD7D656D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3036839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86901233-1B01-2A47-9AEA-82FF71CD22A8}"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84332577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4B75A8D-ABF6-064E-AA92-28CBDC088FF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0531762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B30FD2-5C3B-0A4F-B281-4DAE89742C9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808412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ACDA6E8-0732-BB41-9316-1AD8B07064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8177553"/>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69" name="Rectangle 69"/>
          <p:cNvSpPr>
            <a:spLocks noGrp="1" noChangeArrowheads="1"/>
          </p:cNvSpPr>
          <p:nvPr>
            <p:ph type="ftr" sz="quarter" idx="11"/>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70" name="Rectangle 70"/>
          <p:cNvSpPr>
            <a:spLocks noGrp="1" noChangeArrowheads="1"/>
          </p:cNvSpPr>
          <p:nvPr>
            <p:ph type="sldNum" sz="quarter" idx="12"/>
          </p:nvPr>
        </p:nvSpPr>
        <p:spPr/>
        <p:txBody>
          <a:bodyPr/>
          <a:lstStyle>
            <a:lvl1pPr>
              <a:defRPr b="1" i="0" smtClean="0">
                <a:latin typeface="Arial" panose="020B0604020202020204" pitchFamily="34" charset="0"/>
              </a:defRPr>
            </a:lvl1pPr>
          </a:lstStyle>
          <a:p>
            <a:pPr>
              <a:defRPr/>
            </a:pPr>
            <a:fld id="{B40D0E9C-8909-F543-8160-0C3EFADF877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87449840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530F04-8252-8D49-8621-066D1670D60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231720428"/>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3A6FC8-65C5-EE46-930C-3270F032CB7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3194947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18810A-0F3A-DF41-847D-90F4AF9A97B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88143902"/>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8B4CC3-4ECF-B145-B927-1A62075A6AE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321608174"/>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DCF0855-1D9A-5C49-A473-2DC89C861AD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877767406"/>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489B50-8D29-1841-A446-E019A16FC2C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2447774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5"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D4F3D9CE-F838-AC4D-B0B7-162A5782B527}"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66610718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86EC3F-B173-9B4C-AF0B-61D09239A20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37986811"/>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C8E438-63FA-3B4C-B8D0-D190FBA64EE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14864971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074ECF-F29F-0244-BA66-426363CF7A5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34577955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5A887B-9F58-F54A-93BD-8EC42C50FD4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2137188"/>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E45881-6E9F-0645-AAFA-A4B91A09912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52533251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D92435C-754B-A748-BB2D-718E14EE68A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73861863"/>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46C1B6-4DDF-E249-9524-099795511B8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413549439"/>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148132"/>
      </p:ext>
    </p:extLst>
  </p:cSld>
  <p:clrMapOvr>
    <a:masterClrMapping/>
  </p:clrMapOvr>
  <p:transition>
    <p:fade thruBlk="1"/>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9664977"/>
      </p:ext>
    </p:extLst>
  </p:cSld>
  <p:clrMapOvr>
    <a:masterClrMapping/>
  </p:clrMapOvr>
  <p:transition>
    <p:fade thruBlk="1"/>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0970831"/>
      </p:ext>
    </p:extLst>
  </p:cSld>
  <p:clrMapOvr>
    <a:masterClrMapping/>
  </p:clrMapOvr>
  <p:transition>
    <p:fade thruBlk="1"/>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94C05D6-D54A-E445-BB33-430AD74E7CDC}" type="slidenum">
              <a:rPr lang="en-US" smtClean="0"/>
              <a:pPr/>
              <a:t>‹#›</a:t>
            </a:fld>
            <a:endParaRPr lang="en-US" dirty="0"/>
          </a:p>
        </p:txBody>
      </p:sp>
    </p:spTree>
    <p:extLst>
      <p:ext uri="{BB962C8B-B14F-4D97-AF65-F5344CB8AC3E}">
        <p14:creationId xmlns:p14="http://schemas.microsoft.com/office/powerpoint/2010/main" val="119650576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78FA95C1-CA4C-8745-B936-E1C7F7612E56}" type="slidenum">
              <a:rPr lang="en-US"/>
              <a:pPr>
                <a:defRPr/>
              </a:pPr>
              <a:t>‹#›</a:t>
            </a:fld>
            <a:endParaRPr lang="en-US"/>
          </a:p>
        </p:txBody>
      </p:sp>
    </p:spTree>
    <p:extLst>
      <p:ext uri="{BB962C8B-B14F-4D97-AF65-F5344CB8AC3E}">
        <p14:creationId xmlns:p14="http://schemas.microsoft.com/office/powerpoint/2010/main" val="2404073471"/>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5497350"/>
      </p:ext>
    </p:extLst>
  </p:cSld>
  <p:clrMapOvr>
    <a:masterClrMapping/>
  </p:clrMapOvr>
  <p:transition>
    <p:fade thruBlk="1"/>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99145896"/>
      </p:ext>
    </p:extLst>
  </p:cSld>
  <p:clrMapOvr>
    <a:masterClrMapping/>
  </p:clrMapOvr>
  <p:transition>
    <p:fade thruBlk="1"/>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9757223"/>
      </p:ext>
    </p:extLst>
  </p:cSld>
  <p:clrMapOvr>
    <a:masterClrMapping/>
  </p:clrMapOvr>
  <p:transition>
    <p:fade thruBlk="1"/>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2059676"/>
      </p:ext>
    </p:extLst>
  </p:cSld>
  <p:clrMapOvr>
    <a:masterClrMapping/>
  </p:clrMapOvr>
  <p:transition>
    <p:fade thruBlk="1"/>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7693575"/>
      </p:ext>
    </p:extLst>
  </p:cSld>
  <p:clrMapOvr>
    <a:masterClrMapping/>
  </p:clrMapOvr>
  <p:transition>
    <p:fade thruBlk="1"/>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2864907"/>
      </p:ext>
    </p:extLst>
  </p:cSld>
  <p:clrMapOvr>
    <a:masterClrMapping/>
  </p:clrMapOvr>
  <p:transition>
    <p:fade thruBlk="1"/>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7082374"/>
      </p:ext>
    </p:extLst>
  </p:cSld>
  <p:clrMapOvr>
    <a:masterClrMapping/>
  </p:clrMapOvr>
  <p:transition>
    <p:fade thruBlk="1"/>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6617303"/>
      </p:ext>
    </p:extLst>
  </p:cSld>
  <p:clrMapOvr>
    <a:masterClrMapping/>
  </p:clrMapOvr>
  <p:transition>
    <p:fade thruBlk="1"/>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69" name="Rectangle 69"/>
          <p:cNvSpPr>
            <a:spLocks noGrp="1" noChangeArrowheads="1"/>
          </p:cNvSpPr>
          <p:nvPr>
            <p:ph type="ftr" sz="quarter" idx="11"/>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70" name="Rectangle 70"/>
          <p:cNvSpPr>
            <a:spLocks noGrp="1" noChangeArrowheads="1"/>
          </p:cNvSpPr>
          <p:nvPr>
            <p:ph type="sldNum" sz="quarter" idx="12"/>
          </p:nvPr>
        </p:nvSpPr>
        <p:spPr/>
        <p:txBody>
          <a:bodyPr/>
          <a:lstStyle>
            <a:lvl1pPr>
              <a:defRPr b="1" i="0" smtClean="0">
                <a:latin typeface="Arial" panose="020B0604020202020204" pitchFamily="34" charset="0"/>
              </a:defRPr>
            </a:lvl1pPr>
          </a:lstStyle>
          <a:p>
            <a:pPr>
              <a:defRPr/>
            </a:pPr>
            <a:fld id="{B40D0E9C-8909-F543-8160-0C3EFADF877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8327310"/>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530F04-8252-8D49-8621-066D1670D60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85921606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D5BEF66F-558A-F64C-8A24-31373A3DC8E9}" type="slidenum">
              <a:rPr lang="en-US"/>
              <a:pPr>
                <a:defRPr/>
              </a:pPr>
              <a:t>‹#›</a:t>
            </a:fld>
            <a:endParaRPr lang="en-US"/>
          </a:p>
        </p:txBody>
      </p:sp>
    </p:spTree>
    <p:extLst>
      <p:ext uri="{BB962C8B-B14F-4D97-AF65-F5344CB8AC3E}">
        <p14:creationId xmlns:p14="http://schemas.microsoft.com/office/powerpoint/2010/main" val="2696684521"/>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3A6FC8-65C5-EE46-930C-3270F032CB7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09486943"/>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18810A-0F3A-DF41-847D-90F4AF9A97B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99298625"/>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8B4CC3-4ECF-B145-B927-1A62075A6AE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95972762"/>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DCF0855-1D9A-5C49-A473-2DC89C861AD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32025914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489B50-8D29-1841-A446-E019A16FC2C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875138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86EC3F-B173-9B4C-AF0B-61D09239A20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85773806"/>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C8E438-63FA-3B4C-B8D0-D190FBA64EE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5338170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074ECF-F29F-0244-BA66-426363CF7A5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234501767"/>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5A887B-9F58-F54A-93BD-8EC42C50FD4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6631489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E45881-6E9F-0645-AAFA-A4B91A09912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47802540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C00C2675-A2D9-3C4E-80D7-AA3FDE51CECB}" type="slidenum">
              <a:rPr lang="en-US"/>
              <a:pPr>
                <a:defRPr/>
              </a:pPr>
              <a:t>‹#›</a:t>
            </a:fld>
            <a:endParaRPr lang="en-US"/>
          </a:p>
        </p:txBody>
      </p:sp>
    </p:spTree>
    <p:extLst>
      <p:ext uri="{BB962C8B-B14F-4D97-AF65-F5344CB8AC3E}">
        <p14:creationId xmlns:p14="http://schemas.microsoft.com/office/powerpoint/2010/main" val="502229464"/>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D92435C-754B-A748-BB2D-718E14EE68A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4905199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46C1B6-4DDF-E249-9524-099795511B8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94646035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9723846"/>
      </p:ext>
    </p:extLst>
  </p:cSld>
  <p:clrMapOvr>
    <a:masterClrMapping/>
  </p:clrMapOvr>
  <p:transition>
    <p:fade thruBlk="1"/>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87450756"/>
      </p:ext>
    </p:extLst>
  </p:cSld>
  <p:clrMapOvr>
    <a:masterClrMapping/>
  </p:clrMapOvr>
  <p:transition>
    <p:fade thruBlk="1"/>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227518295"/>
      </p:ext>
    </p:extLst>
  </p:cSld>
  <p:clrMapOvr>
    <a:masterClrMapping/>
  </p:clrMapOvr>
  <p:transition>
    <p:fade thruBlk="1"/>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1116114"/>
      </p:ext>
    </p:extLst>
  </p:cSld>
  <p:clrMapOvr>
    <a:masterClrMapping/>
  </p:clrMapOvr>
  <p:transition>
    <p:fade thruBlk="1"/>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63089623"/>
      </p:ext>
    </p:extLst>
  </p:cSld>
  <p:clrMapOvr>
    <a:masterClrMapping/>
  </p:clrMapOvr>
  <p:transition>
    <p:fade thruBlk="1"/>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695765742"/>
      </p:ext>
    </p:extLst>
  </p:cSld>
  <p:clrMapOvr>
    <a:masterClrMapping/>
  </p:clrMapOvr>
  <p:transition>
    <p:fade thruBlk="1"/>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209470"/>
      </p:ext>
    </p:extLst>
  </p:cSld>
  <p:clrMapOvr>
    <a:masterClrMapping/>
  </p:clrMapOvr>
  <p:transition>
    <p:fade thruBlk="1"/>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65341670"/>
      </p:ext>
    </p:extLst>
  </p:cSld>
  <p:clrMapOvr>
    <a:masterClrMapping/>
  </p:clrMapOvr>
  <p:transition>
    <p:fade thruBlk="1"/>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BF7302CA-3ED2-754F-9466-DDDFD00DB0A4}" type="slidenum">
              <a:rPr lang="en-US"/>
              <a:pPr>
                <a:defRPr/>
              </a:pPr>
              <a:t>‹#›</a:t>
            </a:fld>
            <a:endParaRPr lang="en-US"/>
          </a:p>
        </p:txBody>
      </p:sp>
    </p:spTree>
    <p:extLst>
      <p:ext uri="{BB962C8B-B14F-4D97-AF65-F5344CB8AC3E}">
        <p14:creationId xmlns:p14="http://schemas.microsoft.com/office/powerpoint/2010/main" val="376289098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469289219"/>
      </p:ext>
    </p:extLst>
  </p:cSld>
  <p:clrMapOvr>
    <a:masterClrMapping/>
  </p:clrMapOvr>
  <p:transition>
    <p:fade thruBlk="1"/>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6860152"/>
      </p:ext>
    </p:extLst>
  </p:cSld>
  <p:clrMapOvr>
    <a:masterClrMapping/>
  </p:clrMapOvr>
  <p:transition>
    <p:fade thruBlk="1"/>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3787092"/>
      </p:ext>
    </p:extLst>
  </p:cSld>
  <p:clrMapOvr>
    <a:masterClrMapping/>
  </p:clrMapOvr>
  <p:transition>
    <p:fade thruBlk="1"/>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Lst>
                <a:ahLst/>
                <a:cxnLst>
                  <a:cxn ang="0">
                    <a:pos x="T0" y="T1"/>
                  </a:cxn>
                  <a:cxn ang="0">
                    <a:pos x="T2" y="T3"/>
                  </a:cxn>
                  <a:cxn ang="0">
                    <a:pos x="T4" y="T5"/>
                  </a:cxn>
                  <a:cxn ang="0">
                    <a:pos x="T6" y="T7"/>
                  </a:cxn>
                  <a:cxn ang="0">
                    <a:pos x="T8" y="T9"/>
                  </a:cxn>
                  <a:cxn ang="0">
                    <a:pos x="T10" y="T11"/>
                  </a:cxn>
                  <a:cxn ang="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Lst>
                <a:ahLst/>
                <a:cxnLst>
                  <a:cxn ang="0">
                    <a:pos x="T0" y="T1"/>
                  </a:cxn>
                  <a:cxn ang="0">
                    <a:pos x="T2" y="T3"/>
                  </a:cxn>
                  <a:cxn ang="0">
                    <a:pos x="T4" y="T5"/>
                  </a:cxn>
                  <a:cxn ang="0">
                    <a:pos x="T6" y="T7"/>
                  </a:cxn>
                  <a:cxn ang="0">
                    <a:pos x="T8" y="T9"/>
                  </a:cxn>
                  <a:cxn ang="0">
                    <a:pos x="T10" y="T11"/>
                  </a:cxn>
                  <a:cxn ang="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gradFill rotWithShape="0">
                      <a:gsLst>
                        <a:gs pos="0">
                          <a:schemeClr val="bg2"/>
                        </a:gs>
                        <a:gs pos="100000">
                          <a:schemeClr val="bg1"/>
                        </a:gs>
                      </a:gsLst>
                      <a:lin ang="18900000" scaled="1"/>
                    </a:gra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39" name="Freeform 150"/>
              <p:cNvSpPr>
                <a:spLocks/>
              </p:cNvSpPr>
              <p:nvPr userDrawn="1"/>
            </p:nvSpPr>
            <p:spPr bwMode="ltGray">
              <a:xfrm rot="-2857037">
                <a:off x="619" y="3550"/>
                <a:ext cx="68" cy="69"/>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0" name="Freeform 151"/>
              <p:cNvSpPr>
                <a:spLocks/>
              </p:cNvSpPr>
              <p:nvPr userDrawn="1"/>
            </p:nvSpPr>
            <p:spPr bwMode="ltGray">
              <a:xfrm>
                <a:off x="235" y="2503"/>
                <a:ext cx="348" cy="1272"/>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Lst>
                <a:ahLst/>
                <a:cxnLst>
                  <a:cxn ang="0">
                    <a:pos x="T0" y="T1"/>
                  </a:cxn>
                  <a:cxn ang="0">
                    <a:pos x="T2" y="T3"/>
                  </a:cxn>
                  <a:cxn ang="0">
                    <a:pos x="T4" y="T5"/>
                  </a:cxn>
                  <a:cxn ang="0">
                    <a:pos x="T6" y="T7"/>
                  </a:cxn>
                  <a:cxn ang="0">
                    <a:pos x="T8" y="T9"/>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grpSp>
      <p:sp>
        <p:nvSpPr>
          <p:cNvPr id="342169"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342170" name="Rectangle 154"/>
          <p:cNvSpPr>
            <a:spLocks noGrp="1" noChangeArrowheads="1"/>
          </p:cNvSpPr>
          <p:nvPr>
            <p:ph type="subTitle" sz="quarter" idx="1"/>
          </p:nvPr>
        </p:nvSpPr>
        <p:spPr>
          <a:xfrm>
            <a:off x="1371600" y="3886200"/>
            <a:ext cx="6400800" cy="1752600"/>
          </a:xfrm>
        </p:spPr>
        <p:txBody>
          <a:bodyPr/>
          <a:lstStyle>
            <a:lvl1pPr marL="0" indent="0" algn="ctr">
              <a:buFont typeface="Arial" charset="0"/>
              <a:buNone/>
              <a:defRPr/>
            </a:lvl1pPr>
          </a:lstStyle>
          <a:p>
            <a:pPr lvl="0"/>
            <a:r>
              <a:rPr lang="en-US" noProof="0"/>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smtClean="0">
                <a:effectLst>
                  <a:outerShdw blurRad="38100" dist="38100" dir="2700000" algn="tl">
                    <a:srgbClr val="000000"/>
                  </a:outerShdw>
                </a:effectLst>
                <a:latin typeface="+mn-lt"/>
              </a:defRPr>
            </a:lvl1pPr>
          </a:lstStyle>
          <a:p>
            <a:pPr>
              <a:defRPr/>
            </a:pPr>
            <a:fld id="{44EA78C1-730B-8842-8F2C-7CA9E1AFCEEE}" type="datetime1">
              <a:rPr lang="en-US">
                <a:solidFill>
                  <a:srgbClr val="FFFFFF"/>
                </a:solidFill>
                <a:latin typeface="Tahoma"/>
              </a:rPr>
              <a:pPr>
                <a:defRPr/>
              </a:pPr>
              <a:t>2/26/26</a:t>
            </a:fld>
            <a:endParaRPr lang="en-US">
              <a:solidFill>
                <a:srgbClr val="FFFFFF"/>
              </a:solidFill>
              <a:latin typeface="Tahoma"/>
            </a:endParaRPr>
          </a:p>
        </p:txBody>
      </p:sp>
      <p:sp>
        <p:nvSpPr>
          <p:cNvPr id="156" name="Rectangle 156"/>
          <p:cNvSpPr>
            <a:spLocks noGrp="1" noChangeArrowheads="1"/>
          </p:cNvSpPr>
          <p:nvPr>
            <p:ph type="ftr" sz="quarter" idx="11"/>
          </p:nvPr>
        </p:nvSpPr>
        <p:spPr>
          <a:xfrm>
            <a:off x="3124200" y="6248400"/>
            <a:ext cx="2895600" cy="457200"/>
          </a:xfrm>
        </p:spPr>
        <p:txBody>
          <a:bodyPr/>
          <a:lstStyle>
            <a:lvl1pPr>
              <a:defRPr smtClean="0">
                <a:effectLst>
                  <a:outerShdw blurRad="38100" dist="38100" dir="2700000" algn="tl">
                    <a:srgbClr val="000000"/>
                  </a:outerShdw>
                </a:effectLst>
                <a:latin typeface="+mn-lt"/>
              </a:defRPr>
            </a:lvl1pPr>
          </a:lstStyle>
          <a:p>
            <a:pPr>
              <a:defRPr/>
            </a:pPr>
            <a:endParaRPr lang="en-US">
              <a:solidFill>
                <a:srgbClr val="FFFFFF"/>
              </a:solidFill>
              <a:latin typeface="Tahoma"/>
            </a:endParaRPr>
          </a:p>
        </p:txBody>
      </p:sp>
      <p:sp>
        <p:nvSpPr>
          <p:cNvPr id="157" name="Rectangle 157"/>
          <p:cNvSpPr>
            <a:spLocks noGrp="1" noChangeArrowheads="1"/>
          </p:cNvSpPr>
          <p:nvPr>
            <p:ph type="sldNum" sz="quarter" idx="12"/>
          </p:nvPr>
        </p:nvSpPr>
        <p:spPr>
          <a:xfrm>
            <a:off x="6553200" y="6248400"/>
            <a:ext cx="2286000" cy="457200"/>
          </a:xfrm>
        </p:spPr>
        <p:txBody>
          <a:bodyPr/>
          <a:lstStyle>
            <a:lvl1pPr>
              <a:defRPr smtClean="0">
                <a:effectLst>
                  <a:outerShdw blurRad="38100" dist="38100" dir="2700000" algn="tl">
                    <a:srgbClr val="000000"/>
                  </a:outerShdw>
                </a:effectLst>
                <a:latin typeface="+mn-lt"/>
              </a:defRPr>
            </a:lvl1pPr>
          </a:lstStyle>
          <a:p>
            <a:pPr>
              <a:defRPr/>
            </a:pPr>
            <a:fld id="{84605213-8B30-1948-946C-956D27E86737}"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291025967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85E2AD10-A8CE-3C49-8119-7ED463919F68}" type="datetime1">
              <a:rPr lang="en-US" smtClean="0">
                <a:solidFill>
                  <a:srgbClr val="FFFFFF"/>
                </a:solidFill>
              </a:rPr>
              <a:pPr>
                <a:defRPr/>
              </a:pPr>
              <a:t>2/26/26</a:t>
            </a:fld>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5738DB6-E580-9D46-8D5F-EAADF6A6807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03352529"/>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C2966EF0-8D38-A648-BC64-B1496B54ED71}" type="datetime1">
              <a:rPr lang="en-US" smtClean="0">
                <a:solidFill>
                  <a:srgbClr val="FFFFFF"/>
                </a:solidFill>
              </a:rPr>
              <a:pPr>
                <a:defRPr/>
              </a:pPr>
              <a:t>2/26/26</a:t>
            </a:fld>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0A39ED-B25A-6849-9739-6044ACAA738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35414992"/>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3B95128E-74F7-6C42-997F-56A9D96258EA}" type="datetime1">
              <a:rPr lang="en-US" smtClean="0">
                <a:solidFill>
                  <a:srgbClr val="FFFFFF"/>
                </a:solidFill>
              </a:rPr>
              <a:pPr>
                <a:defRPr/>
              </a:pPr>
              <a:t>2/26/26</a:t>
            </a:fld>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F0B71F-50FB-AD4B-B436-610673ECF7C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42619955"/>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F40D745A-B304-F94F-8F64-85B18DBE0E93}" type="datetime1">
              <a:rPr lang="en-US" smtClean="0">
                <a:solidFill>
                  <a:srgbClr val="FFFFFF"/>
                </a:solidFill>
              </a:rPr>
              <a:pPr>
                <a:defRPr/>
              </a:pPr>
              <a:t>2/26/26</a:t>
            </a:fld>
            <a:endParaRPr lang="en-US" dirty="0">
              <a:solidFill>
                <a:srgbClr val="FFFFFF"/>
              </a:solidFill>
            </a:endParaRPr>
          </a:p>
        </p:txBody>
      </p:sp>
      <p:sp>
        <p:nvSpPr>
          <p:cNvPr id="8"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D7973C-4249-DD43-85B2-F568970C6F3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34489177"/>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BD0D1B5C-5326-A941-AED2-D1866F8ACC85}" type="datetime1">
              <a:rPr lang="en-US" smtClean="0">
                <a:solidFill>
                  <a:srgbClr val="FFFFFF"/>
                </a:solidFill>
              </a:rPr>
              <a:pPr>
                <a:defRPr/>
              </a:pPr>
              <a:t>2/26/26</a:t>
            </a:fld>
            <a:endParaRPr lang="en-US" dirty="0">
              <a:solidFill>
                <a:srgbClr val="FFFFFF"/>
              </a:solidFill>
            </a:endParaRPr>
          </a:p>
        </p:txBody>
      </p:sp>
      <p:sp>
        <p:nvSpPr>
          <p:cNvPr id="4"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7988DDC-AF29-5A43-9E2C-A256AA019D1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60907841"/>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C95054EA-541C-6343-ABE6-01F190F64234}" type="datetime1">
              <a:rPr lang="en-US" smtClean="0">
                <a:solidFill>
                  <a:srgbClr val="FFFFFF"/>
                </a:solidFill>
              </a:rPr>
              <a:pPr>
                <a:defRPr/>
              </a:pPr>
              <a:t>2/26/26</a:t>
            </a:fld>
            <a:endParaRPr lang="en-US" dirty="0">
              <a:solidFill>
                <a:srgbClr val="FFFFFF"/>
              </a:solidFill>
            </a:endParaRPr>
          </a:p>
        </p:txBody>
      </p:sp>
      <p:sp>
        <p:nvSpPr>
          <p:cNvPr id="3"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4A339CC-0623-514C-A582-74E423885C6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5966637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Comic Sans MS" charset="0"/>
                <a:cs typeface="ＭＳ Ｐゴシック" charset="0"/>
              </a:defRPr>
            </a:lvl1pPr>
          </a:lstStyle>
          <a:p>
            <a:pPr>
              <a:defRPr/>
            </a:pPr>
            <a:fld id="{050407E2-0A7B-5742-943A-5D8E28A33B5D}" type="slidenum">
              <a:rPr lang="en-US"/>
              <a:pPr>
                <a:defRPr/>
              </a:pPr>
              <a:t>‹#›</a:t>
            </a:fld>
            <a:endParaRPr lang="en-US"/>
          </a:p>
        </p:txBody>
      </p:sp>
    </p:spTree>
    <p:extLst>
      <p:ext uri="{BB962C8B-B14F-4D97-AF65-F5344CB8AC3E}">
        <p14:creationId xmlns:p14="http://schemas.microsoft.com/office/powerpoint/2010/main" val="2965573986"/>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292C7564-A827-794A-AA88-4122CC199E01}" type="datetime1">
              <a:rPr lang="en-US" smtClean="0">
                <a:solidFill>
                  <a:srgbClr val="FFFFFF"/>
                </a:solidFill>
              </a:rPr>
              <a:pPr>
                <a:defRPr/>
              </a:pPr>
              <a:t>2/26/26</a:t>
            </a:fld>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9DCB4BB-3C96-7F4E-9095-D0B4B6CDD6C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73786629"/>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36DFDAA4-1EBC-2B42-9296-CC56D75FC798}" type="datetime1">
              <a:rPr lang="en-US" smtClean="0">
                <a:solidFill>
                  <a:srgbClr val="FFFFFF"/>
                </a:solidFill>
              </a:rPr>
              <a:pPr>
                <a:defRPr/>
              </a:pPr>
              <a:t>2/26/26</a:t>
            </a:fld>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2270B2-DF68-B742-AE42-671961888E9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493894430"/>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AD8657E9-C5D4-3D46-974D-2A4403E15320}" type="datetime1">
              <a:rPr lang="en-US" smtClean="0">
                <a:solidFill>
                  <a:srgbClr val="FFFFFF"/>
                </a:solidFill>
              </a:rPr>
              <a:pPr>
                <a:defRPr/>
              </a:pPr>
              <a:t>2/26/26</a:t>
            </a:fld>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E716B5-D13F-E84D-A321-EF6DADC5098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20783019"/>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EEAD5EF4-2A23-8443-BC23-54008E1D84A9}" type="datetime1">
              <a:rPr lang="en-US" smtClean="0">
                <a:solidFill>
                  <a:srgbClr val="FFFFFF"/>
                </a:solidFill>
              </a:rPr>
              <a:pPr>
                <a:defRPr/>
              </a:pPr>
              <a:t>2/26/26</a:t>
            </a:fld>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8E28219-77AE-F44A-92C1-B611AFA5446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29938647"/>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8763" cy="6851650"/>
            <a:chOff x="1" y="0"/>
            <a:chExt cx="5763" cy="4316"/>
          </a:xfrm>
        </p:grpSpPr>
        <p:sp>
          <p:nvSpPr>
            <p:cNvPr id="5"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7"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8" name="Group 6"/>
            <p:cNvGrpSpPr>
              <a:grpSpLocks/>
            </p:cNvGrpSpPr>
            <p:nvPr/>
          </p:nvGrpSpPr>
          <p:grpSpPr bwMode="auto">
            <a:xfrm>
              <a:off x="288" y="0"/>
              <a:ext cx="5098" cy="4316"/>
              <a:chOff x="288" y="0"/>
              <a:chExt cx="5098" cy="4316"/>
            </a:xfrm>
          </p:grpSpPr>
          <p:sp>
            <p:nvSpPr>
              <p:cNvPr id="28"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29"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0"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1"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2"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3"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6"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7"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8"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9"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40"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9"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0"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1"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2" name="Freeform 23"/>
            <p:cNvSpPr>
              <a:spLocks/>
            </p:cNvSpPr>
            <p:nvPr/>
          </p:nvSpPr>
          <p:spPr bwMode="hidden">
            <a:xfrm>
              <a:off x="5041" y="0"/>
              <a:ext cx="719" cy="845"/>
            </a:xfrm>
            <a:custGeom>
              <a:avLst/>
              <a:gdLst>
                <a:gd name="T0" fmla="*/ 719 w 717"/>
                <a:gd name="T1" fmla="*/ 845 h 845"/>
                <a:gd name="T2" fmla="*/ 719 w 717"/>
                <a:gd name="T3" fmla="*/ 821 h 845"/>
                <a:gd name="T4" fmla="*/ 576 w 717"/>
                <a:gd name="T5" fmla="*/ 605 h 845"/>
                <a:gd name="T6" fmla="*/ 407 w 717"/>
                <a:gd name="T7" fmla="*/ 396 h 845"/>
                <a:gd name="T8" fmla="*/ 222 w 717"/>
                <a:gd name="T9" fmla="*/ 192 h 845"/>
                <a:gd name="T10" fmla="*/ 17 w 717"/>
                <a:gd name="T11" fmla="*/ 0 h 845"/>
                <a:gd name="T12" fmla="*/ 0 w 717"/>
                <a:gd name="T13" fmla="*/ 0 h 845"/>
                <a:gd name="T14" fmla="*/ 210 w 717"/>
                <a:gd name="T15" fmla="*/ 198 h 845"/>
                <a:gd name="T16" fmla="*/ 401 w 717"/>
                <a:gd name="T17" fmla="*/ 408 h 845"/>
                <a:gd name="T18" fmla="*/ 570 w 717"/>
                <a:gd name="T19" fmla="*/ 623 h 845"/>
                <a:gd name="T20" fmla="*/ 719 w 717"/>
                <a:gd name="T21" fmla="*/ 845 h 845"/>
                <a:gd name="T22" fmla="*/ 71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 name="Freeform 24"/>
            <p:cNvSpPr>
              <a:spLocks/>
            </p:cNvSpPr>
            <p:nvPr/>
          </p:nvSpPr>
          <p:spPr bwMode="hidden">
            <a:xfrm>
              <a:off x="5352" y="0"/>
              <a:ext cx="408" cy="414"/>
            </a:xfrm>
            <a:custGeom>
              <a:avLst/>
              <a:gdLst>
                <a:gd name="T0" fmla="*/ 408 w 407"/>
                <a:gd name="T1" fmla="*/ 414 h 414"/>
                <a:gd name="T2" fmla="*/ 408 w 407"/>
                <a:gd name="T3" fmla="*/ 396 h 414"/>
                <a:gd name="T4" fmla="*/ 223 w 407"/>
                <a:gd name="T5" fmla="*/ 192 h 414"/>
                <a:gd name="T6" fmla="*/ 12 w 407"/>
                <a:gd name="T7" fmla="*/ 0 h 414"/>
                <a:gd name="T8" fmla="*/ 0 w 407"/>
                <a:gd name="T9" fmla="*/ 0 h 414"/>
                <a:gd name="T10" fmla="*/ 108 w 407"/>
                <a:gd name="T11" fmla="*/ 102 h 414"/>
                <a:gd name="T12" fmla="*/ 217 w 407"/>
                <a:gd name="T13" fmla="*/ 204 h 414"/>
                <a:gd name="T14" fmla="*/ 408 w 407"/>
                <a:gd name="T15" fmla="*/ 414 h 414"/>
                <a:gd name="T16" fmla="*/ 40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4"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5" name="Freeform 26"/>
            <p:cNvSpPr>
              <a:spLocks/>
            </p:cNvSpPr>
            <p:nvPr/>
          </p:nvSpPr>
          <p:spPr bwMode="hidden">
            <a:xfrm>
              <a:off x="6" y="0"/>
              <a:ext cx="588" cy="599"/>
            </a:xfrm>
            <a:custGeom>
              <a:avLst/>
              <a:gdLst>
                <a:gd name="T0" fmla="*/ 588 w 586"/>
                <a:gd name="T1" fmla="*/ 0 h 599"/>
                <a:gd name="T2" fmla="*/ 570 w 586"/>
                <a:gd name="T3" fmla="*/ 0 h 599"/>
                <a:gd name="T4" fmla="*/ 408 w 586"/>
                <a:gd name="T5" fmla="*/ 132 h 599"/>
                <a:gd name="T6" fmla="*/ 258 w 586"/>
                <a:gd name="T7" fmla="*/ 270 h 599"/>
                <a:gd name="T8" fmla="*/ 120 w 586"/>
                <a:gd name="T9" fmla="*/ 420 h 599"/>
                <a:gd name="T10" fmla="*/ 0 w 586"/>
                <a:gd name="T11" fmla="*/ 575 h 599"/>
                <a:gd name="T12" fmla="*/ 0 w 586"/>
                <a:gd name="T13" fmla="*/ 599 h 599"/>
                <a:gd name="T14" fmla="*/ 120 w 586"/>
                <a:gd name="T15" fmla="*/ 432 h 599"/>
                <a:gd name="T16" fmla="*/ 258 w 586"/>
                <a:gd name="T17" fmla="*/ 282 h 599"/>
                <a:gd name="T18" fmla="*/ 414 w 586"/>
                <a:gd name="T19" fmla="*/ 138 h 599"/>
                <a:gd name="T20" fmla="*/ 588 w 586"/>
                <a:gd name="T21" fmla="*/ 0 h 599"/>
                <a:gd name="T22" fmla="*/ 58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6" name="Freeform 27"/>
            <p:cNvSpPr>
              <a:spLocks/>
            </p:cNvSpPr>
            <p:nvPr/>
          </p:nvSpPr>
          <p:spPr bwMode="hidden">
            <a:xfrm>
              <a:off x="6" y="0"/>
              <a:ext cx="270" cy="252"/>
            </a:xfrm>
            <a:custGeom>
              <a:avLst/>
              <a:gdLst>
                <a:gd name="T0" fmla="*/ 270 w 269"/>
                <a:gd name="T1" fmla="*/ 0 h 252"/>
                <a:gd name="T2" fmla="*/ 25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70 w 269"/>
                <a:gd name="T15" fmla="*/ 0 h 252"/>
                <a:gd name="T16" fmla="*/ 27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7"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8"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9"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20" name="Group 31"/>
            <p:cNvGrpSpPr>
              <a:grpSpLocks/>
            </p:cNvGrpSpPr>
            <p:nvPr/>
          </p:nvGrpSpPr>
          <p:grpSpPr bwMode="auto">
            <a:xfrm>
              <a:off x="1" y="392"/>
              <a:ext cx="5758" cy="1571"/>
              <a:chOff x="1" y="392"/>
              <a:chExt cx="5758" cy="1571"/>
            </a:xfrm>
          </p:grpSpPr>
          <p:sp>
            <p:nvSpPr>
              <p:cNvPr id="23"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24"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25"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26"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27"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21"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22"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48199" name="Rectangle 39"/>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pPr lvl="0"/>
            <a:r>
              <a:rPr lang="en-US" noProof="0" dirty="0"/>
              <a:t>Click to edit Master title style</a:t>
            </a:r>
          </a:p>
        </p:txBody>
      </p:sp>
      <p:sp>
        <p:nvSpPr>
          <p:cNvPr id="348200" name="Rectangle 40"/>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41" name="Rectangle 41"/>
          <p:cNvSpPr>
            <a:spLocks noGrp="1" noChangeArrowheads="1"/>
          </p:cNvSpPr>
          <p:nvPr>
            <p:ph type="dt" sz="quarter" idx="10"/>
          </p:nvPr>
        </p:nvSpPr>
        <p:spPr/>
        <p:txBody>
          <a:bodyPr/>
          <a:lstStyle>
            <a:lvl1pPr>
              <a:defRPr smtClean="0"/>
            </a:lvl1pPr>
          </a:lstStyle>
          <a:p>
            <a:pPr>
              <a:defRPr/>
            </a:pPr>
            <a:fld id="{0FC8ACA3-E09E-BA40-AD07-E1730EDAD40C}" type="datetime1">
              <a:rPr lang="en-US">
                <a:solidFill>
                  <a:srgbClr val="FFFFFF"/>
                </a:solidFill>
                <a:latin typeface="Verdana"/>
              </a:rPr>
              <a:pPr>
                <a:defRPr/>
              </a:pPr>
              <a:t>2/26/26</a:t>
            </a:fld>
            <a:endParaRPr lang="en-US">
              <a:solidFill>
                <a:srgbClr val="FFFFFF"/>
              </a:solidFill>
              <a:latin typeface="Verdana"/>
            </a:endParaRPr>
          </a:p>
        </p:txBody>
      </p:sp>
      <p:sp>
        <p:nvSpPr>
          <p:cNvPr id="42" name="Rectangle 42"/>
          <p:cNvSpPr>
            <a:spLocks noGrp="1" noChangeArrowheads="1"/>
          </p:cNvSpPr>
          <p:nvPr>
            <p:ph type="ftr" sz="quarter" idx="11"/>
          </p:nvPr>
        </p:nvSpPr>
        <p:spPr/>
        <p:txBody>
          <a:bodyPr/>
          <a:lstStyle>
            <a:lvl1pPr>
              <a:defRPr smtClean="0"/>
            </a:lvl1pPr>
          </a:lstStyle>
          <a:p>
            <a:pPr>
              <a:defRPr/>
            </a:pPr>
            <a:endParaRPr lang="en-US">
              <a:solidFill>
                <a:srgbClr val="FFFFFF"/>
              </a:solidFill>
              <a:latin typeface="Verdana"/>
            </a:endParaRPr>
          </a:p>
        </p:txBody>
      </p:sp>
      <p:sp>
        <p:nvSpPr>
          <p:cNvPr id="43" name="Rectangle 43"/>
          <p:cNvSpPr>
            <a:spLocks noGrp="1" noChangeArrowheads="1"/>
          </p:cNvSpPr>
          <p:nvPr>
            <p:ph type="sldNum" sz="quarter" idx="12"/>
          </p:nvPr>
        </p:nvSpPr>
        <p:spPr/>
        <p:txBody>
          <a:bodyPr/>
          <a:lstStyle>
            <a:lvl1pPr>
              <a:defRPr smtClean="0"/>
            </a:lvl1pPr>
          </a:lstStyle>
          <a:p>
            <a:pPr>
              <a:defRPr/>
            </a:pPr>
            <a:fld id="{5791D3A8-3F4E-C24A-86DD-0A73DF6231EA}"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783708448"/>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2B774D64-C3E0-3247-BE0C-8D2490C40C77}" type="datetime1">
              <a:rPr lang="en-US">
                <a:solidFill>
                  <a:srgbClr val="FFFFFF"/>
                </a:solidFill>
                <a:latin typeface="Verdana"/>
              </a:rPr>
              <a:pPr>
                <a:defRPr/>
              </a:pPr>
              <a:t>2/26/26</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55CBD52C-5478-494D-AB4B-66852DBB9D01}"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2384376979"/>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0"/>
          <p:cNvSpPr>
            <a:spLocks noGrp="1" noChangeArrowheads="1"/>
          </p:cNvSpPr>
          <p:nvPr>
            <p:ph type="dt" sz="half" idx="10"/>
          </p:nvPr>
        </p:nvSpPr>
        <p:spPr>
          <a:ln/>
        </p:spPr>
        <p:txBody>
          <a:bodyPr/>
          <a:lstStyle>
            <a:lvl1pPr>
              <a:defRPr/>
            </a:lvl1pPr>
          </a:lstStyle>
          <a:p>
            <a:pPr>
              <a:defRPr/>
            </a:pPr>
            <a:fld id="{5C24C919-3B00-3F4F-ACB2-CE563C495DBF}" type="datetime1">
              <a:rPr lang="en-US">
                <a:solidFill>
                  <a:srgbClr val="FFFFFF"/>
                </a:solidFill>
                <a:latin typeface="Verdana"/>
              </a:rPr>
              <a:pPr>
                <a:defRPr/>
              </a:pPr>
              <a:t>2/26/26</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91B8BAB4-099F-F34B-BBE6-D66839E110EC}"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413782531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0"/>
          <p:cNvSpPr>
            <a:spLocks noGrp="1" noChangeArrowheads="1"/>
          </p:cNvSpPr>
          <p:nvPr>
            <p:ph type="dt" sz="half" idx="10"/>
          </p:nvPr>
        </p:nvSpPr>
        <p:spPr>
          <a:ln/>
        </p:spPr>
        <p:txBody>
          <a:bodyPr/>
          <a:lstStyle>
            <a:lvl1pPr>
              <a:defRPr/>
            </a:lvl1pPr>
          </a:lstStyle>
          <a:p>
            <a:pPr>
              <a:defRPr/>
            </a:pPr>
            <a:fld id="{41E9240C-9564-AA48-A9A1-C0003C271CC6}" type="datetime1">
              <a:rPr lang="en-US">
                <a:solidFill>
                  <a:srgbClr val="FFFFFF"/>
                </a:solidFill>
                <a:latin typeface="Verdana"/>
              </a:rPr>
              <a:pPr>
                <a:defRPr/>
              </a:pPr>
              <a:t>2/26/26</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63868B78-89E5-6F4C-9BAC-38E6DE0C3539}"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3799258293"/>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0"/>
          <p:cNvSpPr>
            <a:spLocks noGrp="1" noChangeArrowheads="1"/>
          </p:cNvSpPr>
          <p:nvPr>
            <p:ph type="dt" sz="half" idx="10"/>
          </p:nvPr>
        </p:nvSpPr>
        <p:spPr>
          <a:ln/>
        </p:spPr>
        <p:txBody>
          <a:bodyPr/>
          <a:lstStyle>
            <a:lvl1pPr>
              <a:defRPr/>
            </a:lvl1pPr>
          </a:lstStyle>
          <a:p>
            <a:pPr>
              <a:defRPr/>
            </a:pPr>
            <a:fld id="{DA7A1A12-65DC-1843-85D9-871B64647B42}" type="datetime1">
              <a:rPr lang="en-US">
                <a:solidFill>
                  <a:srgbClr val="FFFFFF"/>
                </a:solidFill>
                <a:latin typeface="Verdana"/>
              </a:rPr>
              <a:pPr>
                <a:defRPr/>
              </a:pPr>
              <a:t>2/26/26</a:t>
            </a:fld>
            <a:endParaRPr lang="en-US">
              <a:solidFill>
                <a:srgbClr val="FFFFFF"/>
              </a:solidFill>
              <a:latin typeface="Verdana"/>
            </a:endParaRPr>
          </a:p>
        </p:txBody>
      </p:sp>
      <p:sp>
        <p:nvSpPr>
          <p:cNvPr id="8"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9" name="Rectangle 42"/>
          <p:cNvSpPr>
            <a:spLocks noGrp="1" noChangeArrowheads="1"/>
          </p:cNvSpPr>
          <p:nvPr>
            <p:ph type="sldNum" sz="quarter" idx="12"/>
          </p:nvPr>
        </p:nvSpPr>
        <p:spPr>
          <a:ln/>
        </p:spPr>
        <p:txBody>
          <a:bodyPr/>
          <a:lstStyle>
            <a:lvl1pPr>
              <a:defRPr/>
            </a:lvl1pPr>
          </a:lstStyle>
          <a:p>
            <a:pPr>
              <a:defRPr/>
            </a:pPr>
            <a:fld id="{E7180DCF-6E8F-C44B-9FB6-EDB9AF6115AD}"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849521516"/>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0"/>
          <p:cNvSpPr>
            <a:spLocks noGrp="1" noChangeArrowheads="1"/>
          </p:cNvSpPr>
          <p:nvPr>
            <p:ph type="dt" sz="half" idx="10"/>
          </p:nvPr>
        </p:nvSpPr>
        <p:spPr>
          <a:ln/>
        </p:spPr>
        <p:txBody>
          <a:bodyPr/>
          <a:lstStyle>
            <a:lvl1pPr>
              <a:defRPr/>
            </a:lvl1pPr>
          </a:lstStyle>
          <a:p>
            <a:pPr>
              <a:defRPr/>
            </a:pPr>
            <a:fld id="{BC343344-2CAD-E346-8213-5E9FF67C0BA1}" type="datetime1">
              <a:rPr lang="en-US">
                <a:solidFill>
                  <a:srgbClr val="FFFFFF"/>
                </a:solidFill>
                <a:latin typeface="Verdana"/>
              </a:rPr>
              <a:pPr>
                <a:defRPr/>
              </a:pPr>
              <a:t>2/26/26</a:t>
            </a:fld>
            <a:endParaRPr lang="en-US">
              <a:solidFill>
                <a:srgbClr val="FFFFFF"/>
              </a:solidFill>
              <a:latin typeface="Verdana"/>
            </a:endParaRPr>
          </a:p>
        </p:txBody>
      </p:sp>
      <p:sp>
        <p:nvSpPr>
          <p:cNvPr id="4"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5" name="Rectangle 42"/>
          <p:cNvSpPr>
            <a:spLocks noGrp="1" noChangeArrowheads="1"/>
          </p:cNvSpPr>
          <p:nvPr>
            <p:ph type="sldNum" sz="quarter" idx="12"/>
          </p:nvPr>
        </p:nvSpPr>
        <p:spPr>
          <a:ln/>
        </p:spPr>
        <p:txBody>
          <a:bodyPr/>
          <a:lstStyle>
            <a:lvl1pPr>
              <a:defRPr/>
            </a:lvl1pPr>
          </a:lstStyle>
          <a:p>
            <a:pPr>
              <a:defRPr/>
            </a:pPr>
            <a:fld id="{8901C795-4769-534E-8EBD-BEC534FB4EAA}"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963230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Comic Sans MS" charset="0"/>
                <a:cs typeface="ＭＳ Ｐゴシック" charset="0"/>
              </a:defRPr>
            </a:lvl1pPr>
          </a:lstStyle>
          <a:p>
            <a:pPr>
              <a:defRPr/>
            </a:pPr>
            <a:fld id="{81178FB5-F435-F645-BD53-57E20C439357}" type="slidenum">
              <a:rPr lang="en-US"/>
              <a:pPr>
                <a:defRPr/>
              </a:pPr>
              <a:t>‹#›</a:t>
            </a:fld>
            <a:endParaRPr lang="en-US"/>
          </a:p>
        </p:txBody>
      </p:sp>
    </p:spTree>
    <p:extLst>
      <p:ext uri="{BB962C8B-B14F-4D97-AF65-F5344CB8AC3E}">
        <p14:creationId xmlns:p14="http://schemas.microsoft.com/office/powerpoint/2010/main" val="2789342822"/>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0"/>
          <p:cNvSpPr>
            <a:spLocks noGrp="1" noChangeArrowheads="1"/>
          </p:cNvSpPr>
          <p:nvPr>
            <p:ph type="dt" sz="half" idx="10"/>
          </p:nvPr>
        </p:nvSpPr>
        <p:spPr>
          <a:ln/>
        </p:spPr>
        <p:txBody>
          <a:bodyPr/>
          <a:lstStyle>
            <a:lvl1pPr>
              <a:defRPr/>
            </a:lvl1pPr>
          </a:lstStyle>
          <a:p>
            <a:pPr>
              <a:defRPr/>
            </a:pPr>
            <a:fld id="{A1A61058-A96C-BD45-8674-F2A98B7489C2}" type="datetime1">
              <a:rPr lang="en-US">
                <a:solidFill>
                  <a:srgbClr val="FFFFFF"/>
                </a:solidFill>
                <a:latin typeface="Verdana"/>
              </a:rPr>
              <a:pPr>
                <a:defRPr/>
              </a:pPr>
              <a:t>2/26/26</a:t>
            </a:fld>
            <a:endParaRPr lang="en-US">
              <a:solidFill>
                <a:srgbClr val="FFFFFF"/>
              </a:solidFill>
              <a:latin typeface="Verdana"/>
            </a:endParaRPr>
          </a:p>
        </p:txBody>
      </p:sp>
      <p:sp>
        <p:nvSpPr>
          <p:cNvPr id="3"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4" name="Rectangle 42"/>
          <p:cNvSpPr>
            <a:spLocks noGrp="1" noChangeArrowheads="1"/>
          </p:cNvSpPr>
          <p:nvPr>
            <p:ph type="sldNum" sz="quarter" idx="12"/>
          </p:nvPr>
        </p:nvSpPr>
        <p:spPr>
          <a:ln/>
        </p:spPr>
        <p:txBody>
          <a:bodyPr/>
          <a:lstStyle>
            <a:lvl1pPr>
              <a:defRPr/>
            </a:lvl1pPr>
          </a:lstStyle>
          <a:p>
            <a:pPr>
              <a:defRPr/>
            </a:pPr>
            <a:fld id="{B325BEC6-2C7E-C543-B38C-B27BEE8208CE}"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49964581"/>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fld id="{C01BDD91-7204-1840-8563-E444445AAE44}" type="datetime1">
              <a:rPr lang="en-US">
                <a:solidFill>
                  <a:srgbClr val="FFFFFF"/>
                </a:solidFill>
                <a:latin typeface="Verdana"/>
              </a:rPr>
              <a:pPr>
                <a:defRPr/>
              </a:pPr>
              <a:t>2/26/26</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44391FA5-6A70-EF43-AEB9-711F762DE840}"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4109877914"/>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fld id="{4C8617C7-ACC0-964D-814A-5A29BDF16D33}" type="datetime1">
              <a:rPr lang="en-US">
                <a:solidFill>
                  <a:srgbClr val="FFFFFF"/>
                </a:solidFill>
                <a:latin typeface="Verdana"/>
              </a:rPr>
              <a:pPr>
                <a:defRPr/>
              </a:pPr>
              <a:t>2/26/26</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2B394BBD-69A1-C64B-810A-8786F3D68D45}"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2860287998"/>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8A599765-4758-2840-8E63-1164C7A1F94B}" type="datetime1">
              <a:rPr lang="en-US">
                <a:solidFill>
                  <a:srgbClr val="FFFFFF"/>
                </a:solidFill>
                <a:latin typeface="Verdana"/>
              </a:rPr>
              <a:pPr>
                <a:defRPr/>
              </a:pPr>
              <a:t>2/26/26</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0BBBB7A4-46F5-BB4A-87EC-1A4DF315BF32}"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335259963"/>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A4F37C2E-A1B2-554D-AC72-3110765DA40C}" type="datetime1">
              <a:rPr lang="en-US">
                <a:solidFill>
                  <a:srgbClr val="FFFFFF"/>
                </a:solidFill>
                <a:latin typeface="Verdana"/>
              </a:rPr>
              <a:pPr>
                <a:defRPr/>
              </a:pPr>
              <a:t>2/26/26</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C6227C4A-D9C3-174F-88BB-644DF9C9802C}"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5550988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69" name="Rectangle 69"/>
          <p:cNvSpPr>
            <a:spLocks noGrp="1" noChangeArrowheads="1"/>
          </p:cNvSpPr>
          <p:nvPr>
            <p:ph type="ftr" sz="quarter" idx="11"/>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70" name="Rectangle 70"/>
          <p:cNvSpPr>
            <a:spLocks noGrp="1" noChangeArrowheads="1"/>
          </p:cNvSpPr>
          <p:nvPr>
            <p:ph type="sldNum" sz="quarter" idx="12"/>
          </p:nvPr>
        </p:nvSpPr>
        <p:spPr/>
        <p:txBody>
          <a:bodyPr/>
          <a:lstStyle>
            <a:lvl1pPr>
              <a:defRPr b="1" i="0" smtClean="0">
                <a:latin typeface="Arial" panose="020B0604020202020204" pitchFamily="34" charset="0"/>
              </a:defRPr>
            </a:lvl1pPr>
          </a:lstStyle>
          <a:p>
            <a:pPr>
              <a:defRPr/>
            </a:pPr>
            <a:fld id="{B40D0E9C-8909-F543-8160-0C3EFADF877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755786260"/>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530F04-8252-8D49-8621-066D1670D60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01523750"/>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3A6FC8-65C5-EE46-930C-3270F032CB7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829095335"/>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18810A-0F3A-DF41-847D-90F4AF9A97B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41578428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8B4CC3-4ECF-B145-B927-1A62075A6AE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480648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Comic Sans MS" charset="0"/>
                <a:cs typeface="ＭＳ Ｐゴシック" charset="0"/>
              </a:defRPr>
            </a:lvl1pPr>
          </a:lstStyle>
          <a:p>
            <a:pPr>
              <a:defRPr/>
            </a:pPr>
            <a:fld id="{10D5CB2F-0E16-7B4A-BCE4-7AB1A65446FA}" type="slidenum">
              <a:rPr lang="en-US"/>
              <a:pPr>
                <a:defRPr/>
              </a:pPr>
              <a:t>‹#›</a:t>
            </a:fld>
            <a:endParaRPr lang="en-US"/>
          </a:p>
        </p:txBody>
      </p:sp>
    </p:spTree>
    <p:extLst>
      <p:ext uri="{BB962C8B-B14F-4D97-AF65-F5344CB8AC3E}">
        <p14:creationId xmlns:p14="http://schemas.microsoft.com/office/powerpoint/2010/main" val="1781687290"/>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DCF0855-1D9A-5C49-A473-2DC89C861AD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78759820"/>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489B50-8D29-1841-A446-E019A16FC2C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695028101"/>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86EC3F-B173-9B4C-AF0B-61D09239A20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98476853"/>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C8E438-63FA-3B4C-B8D0-D190FBA64EE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26234560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074ECF-F29F-0244-BA66-426363CF7A5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52419762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5A887B-9F58-F54A-93BD-8EC42C50FD4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08058035"/>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E45881-6E9F-0645-AAFA-A4B91A09912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3180965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D92435C-754B-A748-BB2D-718E14EE68A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382286743"/>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46C1B6-4DDF-E249-9524-099795511B8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2286766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7926811"/>
      </p:ext>
    </p:extLst>
  </p:cSld>
  <p:clrMapOvr>
    <a:masterClrMapping/>
  </p:clrMapOvr>
  <p:transition>
    <p:fade thruBlk="1"/>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A08745E4-A9D1-F946-B8AC-97AEF354DC10}" type="slidenum">
              <a:rPr lang="en-US"/>
              <a:pPr>
                <a:defRPr/>
              </a:pPr>
              <a:t>‹#›</a:t>
            </a:fld>
            <a:endParaRPr lang="en-US"/>
          </a:p>
        </p:txBody>
      </p:sp>
    </p:spTree>
    <p:extLst>
      <p:ext uri="{BB962C8B-B14F-4D97-AF65-F5344CB8AC3E}">
        <p14:creationId xmlns:p14="http://schemas.microsoft.com/office/powerpoint/2010/main" val="2155781430"/>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836698"/>
      </p:ext>
    </p:extLst>
  </p:cSld>
  <p:clrMapOvr>
    <a:masterClrMapping/>
  </p:clrMapOvr>
  <p:transition>
    <p:fade thruBlk="1"/>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4265699"/>
      </p:ext>
    </p:extLst>
  </p:cSld>
  <p:clrMapOvr>
    <a:masterClrMapping/>
  </p:clrMapOvr>
  <p:transition>
    <p:fade thruBlk="1"/>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5222313"/>
      </p:ext>
    </p:extLst>
  </p:cSld>
  <p:clrMapOvr>
    <a:masterClrMapping/>
  </p:clrMapOvr>
  <p:transition>
    <p:fade thruBlk="1"/>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9502484"/>
      </p:ext>
    </p:extLst>
  </p:cSld>
  <p:clrMapOvr>
    <a:masterClrMapping/>
  </p:clrMapOvr>
  <p:transition>
    <p:fade thruBlk="1"/>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7784066"/>
      </p:ext>
    </p:extLst>
  </p:cSld>
  <p:clrMapOvr>
    <a:masterClrMapping/>
  </p:clrMapOvr>
  <p:transition>
    <p:fade thruBlk="1"/>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5381589"/>
      </p:ext>
    </p:extLst>
  </p:cSld>
  <p:clrMapOvr>
    <a:masterClrMapping/>
  </p:clrMapOvr>
  <p:transition>
    <p:fade thruBlk="1"/>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0365001"/>
      </p:ext>
    </p:extLst>
  </p:cSld>
  <p:clrMapOvr>
    <a:masterClrMapping/>
  </p:clrMapOvr>
  <p:transition>
    <p:fade thruBlk="1"/>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0294122"/>
      </p:ext>
    </p:extLst>
  </p:cSld>
  <p:clrMapOvr>
    <a:masterClrMapping/>
  </p:clrMapOvr>
  <p:transition>
    <p:fade thruBlk="1"/>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1228044"/>
      </p:ext>
    </p:extLst>
  </p:cSld>
  <p:clrMapOvr>
    <a:masterClrMapping/>
  </p:clrMapOvr>
  <p:transition>
    <p:fade thruBlk="1"/>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4726761"/>
      </p:ext>
    </p:extLst>
  </p:cSld>
  <p:clrMapOvr>
    <a:masterClrMapping/>
  </p:clrMapOvr>
  <p:transition>
    <p:fade thruBlk="1"/>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ED652F46-ACB1-244F-8E2F-CD5D99C9283D}" type="slidenum">
              <a:rPr lang="en-US"/>
              <a:pPr>
                <a:defRPr/>
              </a:pPr>
              <a:t>‹#›</a:t>
            </a:fld>
            <a:endParaRPr lang="en-US"/>
          </a:p>
        </p:txBody>
      </p:sp>
    </p:spTree>
    <p:extLst>
      <p:ext uri="{BB962C8B-B14F-4D97-AF65-F5344CB8AC3E}">
        <p14:creationId xmlns:p14="http://schemas.microsoft.com/office/powerpoint/2010/main" val="1725965458"/>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69" name="Rectangle 69"/>
          <p:cNvSpPr>
            <a:spLocks noGrp="1" noChangeArrowheads="1"/>
          </p:cNvSpPr>
          <p:nvPr>
            <p:ph type="ftr" sz="quarter" idx="11"/>
          </p:nvPr>
        </p:nvSpPr>
        <p:spPr/>
        <p:txBody>
          <a:bodyPr/>
          <a:lstStyle>
            <a:lvl1pPr>
              <a:defRPr b="1" i="0" smtClean="0">
                <a:latin typeface="Arial" panose="020B0604020202020204" pitchFamily="34" charset="0"/>
              </a:defRPr>
            </a:lvl1pPr>
          </a:lstStyle>
          <a:p>
            <a:pPr>
              <a:defRPr/>
            </a:pPr>
            <a:endParaRPr lang="en-US" dirty="0">
              <a:solidFill>
                <a:srgbClr val="FFFFFF"/>
              </a:solidFill>
            </a:endParaRPr>
          </a:p>
        </p:txBody>
      </p:sp>
      <p:sp>
        <p:nvSpPr>
          <p:cNvPr id="70" name="Rectangle 70"/>
          <p:cNvSpPr>
            <a:spLocks noGrp="1" noChangeArrowheads="1"/>
          </p:cNvSpPr>
          <p:nvPr>
            <p:ph type="sldNum" sz="quarter" idx="12"/>
          </p:nvPr>
        </p:nvSpPr>
        <p:spPr/>
        <p:txBody>
          <a:bodyPr/>
          <a:lstStyle>
            <a:lvl1pPr>
              <a:defRPr b="1" i="0" smtClean="0">
                <a:latin typeface="Arial" panose="020B0604020202020204" pitchFamily="34" charset="0"/>
              </a:defRPr>
            </a:lvl1pPr>
          </a:lstStyle>
          <a:p>
            <a:pPr>
              <a:defRPr/>
            </a:pPr>
            <a:fld id="{B40D0E9C-8909-F543-8160-0C3EFADF877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3311293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530F04-8252-8D49-8621-066D1670D60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261299795"/>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3A6FC8-65C5-EE46-930C-3270F032CB7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49169893"/>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18810A-0F3A-DF41-847D-90F4AF9A97B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326136376"/>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8B4CC3-4ECF-B145-B927-1A62075A6AE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30846254"/>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DCF0855-1D9A-5C49-A473-2DC89C861AD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56080136"/>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489B50-8D29-1841-A446-E019A16FC2C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813924243"/>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86EC3F-B173-9B4C-AF0B-61D09239A20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586737626"/>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C8E438-63FA-3B4C-B8D0-D190FBA64EE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201087496"/>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074ECF-F29F-0244-BA66-426363CF7A5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43130195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D544C316-05AF-8D4A-AEFC-6002CA48E568}" type="slidenum">
              <a:rPr lang="en-US"/>
              <a:pPr>
                <a:defRPr/>
              </a:pPr>
              <a:t>‹#›</a:t>
            </a:fld>
            <a:endParaRPr lang="en-US"/>
          </a:p>
        </p:txBody>
      </p:sp>
    </p:spTree>
    <p:extLst>
      <p:ext uri="{BB962C8B-B14F-4D97-AF65-F5344CB8AC3E}">
        <p14:creationId xmlns:p14="http://schemas.microsoft.com/office/powerpoint/2010/main" val="321010711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5A887B-9F58-F54A-93BD-8EC42C50FD4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92601059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E45881-6E9F-0645-AAFA-A4B91A09912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1470778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D92435C-754B-A748-BB2D-718E14EE68A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5247726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46C1B6-4DDF-E249-9524-099795511B8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577233555"/>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4422655"/>
      </p:ext>
    </p:extLst>
  </p:cSld>
  <p:clrMapOvr>
    <a:masterClrMapping/>
  </p:clrMapOvr>
  <p:transition>
    <p:fade thruBlk="1"/>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6904939"/>
      </p:ext>
    </p:extLst>
  </p:cSld>
  <p:clrMapOvr>
    <a:masterClrMapping/>
  </p:clrMapOvr>
  <p:transition>
    <p:fade thruBlk="1"/>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6929882"/>
      </p:ext>
    </p:extLst>
  </p:cSld>
  <p:clrMapOvr>
    <a:masterClrMapping/>
  </p:clrMapOvr>
  <p:transition>
    <p:fade thruBlk="1"/>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7041128"/>
      </p:ext>
    </p:extLst>
  </p:cSld>
  <p:clrMapOvr>
    <a:masterClrMapping/>
  </p:clrMapOvr>
  <p:transition>
    <p:fade thruBlk="1"/>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7624167"/>
      </p:ext>
    </p:extLst>
  </p:cSld>
  <p:clrMapOvr>
    <a:masterClrMapping/>
  </p:clrMapOvr>
  <p:transition>
    <p:fade thruBlk="1"/>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71901328"/>
      </p:ext>
    </p:extLst>
  </p:cSld>
  <p:clrMapOvr>
    <a:masterClrMapping/>
  </p:clrMapOvr>
  <p:transition>
    <p:fade thruBlk="1"/>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022850" y="1766888"/>
            <a:ext cx="3808413"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F1ADE91-0A25-D545-8A9D-C352E855B2ED}" type="slidenum">
              <a:rPr lang="en-US" smtClean="0"/>
              <a:pPr/>
              <a:t>‹#›</a:t>
            </a:fld>
            <a:endParaRPr lang="en-US" dirty="0"/>
          </a:p>
        </p:txBody>
      </p:sp>
    </p:spTree>
    <p:extLst>
      <p:ext uri="{BB962C8B-B14F-4D97-AF65-F5344CB8AC3E}">
        <p14:creationId xmlns:p14="http://schemas.microsoft.com/office/powerpoint/2010/main" val="136647389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E2C891E7-99C6-3D4D-A64F-F29ECDE6DBFF}" type="slidenum">
              <a:rPr lang="en-US"/>
              <a:pPr>
                <a:defRPr/>
              </a:pPr>
              <a:t>‹#›</a:t>
            </a:fld>
            <a:endParaRPr lang="en-US"/>
          </a:p>
        </p:txBody>
      </p:sp>
    </p:spTree>
    <p:extLst>
      <p:ext uri="{BB962C8B-B14F-4D97-AF65-F5344CB8AC3E}">
        <p14:creationId xmlns:p14="http://schemas.microsoft.com/office/powerpoint/2010/main" val="104675642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00564830"/>
      </p:ext>
    </p:extLst>
  </p:cSld>
  <p:clrMapOvr>
    <a:masterClrMapping/>
  </p:clrMapOvr>
  <p:transition>
    <p:fade thruBlk="1"/>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9566026"/>
      </p:ext>
    </p:extLst>
  </p:cSld>
  <p:clrMapOvr>
    <a:masterClrMapping/>
  </p:clrMapOvr>
  <p:transition>
    <p:fade thruBlk="1"/>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8114287"/>
      </p:ext>
    </p:extLst>
  </p:cSld>
  <p:clrMapOvr>
    <a:masterClrMapping/>
  </p:clrMapOvr>
  <p:transition>
    <p:fade thruBlk="1"/>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3385155"/>
      </p:ext>
    </p:extLst>
  </p:cSld>
  <p:clrMapOvr>
    <a:masterClrMapping/>
  </p:clrMapOvr>
  <p:transition>
    <p:fade thruBlk="1"/>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210359"/>
      </p:ext>
    </p:extLst>
  </p:cSld>
  <p:clrMapOvr>
    <a:masterClrMapping/>
  </p:clrMapOvr>
  <p:transition>
    <p:fade thruBlk="1"/>
  </p:transition>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1164C224-32B8-F941-BCAE-5A2A8B51F257}" type="slidenum">
              <a:rPr lang="en-US"/>
              <a:pPr>
                <a:defRPr/>
              </a:pPr>
              <a:t>‹#›</a:t>
            </a:fld>
            <a:endParaRPr lang="en-US"/>
          </a:p>
        </p:txBody>
      </p:sp>
    </p:spTree>
    <p:extLst>
      <p:ext uri="{BB962C8B-B14F-4D97-AF65-F5344CB8AC3E}">
        <p14:creationId xmlns:p14="http://schemas.microsoft.com/office/powerpoint/2010/main" val="2982959120"/>
      </p:ext>
    </p:extLst>
  </p:cSld>
  <p:clrMapOvr>
    <a:masterClrMapping/>
  </p:clrMapOvr>
  <p:transition>
    <p:fade/>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25FC173E-A186-9E4F-8040-B777054F1441}" type="slidenum">
              <a:rPr lang="en-US"/>
              <a:pPr>
                <a:defRPr/>
              </a:pPr>
              <a:t>‹#›</a:t>
            </a:fld>
            <a:endParaRPr lang="en-US"/>
          </a:p>
        </p:txBody>
      </p:sp>
    </p:spTree>
    <p:extLst>
      <p:ext uri="{BB962C8B-B14F-4D97-AF65-F5344CB8AC3E}">
        <p14:creationId xmlns:p14="http://schemas.microsoft.com/office/powerpoint/2010/main" val="104822826"/>
      </p:ext>
    </p:extLst>
  </p:cSld>
  <p:clrMapOvr>
    <a:masterClrMapping/>
  </p:clrMapOvr>
  <p:transition>
    <p:fade/>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4CE9916A-3BEE-624C-BD3E-A7397B1B9228}" type="slidenum">
              <a:rPr lang="en-US"/>
              <a:pPr>
                <a:defRPr/>
              </a:pPr>
              <a:t>‹#›</a:t>
            </a:fld>
            <a:endParaRPr lang="en-US"/>
          </a:p>
        </p:txBody>
      </p:sp>
    </p:spTree>
    <p:extLst>
      <p:ext uri="{BB962C8B-B14F-4D97-AF65-F5344CB8AC3E}">
        <p14:creationId xmlns:p14="http://schemas.microsoft.com/office/powerpoint/2010/main" val="1121771856"/>
      </p:ext>
    </p:extLst>
  </p:cSld>
  <p:clrMapOvr>
    <a:masterClrMapping/>
  </p:clrMapOvr>
  <p:transition>
    <p:fade/>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9A60C4AD-681B-E24B-BE7A-F8D86540CB94}" type="slidenum">
              <a:rPr lang="en-US"/>
              <a:pPr>
                <a:defRPr/>
              </a:pPr>
              <a:t>‹#›</a:t>
            </a:fld>
            <a:endParaRPr lang="en-US"/>
          </a:p>
        </p:txBody>
      </p:sp>
    </p:spTree>
    <p:extLst>
      <p:ext uri="{BB962C8B-B14F-4D97-AF65-F5344CB8AC3E}">
        <p14:creationId xmlns:p14="http://schemas.microsoft.com/office/powerpoint/2010/main" val="1166300853"/>
      </p:ext>
    </p:extLst>
  </p:cSld>
  <p:clrMapOvr>
    <a:masterClrMapping/>
  </p:clrMapOvr>
  <p:transition>
    <p:fade/>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9"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02C6420F-F156-3543-85F3-D59F202306EA}" type="slidenum">
              <a:rPr lang="en-US"/>
              <a:pPr>
                <a:defRPr/>
              </a:pPr>
              <a:t>‹#›</a:t>
            </a:fld>
            <a:endParaRPr lang="en-US"/>
          </a:p>
        </p:txBody>
      </p:sp>
    </p:spTree>
    <p:extLst>
      <p:ext uri="{BB962C8B-B14F-4D97-AF65-F5344CB8AC3E}">
        <p14:creationId xmlns:p14="http://schemas.microsoft.com/office/powerpoint/2010/main" val="2323035018"/>
      </p:ext>
    </p:extLst>
  </p:cSld>
  <p:clrMapOvr>
    <a:masterClrMapping/>
  </p:clrMapOvr>
  <p:transition>
    <p:fade/>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BCAB94D4-1E26-9945-B2EC-9E7D5305C25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64298793"/>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5"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E7C739E7-3B7E-4F43-810F-FF00FAB12373}" type="slidenum">
              <a:rPr lang="en-US"/>
              <a:pPr>
                <a:defRPr/>
              </a:pPr>
              <a:t>‹#›</a:t>
            </a:fld>
            <a:endParaRPr lang="en-US"/>
          </a:p>
        </p:txBody>
      </p:sp>
    </p:spTree>
    <p:extLst>
      <p:ext uri="{BB962C8B-B14F-4D97-AF65-F5344CB8AC3E}">
        <p14:creationId xmlns:p14="http://schemas.microsoft.com/office/powerpoint/2010/main" val="607279657"/>
      </p:ext>
    </p:extLst>
  </p:cSld>
  <p:clrMapOvr>
    <a:masterClrMapping/>
  </p:clrMapOvr>
  <p:transition>
    <p:fade/>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4"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232C2A59-C39D-E544-86EE-36FB209E64DE}" type="slidenum">
              <a:rPr lang="en-US"/>
              <a:pPr>
                <a:defRPr/>
              </a:pPr>
              <a:t>‹#›</a:t>
            </a:fld>
            <a:endParaRPr lang="en-US"/>
          </a:p>
        </p:txBody>
      </p:sp>
    </p:spTree>
    <p:extLst>
      <p:ext uri="{BB962C8B-B14F-4D97-AF65-F5344CB8AC3E}">
        <p14:creationId xmlns:p14="http://schemas.microsoft.com/office/powerpoint/2010/main" val="3259436547"/>
      </p:ext>
    </p:extLst>
  </p:cSld>
  <p:clrMapOvr>
    <a:masterClrMapping/>
  </p:clrMapOvr>
  <p:transition>
    <p:fade/>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13D97626-0D22-2045-98EF-5EC9076E2C02}" type="slidenum">
              <a:rPr lang="en-US"/>
              <a:pPr>
                <a:defRPr/>
              </a:pPr>
              <a:t>‹#›</a:t>
            </a:fld>
            <a:endParaRPr lang="en-US"/>
          </a:p>
        </p:txBody>
      </p:sp>
    </p:spTree>
    <p:extLst>
      <p:ext uri="{BB962C8B-B14F-4D97-AF65-F5344CB8AC3E}">
        <p14:creationId xmlns:p14="http://schemas.microsoft.com/office/powerpoint/2010/main" val="2487742737"/>
      </p:ext>
    </p:extLst>
  </p:cSld>
  <p:clrMapOvr>
    <a:masterClrMapping/>
  </p:clrMapOvr>
  <p:transition>
    <p:fade/>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0E7348DC-1607-8C43-AB87-F6563C4EB774}" type="slidenum">
              <a:rPr lang="en-US"/>
              <a:pPr>
                <a:defRPr/>
              </a:pPr>
              <a:t>‹#›</a:t>
            </a:fld>
            <a:endParaRPr lang="en-US"/>
          </a:p>
        </p:txBody>
      </p:sp>
    </p:spTree>
    <p:extLst>
      <p:ext uri="{BB962C8B-B14F-4D97-AF65-F5344CB8AC3E}">
        <p14:creationId xmlns:p14="http://schemas.microsoft.com/office/powerpoint/2010/main" val="1326946372"/>
      </p:ext>
    </p:extLst>
  </p:cSld>
  <p:clrMapOvr>
    <a:masterClrMapping/>
  </p:clrMapOvr>
  <p:transition>
    <p:fade/>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0C633907-8892-6C41-A4B7-3707F8C55E9B}" type="slidenum">
              <a:rPr lang="en-US"/>
              <a:pPr>
                <a:defRPr/>
              </a:pPr>
              <a:t>‹#›</a:t>
            </a:fld>
            <a:endParaRPr lang="en-US"/>
          </a:p>
        </p:txBody>
      </p:sp>
    </p:spTree>
    <p:extLst>
      <p:ext uri="{BB962C8B-B14F-4D97-AF65-F5344CB8AC3E}">
        <p14:creationId xmlns:p14="http://schemas.microsoft.com/office/powerpoint/2010/main" val="1808426558"/>
      </p:ext>
    </p:extLst>
  </p:cSld>
  <p:clrMapOvr>
    <a:masterClrMapping/>
  </p:clrMapOvr>
  <p:transition>
    <p:fade/>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1EDFD031-10C1-CE4E-A319-1AE4614A3119}" type="slidenum">
              <a:rPr lang="en-US"/>
              <a:pPr>
                <a:defRPr/>
              </a:pPr>
              <a:t>‹#›</a:t>
            </a:fld>
            <a:endParaRPr lang="en-US"/>
          </a:p>
        </p:txBody>
      </p:sp>
    </p:spTree>
    <p:extLst>
      <p:ext uri="{BB962C8B-B14F-4D97-AF65-F5344CB8AC3E}">
        <p14:creationId xmlns:p14="http://schemas.microsoft.com/office/powerpoint/2010/main" val="282233084"/>
      </p:ext>
    </p:extLst>
  </p:cSld>
  <p:clrMapOvr>
    <a:masterClrMapping/>
  </p:clrMapOvr>
  <p:transition>
    <p:fade/>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38F876-6877-394F-92B4-66EAC72CF4D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07642395"/>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B1D5732-8521-9944-8056-6AA314CEDDB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78712856"/>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A1CF45-2140-FE40-99F5-F2CE039D56C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525674263"/>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3BC3CF-458C-8842-86FC-C47FD38EB39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3205407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54B56769-3A51-444B-88EE-0FE8574799D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61614333"/>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DBDC84-D8D2-7B4C-8C2D-393F1B8CF67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0233005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82FF5A-254B-334A-A83C-78FF60D3006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51806199"/>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051CF5-1D28-CC4F-935D-45ECC87C4E6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62084165"/>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0A332F-A8D1-AA48-A751-D0F32532595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45580913"/>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F104E1-DA72-1949-924E-4149584061E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71872225"/>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1ACBE3-C80F-D847-BE72-2B14C91CBB9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8030903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6ECDBB4-98B5-0549-80C0-D026C0D2693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01366327"/>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EE96BA-E3F5-5E42-8213-66DB6BB31845}"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846266819"/>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61B3698-C23A-8D4F-999C-9D4481159AA2}"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446751216"/>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3D46425-42DD-AF4D-B5C8-C370D0C7978C}"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97761200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122C8C94-1F94-024F-81FF-BA1245038F1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07311440"/>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8"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9"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403E43A-9CF5-BE41-82D3-C55EF6BB4467}"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244215014"/>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5DFA549-F874-F342-9E3B-88D7F68C156E}"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326306826"/>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3"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0B7E371-F1B7-5B44-AFCE-B81E779CB439}"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050651267"/>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3881C6A-4F55-8C41-AC67-9EEC545316C8}"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4097151502"/>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27B3E4-3D3F-EB42-B154-6E5E5489B90E}"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389307526"/>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19BBBD7-2207-9348-B662-AD61F5301184}"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230488849"/>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CEC104-A653-6847-A784-9AD2425F1BE3}"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3128041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688A7A20-900F-9743-842E-860DAF4CF426}" type="slidenum">
              <a:rPr lang="en-US"/>
              <a:pPr>
                <a:defRPr/>
              </a:pPr>
              <a:t>‹#›</a:t>
            </a:fld>
            <a:endParaRPr lang="en-US"/>
          </a:p>
        </p:txBody>
      </p:sp>
    </p:spTree>
    <p:extLst>
      <p:ext uri="{BB962C8B-B14F-4D97-AF65-F5344CB8AC3E}">
        <p14:creationId xmlns:p14="http://schemas.microsoft.com/office/powerpoint/2010/main" val="569835188"/>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F560DDAF-14EB-A94E-A207-A2619AEA87B9}" type="slidenum">
              <a:rPr lang="en-US"/>
              <a:pPr>
                <a:defRPr/>
              </a:pPr>
              <a:t>‹#›</a:t>
            </a:fld>
            <a:endParaRPr lang="en-US"/>
          </a:p>
        </p:txBody>
      </p:sp>
    </p:spTree>
    <p:extLst>
      <p:ext uri="{BB962C8B-B14F-4D97-AF65-F5344CB8AC3E}">
        <p14:creationId xmlns:p14="http://schemas.microsoft.com/office/powerpoint/2010/main" val="557398530"/>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FB4D261-3CC0-3341-8703-74362322D1D9}" type="slidenum">
              <a:rPr lang="en-US"/>
              <a:pPr>
                <a:defRPr/>
              </a:pPr>
              <a:t>‹#›</a:t>
            </a:fld>
            <a:endParaRPr lang="en-US"/>
          </a:p>
        </p:txBody>
      </p:sp>
    </p:spTree>
    <p:extLst>
      <p:ext uri="{BB962C8B-B14F-4D97-AF65-F5344CB8AC3E}">
        <p14:creationId xmlns:p14="http://schemas.microsoft.com/office/powerpoint/2010/main" val="269418307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5"/>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5"/>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D2E2B3B-6DE0-3D4B-B660-D61B6792882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7168602"/>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748C15F3-C225-7347-AB78-0240EDD0C179}" type="slidenum">
              <a:rPr lang="en-US"/>
              <a:pPr>
                <a:defRPr/>
              </a:pPr>
              <a:t>‹#›</a:t>
            </a:fld>
            <a:endParaRPr lang="en-US"/>
          </a:p>
        </p:txBody>
      </p:sp>
    </p:spTree>
    <p:extLst>
      <p:ext uri="{BB962C8B-B14F-4D97-AF65-F5344CB8AC3E}">
        <p14:creationId xmlns:p14="http://schemas.microsoft.com/office/powerpoint/2010/main" val="2010593335"/>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2305628D-C9C9-4E4F-965C-DCA41CC26860}" type="slidenum">
              <a:rPr lang="en-US"/>
              <a:pPr>
                <a:defRPr/>
              </a:pPr>
              <a:t>‹#›</a:t>
            </a:fld>
            <a:endParaRPr lang="en-US"/>
          </a:p>
        </p:txBody>
      </p:sp>
    </p:spTree>
    <p:extLst>
      <p:ext uri="{BB962C8B-B14F-4D97-AF65-F5344CB8AC3E}">
        <p14:creationId xmlns:p14="http://schemas.microsoft.com/office/powerpoint/2010/main" val="245628210"/>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FBC0CD4F-501C-1A43-BFA3-946E92118E36}" type="slidenum">
              <a:rPr lang="en-US"/>
              <a:pPr>
                <a:defRPr/>
              </a:pPr>
              <a:t>‹#›</a:t>
            </a:fld>
            <a:endParaRPr lang="en-US"/>
          </a:p>
        </p:txBody>
      </p:sp>
    </p:spTree>
    <p:extLst>
      <p:ext uri="{BB962C8B-B14F-4D97-AF65-F5344CB8AC3E}">
        <p14:creationId xmlns:p14="http://schemas.microsoft.com/office/powerpoint/2010/main" val="2787308192"/>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744A0AFE-B07A-5A43-9E2A-E81B575075CC}" type="slidenum">
              <a:rPr lang="en-US"/>
              <a:pPr>
                <a:defRPr/>
              </a:pPr>
              <a:t>‹#›</a:t>
            </a:fld>
            <a:endParaRPr lang="en-US"/>
          </a:p>
        </p:txBody>
      </p:sp>
    </p:spTree>
    <p:extLst>
      <p:ext uri="{BB962C8B-B14F-4D97-AF65-F5344CB8AC3E}">
        <p14:creationId xmlns:p14="http://schemas.microsoft.com/office/powerpoint/2010/main" val="3314546686"/>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D3106318-379A-EE41-B3C4-4852B114E499}" type="slidenum">
              <a:rPr lang="en-US"/>
              <a:pPr>
                <a:defRPr/>
              </a:pPr>
              <a:t>‹#›</a:t>
            </a:fld>
            <a:endParaRPr lang="en-US"/>
          </a:p>
        </p:txBody>
      </p:sp>
    </p:spTree>
    <p:extLst>
      <p:ext uri="{BB962C8B-B14F-4D97-AF65-F5344CB8AC3E}">
        <p14:creationId xmlns:p14="http://schemas.microsoft.com/office/powerpoint/2010/main" val="1325610486"/>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414C1E6F-9BCA-534C-B715-DDFC45D88869}" type="slidenum">
              <a:rPr lang="en-US"/>
              <a:pPr>
                <a:defRPr/>
              </a:pPr>
              <a:t>‹#›</a:t>
            </a:fld>
            <a:endParaRPr lang="en-US"/>
          </a:p>
        </p:txBody>
      </p:sp>
    </p:spTree>
    <p:extLst>
      <p:ext uri="{BB962C8B-B14F-4D97-AF65-F5344CB8AC3E}">
        <p14:creationId xmlns:p14="http://schemas.microsoft.com/office/powerpoint/2010/main" val="333499406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1E2F1AE-D14A-0A44-A5EE-35984699FF03}" type="slidenum">
              <a:rPr lang="en-US"/>
              <a:pPr>
                <a:defRPr/>
              </a:pPr>
              <a:t>‹#›</a:t>
            </a:fld>
            <a:endParaRPr lang="en-US"/>
          </a:p>
        </p:txBody>
      </p:sp>
    </p:spTree>
    <p:extLst>
      <p:ext uri="{BB962C8B-B14F-4D97-AF65-F5344CB8AC3E}">
        <p14:creationId xmlns:p14="http://schemas.microsoft.com/office/powerpoint/2010/main" val="1105315954"/>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C83FF22-27BF-1042-A62D-73A52B56AFD2}" type="slidenum">
              <a:rPr lang="en-US"/>
              <a:pPr>
                <a:defRPr/>
              </a:pPr>
              <a:t>‹#›</a:t>
            </a:fld>
            <a:endParaRPr lang="en-US"/>
          </a:p>
        </p:txBody>
      </p:sp>
    </p:spTree>
    <p:extLst>
      <p:ext uri="{BB962C8B-B14F-4D97-AF65-F5344CB8AC3E}">
        <p14:creationId xmlns:p14="http://schemas.microsoft.com/office/powerpoint/2010/main" val="2071883553"/>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0D0861B7-005D-9442-8B89-72C243305602}" type="slidenum">
              <a:rPr lang="en-US"/>
              <a:pPr>
                <a:defRPr/>
              </a:pPr>
              <a:t>‹#›</a:t>
            </a:fld>
            <a:endParaRPr lang="en-US"/>
          </a:p>
        </p:txBody>
      </p:sp>
    </p:spTree>
    <p:extLst>
      <p:ext uri="{BB962C8B-B14F-4D97-AF65-F5344CB8AC3E}">
        <p14:creationId xmlns:p14="http://schemas.microsoft.com/office/powerpoint/2010/main" val="4053749574"/>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E57B9C38-E5D9-454F-89DA-9685938FF920}" type="slidenum">
              <a:rPr lang="en-US"/>
              <a:pPr>
                <a:defRPr/>
              </a:pPr>
              <a:t>‹#›</a:t>
            </a:fld>
            <a:endParaRPr lang="en-US"/>
          </a:p>
        </p:txBody>
      </p:sp>
    </p:spTree>
    <p:extLst>
      <p:ext uri="{BB962C8B-B14F-4D97-AF65-F5344CB8AC3E}">
        <p14:creationId xmlns:p14="http://schemas.microsoft.com/office/powerpoint/2010/main" val="117974495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CCBEF8EF-227C-2F41-A0E5-F730EF8A151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81474873"/>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C9ACBED1-EFEE-AE45-8202-9309A62CA298}" type="slidenum">
              <a:rPr lang="en-US"/>
              <a:pPr>
                <a:defRPr/>
              </a:pPr>
              <a:t>‹#›</a:t>
            </a:fld>
            <a:endParaRPr lang="en-US"/>
          </a:p>
        </p:txBody>
      </p:sp>
    </p:spTree>
    <p:extLst>
      <p:ext uri="{BB962C8B-B14F-4D97-AF65-F5344CB8AC3E}">
        <p14:creationId xmlns:p14="http://schemas.microsoft.com/office/powerpoint/2010/main" val="596534978"/>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F34D6CAE-113C-254A-9F90-066A6B77DB7A}" type="slidenum">
              <a:rPr lang="en-US"/>
              <a:pPr>
                <a:defRPr/>
              </a:pPr>
              <a:t>‹#›</a:t>
            </a:fld>
            <a:endParaRPr lang="en-US"/>
          </a:p>
        </p:txBody>
      </p:sp>
    </p:spTree>
    <p:extLst>
      <p:ext uri="{BB962C8B-B14F-4D97-AF65-F5344CB8AC3E}">
        <p14:creationId xmlns:p14="http://schemas.microsoft.com/office/powerpoint/2010/main" val="395649497"/>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92DD299A-24D2-724D-B516-BB998F0FDBB2}" type="slidenum">
              <a:rPr lang="en-US"/>
              <a:pPr>
                <a:defRPr/>
              </a:pPr>
              <a:t>‹#›</a:t>
            </a:fld>
            <a:endParaRPr lang="en-US"/>
          </a:p>
        </p:txBody>
      </p:sp>
    </p:spTree>
    <p:extLst>
      <p:ext uri="{BB962C8B-B14F-4D97-AF65-F5344CB8AC3E}">
        <p14:creationId xmlns:p14="http://schemas.microsoft.com/office/powerpoint/2010/main" val="226820843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C102BAF8-6006-E34F-B496-3087A6348331}" type="slidenum">
              <a:rPr lang="en-US"/>
              <a:pPr>
                <a:defRPr/>
              </a:pPr>
              <a:t>‹#›</a:t>
            </a:fld>
            <a:endParaRPr lang="en-US"/>
          </a:p>
        </p:txBody>
      </p:sp>
    </p:spTree>
    <p:extLst>
      <p:ext uri="{BB962C8B-B14F-4D97-AF65-F5344CB8AC3E}">
        <p14:creationId xmlns:p14="http://schemas.microsoft.com/office/powerpoint/2010/main" val="136021216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E7ECC10B-21E5-D448-A18C-093002DF9A9C}" type="slidenum">
              <a:rPr lang="en-US"/>
              <a:pPr>
                <a:defRPr/>
              </a:pPr>
              <a:t>‹#›</a:t>
            </a:fld>
            <a:endParaRPr lang="en-US"/>
          </a:p>
        </p:txBody>
      </p:sp>
    </p:spTree>
    <p:extLst>
      <p:ext uri="{BB962C8B-B14F-4D97-AF65-F5344CB8AC3E}">
        <p14:creationId xmlns:p14="http://schemas.microsoft.com/office/powerpoint/2010/main" val="21394956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F873CC13-8A12-D84B-8ECE-A8FFDA69DA3B}" type="slidenum">
              <a:rPr lang="en-US"/>
              <a:pPr>
                <a:defRPr/>
              </a:pPr>
              <a:t>‹#›</a:t>
            </a:fld>
            <a:endParaRPr lang="en-US"/>
          </a:p>
        </p:txBody>
      </p:sp>
    </p:spTree>
    <p:extLst>
      <p:ext uri="{BB962C8B-B14F-4D97-AF65-F5344CB8AC3E}">
        <p14:creationId xmlns:p14="http://schemas.microsoft.com/office/powerpoint/2010/main" val="973165733"/>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DB4092A6-FF86-344F-8954-878BDDF6E1CF}" type="slidenum">
              <a:rPr lang="en-US"/>
              <a:pPr>
                <a:defRPr/>
              </a:pPr>
              <a:t>‹#›</a:t>
            </a:fld>
            <a:endParaRPr lang="en-US"/>
          </a:p>
        </p:txBody>
      </p:sp>
    </p:spTree>
    <p:extLst>
      <p:ext uri="{BB962C8B-B14F-4D97-AF65-F5344CB8AC3E}">
        <p14:creationId xmlns:p14="http://schemas.microsoft.com/office/powerpoint/2010/main" val="385481036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A7536AF-913C-AE43-A5F2-BDF5B9687366}" type="slidenum">
              <a:rPr lang="en-US"/>
              <a:pPr>
                <a:defRPr/>
              </a:pPr>
              <a:t>‹#›</a:t>
            </a:fld>
            <a:endParaRPr lang="en-US"/>
          </a:p>
        </p:txBody>
      </p:sp>
    </p:spTree>
    <p:extLst>
      <p:ext uri="{BB962C8B-B14F-4D97-AF65-F5344CB8AC3E}">
        <p14:creationId xmlns:p14="http://schemas.microsoft.com/office/powerpoint/2010/main" val="2583760304"/>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EE5FE91-BC02-3846-A64F-8CB807FF60F2}" type="slidenum">
              <a:rPr lang="en-US"/>
              <a:pPr>
                <a:defRPr/>
              </a:pPr>
              <a:t>‹#›</a:t>
            </a:fld>
            <a:endParaRPr lang="en-US"/>
          </a:p>
        </p:txBody>
      </p:sp>
    </p:spTree>
    <p:extLst>
      <p:ext uri="{BB962C8B-B14F-4D97-AF65-F5344CB8AC3E}">
        <p14:creationId xmlns:p14="http://schemas.microsoft.com/office/powerpoint/2010/main" val="401006805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1849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1849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F41C68E-F85B-1141-AC00-81CF01A48411}" type="slidenum">
              <a:rPr lang="en-US" smtClean="0"/>
              <a:pPr>
                <a:defRPr/>
              </a:pPr>
              <a:t>‹#›</a:t>
            </a:fld>
            <a:endParaRPr lang="en-US" dirty="0"/>
          </a:p>
        </p:txBody>
      </p:sp>
    </p:spTree>
    <p:extLst>
      <p:ext uri="{BB962C8B-B14F-4D97-AF65-F5344CB8AC3E}">
        <p14:creationId xmlns:p14="http://schemas.microsoft.com/office/powerpoint/2010/main" val="284414483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358F6A1F-E9B0-F543-A0EC-C6F0B204CA7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95296015"/>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4F1E29C6-022A-0F49-B626-62DAF4AD54DA}" type="slidenum">
              <a:rPr lang="en-US" smtClean="0"/>
              <a:pPr>
                <a:defRPr/>
              </a:pPr>
              <a:t>‹#›</a:t>
            </a:fld>
            <a:endParaRPr lang="en-US" dirty="0"/>
          </a:p>
        </p:txBody>
      </p:sp>
    </p:spTree>
    <p:extLst>
      <p:ext uri="{BB962C8B-B14F-4D97-AF65-F5344CB8AC3E}">
        <p14:creationId xmlns:p14="http://schemas.microsoft.com/office/powerpoint/2010/main" val="1480954905"/>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40289E0-C1AB-F040-AA49-E3159A2DE2BC}" type="slidenum">
              <a:rPr lang="en-US" smtClean="0"/>
              <a:pPr>
                <a:defRPr/>
              </a:pPr>
              <a:t>‹#›</a:t>
            </a:fld>
            <a:endParaRPr lang="en-US" dirty="0"/>
          </a:p>
        </p:txBody>
      </p:sp>
    </p:spTree>
    <p:extLst>
      <p:ext uri="{BB962C8B-B14F-4D97-AF65-F5344CB8AC3E}">
        <p14:creationId xmlns:p14="http://schemas.microsoft.com/office/powerpoint/2010/main" val="2789977730"/>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364B12C2-C22D-A946-9D45-43AFD2882562}" type="slidenum">
              <a:rPr lang="en-US" smtClean="0"/>
              <a:pPr>
                <a:defRPr/>
              </a:pPr>
              <a:t>‹#›</a:t>
            </a:fld>
            <a:endParaRPr lang="en-US" dirty="0"/>
          </a:p>
        </p:txBody>
      </p:sp>
    </p:spTree>
    <p:extLst>
      <p:ext uri="{BB962C8B-B14F-4D97-AF65-F5344CB8AC3E}">
        <p14:creationId xmlns:p14="http://schemas.microsoft.com/office/powerpoint/2010/main" val="196210089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54F9706-2BD5-ED45-802F-F76FC2294FB7}" type="slidenum">
              <a:rPr lang="en-US" smtClean="0"/>
              <a:pPr>
                <a:defRPr/>
              </a:pPr>
              <a:t>‹#›</a:t>
            </a:fld>
            <a:endParaRPr lang="en-US" dirty="0"/>
          </a:p>
        </p:txBody>
      </p:sp>
    </p:spTree>
    <p:extLst>
      <p:ext uri="{BB962C8B-B14F-4D97-AF65-F5344CB8AC3E}">
        <p14:creationId xmlns:p14="http://schemas.microsoft.com/office/powerpoint/2010/main" val="1641772297"/>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480D60B-DAA0-764F-B5CC-B423609ED6E2}" type="slidenum">
              <a:rPr lang="en-US" smtClean="0"/>
              <a:pPr>
                <a:defRPr/>
              </a:pPr>
              <a:t>‹#›</a:t>
            </a:fld>
            <a:endParaRPr lang="en-US" dirty="0"/>
          </a:p>
        </p:txBody>
      </p:sp>
    </p:spTree>
    <p:extLst>
      <p:ext uri="{BB962C8B-B14F-4D97-AF65-F5344CB8AC3E}">
        <p14:creationId xmlns:p14="http://schemas.microsoft.com/office/powerpoint/2010/main" val="221049539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1DA1C41-DB0D-EA49-B7B9-6F974A54B35D}" type="slidenum">
              <a:rPr lang="en-US" smtClean="0"/>
              <a:pPr>
                <a:defRPr/>
              </a:pPr>
              <a:t>‹#›</a:t>
            </a:fld>
            <a:endParaRPr lang="en-US" dirty="0"/>
          </a:p>
        </p:txBody>
      </p:sp>
    </p:spTree>
    <p:extLst>
      <p:ext uri="{BB962C8B-B14F-4D97-AF65-F5344CB8AC3E}">
        <p14:creationId xmlns:p14="http://schemas.microsoft.com/office/powerpoint/2010/main" val="49969314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6879633-B47C-C143-A285-CD4D5F3A4442}" type="slidenum">
              <a:rPr lang="en-US" smtClean="0"/>
              <a:pPr>
                <a:defRPr/>
              </a:pPr>
              <a:t>‹#›</a:t>
            </a:fld>
            <a:endParaRPr lang="en-US" dirty="0"/>
          </a:p>
        </p:txBody>
      </p:sp>
    </p:spTree>
    <p:extLst>
      <p:ext uri="{BB962C8B-B14F-4D97-AF65-F5344CB8AC3E}">
        <p14:creationId xmlns:p14="http://schemas.microsoft.com/office/powerpoint/2010/main" val="1374621837"/>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25FBB7F-BC7D-CF4D-B1C7-04C7AB165B78}" type="slidenum">
              <a:rPr lang="en-US" smtClean="0"/>
              <a:pPr>
                <a:defRPr/>
              </a:pPr>
              <a:t>‹#›</a:t>
            </a:fld>
            <a:endParaRPr lang="en-US" dirty="0"/>
          </a:p>
        </p:txBody>
      </p:sp>
    </p:spTree>
    <p:extLst>
      <p:ext uri="{BB962C8B-B14F-4D97-AF65-F5344CB8AC3E}">
        <p14:creationId xmlns:p14="http://schemas.microsoft.com/office/powerpoint/2010/main" val="158015469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586951E-DAC4-1B49-B934-4548EFA254FE}" type="slidenum">
              <a:rPr lang="en-US" smtClean="0"/>
              <a:pPr>
                <a:defRPr/>
              </a:pPr>
              <a:t>‹#›</a:t>
            </a:fld>
            <a:endParaRPr lang="en-US" dirty="0"/>
          </a:p>
        </p:txBody>
      </p:sp>
    </p:spTree>
    <p:extLst>
      <p:ext uri="{BB962C8B-B14F-4D97-AF65-F5344CB8AC3E}">
        <p14:creationId xmlns:p14="http://schemas.microsoft.com/office/powerpoint/2010/main" val="77300684"/>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7A7BAAD3-506A-A34A-8623-96A97463BB7F}" type="slidenum">
              <a:rPr lang="en-US" smtClean="0"/>
              <a:pPr>
                <a:defRPr/>
              </a:pPr>
              <a:t>‹#›</a:t>
            </a:fld>
            <a:endParaRPr lang="en-US" dirty="0"/>
          </a:p>
        </p:txBody>
      </p:sp>
    </p:spTree>
    <p:extLst>
      <p:ext uri="{BB962C8B-B14F-4D97-AF65-F5344CB8AC3E}">
        <p14:creationId xmlns:p14="http://schemas.microsoft.com/office/powerpoint/2010/main" val="117124579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2749B17C-16A9-1D44-A356-0092BBB0A2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2439347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BB9B0F6-D1BD-5746-BAFC-2A0C97FFB9CE}" type="slidenum">
              <a:rPr lang="en-US" smtClean="0"/>
              <a:pPr>
                <a:defRPr/>
              </a:pPr>
              <a:t>‹#›</a:t>
            </a:fld>
            <a:endParaRPr lang="en-US" dirty="0"/>
          </a:p>
        </p:txBody>
      </p:sp>
    </p:spTree>
    <p:extLst>
      <p:ext uri="{BB962C8B-B14F-4D97-AF65-F5344CB8AC3E}">
        <p14:creationId xmlns:p14="http://schemas.microsoft.com/office/powerpoint/2010/main" val="1608753259"/>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228600" y="3124200"/>
            <a:ext cx="8564563" cy="390525"/>
            <a:chOff x="144" y="1968"/>
            <a:chExt cx="5395" cy="246"/>
          </a:xfrm>
        </p:grpSpPr>
        <p:sp>
          <p:nvSpPr>
            <p:cNvPr id="5" name="Freeform 1027"/>
            <p:cNvSpPr>
              <a:spLocks/>
            </p:cNvSpPr>
            <p:nvPr userDrawn="1"/>
          </p:nvSpPr>
          <p:spPr bwMode="auto">
            <a:xfrm rot="-5400000" flipH="1" flipV="1">
              <a:off x="2794" y="-586"/>
              <a:ext cx="96" cy="5395"/>
            </a:xfrm>
            <a:custGeom>
              <a:avLst/>
              <a:gdLst>
                <a:gd name="T0" fmla="*/ 0 w 1699"/>
                <a:gd name="T1" fmla="*/ 1436 h 3264"/>
                <a:gd name="T2" fmla="*/ 1 w 1699"/>
                <a:gd name="T3" fmla="*/ 478 h 3264"/>
                <a:gd name="T4" fmla="*/ 1 w 1699"/>
                <a:gd name="T5" fmla="*/ 88 h 3264"/>
                <a:gd name="T6" fmla="*/ 3 w 1699"/>
                <a:gd name="T7" fmla="*/ 88 h 3264"/>
                <a:gd name="T8" fmla="*/ 4 w 1699"/>
                <a:gd name="T9" fmla="*/ 28 h 3264"/>
                <a:gd name="T10" fmla="*/ 5 w 1699"/>
                <a:gd name="T11" fmla="*/ 68 h 3264"/>
                <a:gd name="T12" fmla="*/ 5 w 1699"/>
                <a:gd name="T13" fmla="*/ 436 h 3264"/>
                <a:gd name="T14" fmla="*/ 5 w 1699"/>
                <a:gd name="T15" fmla="*/ 1109 h 3264"/>
                <a:gd name="T16" fmla="*/ 5 w 1699"/>
                <a:gd name="T17" fmla="*/ 2012 h 3264"/>
                <a:gd name="T18" fmla="*/ 5 w 1699"/>
                <a:gd name="T19" fmla="*/ 3215 h 3264"/>
                <a:gd name="T20" fmla="*/ 5 w 1699"/>
                <a:gd name="T21" fmla="*/ 4319 h 3264"/>
                <a:gd name="T22" fmla="*/ 5 w 1699"/>
                <a:gd name="T23" fmla="*/ 6097 h 3264"/>
                <a:gd name="T24" fmla="*/ 5 w 1699"/>
                <a:gd name="T25" fmla="*/ 7732 h 3264"/>
                <a:gd name="T26" fmla="*/ 5 w 1699"/>
                <a:gd name="T27" fmla="*/ 8347 h 3264"/>
                <a:gd name="T28" fmla="*/ 5 w 1699"/>
                <a:gd name="T29" fmla="*/ 8835 h 3264"/>
                <a:gd name="T30" fmla="*/ 4 w 1699"/>
                <a:gd name="T31" fmla="*/ 8835 h 3264"/>
                <a:gd name="T32" fmla="*/ 3 w 1699"/>
                <a:gd name="T33" fmla="*/ 8754 h 3264"/>
                <a:gd name="T34" fmla="*/ 2 w 1699"/>
                <a:gd name="T35" fmla="*/ 8876 h 3264"/>
                <a:gd name="T36" fmla="*/ 0 w 1699"/>
                <a:gd name="T37" fmla="*/ 8653 h 3264"/>
                <a:gd name="T38" fmla="*/ 0 w 1699"/>
                <a:gd name="T39" fmla="*/ 8059 h 3264"/>
                <a:gd name="T40" fmla="*/ 0 w 1699"/>
                <a:gd name="T41" fmla="*/ 7243 h 3264"/>
                <a:gd name="T42" fmla="*/ 0 w 1699"/>
                <a:gd name="T43" fmla="*/ 6097 h 3264"/>
                <a:gd name="T44" fmla="*/ 0 w 1699"/>
                <a:gd name="T45" fmla="*/ 4954 h 3264"/>
                <a:gd name="T46" fmla="*/ 0 w 1699"/>
                <a:gd name="T47" fmla="*/ 3440 h 3264"/>
                <a:gd name="T48" fmla="*/ 0 w 1699"/>
                <a:gd name="T49" fmla="*/ 2499 h 3264"/>
                <a:gd name="T50" fmla="*/ 0 w 1699"/>
                <a:gd name="T51" fmla="*/ 1436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grpSp>
          <p:nvGrpSpPr>
            <p:cNvPr id="6" name="Group 1028"/>
            <p:cNvGrpSpPr>
              <a:grpSpLocks/>
            </p:cNvGrpSpPr>
            <p:nvPr userDrawn="1"/>
          </p:nvGrpSpPr>
          <p:grpSpPr bwMode="auto">
            <a:xfrm>
              <a:off x="2400" y="1968"/>
              <a:ext cx="768" cy="246"/>
              <a:chOff x="1797" y="3074"/>
              <a:chExt cx="2346" cy="655"/>
            </a:xfrm>
          </p:grpSpPr>
          <p:grpSp>
            <p:nvGrpSpPr>
              <p:cNvPr id="7" name="Group 1029"/>
              <p:cNvGrpSpPr>
                <a:grpSpLocks/>
              </p:cNvGrpSpPr>
              <p:nvPr/>
            </p:nvGrpSpPr>
            <p:grpSpPr bwMode="auto">
              <a:xfrm>
                <a:off x="1797" y="3074"/>
                <a:ext cx="2346" cy="655"/>
                <a:chOff x="1865" y="1810"/>
                <a:chExt cx="2346" cy="655"/>
              </a:xfrm>
            </p:grpSpPr>
            <p:sp>
              <p:nvSpPr>
                <p:cNvPr id="11" name="Freeform 1030"/>
                <p:cNvSpPr>
                  <a:spLocks/>
                </p:cNvSpPr>
                <p:nvPr/>
              </p:nvSpPr>
              <p:spPr bwMode="auto">
                <a:xfrm>
                  <a:off x="2051" y="2007"/>
                  <a:ext cx="2160" cy="458"/>
                </a:xfrm>
                <a:custGeom>
                  <a:avLst/>
                  <a:gdLst>
                    <a:gd name="T0" fmla="*/ 7 w 2161"/>
                    <a:gd name="T1" fmla="*/ 139 h 457"/>
                    <a:gd name="T2" fmla="*/ 89 w 2161"/>
                    <a:gd name="T3" fmla="*/ 268 h 457"/>
                    <a:gd name="T4" fmla="*/ 187 w 2161"/>
                    <a:gd name="T5" fmla="*/ 335 h 457"/>
                    <a:gd name="T6" fmla="*/ 351 w 2161"/>
                    <a:gd name="T7" fmla="*/ 305 h 457"/>
                    <a:gd name="T8" fmla="*/ 561 w 2161"/>
                    <a:gd name="T9" fmla="*/ 283 h 457"/>
                    <a:gd name="T10" fmla="*/ 852 w 2161"/>
                    <a:gd name="T11" fmla="*/ 261 h 457"/>
                    <a:gd name="T12" fmla="*/ 1165 w 2161"/>
                    <a:gd name="T13" fmla="*/ 261 h 457"/>
                    <a:gd name="T14" fmla="*/ 1539 w 2161"/>
                    <a:gd name="T15" fmla="*/ 320 h 457"/>
                    <a:gd name="T16" fmla="*/ 1756 w 2161"/>
                    <a:gd name="T17" fmla="*/ 403 h 457"/>
                    <a:gd name="T18" fmla="*/ 1905 w 2161"/>
                    <a:gd name="T19" fmla="*/ 455 h 457"/>
                    <a:gd name="T20" fmla="*/ 2047 w 2161"/>
                    <a:gd name="T21" fmla="*/ 425 h 457"/>
                    <a:gd name="T22" fmla="*/ 2107 w 2161"/>
                    <a:gd name="T23" fmla="*/ 350 h 457"/>
                    <a:gd name="T24" fmla="*/ 2107 w 2161"/>
                    <a:gd name="T25" fmla="*/ 253 h 457"/>
                    <a:gd name="T26" fmla="*/ 2002 w 2161"/>
                    <a:gd name="T27" fmla="*/ 154 h 457"/>
                    <a:gd name="T28" fmla="*/ 1165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sp>
              <p:nvSpPr>
                <p:cNvPr id="12" name="Freeform 1031"/>
                <p:cNvSpPr>
                  <a:spLocks/>
                </p:cNvSpPr>
                <p:nvPr/>
              </p:nvSpPr>
              <p:spPr bwMode="auto">
                <a:xfrm>
                  <a:off x="1865" y="1810"/>
                  <a:ext cx="2340" cy="586"/>
                </a:xfrm>
                <a:custGeom>
                  <a:avLst/>
                  <a:gdLst>
                    <a:gd name="T0" fmla="*/ 506 w 2341"/>
                    <a:gd name="T1" fmla="*/ 443 h 585"/>
                    <a:gd name="T2" fmla="*/ 274 w 2341"/>
                    <a:gd name="T3" fmla="*/ 517 h 585"/>
                    <a:gd name="T4" fmla="*/ 72 w 2341"/>
                    <a:gd name="T5" fmla="*/ 488 h 585"/>
                    <a:gd name="T6" fmla="*/ 5 w 2341"/>
                    <a:gd name="T7" fmla="*/ 375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5 w 2341"/>
                    <a:gd name="T19" fmla="*/ 7 h 585"/>
                    <a:gd name="T20" fmla="*/ 1776 w 2341"/>
                    <a:gd name="T21" fmla="*/ 7 h 585"/>
                    <a:gd name="T22" fmla="*/ 2202 w 2341"/>
                    <a:gd name="T23" fmla="*/ 52 h 585"/>
                    <a:gd name="T24" fmla="*/ 2285 w 2341"/>
                    <a:gd name="T25" fmla="*/ 111 h 585"/>
                    <a:gd name="T26" fmla="*/ 2330 w 2341"/>
                    <a:gd name="T27" fmla="*/ 246 h 585"/>
                    <a:gd name="T28" fmla="*/ 2337 w 2341"/>
                    <a:gd name="T29" fmla="*/ 375 h 585"/>
                    <a:gd name="T30" fmla="*/ 2322 w 2341"/>
                    <a:gd name="T31" fmla="*/ 458 h 585"/>
                    <a:gd name="T32" fmla="*/ 2337 w 2341"/>
                    <a:gd name="T33" fmla="*/ 540 h 585"/>
                    <a:gd name="T34" fmla="*/ 2307 w 2341"/>
                    <a:gd name="T35" fmla="*/ 585 h 585"/>
                    <a:gd name="T36" fmla="*/ 2232 w 2341"/>
                    <a:gd name="T37" fmla="*/ 555 h 585"/>
                    <a:gd name="T38" fmla="*/ 2060 w 2341"/>
                    <a:gd name="T39" fmla="*/ 488 h 585"/>
                    <a:gd name="T40" fmla="*/ 1776 w 2341"/>
                    <a:gd name="T41" fmla="*/ 450 h 585"/>
                    <a:gd name="T42" fmla="*/ 1611 w 2341"/>
                    <a:gd name="T43" fmla="*/ 450 h 585"/>
                    <a:gd name="T44" fmla="*/ 1327 w 2341"/>
                    <a:gd name="T45" fmla="*/ 420 h 585"/>
                    <a:gd name="T46" fmla="*/ 1193 w 2341"/>
                    <a:gd name="T47" fmla="*/ 413 h 585"/>
                    <a:gd name="T48" fmla="*/ 895 w 2341"/>
                    <a:gd name="T49" fmla="*/ 428 h 585"/>
                    <a:gd name="T50" fmla="*/ 671 w 2341"/>
                    <a:gd name="T51" fmla="*/ 413 h 585"/>
                    <a:gd name="T52" fmla="*/ 506 w 2341"/>
                    <a:gd name="T53" fmla="*/ 443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grpSp>
          <p:sp>
            <p:nvSpPr>
              <p:cNvPr id="8" name="Freeform 1032"/>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sp>
            <p:nvSpPr>
              <p:cNvPr id="9" name="Freeform 1033"/>
              <p:cNvSpPr>
                <a:spLocks/>
              </p:cNvSpPr>
              <p:nvPr/>
            </p:nvSpPr>
            <p:spPr bwMode="auto">
              <a:xfrm>
                <a:off x="3352" y="3074"/>
                <a:ext cx="156" cy="338"/>
              </a:xfrm>
              <a:custGeom>
                <a:avLst/>
                <a:gdLst>
                  <a:gd name="T0" fmla="*/ 88 w 157"/>
                  <a:gd name="T1" fmla="*/ 8 h 337"/>
                  <a:gd name="T2" fmla="*/ 155 w 157"/>
                  <a:gd name="T3" fmla="*/ 197 h 337"/>
                  <a:gd name="T4" fmla="*/ 140 w 157"/>
                  <a:gd name="T5" fmla="*/ 339 h 337"/>
                  <a:gd name="T6" fmla="*/ 0 w 157"/>
                  <a:gd name="T7" fmla="*/ 0 h 337"/>
                  <a:gd name="T8" fmla="*/ 88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sp>
            <p:nvSpPr>
              <p:cNvPr id="10" name="Freeform 1034"/>
              <p:cNvSpPr>
                <a:spLocks/>
              </p:cNvSpPr>
              <p:nvPr/>
            </p:nvSpPr>
            <p:spPr bwMode="auto">
              <a:xfrm>
                <a:off x="3306" y="3127"/>
                <a:ext cx="809" cy="397"/>
              </a:xfrm>
              <a:custGeom>
                <a:avLst/>
                <a:gdLst>
                  <a:gd name="T0" fmla="*/ 0 w 808"/>
                  <a:gd name="T1" fmla="*/ 368 h 396"/>
                  <a:gd name="T2" fmla="*/ 105 w 808"/>
                  <a:gd name="T3" fmla="*/ 368 h 396"/>
                  <a:gd name="T4" fmla="*/ 255 w 808"/>
                  <a:gd name="T5" fmla="*/ 308 h 396"/>
                  <a:gd name="T6" fmla="*/ 473 w 808"/>
                  <a:gd name="T7" fmla="*/ 112 h 396"/>
                  <a:gd name="T8" fmla="*/ 307 w 808"/>
                  <a:gd name="T9" fmla="*/ 67 h 396"/>
                  <a:gd name="T10" fmla="*/ 232 w 808"/>
                  <a:gd name="T11" fmla="*/ 22 h 396"/>
                  <a:gd name="T12" fmla="*/ 352 w 808"/>
                  <a:gd name="T13" fmla="*/ 22 h 396"/>
                  <a:gd name="T14" fmla="*/ 526 w 808"/>
                  <a:gd name="T15" fmla="*/ 74 h 396"/>
                  <a:gd name="T16" fmla="*/ 623 w 808"/>
                  <a:gd name="T17" fmla="*/ 0 h 396"/>
                  <a:gd name="T18" fmla="*/ 683 w 808"/>
                  <a:gd name="T19" fmla="*/ 0 h 396"/>
                  <a:gd name="T20" fmla="*/ 578 w 808"/>
                  <a:gd name="T21" fmla="*/ 82 h 396"/>
                  <a:gd name="T22" fmla="*/ 803 w 808"/>
                  <a:gd name="T23" fmla="*/ 134 h 396"/>
                  <a:gd name="T24" fmla="*/ 810 w 808"/>
                  <a:gd name="T25" fmla="*/ 211 h 396"/>
                  <a:gd name="T26" fmla="*/ 518 w 808"/>
                  <a:gd name="T27" fmla="*/ 134 h 396"/>
                  <a:gd name="T28" fmla="*/ 344 w 808"/>
                  <a:gd name="T29" fmla="*/ 293 h 396"/>
                  <a:gd name="T30" fmla="*/ 277 w 808"/>
                  <a:gd name="T31" fmla="*/ 346 h 396"/>
                  <a:gd name="T32" fmla="*/ 157 w 808"/>
                  <a:gd name="T33" fmla="*/ 398 h 396"/>
                  <a:gd name="T34" fmla="*/ 0 w 808"/>
                  <a:gd name="T35" fmla="*/ 368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grpSp>
      </p:grpSp>
      <p:sp>
        <p:nvSpPr>
          <p:cNvPr id="201739" name="Rectangle 1035"/>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201740" name="Rectangle 1036"/>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037"/>
          <p:cNvSpPr>
            <a:spLocks noGrp="1" noChangeArrowheads="1"/>
          </p:cNvSpPr>
          <p:nvPr>
            <p:ph type="dt" sz="half" idx="10"/>
          </p:nvPr>
        </p:nvSpPr>
        <p:spPr>
          <a:xfrm>
            <a:off x="685800" y="6324600"/>
            <a:ext cx="1905000" cy="457200"/>
          </a:xfrm>
        </p:spPr>
        <p:txBody>
          <a:bodyPr/>
          <a:lstStyle>
            <a:lvl1pPr eaLnBrk="0" hangingPunct="0">
              <a:defRPr>
                <a:ea typeface="ＭＳ Ｐゴシック" charset="0"/>
                <a:cs typeface="ＭＳ Ｐゴシック" charset="0"/>
              </a:defRPr>
            </a:lvl1pPr>
          </a:lstStyle>
          <a:p>
            <a:pPr>
              <a:defRPr/>
            </a:pPr>
            <a:fld id="{35D55EB5-15AB-6440-91FD-CECBC7648FD3}" type="datetime1">
              <a:rPr lang="en-US"/>
              <a:pPr>
                <a:defRPr/>
              </a:pPr>
              <a:t>2/26/26</a:t>
            </a:fld>
            <a:endParaRPr lang="en-US"/>
          </a:p>
        </p:txBody>
      </p:sp>
      <p:sp>
        <p:nvSpPr>
          <p:cNvPr id="14" name="Rectangle 1038"/>
          <p:cNvSpPr>
            <a:spLocks noGrp="1" noChangeArrowheads="1"/>
          </p:cNvSpPr>
          <p:nvPr>
            <p:ph type="ftr" sz="quarter" idx="11"/>
          </p:nvPr>
        </p:nvSpPr>
        <p:spPr>
          <a:xfrm>
            <a:off x="3124200" y="6324600"/>
            <a:ext cx="2895600" cy="457200"/>
          </a:xfrm>
        </p:spPr>
        <p:txBody>
          <a:bodyPr/>
          <a:lstStyle>
            <a:lvl1pPr eaLnBrk="0" hangingPunct="0">
              <a:defRPr>
                <a:ea typeface="ＭＳ Ｐゴシック" charset="0"/>
                <a:cs typeface="ＭＳ Ｐゴシック" charset="0"/>
              </a:defRPr>
            </a:lvl1pPr>
          </a:lstStyle>
          <a:p>
            <a:pPr>
              <a:defRPr/>
            </a:pPr>
            <a:endParaRPr lang="en-US"/>
          </a:p>
        </p:txBody>
      </p:sp>
      <p:sp>
        <p:nvSpPr>
          <p:cNvPr id="15" name="Rectangle 1039"/>
          <p:cNvSpPr>
            <a:spLocks noGrp="1" noChangeArrowheads="1"/>
          </p:cNvSpPr>
          <p:nvPr>
            <p:ph type="sldNum" sz="quarter" idx="12"/>
          </p:nvPr>
        </p:nvSpPr>
        <p:spPr>
          <a:xfrm>
            <a:off x="6553200" y="6324600"/>
            <a:ext cx="1905000" cy="457200"/>
          </a:xfrm>
        </p:spPr>
        <p:txBody>
          <a:bodyPr/>
          <a:lstStyle>
            <a:lvl1pPr eaLnBrk="0" hangingPunct="0">
              <a:defRPr>
                <a:ea typeface="ＭＳ Ｐゴシック" charset="0"/>
                <a:cs typeface="ＭＳ Ｐゴシック" charset="0"/>
              </a:defRPr>
            </a:lvl1pPr>
          </a:lstStyle>
          <a:p>
            <a:pPr>
              <a:defRPr/>
            </a:pPr>
            <a:fld id="{E44E9E02-A29B-344D-992E-6554B81140A1}" type="slidenum">
              <a:rPr lang="en-US"/>
              <a:pPr>
                <a:defRPr/>
              </a:pPr>
              <a:t>‹#›</a:t>
            </a:fld>
            <a:endParaRPr lang="en-US"/>
          </a:p>
        </p:txBody>
      </p:sp>
    </p:spTree>
    <p:extLst>
      <p:ext uri="{BB962C8B-B14F-4D97-AF65-F5344CB8AC3E}">
        <p14:creationId xmlns:p14="http://schemas.microsoft.com/office/powerpoint/2010/main" val="2538694562"/>
      </p:ext>
    </p:extLst>
  </p:cSld>
  <p:clrMapOvr>
    <a:masterClrMapping/>
  </p:clrMapOvr>
  <p:transition>
    <p:fade thruBlk="1"/>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EEA98A14-6BB7-FF42-8074-0A0C8690D3F0}" type="datetime1">
              <a:rPr lang="en-US"/>
              <a:pPr>
                <a:defRPr/>
              </a:pPr>
              <a:t>2/26/26</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B88BA7B-BA82-274E-8E5E-3CDC483A1718}" type="slidenum">
              <a:rPr lang="en-US"/>
              <a:pPr>
                <a:defRPr/>
              </a:pPr>
              <a:t>‹#›</a:t>
            </a:fld>
            <a:endParaRPr lang="en-US"/>
          </a:p>
        </p:txBody>
      </p:sp>
    </p:spTree>
    <p:extLst>
      <p:ext uri="{BB962C8B-B14F-4D97-AF65-F5344CB8AC3E}">
        <p14:creationId xmlns:p14="http://schemas.microsoft.com/office/powerpoint/2010/main" val="1445494636"/>
      </p:ext>
    </p:extLst>
  </p:cSld>
  <p:clrMapOvr>
    <a:masterClrMapping/>
  </p:clrMapOvr>
  <p:transition>
    <p:fade thruBlk="1"/>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B9376EA7-877A-C949-AE54-6429926E4E8D}" type="datetime1">
              <a:rPr lang="en-US"/>
              <a:pPr>
                <a:defRPr/>
              </a:pPr>
              <a:t>2/26/26</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485D180-A2E3-1747-BA85-0C7A59D47746}" type="slidenum">
              <a:rPr lang="en-US"/>
              <a:pPr>
                <a:defRPr/>
              </a:pPr>
              <a:t>‹#›</a:t>
            </a:fld>
            <a:endParaRPr lang="en-US"/>
          </a:p>
        </p:txBody>
      </p:sp>
    </p:spTree>
    <p:extLst>
      <p:ext uri="{BB962C8B-B14F-4D97-AF65-F5344CB8AC3E}">
        <p14:creationId xmlns:p14="http://schemas.microsoft.com/office/powerpoint/2010/main" val="2710445239"/>
      </p:ext>
    </p:extLst>
  </p:cSld>
  <p:clrMapOvr>
    <a:masterClrMapping/>
  </p:clrMapOvr>
  <p:transition>
    <p:fade thruBlk="1"/>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4EE56209-0A0F-7940-ACD4-62799D319F5A}" type="datetime1">
              <a:rPr lang="en-US"/>
              <a:pPr>
                <a:defRPr/>
              </a:pPr>
              <a:t>2/26/26</a:t>
            </a:fld>
            <a:endParaRPr lang="en-US"/>
          </a:p>
        </p:txBody>
      </p:sp>
      <p:sp>
        <p:nvSpPr>
          <p:cNvPr id="6"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82950C81-0BA9-1C4A-BB37-43A690FA8219}" type="slidenum">
              <a:rPr lang="en-US"/>
              <a:pPr>
                <a:defRPr/>
              </a:pPr>
              <a:t>‹#›</a:t>
            </a:fld>
            <a:endParaRPr lang="en-US"/>
          </a:p>
        </p:txBody>
      </p:sp>
    </p:spTree>
    <p:extLst>
      <p:ext uri="{BB962C8B-B14F-4D97-AF65-F5344CB8AC3E}">
        <p14:creationId xmlns:p14="http://schemas.microsoft.com/office/powerpoint/2010/main" val="507940468"/>
      </p:ext>
    </p:extLst>
  </p:cSld>
  <p:clrMapOvr>
    <a:masterClrMapping/>
  </p:clrMapOvr>
  <p:transition>
    <p:fade thruBlk="1"/>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1D77DB8C-7206-B94C-B58C-2187A4F1F85F}" type="datetime1">
              <a:rPr lang="en-US"/>
              <a:pPr>
                <a:defRPr/>
              </a:pPr>
              <a:t>2/26/26</a:t>
            </a:fld>
            <a:endParaRPr lang="en-US"/>
          </a:p>
        </p:txBody>
      </p:sp>
      <p:sp>
        <p:nvSpPr>
          <p:cNvPr id="8"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9"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068CCCF-8880-D147-83F9-30460BD86867}" type="slidenum">
              <a:rPr lang="en-US"/>
              <a:pPr>
                <a:defRPr/>
              </a:pPr>
              <a:t>‹#›</a:t>
            </a:fld>
            <a:endParaRPr lang="en-US"/>
          </a:p>
        </p:txBody>
      </p:sp>
    </p:spTree>
    <p:extLst>
      <p:ext uri="{BB962C8B-B14F-4D97-AF65-F5344CB8AC3E}">
        <p14:creationId xmlns:p14="http://schemas.microsoft.com/office/powerpoint/2010/main" val="916135008"/>
      </p:ext>
    </p:extLst>
  </p:cSld>
  <p:clrMapOvr>
    <a:masterClrMapping/>
  </p:clrMapOvr>
  <p:transition>
    <p:fade thruBlk="1"/>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EAC3A0E8-B344-1B46-900B-333240659C99}" type="datetime1">
              <a:rPr lang="en-US"/>
              <a:pPr>
                <a:defRPr/>
              </a:pPr>
              <a:t>2/26/26</a:t>
            </a:fld>
            <a:endParaRPr lang="en-US"/>
          </a:p>
        </p:txBody>
      </p:sp>
      <p:sp>
        <p:nvSpPr>
          <p:cNvPr id="4"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532B013F-A1EC-5E4B-8CAB-81808B2DF185}" type="slidenum">
              <a:rPr lang="en-US"/>
              <a:pPr>
                <a:defRPr/>
              </a:pPr>
              <a:t>‹#›</a:t>
            </a:fld>
            <a:endParaRPr lang="en-US"/>
          </a:p>
        </p:txBody>
      </p:sp>
    </p:spTree>
    <p:extLst>
      <p:ext uri="{BB962C8B-B14F-4D97-AF65-F5344CB8AC3E}">
        <p14:creationId xmlns:p14="http://schemas.microsoft.com/office/powerpoint/2010/main" val="1407344681"/>
      </p:ext>
    </p:extLst>
  </p:cSld>
  <p:clrMapOvr>
    <a:masterClrMapping/>
  </p:clrMapOvr>
  <p:transition>
    <p:fade thruBlk="1"/>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5B54F0BC-89D3-6844-83CC-A4ABA74A7BD8}" type="datetime1">
              <a:rPr lang="en-US"/>
              <a:pPr>
                <a:defRPr/>
              </a:pPr>
              <a:t>2/26/26</a:t>
            </a:fld>
            <a:endParaRPr lang="en-US"/>
          </a:p>
        </p:txBody>
      </p:sp>
      <p:sp>
        <p:nvSpPr>
          <p:cNvPr id="3"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4"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B854C981-9575-5B4C-9598-4AE6479820A3}" type="slidenum">
              <a:rPr lang="en-US"/>
              <a:pPr>
                <a:defRPr/>
              </a:pPr>
              <a:t>‹#›</a:t>
            </a:fld>
            <a:endParaRPr lang="en-US"/>
          </a:p>
        </p:txBody>
      </p:sp>
    </p:spTree>
    <p:extLst>
      <p:ext uri="{BB962C8B-B14F-4D97-AF65-F5344CB8AC3E}">
        <p14:creationId xmlns:p14="http://schemas.microsoft.com/office/powerpoint/2010/main" val="4094091034"/>
      </p:ext>
    </p:extLst>
  </p:cSld>
  <p:clrMapOvr>
    <a:masterClrMapping/>
  </p:clrMapOvr>
  <p:transition>
    <p:fade thruBlk="1"/>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1EFCB304-A27E-E744-8397-1292C50F82C3}" type="datetime1">
              <a:rPr lang="en-US"/>
              <a:pPr>
                <a:defRPr/>
              </a:pPr>
              <a:t>2/26/26</a:t>
            </a:fld>
            <a:endParaRPr lang="en-US"/>
          </a:p>
        </p:txBody>
      </p:sp>
      <p:sp>
        <p:nvSpPr>
          <p:cNvPr id="6"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78730E45-D14F-814A-8DC7-7956C27FC3AF}" type="slidenum">
              <a:rPr lang="en-US"/>
              <a:pPr>
                <a:defRPr/>
              </a:pPr>
              <a:t>‹#›</a:t>
            </a:fld>
            <a:endParaRPr lang="en-US"/>
          </a:p>
        </p:txBody>
      </p:sp>
    </p:spTree>
    <p:extLst>
      <p:ext uri="{BB962C8B-B14F-4D97-AF65-F5344CB8AC3E}">
        <p14:creationId xmlns:p14="http://schemas.microsoft.com/office/powerpoint/2010/main" val="962704355"/>
      </p:ext>
    </p:extLst>
  </p:cSld>
  <p:clrMapOvr>
    <a:masterClrMapping/>
  </p:clrMapOvr>
  <p:transition>
    <p:fade thruBlk="1"/>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E6038BA6-6F90-5447-83C7-3086A48A1A89}" type="datetime1">
              <a:rPr lang="en-US"/>
              <a:pPr>
                <a:defRPr/>
              </a:pPr>
              <a:t>2/26/26</a:t>
            </a:fld>
            <a:endParaRPr lang="en-US"/>
          </a:p>
        </p:txBody>
      </p:sp>
      <p:sp>
        <p:nvSpPr>
          <p:cNvPr id="6"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3ECE8F03-4B07-5F46-9C71-E3D39DB92AC2}" type="slidenum">
              <a:rPr lang="en-US"/>
              <a:pPr>
                <a:defRPr/>
              </a:pPr>
              <a:t>‹#›</a:t>
            </a:fld>
            <a:endParaRPr lang="en-US"/>
          </a:p>
        </p:txBody>
      </p:sp>
    </p:spTree>
    <p:extLst>
      <p:ext uri="{BB962C8B-B14F-4D97-AF65-F5344CB8AC3E}">
        <p14:creationId xmlns:p14="http://schemas.microsoft.com/office/powerpoint/2010/main" val="2394808852"/>
      </p:ext>
    </p:extLst>
  </p:cSld>
  <p:clrMapOvr>
    <a:masterClrMapping/>
  </p:clrMapOvr>
  <p:transition>
    <p:fade thruBlk="1"/>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024E0C6C-9845-A146-B29F-E0B3F40F389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32678563"/>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BEC62303-272E-F74E-9F44-96780C0BCB22}" type="datetime1">
              <a:rPr lang="en-US"/>
              <a:pPr>
                <a:defRPr/>
              </a:pPr>
              <a:t>2/26/26</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A0202A63-31CC-5549-A2EF-B9BB67025A98}" type="slidenum">
              <a:rPr lang="en-US"/>
              <a:pPr>
                <a:defRPr/>
              </a:pPr>
              <a:t>‹#›</a:t>
            </a:fld>
            <a:endParaRPr lang="en-US"/>
          </a:p>
        </p:txBody>
      </p:sp>
    </p:spTree>
    <p:extLst>
      <p:ext uri="{BB962C8B-B14F-4D97-AF65-F5344CB8AC3E}">
        <p14:creationId xmlns:p14="http://schemas.microsoft.com/office/powerpoint/2010/main" val="84872485"/>
      </p:ext>
    </p:extLst>
  </p:cSld>
  <p:clrMapOvr>
    <a:masterClrMapping/>
  </p:clrMapOvr>
  <p:transition>
    <p:fade thruBlk="1"/>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F7D06D58-6BB8-304E-A249-14C9F0FD1536}" type="datetime1">
              <a:rPr lang="en-US"/>
              <a:pPr>
                <a:defRPr/>
              </a:pPr>
              <a:t>2/26/26</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204B204-38EB-C545-B518-402439746B89}" type="slidenum">
              <a:rPr lang="en-US"/>
              <a:pPr>
                <a:defRPr/>
              </a:pPr>
              <a:t>‹#›</a:t>
            </a:fld>
            <a:endParaRPr lang="en-US"/>
          </a:p>
        </p:txBody>
      </p:sp>
    </p:spTree>
    <p:extLst>
      <p:ext uri="{BB962C8B-B14F-4D97-AF65-F5344CB8AC3E}">
        <p14:creationId xmlns:p14="http://schemas.microsoft.com/office/powerpoint/2010/main" val="744716142"/>
      </p:ext>
    </p:extLst>
  </p:cSld>
  <p:clrMapOvr>
    <a:masterClrMapping/>
  </p:clrMapOvr>
  <p:transition>
    <p:fade thruBlk="1"/>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31"/>
          <p:cNvGrpSpPr>
            <a:grpSpLocks/>
          </p:cNvGrpSpPr>
          <p:nvPr/>
        </p:nvGrpSpPr>
        <p:grpSpPr bwMode="auto">
          <a:xfrm>
            <a:off x="0" y="0"/>
            <a:ext cx="6362700" cy="6858000"/>
            <a:chOff x="0" y="0"/>
            <a:chExt cx="4008" cy="4320"/>
          </a:xfrm>
        </p:grpSpPr>
        <p:pic>
          <p:nvPicPr>
            <p:cNvPr id="5" name="Picture 1032"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1033"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34"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0546" name="Rectangle 1026"/>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620547" name="Rectangle 1027"/>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1028"/>
          <p:cNvSpPr>
            <a:spLocks noGrp="1" noChangeArrowheads="1"/>
          </p:cNvSpPr>
          <p:nvPr>
            <p:ph type="dt" sz="half" idx="10"/>
          </p:nvPr>
        </p:nvSpPr>
        <p:spPr>
          <a:xfrm>
            <a:off x="914400" y="6400800"/>
            <a:ext cx="1905000" cy="457200"/>
          </a:xfrm>
        </p:spPr>
        <p:txBody>
          <a:bodyPr anchorCtr="0"/>
          <a:lstStyle>
            <a:lvl1pPr eaLnBrk="0" hangingPunct="0">
              <a:defRPr b="1" i="0">
                <a:latin typeface="Arial" panose="020B0604020202020204" pitchFamily="34" charset="0"/>
              </a:defRPr>
            </a:lvl1pPr>
          </a:lstStyle>
          <a:p>
            <a:pPr>
              <a:defRPr/>
            </a:pPr>
            <a:endParaRPr lang="en-US" dirty="0"/>
          </a:p>
        </p:txBody>
      </p:sp>
      <p:sp>
        <p:nvSpPr>
          <p:cNvPr id="9" name="Rectangle 1029"/>
          <p:cNvSpPr>
            <a:spLocks noGrp="1" noChangeArrowheads="1"/>
          </p:cNvSpPr>
          <p:nvPr>
            <p:ph type="ftr" sz="quarter" idx="11"/>
          </p:nvPr>
        </p:nvSpPr>
        <p:spPr>
          <a:xfrm>
            <a:off x="3505200" y="6400800"/>
            <a:ext cx="2895600" cy="457200"/>
          </a:xfrm>
        </p:spPr>
        <p:txBody>
          <a:bodyPr anchorCtr="0"/>
          <a:lstStyle>
            <a:lvl1pPr eaLnBrk="0" hangingPunct="0">
              <a:defRPr b="1" i="0">
                <a:latin typeface="Arial" panose="020B0604020202020204" pitchFamily="34" charset="0"/>
              </a:defRPr>
            </a:lvl1pPr>
          </a:lstStyle>
          <a:p>
            <a:pPr>
              <a:defRPr/>
            </a:pPr>
            <a:endParaRPr lang="en-US" dirty="0"/>
          </a:p>
        </p:txBody>
      </p:sp>
      <p:sp>
        <p:nvSpPr>
          <p:cNvPr id="10" name="Rectangle 1030"/>
          <p:cNvSpPr>
            <a:spLocks noGrp="1" noChangeArrowheads="1"/>
          </p:cNvSpPr>
          <p:nvPr>
            <p:ph type="sldNum" sz="quarter" idx="12"/>
          </p:nvPr>
        </p:nvSpPr>
        <p:spPr/>
        <p:txBody>
          <a:bodyPr anchorCtr="0"/>
          <a:lstStyle>
            <a:lvl1pPr eaLnBrk="0" hangingPunct="0">
              <a:defRPr b="1" i="0">
                <a:latin typeface="Arial" panose="020B0604020202020204" pitchFamily="34" charset="0"/>
                <a:ea typeface="ＭＳ Ｐゴシック" charset="0"/>
                <a:cs typeface="ＭＳ Ｐゴシック" charset="0"/>
              </a:defRPr>
            </a:lvl1pPr>
          </a:lstStyle>
          <a:p>
            <a:pPr>
              <a:defRPr/>
            </a:pPr>
            <a:fld id="{4E498A03-3C1C-C04D-92EB-543DF6909131}" type="slidenum">
              <a:rPr lang="en-US" smtClean="0"/>
              <a:pPr>
                <a:defRPr/>
              </a:pPr>
              <a:t>‹#›</a:t>
            </a:fld>
            <a:endParaRPr lang="en-US" dirty="0"/>
          </a:p>
        </p:txBody>
      </p:sp>
    </p:spTree>
    <p:extLst>
      <p:ext uri="{BB962C8B-B14F-4D97-AF65-F5344CB8AC3E}">
        <p14:creationId xmlns:p14="http://schemas.microsoft.com/office/powerpoint/2010/main" val="1346102146"/>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CC009D1F-226A-934B-A8E2-6B2E1F32D582}" type="slidenum">
              <a:rPr lang="en-US" smtClean="0"/>
              <a:pPr>
                <a:defRPr/>
              </a:pPr>
              <a:t>‹#›</a:t>
            </a:fld>
            <a:endParaRPr lang="en-US" dirty="0"/>
          </a:p>
        </p:txBody>
      </p:sp>
    </p:spTree>
    <p:extLst>
      <p:ext uri="{BB962C8B-B14F-4D97-AF65-F5344CB8AC3E}">
        <p14:creationId xmlns:p14="http://schemas.microsoft.com/office/powerpoint/2010/main" val="3414246342"/>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91CB88CD-E971-3F42-BC2D-6CD4DC748C77}" type="slidenum">
              <a:rPr lang="en-US" smtClean="0"/>
              <a:pPr>
                <a:defRPr/>
              </a:pPr>
              <a:t>‹#›</a:t>
            </a:fld>
            <a:endParaRPr lang="en-US" dirty="0"/>
          </a:p>
        </p:txBody>
      </p:sp>
    </p:spTree>
    <p:extLst>
      <p:ext uri="{BB962C8B-B14F-4D97-AF65-F5344CB8AC3E}">
        <p14:creationId xmlns:p14="http://schemas.microsoft.com/office/powerpoint/2010/main" val="953094763"/>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D35AB07E-8D63-8944-BAD6-0C15C5D0906F}" type="slidenum">
              <a:rPr lang="en-US" smtClean="0"/>
              <a:pPr>
                <a:defRPr/>
              </a:pPr>
              <a:t>‹#›</a:t>
            </a:fld>
            <a:endParaRPr lang="en-US" dirty="0"/>
          </a:p>
        </p:txBody>
      </p:sp>
    </p:spTree>
    <p:extLst>
      <p:ext uri="{BB962C8B-B14F-4D97-AF65-F5344CB8AC3E}">
        <p14:creationId xmlns:p14="http://schemas.microsoft.com/office/powerpoint/2010/main" val="3210080458"/>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E90DC11E-D962-B44A-80A1-C0A41BB7884B}" type="slidenum">
              <a:rPr lang="en-US" smtClean="0"/>
              <a:pPr>
                <a:defRPr/>
              </a:pPr>
              <a:t>‹#›</a:t>
            </a:fld>
            <a:endParaRPr lang="en-US" dirty="0"/>
          </a:p>
        </p:txBody>
      </p:sp>
    </p:spTree>
    <p:extLst>
      <p:ext uri="{BB962C8B-B14F-4D97-AF65-F5344CB8AC3E}">
        <p14:creationId xmlns:p14="http://schemas.microsoft.com/office/powerpoint/2010/main" val="3680756680"/>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98981806-2657-174A-BD24-C9C049C2DC22}" type="slidenum">
              <a:rPr lang="en-US" smtClean="0"/>
              <a:pPr>
                <a:defRPr/>
              </a:pPr>
              <a:t>‹#›</a:t>
            </a:fld>
            <a:endParaRPr lang="en-US" dirty="0"/>
          </a:p>
        </p:txBody>
      </p:sp>
    </p:spTree>
    <p:extLst>
      <p:ext uri="{BB962C8B-B14F-4D97-AF65-F5344CB8AC3E}">
        <p14:creationId xmlns:p14="http://schemas.microsoft.com/office/powerpoint/2010/main" val="1085362173"/>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8EB880A7-3C76-DB46-B558-18518225418F}" type="slidenum">
              <a:rPr lang="en-US" smtClean="0"/>
              <a:pPr>
                <a:defRPr/>
              </a:pPr>
              <a:t>‹#›</a:t>
            </a:fld>
            <a:endParaRPr lang="en-US" dirty="0"/>
          </a:p>
        </p:txBody>
      </p:sp>
    </p:spTree>
    <p:extLst>
      <p:ext uri="{BB962C8B-B14F-4D97-AF65-F5344CB8AC3E}">
        <p14:creationId xmlns:p14="http://schemas.microsoft.com/office/powerpoint/2010/main" val="1819033446"/>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D008E16A-A04A-304D-B9CD-BE4E9F94CE5B}" type="slidenum">
              <a:rPr lang="en-US" smtClean="0"/>
              <a:pPr>
                <a:defRPr/>
              </a:pPr>
              <a:t>‹#›</a:t>
            </a:fld>
            <a:endParaRPr lang="en-US" dirty="0"/>
          </a:p>
        </p:txBody>
      </p:sp>
    </p:spTree>
    <p:extLst>
      <p:ext uri="{BB962C8B-B14F-4D97-AF65-F5344CB8AC3E}">
        <p14:creationId xmlns:p14="http://schemas.microsoft.com/office/powerpoint/2010/main" val="321640650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0C72AFCB-54AD-704E-9605-660AF9498B95}"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83863243"/>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246D487C-D6CA-544F-AF5A-892CF45B708C}" type="slidenum">
              <a:rPr lang="en-US" smtClean="0"/>
              <a:pPr>
                <a:defRPr/>
              </a:pPr>
              <a:t>‹#›</a:t>
            </a:fld>
            <a:endParaRPr lang="en-US" dirty="0"/>
          </a:p>
        </p:txBody>
      </p:sp>
    </p:spTree>
    <p:extLst>
      <p:ext uri="{BB962C8B-B14F-4D97-AF65-F5344CB8AC3E}">
        <p14:creationId xmlns:p14="http://schemas.microsoft.com/office/powerpoint/2010/main" val="669376838"/>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90D36B33-F8F2-2442-8581-25BC4393D54B}" type="slidenum">
              <a:rPr lang="en-US" smtClean="0"/>
              <a:pPr>
                <a:defRPr/>
              </a:pPr>
              <a:t>‹#›</a:t>
            </a:fld>
            <a:endParaRPr lang="en-US" dirty="0"/>
          </a:p>
        </p:txBody>
      </p:sp>
    </p:spTree>
    <p:extLst>
      <p:ext uri="{BB962C8B-B14F-4D97-AF65-F5344CB8AC3E}">
        <p14:creationId xmlns:p14="http://schemas.microsoft.com/office/powerpoint/2010/main" val="3873108883"/>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3772B040-C5BF-CB47-B46F-CC4FAC1B1915}" type="slidenum">
              <a:rPr lang="en-US" smtClean="0"/>
              <a:pPr>
                <a:defRPr/>
              </a:pPr>
              <a:t>‹#›</a:t>
            </a:fld>
            <a:endParaRPr lang="en-US" dirty="0"/>
          </a:p>
        </p:txBody>
      </p:sp>
    </p:spTree>
    <p:extLst>
      <p:ext uri="{BB962C8B-B14F-4D97-AF65-F5344CB8AC3E}">
        <p14:creationId xmlns:p14="http://schemas.microsoft.com/office/powerpoint/2010/main" val="2544494677"/>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37954"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37955"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82D7679-77D2-7E4F-8F7E-414ACC570F14}" type="slidenum">
              <a:rPr lang="en-US"/>
              <a:pPr>
                <a:defRPr/>
              </a:pPr>
              <a:t>‹#›</a:t>
            </a:fld>
            <a:endParaRPr lang="en-US"/>
          </a:p>
        </p:txBody>
      </p:sp>
    </p:spTree>
    <p:extLst>
      <p:ext uri="{BB962C8B-B14F-4D97-AF65-F5344CB8AC3E}">
        <p14:creationId xmlns:p14="http://schemas.microsoft.com/office/powerpoint/2010/main" val="2339362043"/>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F0A935D-7664-4640-BFA9-09DD96754906}" type="slidenum">
              <a:rPr lang="en-US"/>
              <a:pPr>
                <a:defRPr/>
              </a:pPr>
              <a:t>‹#›</a:t>
            </a:fld>
            <a:endParaRPr lang="en-US"/>
          </a:p>
        </p:txBody>
      </p:sp>
    </p:spTree>
    <p:extLst>
      <p:ext uri="{BB962C8B-B14F-4D97-AF65-F5344CB8AC3E}">
        <p14:creationId xmlns:p14="http://schemas.microsoft.com/office/powerpoint/2010/main" val="3052344283"/>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5A9A3EA-CFC4-4B43-B358-6C668C547976}" type="slidenum">
              <a:rPr lang="en-US"/>
              <a:pPr>
                <a:defRPr/>
              </a:pPr>
              <a:t>‹#›</a:t>
            </a:fld>
            <a:endParaRPr lang="en-US"/>
          </a:p>
        </p:txBody>
      </p:sp>
    </p:spTree>
    <p:extLst>
      <p:ext uri="{BB962C8B-B14F-4D97-AF65-F5344CB8AC3E}">
        <p14:creationId xmlns:p14="http://schemas.microsoft.com/office/powerpoint/2010/main" val="2602102351"/>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C4C8EDE-3A4F-F349-9AA2-1714ECB0082B}" type="slidenum">
              <a:rPr lang="en-US"/>
              <a:pPr>
                <a:defRPr/>
              </a:pPr>
              <a:t>‹#›</a:t>
            </a:fld>
            <a:endParaRPr lang="en-US"/>
          </a:p>
        </p:txBody>
      </p:sp>
    </p:spTree>
    <p:extLst>
      <p:ext uri="{BB962C8B-B14F-4D97-AF65-F5344CB8AC3E}">
        <p14:creationId xmlns:p14="http://schemas.microsoft.com/office/powerpoint/2010/main" val="1140612195"/>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defRPr/>
            </a:lvl1pPr>
          </a:lstStyle>
          <a:p>
            <a:pPr>
              <a:defRPr/>
            </a:pPr>
            <a:endParaRPr lang="en-US"/>
          </a:p>
        </p:txBody>
      </p:sp>
      <p:sp>
        <p:nvSpPr>
          <p:cNvPr id="8" name="Rectangle 1029"/>
          <p:cNvSpPr>
            <a:spLocks noGrp="1" noChangeArrowheads="1"/>
          </p:cNvSpPr>
          <p:nvPr>
            <p:ph type="ftr" sz="quarter" idx="11"/>
          </p:nvPr>
        </p:nvSpPr>
        <p:spPr/>
        <p:txBody>
          <a:bodyPr/>
          <a:lstStyle>
            <a:lvl1pPr>
              <a:defRPr/>
            </a:lvl1pPr>
          </a:lstStyle>
          <a:p>
            <a:pPr>
              <a:defRPr/>
            </a:pPr>
            <a:endParaRPr lang="en-US"/>
          </a:p>
        </p:txBody>
      </p:sp>
      <p:sp>
        <p:nvSpPr>
          <p:cNvPr id="9"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EFFD5A1F-5436-5549-9D2A-55F8356D9D28}" type="slidenum">
              <a:rPr lang="en-US"/>
              <a:pPr>
                <a:defRPr/>
              </a:pPr>
              <a:t>‹#›</a:t>
            </a:fld>
            <a:endParaRPr lang="en-US"/>
          </a:p>
        </p:txBody>
      </p:sp>
    </p:spTree>
    <p:extLst>
      <p:ext uri="{BB962C8B-B14F-4D97-AF65-F5344CB8AC3E}">
        <p14:creationId xmlns:p14="http://schemas.microsoft.com/office/powerpoint/2010/main" val="93080559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defRPr/>
            </a:lvl1pPr>
          </a:lstStyle>
          <a:p>
            <a:pPr>
              <a:defRPr/>
            </a:pPr>
            <a:endParaRPr lang="en-US"/>
          </a:p>
        </p:txBody>
      </p:sp>
      <p:sp>
        <p:nvSpPr>
          <p:cNvPr id="4" name="Rectangle 1029"/>
          <p:cNvSpPr>
            <a:spLocks noGrp="1" noChangeArrowheads="1"/>
          </p:cNvSpPr>
          <p:nvPr>
            <p:ph type="ftr" sz="quarter" idx="11"/>
          </p:nvPr>
        </p:nvSpPr>
        <p:spPr/>
        <p:txBody>
          <a:bodyPr/>
          <a:lstStyle>
            <a:lvl1pPr>
              <a:defRPr/>
            </a:lvl1pPr>
          </a:lstStyle>
          <a:p>
            <a:pPr>
              <a:defRPr/>
            </a:pPr>
            <a:endParaRPr lang="en-US"/>
          </a:p>
        </p:txBody>
      </p:sp>
      <p:sp>
        <p:nvSpPr>
          <p:cNvPr id="5"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7AB8ACA-ADDB-8E40-89B4-ABA46D21922E}" type="slidenum">
              <a:rPr lang="en-US"/>
              <a:pPr>
                <a:defRPr/>
              </a:pPr>
              <a:t>‹#›</a:t>
            </a:fld>
            <a:endParaRPr lang="en-US"/>
          </a:p>
        </p:txBody>
      </p:sp>
    </p:spTree>
    <p:extLst>
      <p:ext uri="{BB962C8B-B14F-4D97-AF65-F5344CB8AC3E}">
        <p14:creationId xmlns:p14="http://schemas.microsoft.com/office/powerpoint/2010/main" val="613349552"/>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vl1pPr>
          </a:lstStyle>
          <a:p>
            <a:pPr>
              <a:defRPr/>
            </a:pPr>
            <a:endParaRPr lang="en-US"/>
          </a:p>
        </p:txBody>
      </p:sp>
      <p:sp>
        <p:nvSpPr>
          <p:cNvPr id="3" name="Rectangle 1029"/>
          <p:cNvSpPr>
            <a:spLocks noGrp="1" noChangeArrowheads="1"/>
          </p:cNvSpPr>
          <p:nvPr>
            <p:ph type="ftr" sz="quarter" idx="11"/>
          </p:nvPr>
        </p:nvSpPr>
        <p:spPr/>
        <p:txBody>
          <a:bodyPr/>
          <a:lstStyle>
            <a:lvl1pPr>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A4E11C8-D671-324F-9A7A-EF7C83A67836}" type="slidenum">
              <a:rPr lang="en-US"/>
              <a:pPr>
                <a:defRPr/>
              </a:pPr>
              <a:t>‹#›</a:t>
            </a:fld>
            <a:endParaRPr lang="en-US"/>
          </a:p>
        </p:txBody>
      </p:sp>
    </p:spTree>
    <p:extLst>
      <p:ext uri="{BB962C8B-B14F-4D97-AF65-F5344CB8AC3E}">
        <p14:creationId xmlns:p14="http://schemas.microsoft.com/office/powerpoint/2010/main" val="23031438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444C931-CF5E-A048-A266-08BD1F9BD59C}" type="slidenum">
              <a:rPr lang="en-US" smtClean="0"/>
              <a:pPr/>
              <a:t>‹#›</a:t>
            </a:fld>
            <a:endParaRPr lang="en-US" dirty="0"/>
          </a:p>
        </p:txBody>
      </p:sp>
    </p:spTree>
    <p:extLst>
      <p:ext uri="{BB962C8B-B14F-4D97-AF65-F5344CB8AC3E}">
        <p14:creationId xmlns:p14="http://schemas.microsoft.com/office/powerpoint/2010/main" val="225582117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E26B52A3-2480-524E-AD91-815659DD2A2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8134714"/>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53C283D-531A-3C49-AC60-D8104845988B}" type="slidenum">
              <a:rPr lang="en-US"/>
              <a:pPr>
                <a:defRPr/>
              </a:pPr>
              <a:t>‹#›</a:t>
            </a:fld>
            <a:endParaRPr lang="en-US"/>
          </a:p>
        </p:txBody>
      </p:sp>
    </p:spTree>
    <p:extLst>
      <p:ext uri="{BB962C8B-B14F-4D97-AF65-F5344CB8AC3E}">
        <p14:creationId xmlns:p14="http://schemas.microsoft.com/office/powerpoint/2010/main" val="293355283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2436AD4-3BD1-0849-9D22-5AE38B172416}" type="slidenum">
              <a:rPr lang="en-US"/>
              <a:pPr>
                <a:defRPr/>
              </a:pPr>
              <a:t>‹#›</a:t>
            </a:fld>
            <a:endParaRPr lang="en-US"/>
          </a:p>
        </p:txBody>
      </p:sp>
    </p:spTree>
    <p:extLst>
      <p:ext uri="{BB962C8B-B14F-4D97-AF65-F5344CB8AC3E}">
        <p14:creationId xmlns:p14="http://schemas.microsoft.com/office/powerpoint/2010/main" val="2918470661"/>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811AC7F-374A-894F-B8B2-495043BD6576}" type="slidenum">
              <a:rPr lang="en-US"/>
              <a:pPr>
                <a:defRPr/>
              </a:pPr>
              <a:t>‹#›</a:t>
            </a:fld>
            <a:endParaRPr lang="en-US"/>
          </a:p>
        </p:txBody>
      </p:sp>
    </p:spTree>
    <p:extLst>
      <p:ext uri="{BB962C8B-B14F-4D97-AF65-F5344CB8AC3E}">
        <p14:creationId xmlns:p14="http://schemas.microsoft.com/office/powerpoint/2010/main" val="384319650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F1317C6-62F6-9043-81E2-5ECA3FC8410A}" type="slidenum">
              <a:rPr lang="en-US"/>
              <a:pPr>
                <a:defRPr/>
              </a:pPr>
              <a:t>‹#›</a:t>
            </a:fld>
            <a:endParaRPr lang="en-US"/>
          </a:p>
        </p:txBody>
      </p:sp>
    </p:spTree>
    <p:extLst>
      <p:ext uri="{BB962C8B-B14F-4D97-AF65-F5344CB8AC3E}">
        <p14:creationId xmlns:p14="http://schemas.microsoft.com/office/powerpoint/2010/main" val="3745154195"/>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987650289"/>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20581643"/>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134639977"/>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79001798"/>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862132776"/>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25564883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3"/>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3"/>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E6736F3F-99F0-1547-A9C9-97B5684104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33488746"/>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937616561"/>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944449115"/>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52637688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4915861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48531400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623356125"/>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938630809"/>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760" cy="4320"/>
              <a:chOff x="0" y="0"/>
              <a:chExt cx="5760" cy="4320"/>
            </a:xfrm>
          </p:grpSpPr>
          <p:sp>
            <p:nvSpPr>
              <p:cNvPr id="7" name="Rectangle 4"/>
              <p:cNvSpPr>
                <a:spLocks noChangeArrowheads="1"/>
              </p:cNvSpPr>
              <p:nvPr userDrawn="1"/>
            </p:nvSpPr>
            <p:spPr bwMode="ltGray">
              <a:xfrm>
                <a:off x="0" y="1248"/>
                <a:ext cx="5760" cy="1104"/>
              </a:xfrm>
              <a:prstGeom prst="rect">
                <a:avLst/>
              </a:prstGeom>
              <a:solidFill>
                <a:schemeClr val="accent2"/>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8" name="Rectangle 5" descr="Cacback"/>
              <p:cNvSpPr>
                <a:spLocks noChangeArrowheads="1"/>
              </p:cNvSpPr>
              <p:nvPr userDrawn="1"/>
            </p:nvSpPr>
            <p:spPr bwMode="ltGray">
              <a:xfrm>
                <a:off x="0" y="0"/>
                <a:ext cx="1119" cy="4320"/>
              </a:xfrm>
              <a:prstGeom prst="rect">
                <a:avLst/>
              </a:prstGeom>
              <a:blipFill dpi="0" rotWithShape="0">
                <a:blip r:embed="rId2"/>
                <a:srcRect/>
                <a:tile tx="0" ty="0" sx="100000" sy="100000" flip="none" algn="tl"/>
              </a:blip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sp>
          <p:nvSpPr>
            <p:cNvPr id="6" name="Rectangle 6"/>
            <p:cNvSpPr>
              <a:spLocks noChangeArrowheads="1"/>
            </p:cNvSpPr>
            <p:nvPr/>
          </p:nvSpPr>
          <p:spPr bwMode="white">
            <a:xfrm>
              <a:off x="816" y="2592"/>
              <a:ext cx="701" cy="1728"/>
            </a:xfrm>
            <a:prstGeom prst="rect">
              <a:avLst/>
            </a:prstGeom>
            <a:solidFill>
              <a:schemeClr val="bg1">
                <a:alpha val="50000"/>
              </a:schemeClr>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nvGrpSpPr>
          <p:cNvPr id="9" name="Group 7"/>
          <p:cNvGrpSpPr>
            <a:grpSpLocks/>
          </p:cNvGrpSpPr>
          <p:nvPr/>
        </p:nvGrpSpPr>
        <p:grpSpPr bwMode="auto">
          <a:xfrm>
            <a:off x="0" y="1371600"/>
            <a:ext cx="8405813" cy="1246188"/>
            <a:chOff x="0" y="864"/>
            <a:chExt cx="5295" cy="785"/>
          </a:xfrm>
        </p:grpSpPr>
        <p:sp>
          <p:nvSpPr>
            <p:cNvPr id="10" name="Freeform 8"/>
            <p:cNvSpPr>
              <a:spLocks/>
            </p:cNvSpPr>
            <p:nvPr userDrawn="1"/>
          </p:nvSpPr>
          <p:spPr bwMode="auto">
            <a:xfrm rot="-507431">
              <a:off x="0" y="1477"/>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1" name="Freeform 9"/>
            <p:cNvSpPr>
              <a:spLocks/>
            </p:cNvSpPr>
            <p:nvPr userDrawn="1"/>
          </p:nvSpPr>
          <p:spPr bwMode="auto">
            <a:xfrm rot="-507431">
              <a:off x="1173" y="864"/>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12" name="Group 10"/>
            <p:cNvGrpSpPr>
              <a:grpSpLocks/>
            </p:cNvGrpSpPr>
            <p:nvPr userDrawn="1"/>
          </p:nvGrpSpPr>
          <p:grpSpPr bwMode="auto">
            <a:xfrm>
              <a:off x="1008" y="1248"/>
              <a:ext cx="288" cy="288"/>
              <a:chOff x="1033" y="326"/>
              <a:chExt cx="192" cy="192"/>
            </a:xfrm>
          </p:grpSpPr>
          <p:sp>
            <p:nvSpPr>
              <p:cNvPr id="13" name="Oval 11"/>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4" name="Oval 12"/>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5" name="Oval 13"/>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6" name="Oval 14"/>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 name="Oval 15"/>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8" name="Oval 16"/>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9" name="Oval 17"/>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0" name="Oval 18"/>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1" name="Oval 19"/>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sp>
        <p:nvSpPr>
          <p:cNvPr id="172052" name="Rectangle 20"/>
          <p:cNvSpPr>
            <a:spLocks noGrp="1" noChangeArrowheads="1"/>
          </p:cNvSpPr>
          <p:nvPr>
            <p:ph type="ctrTitle"/>
          </p:nvPr>
        </p:nvSpPr>
        <p:spPr>
          <a:xfrm>
            <a:off x="1828800" y="2133600"/>
            <a:ext cx="7315200" cy="1600200"/>
          </a:xfrm>
        </p:spPr>
        <p:txBody>
          <a:bodyPr/>
          <a:lstStyle>
            <a:lvl1pPr algn="l">
              <a:defRPr/>
            </a:lvl1pPr>
          </a:lstStyle>
          <a:p>
            <a:r>
              <a:rPr lang="en-US"/>
              <a:t>Click to edit Master title style</a:t>
            </a:r>
          </a:p>
        </p:txBody>
      </p:sp>
      <p:sp>
        <p:nvSpPr>
          <p:cNvPr id="172053" name="Rectangle 21"/>
          <p:cNvSpPr>
            <a:spLocks noGrp="1" noChangeArrowheads="1"/>
          </p:cNvSpPr>
          <p:nvPr>
            <p:ph type="subTitle" idx="1"/>
          </p:nvPr>
        </p:nvSpPr>
        <p:spPr>
          <a:xfrm>
            <a:off x="1371600" y="4267200"/>
            <a:ext cx="6400800" cy="1752600"/>
          </a:xfrm>
        </p:spPr>
        <p:txBody>
          <a:bodyPr/>
          <a:lstStyle>
            <a:lvl1pPr marL="0" indent="0">
              <a:buFontTx/>
              <a:buNone/>
              <a:defRPr b="1" i="0">
                <a:latin typeface="Arial" panose="020B0604020202020204" pitchFamily="34" charset="0"/>
              </a:defRPr>
            </a:lvl1pPr>
          </a:lstStyle>
          <a:p>
            <a:r>
              <a:rPr lang="en-US" dirty="0"/>
              <a:t>Click to edit Master subtitle style</a:t>
            </a:r>
          </a:p>
        </p:txBody>
      </p:sp>
      <p:sp>
        <p:nvSpPr>
          <p:cNvPr id="22" name="Rectangle 22"/>
          <p:cNvSpPr>
            <a:spLocks noGrp="1" noChangeArrowheads="1"/>
          </p:cNvSpPr>
          <p:nvPr>
            <p:ph type="dt" sz="half" idx="10"/>
          </p:nvPr>
        </p:nvSpPr>
        <p:spPr>
          <a:xfrm>
            <a:off x="1371600" y="6248400"/>
            <a:ext cx="1905000" cy="457200"/>
          </a:xfrm>
        </p:spPr>
        <p:txBody>
          <a:bodyPr/>
          <a:lstStyle>
            <a:lvl1pPr>
              <a:defRPr/>
            </a:lvl1pPr>
          </a:lstStyle>
          <a:p>
            <a:pPr>
              <a:defRPr/>
            </a:pPr>
            <a:endParaRPr lang="en-US"/>
          </a:p>
        </p:txBody>
      </p:sp>
      <p:sp>
        <p:nvSpPr>
          <p:cNvPr id="23" name="Rectangle 23"/>
          <p:cNvSpPr>
            <a:spLocks noGrp="1" noChangeArrowheads="1"/>
          </p:cNvSpPr>
          <p:nvPr>
            <p:ph type="ftr" sz="quarter" idx="11"/>
          </p:nvPr>
        </p:nvSpPr>
        <p:spPr>
          <a:xfrm>
            <a:off x="3733800" y="6248400"/>
            <a:ext cx="2895600" cy="457200"/>
          </a:xfrm>
        </p:spPr>
        <p:txBody>
          <a:bodyPr/>
          <a:lstStyle>
            <a:lvl1pPr>
              <a:defRPr/>
            </a:lvl1pPr>
          </a:lstStyle>
          <a:p>
            <a:pPr>
              <a:defRPr/>
            </a:pPr>
            <a:endParaRPr lang="en-US"/>
          </a:p>
        </p:txBody>
      </p:sp>
      <p:sp>
        <p:nvSpPr>
          <p:cNvPr id="24" name="Rectangle 24"/>
          <p:cNvSpPr>
            <a:spLocks noGrp="1" noChangeArrowheads="1"/>
          </p:cNvSpPr>
          <p:nvPr>
            <p:ph type="sldNum" sz="quarter" idx="12"/>
          </p:nvPr>
        </p:nvSpPr>
        <p:spPr>
          <a:xfrm>
            <a:off x="7086600" y="6248400"/>
            <a:ext cx="1905000" cy="457200"/>
          </a:xfrm>
        </p:spPr>
        <p:txBody>
          <a:bodyPr/>
          <a:lstStyle>
            <a:lvl1pPr>
              <a:defRPr/>
            </a:lvl1pPr>
          </a:lstStyle>
          <a:p>
            <a:pPr>
              <a:defRPr/>
            </a:pPr>
            <a:fld id="{7843B5DF-8CF0-414C-AA3A-92B9DF7F6258}" type="slidenum">
              <a:rPr lang="en-US"/>
              <a:pPr>
                <a:defRPr/>
              </a:pPr>
              <a:t>‹#›</a:t>
            </a:fld>
            <a:endParaRPr lang="en-US"/>
          </a:p>
        </p:txBody>
      </p:sp>
    </p:spTree>
    <p:extLst>
      <p:ext uri="{BB962C8B-B14F-4D97-AF65-F5344CB8AC3E}">
        <p14:creationId xmlns:p14="http://schemas.microsoft.com/office/powerpoint/2010/main" val="2162543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righ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E67C5B9A-3205-A64A-A795-59EBD00C71BA}" type="slidenum">
              <a:rPr lang="en-US"/>
              <a:pPr>
                <a:defRPr/>
              </a:pPr>
              <a:t>‹#›</a:t>
            </a:fld>
            <a:endParaRPr lang="en-US"/>
          </a:p>
        </p:txBody>
      </p:sp>
    </p:spTree>
    <p:extLst>
      <p:ext uri="{BB962C8B-B14F-4D97-AF65-F5344CB8AC3E}">
        <p14:creationId xmlns:p14="http://schemas.microsoft.com/office/powerpoint/2010/main" val="556875667"/>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5190F02D-DD85-8443-9DD7-C353E0876793}" type="slidenum">
              <a:rPr lang="en-US"/>
              <a:pPr>
                <a:defRPr/>
              </a:pPr>
              <a:t>‹#›</a:t>
            </a:fld>
            <a:endParaRPr lang="en-US"/>
          </a:p>
        </p:txBody>
      </p:sp>
    </p:spTree>
    <p:extLst>
      <p:ext uri="{BB962C8B-B14F-4D97-AF65-F5344CB8AC3E}">
        <p14:creationId xmlns:p14="http://schemas.microsoft.com/office/powerpoint/2010/main" val="248310505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88504746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EFD8FA71-0A4C-2846-8F32-A1444B67AD6B}" type="slidenum">
              <a:rPr lang="en-US"/>
              <a:pPr>
                <a:defRPr/>
              </a:pPr>
              <a:t>‹#›</a:t>
            </a:fld>
            <a:endParaRPr lang="en-US"/>
          </a:p>
        </p:txBody>
      </p:sp>
    </p:spTree>
    <p:extLst>
      <p:ext uri="{BB962C8B-B14F-4D97-AF65-F5344CB8AC3E}">
        <p14:creationId xmlns:p14="http://schemas.microsoft.com/office/powerpoint/2010/main" val="2501577146"/>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1"/>
          <p:cNvSpPr>
            <a:spLocks noGrp="1" noChangeArrowheads="1"/>
          </p:cNvSpPr>
          <p:nvPr>
            <p:ph type="dt" sz="half" idx="10"/>
          </p:nvPr>
        </p:nvSpPr>
        <p:spPr>
          <a:ln/>
        </p:spPr>
        <p:txBody>
          <a:bodyPr/>
          <a:lstStyle>
            <a:lvl1pPr>
              <a:defRPr/>
            </a:lvl1pPr>
          </a:lstStyle>
          <a:p>
            <a:pPr>
              <a:defRPr/>
            </a:pPr>
            <a:endParaRPr lang="en-US"/>
          </a:p>
        </p:txBody>
      </p:sp>
      <p:sp>
        <p:nvSpPr>
          <p:cNvPr id="8" name="Rectangle 22"/>
          <p:cNvSpPr>
            <a:spLocks noGrp="1" noChangeArrowheads="1"/>
          </p:cNvSpPr>
          <p:nvPr>
            <p:ph type="ftr" sz="quarter" idx="11"/>
          </p:nvPr>
        </p:nvSpPr>
        <p:spPr>
          <a:ln/>
        </p:spPr>
        <p:txBody>
          <a:bodyPr/>
          <a:lstStyle>
            <a:lvl1pPr>
              <a:defRPr/>
            </a:lvl1pPr>
          </a:lstStyle>
          <a:p>
            <a:pPr>
              <a:defRPr/>
            </a:pPr>
            <a:endParaRPr lang="en-US"/>
          </a:p>
        </p:txBody>
      </p:sp>
      <p:sp>
        <p:nvSpPr>
          <p:cNvPr id="9" name="Rectangle 23"/>
          <p:cNvSpPr>
            <a:spLocks noGrp="1" noChangeArrowheads="1"/>
          </p:cNvSpPr>
          <p:nvPr>
            <p:ph type="sldNum" sz="quarter" idx="12"/>
          </p:nvPr>
        </p:nvSpPr>
        <p:spPr>
          <a:ln/>
        </p:spPr>
        <p:txBody>
          <a:bodyPr/>
          <a:lstStyle>
            <a:lvl1pPr>
              <a:defRPr/>
            </a:lvl1pPr>
          </a:lstStyle>
          <a:p>
            <a:pPr>
              <a:defRPr/>
            </a:pPr>
            <a:fld id="{DC11CE8F-3D0B-6C4E-883B-8263A9F7C257}" type="slidenum">
              <a:rPr lang="en-US"/>
              <a:pPr>
                <a:defRPr/>
              </a:pPr>
              <a:t>‹#›</a:t>
            </a:fld>
            <a:endParaRPr lang="en-US"/>
          </a:p>
        </p:txBody>
      </p:sp>
    </p:spTree>
    <p:extLst>
      <p:ext uri="{BB962C8B-B14F-4D97-AF65-F5344CB8AC3E}">
        <p14:creationId xmlns:p14="http://schemas.microsoft.com/office/powerpoint/2010/main" val="2554762372"/>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p>
        </p:txBody>
      </p:sp>
      <p:sp>
        <p:nvSpPr>
          <p:cNvPr id="4" name="Rectangle 22"/>
          <p:cNvSpPr>
            <a:spLocks noGrp="1" noChangeArrowheads="1"/>
          </p:cNvSpPr>
          <p:nvPr>
            <p:ph type="ftr" sz="quarter" idx="11"/>
          </p:nvPr>
        </p:nvSpPr>
        <p:spPr>
          <a:ln/>
        </p:spPr>
        <p:txBody>
          <a:bodyPr/>
          <a:lstStyle>
            <a:lvl1pPr>
              <a:defRPr/>
            </a:lvl1pPr>
          </a:lstStyle>
          <a:p>
            <a:pPr>
              <a:defRPr/>
            </a:pPr>
            <a:endParaRPr lang="en-US"/>
          </a:p>
        </p:txBody>
      </p:sp>
      <p:sp>
        <p:nvSpPr>
          <p:cNvPr id="5" name="Rectangle 23"/>
          <p:cNvSpPr>
            <a:spLocks noGrp="1" noChangeArrowheads="1"/>
          </p:cNvSpPr>
          <p:nvPr>
            <p:ph type="sldNum" sz="quarter" idx="12"/>
          </p:nvPr>
        </p:nvSpPr>
        <p:spPr>
          <a:ln/>
        </p:spPr>
        <p:txBody>
          <a:bodyPr/>
          <a:lstStyle>
            <a:lvl1pPr>
              <a:defRPr/>
            </a:lvl1pPr>
          </a:lstStyle>
          <a:p>
            <a:pPr>
              <a:defRPr/>
            </a:pPr>
            <a:fld id="{A9310E00-14DA-1949-9044-9707830BE543}" type="slidenum">
              <a:rPr lang="en-US"/>
              <a:pPr>
                <a:defRPr/>
              </a:pPr>
              <a:t>‹#›</a:t>
            </a:fld>
            <a:endParaRPr lang="en-US"/>
          </a:p>
        </p:txBody>
      </p:sp>
    </p:spTree>
    <p:extLst>
      <p:ext uri="{BB962C8B-B14F-4D97-AF65-F5344CB8AC3E}">
        <p14:creationId xmlns:p14="http://schemas.microsoft.com/office/powerpoint/2010/main" val="4100958032"/>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1"/>
          <p:cNvSpPr>
            <a:spLocks noGrp="1" noChangeArrowheads="1"/>
          </p:cNvSpPr>
          <p:nvPr>
            <p:ph type="dt" sz="half" idx="10"/>
          </p:nvPr>
        </p:nvSpPr>
        <p:spPr>
          <a:ln/>
        </p:spPr>
        <p:txBody>
          <a:bodyPr/>
          <a:lstStyle>
            <a:lvl1pPr>
              <a:defRPr/>
            </a:lvl1pPr>
          </a:lstStyle>
          <a:p>
            <a:pPr>
              <a:defRPr/>
            </a:pPr>
            <a:endParaRPr lang="en-US"/>
          </a:p>
        </p:txBody>
      </p:sp>
      <p:sp>
        <p:nvSpPr>
          <p:cNvPr id="3" name="Rectangle 22"/>
          <p:cNvSpPr>
            <a:spLocks noGrp="1" noChangeArrowheads="1"/>
          </p:cNvSpPr>
          <p:nvPr>
            <p:ph type="ftr" sz="quarter" idx="11"/>
          </p:nvPr>
        </p:nvSpPr>
        <p:spPr>
          <a:ln/>
        </p:spPr>
        <p:txBody>
          <a:bodyPr/>
          <a:lstStyle>
            <a:lvl1pPr>
              <a:defRPr/>
            </a:lvl1pPr>
          </a:lstStyle>
          <a:p>
            <a:pPr>
              <a:defRPr/>
            </a:pPr>
            <a:endParaRPr lang="en-US"/>
          </a:p>
        </p:txBody>
      </p:sp>
      <p:sp>
        <p:nvSpPr>
          <p:cNvPr id="4" name="Rectangle 23"/>
          <p:cNvSpPr>
            <a:spLocks noGrp="1" noChangeArrowheads="1"/>
          </p:cNvSpPr>
          <p:nvPr>
            <p:ph type="sldNum" sz="quarter" idx="12"/>
          </p:nvPr>
        </p:nvSpPr>
        <p:spPr>
          <a:ln/>
        </p:spPr>
        <p:txBody>
          <a:bodyPr/>
          <a:lstStyle>
            <a:lvl1pPr>
              <a:defRPr/>
            </a:lvl1pPr>
          </a:lstStyle>
          <a:p>
            <a:pPr>
              <a:defRPr/>
            </a:pPr>
            <a:fld id="{AE7222A9-6732-A549-95E1-AF8D2029F55C}" type="slidenum">
              <a:rPr lang="en-US"/>
              <a:pPr>
                <a:defRPr/>
              </a:pPr>
              <a:t>‹#›</a:t>
            </a:fld>
            <a:endParaRPr lang="en-US"/>
          </a:p>
        </p:txBody>
      </p:sp>
    </p:spTree>
    <p:extLst>
      <p:ext uri="{BB962C8B-B14F-4D97-AF65-F5344CB8AC3E}">
        <p14:creationId xmlns:p14="http://schemas.microsoft.com/office/powerpoint/2010/main" val="2940020921"/>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DADB6B9D-94AC-3249-B470-BAF5410F6EEC}" type="slidenum">
              <a:rPr lang="en-US"/>
              <a:pPr>
                <a:defRPr/>
              </a:pPr>
              <a:t>‹#›</a:t>
            </a:fld>
            <a:endParaRPr lang="en-US"/>
          </a:p>
        </p:txBody>
      </p:sp>
    </p:spTree>
    <p:extLst>
      <p:ext uri="{BB962C8B-B14F-4D97-AF65-F5344CB8AC3E}">
        <p14:creationId xmlns:p14="http://schemas.microsoft.com/office/powerpoint/2010/main" val="138453525"/>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2622B3DD-3192-6546-860D-7126FDF82FC2}" type="slidenum">
              <a:rPr lang="en-US"/>
              <a:pPr>
                <a:defRPr/>
              </a:pPr>
              <a:t>‹#›</a:t>
            </a:fld>
            <a:endParaRPr lang="en-US"/>
          </a:p>
        </p:txBody>
      </p:sp>
    </p:spTree>
    <p:extLst>
      <p:ext uri="{BB962C8B-B14F-4D97-AF65-F5344CB8AC3E}">
        <p14:creationId xmlns:p14="http://schemas.microsoft.com/office/powerpoint/2010/main" val="2211623810"/>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E8A8839D-B1F8-B445-A6D6-0F07D3E1BB13}" type="slidenum">
              <a:rPr lang="en-US"/>
              <a:pPr>
                <a:defRPr/>
              </a:pPr>
              <a:t>‹#›</a:t>
            </a:fld>
            <a:endParaRPr lang="en-US"/>
          </a:p>
        </p:txBody>
      </p:sp>
    </p:spTree>
    <p:extLst>
      <p:ext uri="{BB962C8B-B14F-4D97-AF65-F5344CB8AC3E}">
        <p14:creationId xmlns:p14="http://schemas.microsoft.com/office/powerpoint/2010/main" val="163694129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67525" y="457200"/>
            <a:ext cx="2058988"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6029325"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5F08AEA2-C696-C744-A750-8542A4644211}" type="slidenum">
              <a:rPr lang="en-US"/>
              <a:pPr>
                <a:defRPr/>
              </a:pPr>
              <a:t>‹#›</a:t>
            </a:fld>
            <a:endParaRPr lang="en-US"/>
          </a:p>
        </p:txBody>
      </p:sp>
    </p:spTree>
    <p:extLst>
      <p:ext uri="{BB962C8B-B14F-4D97-AF65-F5344CB8AC3E}">
        <p14:creationId xmlns:p14="http://schemas.microsoft.com/office/powerpoint/2010/main" val="2557720500"/>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457200"/>
            <a:ext cx="8240713" cy="5638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p>
        </p:txBody>
      </p:sp>
      <p:sp>
        <p:nvSpPr>
          <p:cNvPr id="4" name="Rectangle 22"/>
          <p:cNvSpPr>
            <a:spLocks noGrp="1" noChangeArrowheads="1"/>
          </p:cNvSpPr>
          <p:nvPr>
            <p:ph type="ftr" sz="quarter" idx="11"/>
          </p:nvPr>
        </p:nvSpPr>
        <p:spPr>
          <a:ln/>
        </p:spPr>
        <p:txBody>
          <a:bodyPr/>
          <a:lstStyle>
            <a:lvl1pPr>
              <a:defRPr/>
            </a:lvl1pPr>
          </a:lstStyle>
          <a:p>
            <a:pPr>
              <a:defRPr/>
            </a:pPr>
            <a:endParaRPr lang="en-US"/>
          </a:p>
        </p:txBody>
      </p:sp>
      <p:sp>
        <p:nvSpPr>
          <p:cNvPr id="5" name="Rectangle 23"/>
          <p:cNvSpPr>
            <a:spLocks noGrp="1" noChangeArrowheads="1"/>
          </p:cNvSpPr>
          <p:nvPr>
            <p:ph type="sldNum" sz="quarter" idx="12"/>
          </p:nvPr>
        </p:nvSpPr>
        <p:spPr>
          <a:ln/>
        </p:spPr>
        <p:txBody>
          <a:bodyPr/>
          <a:lstStyle>
            <a:lvl1pPr>
              <a:defRPr/>
            </a:lvl1pPr>
          </a:lstStyle>
          <a:p>
            <a:pPr>
              <a:defRPr/>
            </a:pPr>
            <a:fld id="{B1C475F2-7647-1941-A5AF-5D04A28750B1}" type="slidenum">
              <a:rPr lang="en-US"/>
              <a:pPr>
                <a:defRPr/>
              </a:pPr>
              <a:t>‹#›</a:t>
            </a:fld>
            <a:endParaRPr lang="en-US"/>
          </a:p>
        </p:txBody>
      </p:sp>
    </p:spTree>
    <p:extLst>
      <p:ext uri="{BB962C8B-B14F-4D97-AF65-F5344CB8AC3E}">
        <p14:creationId xmlns:p14="http://schemas.microsoft.com/office/powerpoint/2010/main" val="3731637512"/>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81159D34-EC33-434A-BE66-7DAF9F40F426}" type="slidenum">
              <a:rPr lang="en-US"/>
              <a:pPr>
                <a:defRPr/>
              </a:pPr>
              <a:t>‹#›</a:t>
            </a:fld>
            <a:endParaRPr lang="en-US"/>
          </a:p>
        </p:txBody>
      </p:sp>
    </p:spTree>
    <p:extLst>
      <p:ext uri="{BB962C8B-B14F-4D97-AF65-F5344CB8AC3E}">
        <p14:creationId xmlns:p14="http://schemas.microsoft.com/office/powerpoint/2010/main" val="208781123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75672203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defRPr>
            </a:lvl1pPr>
          </a:lstStyle>
          <a:p>
            <a:pPr lvl="0"/>
            <a:endParaRPr lang="en-US" noProof="0" dirty="0"/>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261FDC9A-43CB-F644-9A2B-3250F569F00F}" type="slidenum">
              <a:rPr lang="en-US"/>
              <a:pPr>
                <a:defRPr/>
              </a:pPr>
              <a:t>‹#›</a:t>
            </a:fld>
            <a:endParaRPr lang="en-US"/>
          </a:p>
        </p:txBody>
      </p:sp>
    </p:spTree>
    <p:extLst>
      <p:ext uri="{BB962C8B-B14F-4D97-AF65-F5344CB8AC3E}">
        <p14:creationId xmlns:p14="http://schemas.microsoft.com/office/powerpoint/2010/main" val="804084195"/>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08A4FFB-DC1D-AA46-B0EC-7B90C890AB4B}" type="datetimeFigureOut">
              <a:rPr lang="en-SG"/>
              <a:pPr>
                <a:defRPr/>
              </a:pPr>
              <a:t>26/2/26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4564815-0BB6-B541-A7E9-AEFB47CD2593}" type="slidenum">
              <a:rPr lang="en-SG"/>
              <a:pPr>
                <a:defRPr/>
              </a:pPr>
              <a:t>‹#›</a:t>
            </a:fld>
            <a:endParaRPr lang="en-SG"/>
          </a:p>
        </p:txBody>
      </p:sp>
    </p:spTree>
    <p:extLst>
      <p:ext uri="{BB962C8B-B14F-4D97-AF65-F5344CB8AC3E}">
        <p14:creationId xmlns:p14="http://schemas.microsoft.com/office/powerpoint/2010/main" val="2246976207"/>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6D76C66-1880-C043-9E52-AEEA58EA71DE}" type="datetimeFigureOut">
              <a:rPr lang="en-SG"/>
              <a:pPr>
                <a:defRPr/>
              </a:pPr>
              <a:t>26/2/26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067BA5C-B1D0-DC45-9B26-7568F30AD070}" type="slidenum">
              <a:rPr lang="en-SG"/>
              <a:pPr>
                <a:defRPr/>
              </a:pPr>
              <a:t>‹#›</a:t>
            </a:fld>
            <a:endParaRPr lang="en-SG"/>
          </a:p>
        </p:txBody>
      </p:sp>
    </p:spTree>
    <p:extLst>
      <p:ext uri="{BB962C8B-B14F-4D97-AF65-F5344CB8AC3E}">
        <p14:creationId xmlns:p14="http://schemas.microsoft.com/office/powerpoint/2010/main" val="3080770757"/>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3E5785F-73DA-9F42-8B9D-8CDC2C6A5A52}" type="datetimeFigureOut">
              <a:rPr lang="en-SG"/>
              <a:pPr>
                <a:defRPr/>
              </a:pPr>
              <a:t>26/2/26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E3BC30E-CE26-0A4F-840F-9BFFD11FB1D7}" type="slidenum">
              <a:rPr lang="en-SG"/>
              <a:pPr>
                <a:defRPr/>
              </a:pPr>
              <a:t>‹#›</a:t>
            </a:fld>
            <a:endParaRPr lang="en-SG"/>
          </a:p>
        </p:txBody>
      </p:sp>
    </p:spTree>
    <p:extLst>
      <p:ext uri="{BB962C8B-B14F-4D97-AF65-F5344CB8AC3E}">
        <p14:creationId xmlns:p14="http://schemas.microsoft.com/office/powerpoint/2010/main" val="976676550"/>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24716E0-2BDA-5347-BDA0-361BBBADB6FB}" type="datetimeFigureOut">
              <a:rPr lang="en-SG"/>
              <a:pPr>
                <a:defRPr/>
              </a:pPr>
              <a:t>26/2/26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0F7A968-8FAF-3C43-9EC5-E0B7DFCE9265}" type="slidenum">
              <a:rPr lang="en-SG"/>
              <a:pPr>
                <a:defRPr/>
              </a:pPr>
              <a:t>‹#›</a:t>
            </a:fld>
            <a:endParaRPr lang="en-SG"/>
          </a:p>
        </p:txBody>
      </p:sp>
    </p:spTree>
    <p:extLst>
      <p:ext uri="{BB962C8B-B14F-4D97-AF65-F5344CB8AC3E}">
        <p14:creationId xmlns:p14="http://schemas.microsoft.com/office/powerpoint/2010/main" val="195683018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Date Placeholder 6"/>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9D64CA8-227A-D84A-B9A7-9DF395D5B0E8}" type="datetimeFigureOut">
              <a:rPr lang="en-SG"/>
              <a:pPr>
                <a:defRPr/>
              </a:pPr>
              <a:t>26/2/26</a:t>
            </a:fld>
            <a:endParaRPr lang="en-SG"/>
          </a:p>
        </p:txBody>
      </p:sp>
      <p:sp>
        <p:nvSpPr>
          <p:cNvPr id="8" name="Footer Placeholder 7"/>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9" name="Slide Number Placeholder 8"/>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725F67FE-85F6-6644-9258-60AC9C80D894}" type="slidenum">
              <a:rPr lang="en-SG"/>
              <a:pPr>
                <a:defRPr/>
              </a:pPr>
              <a:t>‹#›</a:t>
            </a:fld>
            <a:endParaRPr lang="en-SG"/>
          </a:p>
        </p:txBody>
      </p:sp>
    </p:spTree>
    <p:extLst>
      <p:ext uri="{BB962C8B-B14F-4D97-AF65-F5344CB8AC3E}">
        <p14:creationId xmlns:p14="http://schemas.microsoft.com/office/powerpoint/2010/main" val="1880391457"/>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DCFDF2E-5364-4C40-82DD-6865FA548905}" type="datetimeFigureOut">
              <a:rPr lang="en-SG"/>
              <a:pPr>
                <a:defRPr/>
              </a:pPr>
              <a:t>26/2/26</a:t>
            </a:fld>
            <a:endParaRPr lang="en-SG"/>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5" name="Slide Number Placeholder 4"/>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58F16DB-3B9E-EE44-AE9D-12115C8843B1}" type="slidenum">
              <a:rPr lang="en-SG"/>
              <a:pPr>
                <a:defRPr/>
              </a:pPr>
              <a:t>‹#›</a:t>
            </a:fld>
            <a:endParaRPr lang="en-SG"/>
          </a:p>
        </p:txBody>
      </p:sp>
    </p:spTree>
    <p:extLst>
      <p:ext uri="{BB962C8B-B14F-4D97-AF65-F5344CB8AC3E}">
        <p14:creationId xmlns:p14="http://schemas.microsoft.com/office/powerpoint/2010/main" val="1045246104"/>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F51ACB8-3A1E-B545-B04F-B77F767DE5B0}" type="datetimeFigureOut">
              <a:rPr lang="en-SG"/>
              <a:pPr>
                <a:defRPr/>
              </a:pPr>
              <a:t>26/2/26</a:t>
            </a:fld>
            <a:endParaRPr lang="en-SG"/>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4" name="Slide Number Placeholder 3"/>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D7340C9B-54F0-BC42-AD84-106548DFED56}" type="slidenum">
              <a:rPr lang="en-SG"/>
              <a:pPr>
                <a:defRPr/>
              </a:pPr>
              <a:t>‹#›</a:t>
            </a:fld>
            <a:endParaRPr lang="en-SG"/>
          </a:p>
        </p:txBody>
      </p:sp>
    </p:spTree>
    <p:extLst>
      <p:ext uri="{BB962C8B-B14F-4D97-AF65-F5344CB8AC3E}">
        <p14:creationId xmlns:p14="http://schemas.microsoft.com/office/powerpoint/2010/main" val="1929599568"/>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85D0D7F-F571-B842-A7C8-CCD890D7387C}" type="datetimeFigureOut">
              <a:rPr lang="en-SG"/>
              <a:pPr>
                <a:defRPr/>
              </a:pPr>
              <a:t>26/2/26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EC77371-22AB-7C4E-A7A7-2C46AD3DE155}" type="slidenum">
              <a:rPr lang="en-SG"/>
              <a:pPr>
                <a:defRPr/>
              </a:pPr>
              <a:t>‹#›</a:t>
            </a:fld>
            <a:endParaRPr lang="en-SG"/>
          </a:p>
        </p:txBody>
      </p:sp>
    </p:spTree>
    <p:extLst>
      <p:ext uri="{BB962C8B-B14F-4D97-AF65-F5344CB8AC3E}">
        <p14:creationId xmlns:p14="http://schemas.microsoft.com/office/powerpoint/2010/main" val="3620751957"/>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27BB36E-64DC-FD43-8685-B1F9578AC27A}" type="datetimeFigureOut">
              <a:rPr lang="en-SG"/>
              <a:pPr>
                <a:defRPr/>
              </a:pPr>
              <a:t>26/2/26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9C37387-569A-7C4F-9982-3087420045A2}" type="slidenum">
              <a:rPr lang="en-SG"/>
              <a:pPr>
                <a:defRPr/>
              </a:pPr>
              <a:t>‹#›</a:t>
            </a:fld>
            <a:endParaRPr lang="en-SG"/>
          </a:p>
        </p:txBody>
      </p:sp>
    </p:spTree>
    <p:extLst>
      <p:ext uri="{BB962C8B-B14F-4D97-AF65-F5344CB8AC3E}">
        <p14:creationId xmlns:p14="http://schemas.microsoft.com/office/powerpoint/2010/main" val="290554180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36815211"/>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6CD3354-08AE-5B41-B938-00349DC60252}" type="datetimeFigureOut">
              <a:rPr lang="en-SG"/>
              <a:pPr>
                <a:defRPr/>
              </a:pPr>
              <a:t>26/2/26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1E4CE93-9BD0-C748-9C1D-BDBE92525558}" type="slidenum">
              <a:rPr lang="en-SG"/>
              <a:pPr>
                <a:defRPr/>
              </a:pPr>
              <a:t>‹#›</a:t>
            </a:fld>
            <a:endParaRPr lang="en-SG"/>
          </a:p>
        </p:txBody>
      </p:sp>
    </p:spTree>
    <p:extLst>
      <p:ext uri="{BB962C8B-B14F-4D97-AF65-F5344CB8AC3E}">
        <p14:creationId xmlns:p14="http://schemas.microsoft.com/office/powerpoint/2010/main" val="3606357159"/>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6ADA465-97F9-954F-B2DD-9DFF11A7C7CC}" type="datetimeFigureOut">
              <a:rPr lang="en-SG"/>
              <a:pPr>
                <a:defRPr/>
              </a:pPr>
              <a:t>26/2/26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A39E09D-0713-5F4A-8105-52BD0F4B0356}" type="slidenum">
              <a:rPr lang="en-SG"/>
              <a:pPr>
                <a:defRPr/>
              </a:pPr>
              <a:t>‹#›</a:t>
            </a:fld>
            <a:endParaRPr lang="en-SG"/>
          </a:p>
        </p:txBody>
      </p:sp>
    </p:spTree>
    <p:extLst>
      <p:ext uri="{BB962C8B-B14F-4D97-AF65-F5344CB8AC3E}">
        <p14:creationId xmlns:p14="http://schemas.microsoft.com/office/powerpoint/2010/main" val="2848956190"/>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3"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1"/>
              </a:soli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4"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1"/>
              </a:soli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8"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1"/>
              </a:soli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0" name="Freeform 46"/>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1" name="Freeform 47"/>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2" name="Freeform 48"/>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3" name="Freeform 49"/>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4" name="Freeform 50"/>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5" name="Freeform 51"/>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6" name="Freeform 52"/>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grpSp>
      <p:sp>
        <p:nvSpPr>
          <p:cNvPr id="221250" name="Rectangle 66"/>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22125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69" name="Rectangle 69"/>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0" name="Rectangle 7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DE19771-2A54-0047-8916-90040077D376}" type="slidenum">
              <a:rPr lang="en-US" smtClean="0"/>
              <a:pPr>
                <a:defRPr/>
              </a:pPr>
              <a:t>‹#›</a:t>
            </a:fld>
            <a:endParaRPr lang="en-US" dirty="0"/>
          </a:p>
        </p:txBody>
      </p:sp>
    </p:spTree>
    <p:extLst>
      <p:ext uri="{BB962C8B-B14F-4D97-AF65-F5344CB8AC3E}">
        <p14:creationId xmlns:p14="http://schemas.microsoft.com/office/powerpoint/2010/main" val="1259863773"/>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C4FF745-1D80-C24F-95C8-111CAAC45E37}" type="slidenum">
              <a:rPr lang="en-US" smtClean="0"/>
              <a:pPr>
                <a:defRPr/>
              </a:pPr>
              <a:t>‹#›</a:t>
            </a:fld>
            <a:endParaRPr lang="en-US" dirty="0"/>
          </a:p>
        </p:txBody>
      </p:sp>
    </p:spTree>
    <p:extLst>
      <p:ext uri="{BB962C8B-B14F-4D97-AF65-F5344CB8AC3E}">
        <p14:creationId xmlns:p14="http://schemas.microsoft.com/office/powerpoint/2010/main" val="2088327881"/>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5A12875-1434-8748-BC8C-5DF94B3C7764}" type="slidenum">
              <a:rPr lang="en-US" smtClean="0"/>
              <a:pPr>
                <a:defRPr/>
              </a:pPr>
              <a:t>‹#›</a:t>
            </a:fld>
            <a:endParaRPr lang="en-US" dirty="0"/>
          </a:p>
        </p:txBody>
      </p:sp>
    </p:spTree>
    <p:extLst>
      <p:ext uri="{BB962C8B-B14F-4D97-AF65-F5344CB8AC3E}">
        <p14:creationId xmlns:p14="http://schemas.microsoft.com/office/powerpoint/2010/main" val="1734712970"/>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8A15386-5B4F-7D45-9FAE-E37BBA5D9B41}" type="slidenum">
              <a:rPr lang="en-US" smtClean="0"/>
              <a:pPr>
                <a:defRPr/>
              </a:pPr>
              <a:t>‹#›</a:t>
            </a:fld>
            <a:endParaRPr lang="en-US" dirty="0"/>
          </a:p>
        </p:txBody>
      </p:sp>
    </p:spTree>
    <p:extLst>
      <p:ext uri="{BB962C8B-B14F-4D97-AF65-F5344CB8AC3E}">
        <p14:creationId xmlns:p14="http://schemas.microsoft.com/office/powerpoint/2010/main" val="4134216994"/>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1918875-A777-0E40-8C8F-5FA6C852E1AC}" type="slidenum">
              <a:rPr lang="en-US" smtClean="0"/>
              <a:pPr>
                <a:defRPr/>
              </a:pPr>
              <a:t>‹#›</a:t>
            </a:fld>
            <a:endParaRPr lang="en-US" dirty="0"/>
          </a:p>
        </p:txBody>
      </p:sp>
    </p:spTree>
    <p:extLst>
      <p:ext uri="{BB962C8B-B14F-4D97-AF65-F5344CB8AC3E}">
        <p14:creationId xmlns:p14="http://schemas.microsoft.com/office/powerpoint/2010/main" val="1573888319"/>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ACCA4B-8D25-EE4F-9AF2-7911BB32218C}" type="slidenum">
              <a:rPr lang="en-US" smtClean="0"/>
              <a:pPr>
                <a:defRPr/>
              </a:pPr>
              <a:t>‹#›</a:t>
            </a:fld>
            <a:endParaRPr lang="en-US" dirty="0"/>
          </a:p>
        </p:txBody>
      </p:sp>
    </p:spTree>
    <p:extLst>
      <p:ext uri="{BB962C8B-B14F-4D97-AF65-F5344CB8AC3E}">
        <p14:creationId xmlns:p14="http://schemas.microsoft.com/office/powerpoint/2010/main" val="2821110894"/>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AB59C8D-C055-1E44-8572-500644DDC8B8}" type="slidenum">
              <a:rPr lang="en-US" smtClean="0"/>
              <a:pPr>
                <a:defRPr/>
              </a:pPr>
              <a:t>‹#›</a:t>
            </a:fld>
            <a:endParaRPr lang="en-US" dirty="0"/>
          </a:p>
        </p:txBody>
      </p:sp>
    </p:spTree>
    <p:extLst>
      <p:ext uri="{BB962C8B-B14F-4D97-AF65-F5344CB8AC3E}">
        <p14:creationId xmlns:p14="http://schemas.microsoft.com/office/powerpoint/2010/main" val="377449397"/>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60AA563-CAE0-EB42-A03B-3831C7C063C3}" type="slidenum">
              <a:rPr lang="en-US" smtClean="0"/>
              <a:pPr>
                <a:defRPr/>
              </a:pPr>
              <a:t>‹#›</a:t>
            </a:fld>
            <a:endParaRPr lang="en-US" dirty="0"/>
          </a:p>
        </p:txBody>
      </p:sp>
    </p:spTree>
    <p:extLst>
      <p:ext uri="{BB962C8B-B14F-4D97-AF65-F5344CB8AC3E}">
        <p14:creationId xmlns:p14="http://schemas.microsoft.com/office/powerpoint/2010/main" val="373437138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282098773"/>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E2026F-D3F5-9C4F-95C8-8EE1E6E94D79}" type="slidenum">
              <a:rPr lang="en-US" smtClean="0"/>
              <a:pPr>
                <a:defRPr/>
              </a:pPr>
              <a:t>‹#›</a:t>
            </a:fld>
            <a:endParaRPr lang="en-US" dirty="0"/>
          </a:p>
        </p:txBody>
      </p:sp>
    </p:spTree>
    <p:extLst>
      <p:ext uri="{BB962C8B-B14F-4D97-AF65-F5344CB8AC3E}">
        <p14:creationId xmlns:p14="http://schemas.microsoft.com/office/powerpoint/2010/main" val="324748079"/>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F59FFD-F782-7543-964C-2ABA47AA0E6D}" type="slidenum">
              <a:rPr lang="en-US" smtClean="0"/>
              <a:pPr>
                <a:defRPr/>
              </a:pPr>
              <a:t>‹#›</a:t>
            </a:fld>
            <a:endParaRPr lang="en-US" dirty="0"/>
          </a:p>
        </p:txBody>
      </p:sp>
    </p:spTree>
    <p:extLst>
      <p:ext uri="{BB962C8B-B14F-4D97-AF65-F5344CB8AC3E}">
        <p14:creationId xmlns:p14="http://schemas.microsoft.com/office/powerpoint/2010/main" val="206865547"/>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3D8D930-196F-2A4E-895E-7C83573FD60B}" type="slidenum">
              <a:rPr lang="en-US" smtClean="0"/>
              <a:pPr>
                <a:defRPr/>
              </a:pPr>
              <a:t>‹#›</a:t>
            </a:fld>
            <a:endParaRPr lang="en-US" dirty="0"/>
          </a:p>
        </p:txBody>
      </p:sp>
    </p:spTree>
    <p:extLst>
      <p:ext uri="{BB962C8B-B14F-4D97-AF65-F5344CB8AC3E}">
        <p14:creationId xmlns:p14="http://schemas.microsoft.com/office/powerpoint/2010/main" val="55848762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7"/>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68"/>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9"/>
          <p:cNvSpPr>
            <a:spLocks noGrp="1" noChangeArrowheads="1"/>
          </p:cNvSpPr>
          <p:nvPr>
            <p:ph type="sldNum" sz="quarter" idx="12"/>
          </p:nvPr>
        </p:nvSpPr>
        <p:spPr/>
        <p:txBody>
          <a:bodyPr/>
          <a:lstStyle>
            <a:lvl1pPr>
              <a:defRPr b="1">
                <a:latin typeface="Engravers MT" charset="0"/>
              </a:defRPr>
            </a:lvl1pPr>
          </a:lstStyle>
          <a:p>
            <a:pPr>
              <a:defRPr/>
            </a:pPr>
            <a:fld id="{16DEC45D-C811-7148-8153-CF8B7FE969BE}" type="slidenum">
              <a:rPr lang="en-US"/>
              <a:pPr>
                <a:defRPr/>
              </a:pPr>
              <a:t>‹#›</a:t>
            </a:fld>
            <a:endParaRPr lang="en-US"/>
          </a:p>
        </p:txBody>
      </p:sp>
    </p:spTree>
    <p:extLst>
      <p:ext uri="{BB962C8B-B14F-4D97-AF65-F5344CB8AC3E}">
        <p14:creationId xmlns:p14="http://schemas.microsoft.com/office/powerpoint/2010/main" val="624891398"/>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p:txBody>
          <a:bodyPr/>
          <a:lstStyle>
            <a:lvl1pPr>
              <a:defRPr b="1">
                <a:latin typeface="Engravers MT" charset="0"/>
              </a:defRPr>
            </a:lvl1pPr>
          </a:lstStyle>
          <a:p>
            <a:pPr>
              <a:defRPr/>
            </a:pPr>
            <a:fld id="{CA61734E-D973-5249-BD11-0B1A89756A98}" type="slidenum">
              <a:rPr lang="en-US"/>
              <a:pPr>
                <a:defRPr/>
              </a:pPr>
              <a:t>‹#›</a:t>
            </a:fld>
            <a:endParaRPr lang="en-US"/>
          </a:p>
        </p:txBody>
      </p:sp>
    </p:spTree>
    <p:extLst>
      <p:ext uri="{BB962C8B-B14F-4D97-AF65-F5344CB8AC3E}">
        <p14:creationId xmlns:p14="http://schemas.microsoft.com/office/powerpoint/2010/main" val="1879494324"/>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3" name="Rectangle 68"/>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9"/>
          <p:cNvSpPr>
            <a:spLocks noGrp="1" noChangeArrowheads="1"/>
          </p:cNvSpPr>
          <p:nvPr>
            <p:ph type="sldNum" sz="quarter" idx="12"/>
          </p:nvPr>
        </p:nvSpPr>
        <p:spPr/>
        <p:txBody>
          <a:bodyPr/>
          <a:lstStyle>
            <a:lvl1pPr>
              <a:defRPr b="1">
                <a:latin typeface="Engravers MT" charset="0"/>
              </a:defRPr>
            </a:lvl1pPr>
          </a:lstStyle>
          <a:p>
            <a:pPr>
              <a:defRPr/>
            </a:pPr>
            <a:fld id="{D38C7381-6E33-8B44-A212-589FA1C5D692}" type="slidenum">
              <a:rPr lang="en-US"/>
              <a:pPr>
                <a:defRPr/>
              </a:pPr>
              <a:t>‹#›</a:t>
            </a:fld>
            <a:endParaRPr lang="en-US"/>
          </a:p>
        </p:txBody>
      </p:sp>
    </p:spTree>
    <p:extLst>
      <p:ext uri="{BB962C8B-B14F-4D97-AF65-F5344CB8AC3E}">
        <p14:creationId xmlns:p14="http://schemas.microsoft.com/office/powerpoint/2010/main" val="1633197328"/>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1"/>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7"/>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6" name="Rectangle 68"/>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9"/>
          <p:cNvSpPr>
            <a:spLocks noGrp="1" noChangeArrowheads="1"/>
          </p:cNvSpPr>
          <p:nvPr>
            <p:ph type="sldNum" sz="quarter" idx="12"/>
          </p:nvPr>
        </p:nvSpPr>
        <p:spPr/>
        <p:txBody>
          <a:bodyPr/>
          <a:lstStyle>
            <a:lvl1pPr>
              <a:defRPr b="1">
                <a:latin typeface="Engravers MT" charset="0"/>
              </a:defRPr>
            </a:lvl1pPr>
          </a:lstStyle>
          <a:p>
            <a:pPr>
              <a:defRPr/>
            </a:pPr>
            <a:fld id="{D8FFDEDC-BB62-7446-AFE3-9383BF248C8A}" type="slidenum">
              <a:rPr lang="en-US"/>
              <a:pPr>
                <a:defRPr/>
              </a:pPr>
              <a:t>‹#›</a:t>
            </a:fld>
            <a:endParaRPr lang="en-US"/>
          </a:p>
        </p:txBody>
      </p:sp>
    </p:spTree>
    <p:extLst>
      <p:ext uri="{BB962C8B-B14F-4D97-AF65-F5344CB8AC3E}">
        <p14:creationId xmlns:p14="http://schemas.microsoft.com/office/powerpoint/2010/main" val="3184284655"/>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940 w 5740"/>
                <a:gd name="T1" fmla="*/ 0 h 4316"/>
                <a:gd name="T2" fmla="*/ 0 w 5740"/>
                <a:gd name="T3" fmla="*/ 0 h 4316"/>
                <a:gd name="T4" fmla="*/ 0 w 5740"/>
                <a:gd name="T5" fmla="*/ 0 h 4316"/>
                <a:gd name="T6" fmla="*/ 5940 w 5740"/>
                <a:gd name="T7" fmla="*/ 0 h 4316"/>
                <a:gd name="T8" fmla="*/ 5940 w 5740"/>
                <a:gd name="T9" fmla="*/ 0 h 4316"/>
                <a:gd name="T10" fmla="*/ 5940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40" name="Freeform 46"/>
              <p:cNvSpPr>
                <a:spLocks/>
              </p:cNvSpPr>
              <p:nvPr/>
            </p:nvSpPr>
            <p:spPr bwMode="hidden">
              <a:xfrm>
                <a:off x="5280" y="3186"/>
                <a:ext cx="383" cy="96"/>
              </a:xfrm>
              <a:custGeom>
                <a:avLst/>
                <a:gdLst>
                  <a:gd name="T0" fmla="*/ 220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0 w 382"/>
                  <a:gd name="T19" fmla="*/ 96 h 96"/>
                  <a:gd name="T20" fmla="*/ 274 w 382"/>
                  <a:gd name="T21" fmla="*/ 90 h 96"/>
                  <a:gd name="T22" fmla="*/ 322 w 382"/>
                  <a:gd name="T23" fmla="*/ 84 h 96"/>
                  <a:gd name="T24" fmla="*/ 363 w 382"/>
                  <a:gd name="T25" fmla="*/ 66 h 96"/>
                  <a:gd name="T26" fmla="*/ 393 w 382"/>
                  <a:gd name="T27" fmla="*/ 42 h 96"/>
                  <a:gd name="T28" fmla="*/ 387 w 382"/>
                  <a:gd name="T29" fmla="*/ 42 h 96"/>
                  <a:gd name="T30" fmla="*/ 357 w 382"/>
                  <a:gd name="T31" fmla="*/ 66 h 96"/>
                  <a:gd name="T32" fmla="*/ 316 w 382"/>
                  <a:gd name="T33" fmla="*/ 78 h 96"/>
                  <a:gd name="T34" fmla="*/ 274 w 382"/>
                  <a:gd name="T35" fmla="*/ 90 h 96"/>
                  <a:gd name="T36" fmla="*/ 220 w 382"/>
                  <a:gd name="T37" fmla="*/ 96 h 96"/>
                  <a:gd name="T38" fmla="*/ 220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30 w 185"/>
                  <a:gd name="T5" fmla="*/ 36 h 210"/>
                  <a:gd name="T6" fmla="*/ 166 w 185"/>
                  <a:gd name="T7" fmla="*/ 72 h 210"/>
                  <a:gd name="T8" fmla="*/ 172 w 185"/>
                  <a:gd name="T9" fmla="*/ 90 h 210"/>
                  <a:gd name="T10" fmla="*/ 178 w 185"/>
                  <a:gd name="T11" fmla="*/ 114 h 210"/>
                  <a:gd name="T12" fmla="*/ 172 w 185"/>
                  <a:gd name="T13" fmla="*/ 138 h 210"/>
                  <a:gd name="T14" fmla="*/ 160 w 185"/>
                  <a:gd name="T15" fmla="*/ 162 h 210"/>
                  <a:gd name="T16" fmla="*/ 130 w 185"/>
                  <a:gd name="T17" fmla="*/ 180 h 210"/>
                  <a:gd name="T18" fmla="*/ 90 w 185"/>
                  <a:gd name="T19" fmla="*/ 198 h 210"/>
                  <a:gd name="T20" fmla="*/ 107 w 185"/>
                  <a:gd name="T21" fmla="*/ 210 h 210"/>
                  <a:gd name="T22" fmla="*/ 142 w 185"/>
                  <a:gd name="T23" fmla="*/ 192 h 210"/>
                  <a:gd name="T24" fmla="*/ 172 w 185"/>
                  <a:gd name="T25" fmla="*/ 168 h 210"/>
                  <a:gd name="T26" fmla="*/ 190 w 185"/>
                  <a:gd name="T27" fmla="*/ 144 h 210"/>
                  <a:gd name="T28" fmla="*/ 196 w 185"/>
                  <a:gd name="T29" fmla="*/ 114 h 210"/>
                  <a:gd name="T30" fmla="*/ 190 w 185"/>
                  <a:gd name="T31" fmla="*/ 90 h 210"/>
                  <a:gd name="T32" fmla="*/ 184 w 185"/>
                  <a:gd name="T33" fmla="*/ 66 h 210"/>
                  <a:gd name="T34" fmla="*/ 166 w 185"/>
                  <a:gd name="T35" fmla="*/ 48 h 210"/>
                  <a:gd name="T36" fmla="*/ 142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grpSp>
        </p:grpSp>
      </p:grpSp>
      <p:sp>
        <p:nvSpPr>
          <p:cNvPr id="36930" name="Rectangle 66"/>
          <p:cNvSpPr>
            <a:spLocks noGrp="1" noChangeArrowheads="1"/>
          </p:cNvSpPr>
          <p:nvPr>
            <p:ph type="ctrTitle" sz="quarter"/>
          </p:nvPr>
        </p:nvSpPr>
        <p:spPr>
          <a:xfrm>
            <a:off x="685800" y="1692277"/>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p:txBody>
          <a:bodyPr/>
          <a:lstStyle>
            <a:lvl1pPr algn="ctr">
              <a:defRPr b="1" i="0">
                <a:latin typeface="Arial" panose="020B0604020202020204" pitchFamily="34" charset="0"/>
              </a:defRPr>
            </a:lvl1pPr>
          </a:lstStyle>
          <a:p>
            <a:pPr>
              <a:defRPr/>
            </a:pPr>
            <a:endParaRPr lang="en-US" dirty="0"/>
          </a:p>
        </p:txBody>
      </p:sp>
      <p:sp>
        <p:nvSpPr>
          <p:cNvPr id="69" name="Rectangle 69"/>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0" name="Rectangle 70"/>
          <p:cNvSpPr>
            <a:spLocks noGrp="1" noChangeArrowheads="1"/>
          </p:cNvSpPr>
          <p:nvPr>
            <p:ph type="sldNum" sz="quarter" idx="12"/>
          </p:nvPr>
        </p:nvSpPr>
        <p:spPr/>
        <p:txBody>
          <a:bodyPr/>
          <a:lstStyle>
            <a:lvl1pPr>
              <a:defRPr b="1">
                <a:latin typeface="Engravers MT" charset="0"/>
              </a:defRPr>
            </a:lvl1pPr>
          </a:lstStyle>
          <a:p>
            <a:pPr>
              <a:defRPr/>
            </a:pPr>
            <a:fld id="{BF9E065D-43F3-414F-9553-C391A79B3FFC}" type="slidenum">
              <a:rPr lang="en-US"/>
              <a:pPr>
                <a:defRPr/>
              </a:pPr>
              <a:t>‹#›</a:t>
            </a:fld>
            <a:endParaRPr lang="en-US"/>
          </a:p>
        </p:txBody>
      </p:sp>
    </p:spTree>
    <p:extLst>
      <p:ext uri="{BB962C8B-B14F-4D97-AF65-F5344CB8AC3E}">
        <p14:creationId xmlns:p14="http://schemas.microsoft.com/office/powerpoint/2010/main" val="313585114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A5AA032B-F343-4040-A302-60B51FE431A6}" type="slidenum">
              <a:rPr lang="en-US" smtClean="0"/>
              <a:pPr>
                <a:defRPr/>
              </a:pPr>
              <a:t>‹#›</a:t>
            </a:fld>
            <a:endParaRPr lang="en-US" dirty="0"/>
          </a:p>
        </p:txBody>
      </p:sp>
    </p:spTree>
    <p:extLst>
      <p:ext uri="{BB962C8B-B14F-4D97-AF65-F5344CB8AC3E}">
        <p14:creationId xmlns:p14="http://schemas.microsoft.com/office/powerpoint/2010/main" val="703411361"/>
      </p:ext>
    </p:extLst>
  </p:cSld>
  <p:clrMapOvr>
    <a:masterClrMapping/>
  </p:clrMapOvr>
  <p:transition spd="med">
    <p:randomBar dir="vert"/>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1D4C350B-D93B-F442-87E4-F5D3387E0801}" type="slidenum">
              <a:rPr lang="en-US" smtClean="0"/>
              <a:pPr>
                <a:defRPr/>
              </a:pPr>
              <a:t>‹#›</a:t>
            </a:fld>
            <a:endParaRPr lang="en-US" dirty="0"/>
          </a:p>
        </p:txBody>
      </p:sp>
    </p:spTree>
    <p:extLst>
      <p:ext uri="{BB962C8B-B14F-4D97-AF65-F5344CB8AC3E}">
        <p14:creationId xmlns:p14="http://schemas.microsoft.com/office/powerpoint/2010/main" val="1767142155"/>
      </p:ext>
    </p:extLst>
  </p:cSld>
  <p:clrMapOvr>
    <a:masterClrMapping/>
  </p:clrMapOvr>
  <p:transition spd="med">
    <p:randomBar dir="vert"/>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Slide Number Placeholder 7"/>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125086118"/>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30F30067-492C-6343-9714-5F88F97C219E}" type="slidenum">
              <a:rPr lang="en-US" smtClean="0"/>
              <a:pPr>
                <a:defRPr/>
              </a:pPr>
              <a:t>‹#›</a:t>
            </a:fld>
            <a:endParaRPr lang="en-US" dirty="0"/>
          </a:p>
        </p:txBody>
      </p:sp>
    </p:spTree>
    <p:extLst>
      <p:ext uri="{BB962C8B-B14F-4D97-AF65-F5344CB8AC3E}">
        <p14:creationId xmlns:p14="http://schemas.microsoft.com/office/powerpoint/2010/main" val="4056056777"/>
      </p:ext>
    </p:extLst>
  </p:cSld>
  <p:clrMapOvr>
    <a:masterClrMapping/>
  </p:clrMapOvr>
  <p:transition spd="med">
    <p:randomBar dir="vert"/>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002F1A5E-7E70-7F40-A725-2BFE50077A17}" type="slidenum">
              <a:rPr lang="en-US" smtClean="0"/>
              <a:pPr>
                <a:defRPr/>
              </a:pPr>
              <a:t>‹#›</a:t>
            </a:fld>
            <a:endParaRPr lang="en-US" dirty="0"/>
          </a:p>
        </p:txBody>
      </p:sp>
    </p:spTree>
    <p:extLst>
      <p:ext uri="{BB962C8B-B14F-4D97-AF65-F5344CB8AC3E}">
        <p14:creationId xmlns:p14="http://schemas.microsoft.com/office/powerpoint/2010/main" val="2568286120"/>
      </p:ext>
    </p:extLst>
  </p:cSld>
  <p:clrMapOvr>
    <a:masterClrMapping/>
  </p:clrMapOvr>
  <p:transition spd="med">
    <p:randomBar dir="vert"/>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AB89C03A-7B9A-F449-872A-53EB2AE8F033}" type="slidenum">
              <a:rPr lang="en-US" smtClean="0"/>
              <a:pPr>
                <a:defRPr/>
              </a:pPr>
              <a:t>‹#›</a:t>
            </a:fld>
            <a:endParaRPr lang="en-US" dirty="0"/>
          </a:p>
        </p:txBody>
      </p:sp>
    </p:spTree>
    <p:extLst>
      <p:ext uri="{BB962C8B-B14F-4D97-AF65-F5344CB8AC3E}">
        <p14:creationId xmlns:p14="http://schemas.microsoft.com/office/powerpoint/2010/main" val="1239856068"/>
      </p:ext>
    </p:extLst>
  </p:cSld>
  <p:clrMapOvr>
    <a:masterClrMapping/>
  </p:clrMapOvr>
  <p:transition spd="med">
    <p:randomBar dir="vert"/>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6AD6521F-0C79-CF43-B32B-59E163DB3836}" type="slidenum">
              <a:rPr lang="en-US" smtClean="0"/>
              <a:pPr>
                <a:defRPr/>
              </a:pPr>
              <a:t>‹#›</a:t>
            </a:fld>
            <a:endParaRPr lang="en-US" dirty="0"/>
          </a:p>
        </p:txBody>
      </p:sp>
    </p:spTree>
    <p:extLst>
      <p:ext uri="{BB962C8B-B14F-4D97-AF65-F5344CB8AC3E}">
        <p14:creationId xmlns:p14="http://schemas.microsoft.com/office/powerpoint/2010/main" val="3420170773"/>
      </p:ext>
    </p:extLst>
  </p:cSld>
  <p:clrMapOvr>
    <a:masterClrMapping/>
  </p:clrMapOvr>
  <p:transition spd="med">
    <p:randomBar dir="vert"/>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78167CB3-685D-1D4E-AF46-59A4E276561D}" type="slidenum">
              <a:rPr lang="en-US" smtClean="0"/>
              <a:pPr>
                <a:defRPr/>
              </a:pPr>
              <a:t>‹#›</a:t>
            </a:fld>
            <a:endParaRPr lang="en-US" dirty="0"/>
          </a:p>
        </p:txBody>
      </p:sp>
    </p:spTree>
    <p:extLst>
      <p:ext uri="{BB962C8B-B14F-4D97-AF65-F5344CB8AC3E}">
        <p14:creationId xmlns:p14="http://schemas.microsoft.com/office/powerpoint/2010/main" val="2221881796"/>
      </p:ext>
    </p:extLst>
  </p:cSld>
  <p:clrMapOvr>
    <a:masterClrMapping/>
  </p:clrMapOvr>
  <p:transition spd="med">
    <p:randomBar dir="vert"/>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CD88617E-CBB5-AD4F-A5A7-3A5C037BCA68}" type="slidenum">
              <a:rPr lang="en-US" smtClean="0"/>
              <a:pPr>
                <a:defRPr/>
              </a:pPr>
              <a:t>‹#›</a:t>
            </a:fld>
            <a:endParaRPr lang="en-US" dirty="0"/>
          </a:p>
        </p:txBody>
      </p:sp>
    </p:spTree>
    <p:extLst>
      <p:ext uri="{BB962C8B-B14F-4D97-AF65-F5344CB8AC3E}">
        <p14:creationId xmlns:p14="http://schemas.microsoft.com/office/powerpoint/2010/main" val="2578230399"/>
      </p:ext>
    </p:extLst>
  </p:cSld>
  <p:clrMapOvr>
    <a:masterClrMapping/>
  </p:clrMapOvr>
  <p:transition spd="med">
    <p:randomBar dir="vert"/>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A149708C-66D4-DA42-BDAF-02149EFF7B90}" type="slidenum">
              <a:rPr lang="en-US" smtClean="0"/>
              <a:pPr>
                <a:defRPr/>
              </a:pPr>
              <a:t>‹#›</a:t>
            </a:fld>
            <a:endParaRPr lang="en-US" dirty="0"/>
          </a:p>
        </p:txBody>
      </p:sp>
    </p:spTree>
    <p:extLst>
      <p:ext uri="{BB962C8B-B14F-4D97-AF65-F5344CB8AC3E}">
        <p14:creationId xmlns:p14="http://schemas.microsoft.com/office/powerpoint/2010/main" val="530429010"/>
      </p:ext>
    </p:extLst>
  </p:cSld>
  <p:clrMapOvr>
    <a:masterClrMapping/>
  </p:clrMapOvr>
  <p:transition spd="med">
    <p:randomBar dir="vert"/>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75B7EAEA-5DA3-0648-B379-685D4E8951EC}" type="slidenum">
              <a:rPr lang="en-US" smtClean="0"/>
              <a:pPr>
                <a:defRPr/>
              </a:pPr>
              <a:t>‹#›</a:t>
            </a:fld>
            <a:endParaRPr lang="en-US" dirty="0"/>
          </a:p>
        </p:txBody>
      </p:sp>
    </p:spTree>
    <p:extLst>
      <p:ext uri="{BB962C8B-B14F-4D97-AF65-F5344CB8AC3E}">
        <p14:creationId xmlns:p14="http://schemas.microsoft.com/office/powerpoint/2010/main" val="3122256120"/>
      </p:ext>
    </p:extLst>
  </p:cSld>
  <p:clrMapOvr>
    <a:masterClrMapping/>
  </p:clrMapOvr>
  <p:transition spd="med">
    <p:randomBar dir="vert"/>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EE21DA28-B47D-2146-8AC8-C5033482F54D}" type="slidenum">
              <a:rPr lang="en-US" smtClean="0"/>
              <a:pPr>
                <a:defRPr/>
              </a:pPr>
              <a:t>‹#›</a:t>
            </a:fld>
            <a:endParaRPr lang="en-US" dirty="0"/>
          </a:p>
        </p:txBody>
      </p:sp>
    </p:spTree>
    <p:extLst>
      <p:ext uri="{BB962C8B-B14F-4D97-AF65-F5344CB8AC3E}">
        <p14:creationId xmlns:p14="http://schemas.microsoft.com/office/powerpoint/2010/main" val="3670024428"/>
      </p:ext>
    </p:extLst>
  </p:cSld>
  <p:clrMapOvr>
    <a:masterClrMapping/>
  </p:clrMapOvr>
  <p:transition spd="med">
    <p:randomBar dir="vert"/>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6F809B5B-3368-754E-B025-2BD63234B0BF}" type="slidenum">
              <a:rPr lang="en-US"/>
              <a:pPr>
                <a:defRPr/>
              </a:pPr>
              <a:t>‹#›</a:t>
            </a:fld>
            <a:endParaRPr lang="en-US"/>
          </a:p>
        </p:txBody>
      </p:sp>
    </p:spTree>
    <p:extLst>
      <p:ext uri="{BB962C8B-B14F-4D97-AF65-F5344CB8AC3E}">
        <p14:creationId xmlns:p14="http://schemas.microsoft.com/office/powerpoint/2010/main" val="281378961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34435803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974001A3-5964-DA44-AE16-E9C0FDA7B92B}" type="slidenum">
              <a:rPr lang="en-US"/>
              <a:pPr>
                <a:defRPr/>
              </a:pPr>
              <a:t>‹#›</a:t>
            </a:fld>
            <a:endParaRPr lang="en-US"/>
          </a:p>
        </p:txBody>
      </p:sp>
    </p:spTree>
    <p:extLst>
      <p:ext uri="{BB962C8B-B14F-4D97-AF65-F5344CB8AC3E}">
        <p14:creationId xmlns:p14="http://schemas.microsoft.com/office/powerpoint/2010/main" val="530065767"/>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EB4ED416-BC54-7D45-9DCF-E3C2200BA9FA}" type="slidenum">
              <a:rPr lang="en-US"/>
              <a:pPr>
                <a:defRPr/>
              </a:pPr>
              <a:t>‹#›</a:t>
            </a:fld>
            <a:endParaRPr lang="en-US"/>
          </a:p>
        </p:txBody>
      </p:sp>
    </p:spTree>
    <p:extLst>
      <p:ext uri="{BB962C8B-B14F-4D97-AF65-F5344CB8AC3E}">
        <p14:creationId xmlns:p14="http://schemas.microsoft.com/office/powerpoint/2010/main" val="3514071234"/>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863744CA-583C-1445-9782-9099550989AD}" type="slidenum">
              <a:rPr lang="en-US"/>
              <a:pPr>
                <a:defRPr/>
              </a:pPr>
              <a:t>‹#›</a:t>
            </a:fld>
            <a:endParaRPr lang="en-US"/>
          </a:p>
        </p:txBody>
      </p:sp>
    </p:spTree>
    <p:extLst>
      <p:ext uri="{BB962C8B-B14F-4D97-AF65-F5344CB8AC3E}">
        <p14:creationId xmlns:p14="http://schemas.microsoft.com/office/powerpoint/2010/main" val="312640871"/>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algn="l">
              <a:defRPr/>
            </a:lvl1pPr>
          </a:lstStyle>
          <a:p>
            <a:pPr>
              <a:defRPr/>
            </a:pPr>
            <a:fld id="{55855ED3-F128-5042-94B0-0AE79A47899A}" type="slidenum">
              <a:rPr lang="en-US"/>
              <a:pPr>
                <a:defRPr/>
              </a:pPr>
              <a:t>‹#›</a:t>
            </a:fld>
            <a:endParaRPr lang="en-US"/>
          </a:p>
        </p:txBody>
      </p:sp>
    </p:spTree>
    <p:extLst>
      <p:ext uri="{BB962C8B-B14F-4D97-AF65-F5344CB8AC3E}">
        <p14:creationId xmlns:p14="http://schemas.microsoft.com/office/powerpoint/2010/main" val="1884291350"/>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algn="l">
              <a:defRPr/>
            </a:lvl1pPr>
          </a:lstStyle>
          <a:p>
            <a:pPr>
              <a:defRPr/>
            </a:pPr>
            <a:fld id="{2A2C9300-0429-8C4E-9D83-F27A72CE0A13}" type="slidenum">
              <a:rPr lang="en-US"/>
              <a:pPr>
                <a:defRPr/>
              </a:pPr>
              <a:t>‹#›</a:t>
            </a:fld>
            <a:endParaRPr lang="en-US"/>
          </a:p>
        </p:txBody>
      </p:sp>
    </p:spTree>
    <p:extLst>
      <p:ext uri="{BB962C8B-B14F-4D97-AF65-F5344CB8AC3E}">
        <p14:creationId xmlns:p14="http://schemas.microsoft.com/office/powerpoint/2010/main" val="3123436296"/>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algn="l">
              <a:defRPr/>
            </a:lvl1pPr>
          </a:lstStyle>
          <a:p>
            <a:pPr>
              <a:defRPr/>
            </a:pPr>
            <a:fld id="{70AEF70A-4CB0-C047-97CF-B197EC927EF2}" type="slidenum">
              <a:rPr lang="en-US"/>
              <a:pPr>
                <a:defRPr/>
              </a:pPr>
              <a:t>‹#›</a:t>
            </a:fld>
            <a:endParaRPr lang="en-US"/>
          </a:p>
        </p:txBody>
      </p:sp>
    </p:spTree>
    <p:extLst>
      <p:ext uri="{BB962C8B-B14F-4D97-AF65-F5344CB8AC3E}">
        <p14:creationId xmlns:p14="http://schemas.microsoft.com/office/powerpoint/2010/main" val="1578443867"/>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05147BB6-A381-664A-B710-36957C107088}" type="slidenum">
              <a:rPr lang="en-US"/>
              <a:pPr>
                <a:defRPr/>
              </a:pPr>
              <a:t>‹#›</a:t>
            </a:fld>
            <a:endParaRPr lang="en-US"/>
          </a:p>
        </p:txBody>
      </p:sp>
    </p:spTree>
    <p:extLst>
      <p:ext uri="{BB962C8B-B14F-4D97-AF65-F5344CB8AC3E}">
        <p14:creationId xmlns:p14="http://schemas.microsoft.com/office/powerpoint/2010/main" val="953272412"/>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7B36DFAE-2770-8048-A6F3-689C0F4C42BF}" type="slidenum">
              <a:rPr lang="en-US"/>
              <a:pPr>
                <a:defRPr/>
              </a:pPr>
              <a:t>‹#›</a:t>
            </a:fld>
            <a:endParaRPr lang="en-US"/>
          </a:p>
        </p:txBody>
      </p:sp>
    </p:spTree>
    <p:extLst>
      <p:ext uri="{BB962C8B-B14F-4D97-AF65-F5344CB8AC3E}">
        <p14:creationId xmlns:p14="http://schemas.microsoft.com/office/powerpoint/2010/main" val="3779386404"/>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0F5D3837-4D13-D845-8CB8-641813B61944}" type="slidenum">
              <a:rPr lang="en-US"/>
              <a:pPr>
                <a:defRPr/>
              </a:pPr>
              <a:t>‹#›</a:t>
            </a:fld>
            <a:endParaRPr lang="en-US"/>
          </a:p>
        </p:txBody>
      </p:sp>
    </p:spTree>
    <p:extLst>
      <p:ext uri="{BB962C8B-B14F-4D97-AF65-F5344CB8AC3E}">
        <p14:creationId xmlns:p14="http://schemas.microsoft.com/office/powerpoint/2010/main" val="3503264389"/>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3A61C5A4-9705-7C46-8FAE-343EF0BF469D}" type="slidenum">
              <a:rPr lang="en-US"/>
              <a:pPr>
                <a:defRPr/>
              </a:pPr>
              <a:t>‹#›</a:t>
            </a:fld>
            <a:endParaRPr lang="en-US"/>
          </a:p>
        </p:txBody>
      </p:sp>
    </p:spTree>
    <p:extLst>
      <p:ext uri="{BB962C8B-B14F-4D97-AF65-F5344CB8AC3E}">
        <p14:creationId xmlns:p14="http://schemas.microsoft.com/office/powerpoint/2010/main" val="102842167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Slide Number Placeholder 2"/>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993910934"/>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3904582150"/>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1903445189"/>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733099802"/>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2862070291"/>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907396405"/>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1151789315"/>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4051398539"/>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3691586664"/>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164981776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130116336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749397547"/>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4209420422"/>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21EF24DA-4393-E24D-874D-94B2BFB7A338}" type="slidenum">
              <a:rPr lang="en-US" smtClean="0"/>
              <a:pPr>
                <a:defRPr/>
              </a:pPr>
              <a:t>‹#›</a:t>
            </a:fld>
            <a:endParaRPr lang="en-US" dirty="0"/>
          </a:p>
        </p:txBody>
      </p:sp>
    </p:spTree>
    <p:extLst>
      <p:ext uri="{BB962C8B-B14F-4D97-AF65-F5344CB8AC3E}">
        <p14:creationId xmlns:p14="http://schemas.microsoft.com/office/powerpoint/2010/main" val="3803808937"/>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A2E7B66F-B982-D74D-8F11-19E20CD6CC8C}" type="slidenum">
              <a:rPr lang="en-US" smtClean="0"/>
              <a:pPr>
                <a:defRPr/>
              </a:pPr>
              <a:t>‹#›</a:t>
            </a:fld>
            <a:endParaRPr lang="en-US" dirty="0"/>
          </a:p>
        </p:txBody>
      </p:sp>
    </p:spTree>
    <p:extLst>
      <p:ext uri="{BB962C8B-B14F-4D97-AF65-F5344CB8AC3E}">
        <p14:creationId xmlns:p14="http://schemas.microsoft.com/office/powerpoint/2010/main" val="529380205"/>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1CB4467B-A469-6142-9D1C-478E4E137CC7}" type="slidenum">
              <a:rPr lang="en-US" smtClean="0"/>
              <a:pPr>
                <a:defRPr/>
              </a:pPr>
              <a:t>‹#›</a:t>
            </a:fld>
            <a:endParaRPr lang="en-US" dirty="0"/>
          </a:p>
        </p:txBody>
      </p:sp>
    </p:spTree>
    <p:extLst>
      <p:ext uri="{BB962C8B-B14F-4D97-AF65-F5344CB8AC3E}">
        <p14:creationId xmlns:p14="http://schemas.microsoft.com/office/powerpoint/2010/main" val="802407021"/>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5DEA0026-1685-7A4B-83A4-C9EC9445FF33}" type="slidenum">
              <a:rPr lang="en-US" smtClean="0"/>
              <a:pPr>
                <a:defRPr/>
              </a:pPr>
              <a:t>‹#›</a:t>
            </a:fld>
            <a:endParaRPr lang="en-US" dirty="0"/>
          </a:p>
        </p:txBody>
      </p:sp>
    </p:spTree>
    <p:extLst>
      <p:ext uri="{BB962C8B-B14F-4D97-AF65-F5344CB8AC3E}">
        <p14:creationId xmlns:p14="http://schemas.microsoft.com/office/powerpoint/2010/main" val="1148203641"/>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8" name="Footer Placeholder 7"/>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9" name="Slide Number Placeholder 8"/>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8FEA724D-C293-B04F-8E3C-D6CB01425DBD}" type="slidenum">
              <a:rPr lang="en-US" smtClean="0"/>
              <a:pPr>
                <a:defRPr/>
              </a:pPr>
              <a:t>‹#›</a:t>
            </a:fld>
            <a:endParaRPr lang="en-US" dirty="0"/>
          </a:p>
        </p:txBody>
      </p:sp>
    </p:spTree>
    <p:extLst>
      <p:ext uri="{BB962C8B-B14F-4D97-AF65-F5344CB8AC3E}">
        <p14:creationId xmlns:p14="http://schemas.microsoft.com/office/powerpoint/2010/main" val="130065404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4" name="Footer Placeholder 3"/>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5" name="Slide Number Placeholder 4"/>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D0AA3E13-390E-714C-AF0E-C3B312AA3945}" type="slidenum">
              <a:rPr lang="en-US" smtClean="0"/>
              <a:pPr>
                <a:defRPr/>
              </a:pPr>
              <a:t>‹#›</a:t>
            </a:fld>
            <a:endParaRPr lang="en-US" dirty="0"/>
          </a:p>
        </p:txBody>
      </p:sp>
    </p:spTree>
    <p:extLst>
      <p:ext uri="{BB962C8B-B14F-4D97-AF65-F5344CB8AC3E}">
        <p14:creationId xmlns:p14="http://schemas.microsoft.com/office/powerpoint/2010/main" val="431201870"/>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3" name="Footer Placeholder 2"/>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4" name="Slide Number Placeholder 3"/>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737A79A9-E188-F64B-8B8C-1BDE4E74E51E}" type="slidenum">
              <a:rPr lang="en-US" smtClean="0"/>
              <a:pPr>
                <a:defRPr/>
              </a:pPr>
              <a:t>‹#›</a:t>
            </a:fld>
            <a:endParaRPr lang="en-US" dirty="0"/>
          </a:p>
        </p:txBody>
      </p:sp>
    </p:spTree>
    <p:extLst>
      <p:ext uri="{BB962C8B-B14F-4D97-AF65-F5344CB8AC3E}">
        <p14:creationId xmlns:p14="http://schemas.microsoft.com/office/powerpoint/2010/main" val="1547420479"/>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C99B843B-4887-7A4B-8673-0E0DC140F565}" type="slidenum">
              <a:rPr lang="en-US" smtClean="0"/>
              <a:pPr>
                <a:defRPr/>
              </a:pPr>
              <a:t>‹#›</a:t>
            </a:fld>
            <a:endParaRPr lang="en-US" dirty="0"/>
          </a:p>
        </p:txBody>
      </p:sp>
    </p:spTree>
    <p:extLst>
      <p:ext uri="{BB962C8B-B14F-4D97-AF65-F5344CB8AC3E}">
        <p14:creationId xmlns:p14="http://schemas.microsoft.com/office/powerpoint/2010/main" val="3125634596"/>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49B3E284-E836-CE46-8356-0E99B58CB058}" type="slidenum">
              <a:rPr lang="en-US" smtClean="0"/>
              <a:pPr>
                <a:defRPr/>
              </a:pPr>
              <a:t>‹#›</a:t>
            </a:fld>
            <a:endParaRPr lang="en-US" dirty="0"/>
          </a:p>
        </p:txBody>
      </p:sp>
    </p:spTree>
    <p:extLst>
      <p:ext uri="{BB962C8B-B14F-4D97-AF65-F5344CB8AC3E}">
        <p14:creationId xmlns:p14="http://schemas.microsoft.com/office/powerpoint/2010/main" val="170042395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70D0F5F-0E2E-4647-A93C-CEEBF40534CA}" type="slidenum">
              <a:rPr lang="en-US" smtClean="0"/>
              <a:pPr/>
              <a:t>‹#›</a:t>
            </a:fld>
            <a:endParaRPr lang="en-US" dirty="0"/>
          </a:p>
        </p:txBody>
      </p:sp>
    </p:spTree>
    <p:extLst>
      <p:ext uri="{BB962C8B-B14F-4D97-AF65-F5344CB8AC3E}">
        <p14:creationId xmlns:p14="http://schemas.microsoft.com/office/powerpoint/2010/main" val="135824108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782369356"/>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1DB539E3-7ADE-E644-8BF6-DD4BB3E6ECF2}" type="slidenum">
              <a:rPr lang="en-US" smtClean="0"/>
              <a:pPr>
                <a:defRPr/>
              </a:pPr>
              <a:t>‹#›</a:t>
            </a:fld>
            <a:endParaRPr lang="en-US" dirty="0"/>
          </a:p>
        </p:txBody>
      </p:sp>
    </p:spTree>
    <p:extLst>
      <p:ext uri="{BB962C8B-B14F-4D97-AF65-F5344CB8AC3E}">
        <p14:creationId xmlns:p14="http://schemas.microsoft.com/office/powerpoint/2010/main" val="3445691712"/>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defTabSz="457200" eaLnBrk="1" hangingPunct="1">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defTabSz="457200" eaLnBrk="1" hangingPunct="1">
              <a:defRPr b="1" i="0">
                <a:latin typeface="Arial" panose="020B0604020202020204" pitchFamily="34" charset="0"/>
                <a:cs typeface="ＭＳ Ｐゴシック" charset="0"/>
              </a:defRPr>
            </a:lvl1pPr>
          </a:lstStyle>
          <a:p>
            <a:pPr>
              <a:defRPr/>
            </a:pPr>
            <a:fld id="{6215E407-C7B3-D641-BCF9-6D492FB25E0E}" type="slidenum">
              <a:rPr lang="en-US" smtClean="0"/>
              <a:pPr>
                <a:defRPr/>
              </a:pPr>
              <a:t>‹#›</a:t>
            </a:fld>
            <a:endParaRPr lang="en-US" dirty="0"/>
          </a:p>
        </p:txBody>
      </p:sp>
    </p:spTree>
    <p:extLst>
      <p:ext uri="{BB962C8B-B14F-4D97-AF65-F5344CB8AC3E}">
        <p14:creationId xmlns:p14="http://schemas.microsoft.com/office/powerpoint/2010/main" val="292568844"/>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2179205637"/>
      </p:ext>
    </p:extLst>
  </p:cSld>
  <p:clrMapOvr>
    <a:masterClrMapping/>
  </p:clrMapOvr>
  <p:transition>
    <p:wheel spokes="0"/>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49977935"/>
      </p:ext>
    </p:extLst>
  </p:cSld>
  <p:clrMapOvr>
    <a:masterClrMapping/>
  </p:clrMapOvr>
  <p:transition>
    <p:wheel spokes="0"/>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554459027"/>
      </p:ext>
    </p:extLst>
  </p:cSld>
  <p:clrMapOvr>
    <a:masterClrMapping/>
  </p:clrMapOvr>
  <p:transition>
    <p:wheel spokes="0"/>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1926600"/>
      </p:ext>
    </p:extLst>
  </p:cSld>
  <p:clrMapOvr>
    <a:masterClrMapping/>
  </p:clrMapOvr>
  <p:transition>
    <p:wheel spokes="0"/>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13473330"/>
      </p:ext>
    </p:extLst>
  </p:cSld>
  <p:clrMapOvr>
    <a:masterClrMapping/>
  </p:clrMapOvr>
  <p:transition>
    <p:wheel spokes="0"/>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927913660"/>
      </p:ext>
    </p:extLst>
  </p:cSld>
  <p:clrMapOvr>
    <a:masterClrMapping/>
  </p:clrMapOvr>
  <p:transition>
    <p:wheel spokes="0"/>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5717495"/>
      </p:ext>
    </p:extLst>
  </p:cSld>
  <p:clrMapOvr>
    <a:masterClrMapping/>
  </p:clrMapOvr>
  <p:transition>
    <p:wheel spokes="0"/>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35991413"/>
      </p:ext>
    </p:extLst>
  </p:cSld>
  <p:clrMapOvr>
    <a:masterClrMapping/>
  </p:clrMapOvr>
  <p:transition>
    <p:wheel spokes="0"/>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361284578"/>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25666826"/>
      </p:ext>
    </p:extLst>
  </p:cSld>
  <p:clrMapOvr>
    <a:masterClrMapping/>
  </p:clrMapOvr>
  <p:transition>
    <p:wheel spokes="0"/>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2601620"/>
      </p:ext>
    </p:extLst>
  </p:cSld>
  <p:clrMapOvr>
    <a:masterClrMapping/>
  </p:clrMapOvr>
  <p:transition>
    <p:wheel spokes="0"/>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79247227"/>
      </p:ext>
    </p:extLst>
  </p:cSld>
  <p:clrMapOvr>
    <a:masterClrMapping/>
  </p:clrMapOvr>
  <p:transition>
    <p:wheel spokes="0"/>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2770"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2771"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2AA2C9B-4DAF-A94E-909D-8DA2CB6B1CD2}" type="slidenum">
              <a:rPr lang="en-US" smtClean="0"/>
              <a:pPr>
                <a:defRPr/>
              </a:pPr>
              <a:t>‹#›</a:t>
            </a:fld>
            <a:endParaRPr lang="en-US" dirty="0"/>
          </a:p>
        </p:txBody>
      </p:sp>
    </p:spTree>
    <p:extLst>
      <p:ext uri="{BB962C8B-B14F-4D97-AF65-F5344CB8AC3E}">
        <p14:creationId xmlns:p14="http://schemas.microsoft.com/office/powerpoint/2010/main" val="3369825581"/>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755E7B6-398F-CA49-A617-2FFB09DA7CAA}" type="slidenum">
              <a:rPr lang="en-US" smtClean="0"/>
              <a:pPr>
                <a:defRPr/>
              </a:pPr>
              <a:t>‹#›</a:t>
            </a:fld>
            <a:endParaRPr lang="en-US" dirty="0"/>
          </a:p>
        </p:txBody>
      </p:sp>
    </p:spTree>
    <p:extLst>
      <p:ext uri="{BB962C8B-B14F-4D97-AF65-F5344CB8AC3E}">
        <p14:creationId xmlns:p14="http://schemas.microsoft.com/office/powerpoint/2010/main" val="2039065915"/>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F1FC0-8EA7-E545-9413-42A57BA183CC}" type="slidenum">
              <a:rPr lang="en-US" smtClean="0"/>
              <a:pPr>
                <a:defRPr/>
              </a:pPr>
              <a:t>‹#›</a:t>
            </a:fld>
            <a:endParaRPr lang="en-US" dirty="0"/>
          </a:p>
        </p:txBody>
      </p:sp>
    </p:spTree>
    <p:extLst>
      <p:ext uri="{BB962C8B-B14F-4D97-AF65-F5344CB8AC3E}">
        <p14:creationId xmlns:p14="http://schemas.microsoft.com/office/powerpoint/2010/main" val="53599546"/>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CCFB3F0-3B93-4847-86B5-82F6E736F324}" type="slidenum">
              <a:rPr lang="en-US" smtClean="0"/>
              <a:pPr>
                <a:defRPr/>
              </a:pPr>
              <a:t>‹#›</a:t>
            </a:fld>
            <a:endParaRPr lang="en-US" dirty="0"/>
          </a:p>
        </p:txBody>
      </p:sp>
    </p:spTree>
    <p:extLst>
      <p:ext uri="{BB962C8B-B14F-4D97-AF65-F5344CB8AC3E}">
        <p14:creationId xmlns:p14="http://schemas.microsoft.com/office/powerpoint/2010/main" val="139853436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D397B10-611C-8141-9774-51D03FC5D67A}" type="slidenum">
              <a:rPr lang="en-US" smtClean="0"/>
              <a:pPr>
                <a:defRPr/>
              </a:pPr>
              <a:t>‹#›</a:t>
            </a:fld>
            <a:endParaRPr lang="en-US" dirty="0"/>
          </a:p>
        </p:txBody>
      </p:sp>
    </p:spTree>
    <p:extLst>
      <p:ext uri="{BB962C8B-B14F-4D97-AF65-F5344CB8AC3E}">
        <p14:creationId xmlns:p14="http://schemas.microsoft.com/office/powerpoint/2010/main" val="3825426929"/>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CFB6B4B-54B3-2F41-AC34-096A5660648D}" type="slidenum">
              <a:rPr lang="en-US" smtClean="0"/>
              <a:pPr>
                <a:defRPr/>
              </a:pPr>
              <a:t>‹#›</a:t>
            </a:fld>
            <a:endParaRPr lang="en-US" dirty="0"/>
          </a:p>
        </p:txBody>
      </p:sp>
    </p:spTree>
    <p:extLst>
      <p:ext uri="{BB962C8B-B14F-4D97-AF65-F5344CB8AC3E}">
        <p14:creationId xmlns:p14="http://schemas.microsoft.com/office/powerpoint/2010/main" val="74099780"/>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2276DE-479E-C248-9BA5-BFE9E65C5CEB}" type="slidenum">
              <a:rPr lang="en-US" smtClean="0"/>
              <a:pPr>
                <a:defRPr/>
              </a:pPr>
              <a:t>‹#›</a:t>
            </a:fld>
            <a:endParaRPr lang="en-US" dirty="0"/>
          </a:p>
        </p:txBody>
      </p:sp>
    </p:spTree>
    <p:extLst>
      <p:ext uri="{BB962C8B-B14F-4D97-AF65-F5344CB8AC3E}">
        <p14:creationId xmlns:p14="http://schemas.microsoft.com/office/powerpoint/2010/main" val="250759254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371742995"/>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F73FCBF-2E7B-9044-9860-5D702A29E531}" type="slidenum">
              <a:rPr lang="en-US" smtClean="0"/>
              <a:pPr>
                <a:defRPr/>
              </a:pPr>
              <a:t>‹#›</a:t>
            </a:fld>
            <a:endParaRPr lang="en-US" dirty="0"/>
          </a:p>
        </p:txBody>
      </p:sp>
    </p:spTree>
    <p:extLst>
      <p:ext uri="{BB962C8B-B14F-4D97-AF65-F5344CB8AC3E}">
        <p14:creationId xmlns:p14="http://schemas.microsoft.com/office/powerpoint/2010/main" val="2988252422"/>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60A792D-47F2-8D4C-8E38-889A1DA58337}" type="slidenum">
              <a:rPr lang="en-US" smtClean="0"/>
              <a:pPr>
                <a:defRPr/>
              </a:pPr>
              <a:t>‹#›</a:t>
            </a:fld>
            <a:endParaRPr lang="en-US" dirty="0"/>
          </a:p>
        </p:txBody>
      </p:sp>
    </p:spTree>
    <p:extLst>
      <p:ext uri="{BB962C8B-B14F-4D97-AF65-F5344CB8AC3E}">
        <p14:creationId xmlns:p14="http://schemas.microsoft.com/office/powerpoint/2010/main" val="1101325981"/>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2A26E6-222A-C543-A247-965731E75807}" type="slidenum">
              <a:rPr lang="en-US" smtClean="0"/>
              <a:pPr>
                <a:defRPr/>
              </a:pPr>
              <a:t>‹#›</a:t>
            </a:fld>
            <a:endParaRPr lang="en-US" dirty="0"/>
          </a:p>
        </p:txBody>
      </p:sp>
    </p:spTree>
    <p:extLst>
      <p:ext uri="{BB962C8B-B14F-4D97-AF65-F5344CB8AC3E}">
        <p14:creationId xmlns:p14="http://schemas.microsoft.com/office/powerpoint/2010/main" val="1120133918"/>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3A2DB72-7ADB-A748-9EF2-1836529D2406}" type="slidenum">
              <a:rPr lang="en-US" smtClean="0"/>
              <a:pPr>
                <a:defRPr/>
              </a:pPr>
              <a:t>‹#›</a:t>
            </a:fld>
            <a:endParaRPr lang="en-US" dirty="0"/>
          </a:p>
        </p:txBody>
      </p:sp>
    </p:spTree>
    <p:extLst>
      <p:ext uri="{BB962C8B-B14F-4D97-AF65-F5344CB8AC3E}">
        <p14:creationId xmlns:p14="http://schemas.microsoft.com/office/powerpoint/2010/main" val="1191111235"/>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F08CE10-99A7-D446-AE85-E9E12ECD5809}" type="slidenum">
              <a:rPr lang="en-US" smtClean="0"/>
              <a:pPr>
                <a:defRPr/>
              </a:pPr>
              <a:t>‹#›</a:t>
            </a:fld>
            <a:endParaRPr lang="en-US" dirty="0"/>
          </a:p>
        </p:txBody>
      </p:sp>
    </p:spTree>
    <p:extLst>
      <p:ext uri="{BB962C8B-B14F-4D97-AF65-F5344CB8AC3E}">
        <p14:creationId xmlns:p14="http://schemas.microsoft.com/office/powerpoint/2010/main" val="1196790492"/>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E656396-FC55-6748-97FB-81AFF441C544}" type="slidenum">
              <a:rPr lang="en-US" smtClean="0"/>
              <a:pPr>
                <a:defRPr/>
              </a:pPr>
              <a:t>‹#›</a:t>
            </a:fld>
            <a:endParaRPr lang="en-US" dirty="0"/>
          </a:p>
        </p:txBody>
      </p:sp>
    </p:spTree>
    <p:extLst>
      <p:ext uri="{BB962C8B-B14F-4D97-AF65-F5344CB8AC3E}">
        <p14:creationId xmlns:p14="http://schemas.microsoft.com/office/powerpoint/2010/main" val="1954748650"/>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910B8B-851D-F04D-9243-9D8E21E6512B}" type="slidenum">
              <a:rPr lang="en-US" smtClean="0"/>
              <a:pPr>
                <a:defRPr/>
              </a:pPr>
              <a:t>‹#›</a:t>
            </a:fld>
            <a:endParaRPr lang="en-US" dirty="0"/>
          </a:p>
        </p:txBody>
      </p:sp>
    </p:spTree>
    <p:extLst>
      <p:ext uri="{BB962C8B-B14F-4D97-AF65-F5344CB8AC3E}">
        <p14:creationId xmlns:p14="http://schemas.microsoft.com/office/powerpoint/2010/main" val="2463907714"/>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83BE79-1F8C-5F42-ADC9-47368B60D649}" type="slidenum">
              <a:rPr lang="en-US" smtClean="0"/>
              <a:pPr>
                <a:defRPr/>
              </a:pPr>
              <a:t>‹#›</a:t>
            </a:fld>
            <a:endParaRPr lang="en-US" dirty="0"/>
          </a:p>
        </p:txBody>
      </p:sp>
    </p:spTree>
    <p:extLst>
      <p:ext uri="{BB962C8B-B14F-4D97-AF65-F5344CB8AC3E}">
        <p14:creationId xmlns:p14="http://schemas.microsoft.com/office/powerpoint/2010/main" val="1525130660"/>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371887-0497-5146-B588-649119550075}" type="slidenum">
              <a:rPr lang="en-US" smtClean="0"/>
              <a:pPr>
                <a:defRPr/>
              </a:pPr>
              <a:t>‹#›</a:t>
            </a:fld>
            <a:endParaRPr lang="en-US" dirty="0"/>
          </a:p>
        </p:txBody>
      </p:sp>
    </p:spTree>
    <p:extLst>
      <p:ext uri="{BB962C8B-B14F-4D97-AF65-F5344CB8AC3E}">
        <p14:creationId xmlns:p14="http://schemas.microsoft.com/office/powerpoint/2010/main" val="3562016581"/>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397B018-43CF-924E-9D3F-66FB7981FA3F}" type="slidenum">
              <a:rPr lang="en-US" smtClean="0"/>
              <a:pPr>
                <a:defRPr/>
              </a:pPr>
              <a:t>‹#›</a:t>
            </a:fld>
            <a:endParaRPr lang="en-US" dirty="0"/>
          </a:p>
        </p:txBody>
      </p:sp>
    </p:spTree>
    <p:extLst>
      <p:ext uri="{BB962C8B-B14F-4D97-AF65-F5344CB8AC3E}">
        <p14:creationId xmlns:p14="http://schemas.microsoft.com/office/powerpoint/2010/main" val="241476049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2A7209BC-A144-9D49-891F-3A6BD393149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0050867"/>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92E2B15-E50E-6142-831D-79E7A602FB33}" type="slidenum">
              <a:rPr lang="en-US" smtClean="0"/>
              <a:pPr>
                <a:defRPr/>
              </a:pPr>
              <a:t>‹#›</a:t>
            </a:fld>
            <a:endParaRPr lang="en-US" dirty="0"/>
          </a:p>
        </p:txBody>
      </p:sp>
    </p:spTree>
    <p:extLst>
      <p:ext uri="{BB962C8B-B14F-4D97-AF65-F5344CB8AC3E}">
        <p14:creationId xmlns:p14="http://schemas.microsoft.com/office/powerpoint/2010/main" val="4162720104"/>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94900D-84FD-E149-AD81-A5E5D1A9AF69}" type="slidenum">
              <a:rPr lang="en-US" smtClean="0"/>
              <a:pPr>
                <a:defRPr/>
              </a:pPr>
              <a:t>‹#›</a:t>
            </a:fld>
            <a:endParaRPr lang="en-US" dirty="0"/>
          </a:p>
        </p:txBody>
      </p:sp>
    </p:spTree>
    <p:extLst>
      <p:ext uri="{BB962C8B-B14F-4D97-AF65-F5344CB8AC3E}">
        <p14:creationId xmlns:p14="http://schemas.microsoft.com/office/powerpoint/2010/main" val="1320982864"/>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6C6400-4372-C740-A441-AD255E9C36DA}" type="slidenum">
              <a:rPr lang="en-US" smtClean="0"/>
              <a:pPr>
                <a:defRPr/>
              </a:pPr>
              <a:t>‹#›</a:t>
            </a:fld>
            <a:endParaRPr lang="en-US" dirty="0"/>
          </a:p>
        </p:txBody>
      </p:sp>
    </p:spTree>
    <p:extLst>
      <p:ext uri="{BB962C8B-B14F-4D97-AF65-F5344CB8AC3E}">
        <p14:creationId xmlns:p14="http://schemas.microsoft.com/office/powerpoint/2010/main" val="110864138"/>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4B81755-A3E7-F346-8A26-8C3108B2FB04}" type="slidenum">
              <a:rPr lang="en-US" smtClean="0"/>
              <a:pPr>
                <a:defRPr/>
              </a:pPr>
              <a:t>‹#›</a:t>
            </a:fld>
            <a:endParaRPr lang="en-US" dirty="0"/>
          </a:p>
        </p:txBody>
      </p:sp>
    </p:spTree>
    <p:extLst>
      <p:ext uri="{BB962C8B-B14F-4D97-AF65-F5344CB8AC3E}">
        <p14:creationId xmlns:p14="http://schemas.microsoft.com/office/powerpoint/2010/main" val="3303659705"/>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192EB1-1660-384F-8785-DF76AC756D6D}" type="slidenum">
              <a:rPr lang="en-US" smtClean="0"/>
              <a:pPr>
                <a:defRPr/>
              </a:pPr>
              <a:t>‹#›</a:t>
            </a:fld>
            <a:endParaRPr lang="en-US" dirty="0"/>
          </a:p>
        </p:txBody>
      </p:sp>
    </p:spTree>
    <p:extLst>
      <p:ext uri="{BB962C8B-B14F-4D97-AF65-F5344CB8AC3E}">
        <p14:creationId xmlns:p14="http://schemas.microsoft.com/office/powerpoint/2010/main" val="1434406700"/>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dirty="0"/>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b="1" i="0">
                <a:latin typeface="Arial" panose="020B0604020202020204" pitchFamily="34" charset="0"/>
              </a:defRPr>
            </a:lvl1pPr>
          </a:lstStyle>
          <a:p>
            <a:pPr>
              <a:defRPr/>
            </a:pPr>
            <a:endParaRPr lang="en-US" dirty="0"/>
          </a:p>
        </p:txBody>
      </p:sp>
      <p:sp>
        <p:nvSpPr>
          <p:cNvPr id="10" name="Rectangle 6"/>
          <p:cNvSpPr>
            <a:spLocks noGrp="1" noChangeArrowheads="1"/>
          </p:cNvSpPr>
          <p:nvPr>
            <p:ph type="sldNum" sz="quarter" idx="12"/>
          </p:nvPr>
        </p:nvSpPr>
        <p:spPr/>
        <p:txBody>
          <a:bodyPr anchorCtr="0"/>
          <a:lstStyle>
            <a:lvl1pPr>
              <a:defRPr b="1" i="0">
                <a:latin typeface="Arial" panose="020B0604020202020204" pitchFamily="34" charset="0"/>
              </a:defRPr>
            </a:lvl1pPr>
          </a:lstStyle>
          <a:p>
            <a:fld id="{4FF9F589-DBBC-D840-9619-94C112D0505C}" type="slidenum">
              <a:rPr lang="en-US" smtClean="0"/>
              <a:pPr/>
              <a:t>‹#›</a:t>
            </a:fld>
            <a:endParaRPr lang="en-US" dirty="0"/>
          </a:p>
        </p:txBody>
      </p:sp>
    </p:spTree>
    <p:extLst>
      <p:ext uri="{BB962C8B-B14F-4D97-AF65-F5344CB8AC3E}">
        <p14:creationId xmlns:p14="http://schemas.microsoft.com/office/powerpoint/2010/main" val="1399877307"/>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D677A7B-80D2-CA4B-BADA-6AA28C80E447}" type="slidenum">
              <a:rPr lang="en-US" smtClean="0"/>
              <a:pPr/>
              <a:t>‹#›</a:t>
            </a:fld>
            <a:endParaRPr lang="en-US" dirty="0"/>
          </a:p>
        </p:txBody>
      </p:sp>
    </p:spTree>
    <p:extLst>
      <p:ext uri="{BB962C8B-B14F-4D97-AF65-F5344CB8AC3E}">
        <p14:creationId xmlns:p14="http://schemas.microsoft.com/office/powerpoint/2010/main" val="4060938462"/>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94C05D6-D54A-E445-BB33-430AD74E7CDC}" type="slidenum">
              <a:rPr lang="en-US" smtClean="0"/>
              <a:pPr/>
              <a:t>‹#›</a:t>
            </a:fld>
            <a:endParaRPr lang="en-US" dirty="0"/>
          </a:p>
        </p:txBody>
      </p:sp>
    </p:spTree>
    <p:extLst>
      <p:ext uri="{BB962C8B-B14F-4D97-AF65-F5344CB8AC3E}">
        <p14:creationId xmlns:p14="http://schemas.microsoft.com/office/powerpoint/2010/main" val="1902015339"/>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F1ADE91-0A25-D545-8A9D-C352E855B2ED}" type="slidenum">
              <a:rPr lang="en-US" smtClean="0"/>
              <a:pPr/>
              <a:t>‹#›</a:t>
            </a:fld>
            <a:endParaRPr lang="en-US" dirty="0"/>
          </a:p>
        </p:txBody>
      </p:sp>
    </p:spTree>
    <p:extLst>
      <p:ext uri="{BB962C8B-B14F-4D97-AF65-F5344CB8AC3E}">
        <p14:creationId xmlns:p14="http://schemas.microsoft.com/office/powerpoint/2010/main" val="1380457269"/>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444C931-CF5E-A048-A266-08BD1F9BD59C}" type="slidenum">
              <a:rPr lang="en-US" smtClean="0"/>
              <a:pPr/>
              <a:t>‹#›</a:t>
            </a:fld>
            <a:endParaRPr lang="en-US" dirty="0"/>
          </a:p>
        </p:txBody>
      </p:sp>
    </p:spTree>
    <p:extLst>
      <p:ext uri="{BB962C8B-B14F-4D97-AF65-F5344CB8AC3E}">
        <p14:creationId xmlns:p14="http://schemas.microsoft.com/office/powerpoint/2010/main" val="21001546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03FB94C4-9A17-674A-9CC8-D715F163017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9516618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70D0F5F-0E2E-4647-A93C-CEEBF40534CA}" type="slidenum">
              <a:rPr lang="en-US" smtClean="0"/>
              <a:pPr/>
              <a:t>‹#›</a:t>
            </a:fld>
            <a:endParaRPr lang="en-US" dirty="0"/>
          </a:p>
        </p:txBody>
      </p:sp>
    </p:spTree>
    <p:extLst>
      <p:ext uri="{BB962C8B-B14F-4D97-AF65-F5344CB8AC3E}">
        <p14:creationId xmlns:p14="http://schemas.microsoft.com/office/powerpoint/2010/main" val="531567058"/>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CC5402B-0278-FD4D-9DD1-2BAF33F3038C}" type="slidenum">
              <a:rPr lang="en-US" smtClean="0"/>
              <a:pPr/>
              <a:t>‹#›</a:t>
            </a:fld>
            <a:endParaRPr lang="en-US" dirty="0"/>
          </a:p>
        </p:txBody>
      </p:sp>
    </p:spTree>
    <p:extLst>
      <p:ext uri="{BB962C8B-B14F-4D97-AF65-F5344CB8AC3E}">
        <p14:creationId xmlns:p14="http://schemas.microsoft.com/office/powerpoint/2010/main" val="196575437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ADD7F6A-B344-E149-AB99-DE9486D5FB76}" type="slidenum">
              <a:rPr lang="en-US" smtClean="0"/>
              <a:pPr/>
              <a:t>‹#›</a:t>
            </a:fld>
            <a:endParaRPr lang="en-US" dirty="0"/>
          </a:p>
        </p:txBody>
      </p:sp>
    </p:spTree>
    <p:extLst>
      <p:ext uri="{BB962C8B-B14F-4D97-AF65-F5344CB8AC3E}">
        <p14:creationId xmlns:p14="http://schemas.microsoft.com/office/powerpoint/2010/main" val="1280971295"/>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6731BF9-0FBA-274A-9FAA-059AD1F15246}" type="slidenum">
              <a:rPr lang="en-US" smtClean="0"/>
              <a:pPr/>
              <a:t>‹#›</a:t>
            </a:fld>
            <a:endParaRPr lang="en-US" dirty="0"/>
          </a:p>
        </p:txBody>
      </p:sp>
    </p:spTree>
    <p:extLst>
      <p:ext uri="{BB962C8B-B14F-4D97-AF65-F5344CB8AC3E}">
        <p14:creationId xmlns:p14="http://schemas.microsoft.com/office/powerpoint/2010/main" val="2929848594"/>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A7C00DC-59BE-2A42-BA00-1FF444172BE3}" type="slidenum">
              <a:rPr lang="en-US" smtClean="0"/>
              <a:pPr/>
              <a:t>‹#›</a:t>
            </a:fld>
            <a:endParaRPr lang="en-US" dirty="0"/>
          </a:p>
        </p:txBody>
      </p:sp>
    </p:spTree>
    <p:extLst>
      <p:ext uri="{BB962C8B-B14F-4D97-AF65-F5344CB8AC3E}">
        <p14:creationId xmlns:p14="http://schemas.microsoft.com/office/powerpoint/2010/main" val="1711555287"/>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E6FB605-B809-724A-B092-8A37D33D3B0F}" type="slidenum">
              <a:rPr lang="en-US" smtClean="0"/>
              <a:pPr/>
              <a:t>‹#›</a:t>
            </a:fld>
            <a:endParaRPr lang="en-US" dirty="0"/>
          </a:p>
        </p:txBody>
      </p:sp>
    </p:spTree>
    <p:extLst>
      <p:ext uri="{BB962C8B-B14F-4D97-AF65-F5344CB8AC3E}">
        <p14:creationId xmlns:p14="http://schemas.microsoft.com/office/powerpoint/2010/main" val="1567704043"/>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38F876-6877-394F-92B4-66EAC72CF4D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93323388"/>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B1D5732-8521-9944-8056-6AA314CEDDB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563229"/>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A1CF45-2140-FE40-99F5-F2CE039D56C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80653232"/>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3BC3CF-458C-8842-86FC-C47FD38EB39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3172623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9E0F1E0-DD26-F949-BC0F-562C8D443E9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28075200"/>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DBDC84-D8D2-7B4C-8C2D-393F1B8CF67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69299592"/>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82FF5A-254B-334A-A83C-78FF60D3006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49081965"/>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051CF5-1D28-CC4F-935D-45ECC87C4E6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9000873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0A332F-A8D1-AA48-A751-D0F32532595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624407282"/>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F104E1-DA72-1949-924E-4149584061E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519151797"/>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1ACBE3-C80F-D847-BE72-2B14C91CBB9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660306"/>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6ECDBB4-98B5-0549-80C0-D026C0D2693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60323877"/>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fld id="{F00D4D15-2B28-4D4E-9AF8-68E6B58506EC}" type="datetime1">
              <a:rPr lang="en-US" smtClean="0"/>
              <a:pPr>
                <a:defRPr/>
              </a:pPr>
              <a:t>2/26/26</a:t>
            </a:fld>
            <a:endParaRPr lang="en-US" dirty="0"/>
          </a:p>
        </p:txBody>
      </p:sp>
      <p:sp>
        <p:nvSpPr>
          <p:cNvPr id="3"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1CEC206-21E2-B54B-86DE-812258266D39}" type="slidenum">
              <a:rPr lang="en-US" smtClean="0"/>
              <a:pPr>
                <a:defRPr/>
              </a:pPr>
              <a:t>‹#›</a:t>
            </a:fld>
            <a:endParaRPr lang="en-US" dirty="0"/>
          </a:p>
        </p:txBody>
      </p:sp>
    </p:spTree>
    <p:extLst>
      <p:ext uri="{BB962C8B-B14F-4D97-AF65-F5344CB8AC3E}">
        <p14:creationId xmlns:p14="http://schemas.microsoft.com/office/powerpoint/2010/main" val="1545228897"/>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DF711C-AED7-564F-AC58-2C025336883F}" type="slidenum">
              <a:rPr lang="en-US" smtClean="0"/>
              <a:pPr>
                <a:defRPr/>
              </a:pPr>
              <a:t>‹#›</a:t>
            </a:fld>
            <a:endParaRPr lang="en-US" dirty="0"/>
          </a:p>
        </p:txBody>
      </p:sp>
    </p:spTree>
    <p:extLst>
      <p:ext uri="{BB962C8B-B14F-4D97-AF65-F5344CB8AC3E}">
        <p14:creationId xmlns:p14="http://schemas.microsoft.com/office/powerpoint/2010/main" val="2765745759"/>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966927-8481-BE49-80C2-655A3861320F}" type="slidenum">
              <a:rPr lang="en-US" smtClean="0"/>
              <a:pPr>
                <a:defRPr/>
              </a:pPr>
              <a:t>‹#›</a:t>
            </a:fld>
            <a:endParaRPr lang="en-US" dirty="0"/>
          </a:p>
        </p:txBody>
      </p:sp>
    </p:spTree>
    <p:extLst>
      <p:ext uri="{BB962C8B-B14F-4D97-AF65-F5344CB8AC3E}">
        <p14:creationId xmlns:p14="http://schemas.microsoft.com/office/powerpoint/2010/main" val="194497773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EC47FD8F-6B9D-A343-8E1E-03E2A968BB3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2469863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2ADF0F9-761F-E44A-94D9-0FFC976EA1FD}" type="slidenum">
              <a:rPr lang="en-US" smtClean="0"/>
              <a:pPr>
                <a:defRPr/>
              </a:pPr>
              <a:t>‹#›</a:t>
            </a:fld>
            <a:endParaRPr lang="en-US" dirty="0"/>
          </a:p>
        </p:txBody>
      </p:sp>
    </p:spTree>
    <p:extLst>
      <p:ext uri="{BB962C8B-B14F-4D97-AF65-F5344CB8AC3E}">
        <p14:creationId xmlns:p14="http://schemas.microsoft.com/office/powerpoint/2010/main" val="4001907083"/>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9FAB7E-2E69-7A4D-804D-D2F691EE820D}" type="slidenum">
              <a:rPr lang="en-US" smtClean="0"/>
              <a:pPr>
                <a:defRPr/>
              </a:pPr>
              <a:t>‹#›</a:t>
            </a:fld>
            <a:endParaRPr lang="en-US" dirty="0"/>
          </a:p>
        </p:txBody>
      </p:sp>
    </p:spTree>
    <p:extLst>
      <p:ext uri="{BB962C8B-B14F-4D97-AF65-F5344CB8AC3E}">
        <p14:creationId xmlns:p14="http://schemas.microsoft.com/office/powerpoint/2010/main" val="4194086900"/>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3B0D976-AAB9-3C48-92BC-650BDA47D5AB}" type="slidenum">
              <a:rPr lang="en-US" smtClean="0"/>
              <a:pPr>
                <a:defRPr/>
              </a:pPr>
              <a:t>‹#›</a:t>
            </a:fld>
            <a:endParaRPr lang="en-US" dirty="0"/>
          </a:p>
        </p:txBody>
      </p:sp>
    </p:spTree>
    <p:extLst>
      <p:ext uri="{BB962C8B-B14F-4D97-AF65-F5344CB8AC3E}">
        <p14:creationId xmlns:p14="http://schemas.microsoft.com/office/powerpoint/2010/main" val="1923925534"/>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E2FC881-2FCA-194B-811C-15E7AAD688C2}" type="slidenum">
              <a:rPr lang="en-US" smtClean="0"/>
              <a:pPr>
                <a:defRPr/>
              </a:pPr>
              <a:t>‹#›</a:t>
            </a:fld>
            <a:endParaRPr lang="en-US" dirty="0"/>
          </a:p>
        </p:txBody>
      </p:sp>
    </p:spTree>
    <p:extLst>
      <p:ext uri="{BB962C8B-B14F-4D97-AF65-F5344CB8AC3E}">
        <p14:creationId xmlns:p14="http://schemas.microsoft.com/office/powerpoint/2010/main" val="942777427"/>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E725A4-E3DB-2340-B2A6-E948802208C5}" type="slidenum">
              <a:rPr lang="en-US" smtClean="0"/>
              <a:pPr>
                <a:defRPr/>
              </a:pPr>
              <a:t>‹#›</a:t>
            </a:fld>
            <a:endParaRPr lang="en-US" dirty="0"/>
          </a:p>
        </p:txBody>
      </p:sp>
    </p:spTree>
    <p:extLst>
      <p:ext uri="{BB962C8B-B14F-4D97-AF65-F5344CB8AC3E}">
        <p14:creationId xmlns:p14="http://schemas.microsoft.com/office/powerpoint/2010/main" val="4060397328"/>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5C37D81-51AA-6A46-9E4A-939AC1508F5C}" type="slidenum">
              <a:rPr lang="en-US" smtClean="0"/>
              <a:pPr>
                <a:defRPr/>
              </a:pPr>
              <a:t>‹#›</a:t>
            </a:fld>
            <a:endParaRPr lang="en-US" dirty="0"/>
          </a:p>
        </p:txBody>
      </p:sp>
    </p:spTree>
    <p:extLst>
      <p:ext uri="{BB962C8B-B14F-4D97-AF65-F5344CB8AC3E}">
        <p14:creationId xmlns:p14="http://schemas.microsoft.com/office/powerpoint/2010/main" val="4264192091"/>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B288605-0559-B84B-8F00-5F8B81EF399A}" type="slidenum">
              <a:rPr lang="en-US" smtClean="0"/>
              <a:pPr>
                <a:defRPr/>
              </a:pPr>
              <a:t>‹#›</a:t>
            </a:fld>
            <a:endParaRPr lang="en-US" dirty="0"/>
          </a:p>
        </p:txBody>
      </p:sp>
    </p:spTree>
    <p:extLst>
      <p:ext uri="{BB962C8B-B14F-4D97-AF65-F5344CB8AC3E}">
        <p14:creationId xmlns:p14="http://schemas.microsoft.com/office/powerpoint/2010/main" val="561208011"/>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14E6FA1-1F1D-B446-A175-FB3602D32B1E}" type="slidenum">
              <a:rPr lang="en-US" smtClean="0"/>
              <a:pPr>
                <a:defRPr/>
              </a:pPr>
              <a:t>‹#›</a:t>
            </a:fld>
            <a:endParaRPr lang="en-US" dirty="0"/>
          </a:p>
        </p:txBody>
      </p:sp>
    </p:spTree>
    <p:extLst>
      <p:ext uri="{BB962C8B-B14F-4D97-AF65-F5344CB8AC3E}">
        <p14:creationId xmlns:p14="http://schemas.microsoft.com/office/powerpoint/2010/main" val="2925483582"/>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4D95CC8-8FB1-9F44-9DB2-7BCCA9C76B09}" type="slidenum">
              <a:rPr lang="en-US" smtClean="0"/>
              <a:pPr>
                <a:defRPr/>
              </a:pPr>
              <a:t>‹#›</a:t>
            </a:fld>
            <a:endParaRPr lang="en-US" dirty="0"/>
          </a:p>
        </p:txBody>
      </p:sp>
    </p:spTree>
    <p:extLst>
      <p:ext uri="{BB962C8B-B14F-4D97-AF65-F5344CB8AC3E}">
        <p14:creationId xmlns:p14="http://schemas.microsoft.com/office/powerpoint/2010/main" val="3822253628"/>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944904-6556-8B41-B3C7-5AEC834A8E45}" type="slidenum">
              <a:rPr lang="en-US" smtClean="0"/>
              <a:pPr>
                <a:defRPr/>
              </a:pPr>
              <a:t>‹#›</a:t>
            </a:fld>
            <a:endParaRPr lang="en-US" dirty="0"/>
          </a:p>
        </p:txBody>
      </p:sp>
    </p:spTree>
    <p:extLst>
      <p:ext uri="{BB962C8B-B14F-4D97-AF65-F5344CB8AC3E}">
        <p14:creationId xmlns:p14="http://schemas.microsoft.com/office/powerpoint/2010/main" val="172693585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40CDE598-C91D-DF46-8512-FA41A4338A5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50499477"/>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4A4F018-205B-A542-B0F4-77115D94765A}" type="slidenum">
              <a:rPr lang="en-US" smtClean="0"/>
              <a:pPr>
                <a:defRPr/>
              </a:pPr>
              <a:t>‹#›</a:t>
            </a:fld>
            <a:endParaRPr lang="en-US" dirty="0"/>
          </a:p>
        </p:txBody>
      </p:sp>
    </p:spTree>
    <p:extLst>
      <p:ext uri="{BB962C8B-B14F-4D97-AF65-F5344CB8AC3E}">
        <p14:creationId xmlns:p14="http://schemas.microsoft.com/office/powerpoint/2010/main" val="2648975380"/>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93605B7-E178-FC40-AD9E-0AFC55FCA873}" type="slidenum">
              <a:rPr lang="en-US" smtClean="0"/>
              <a:pPr>
                <a:defRPr/>
              </a:pPr>
              <a:t>‹#›</a:t>
            </a:fld>
            <a:endParaRPr lang="en-US" dirty="0"/>
          </a:p>
        </p:txBody>
      </p:sp>
    </p:spTree>
    <p:extLst>
      <p:ext uri="{BB962C8B-B14F-4D97-AF65-F5344CB8AC3E}">
        <p14:creationId xmlns:p14="http://schemas.microsoft.com/office/powerpoint/2010/main" val="422757271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AE4ACB2-AAF0-964B-9A21-BCCAB90DDE4E}" type="slidenum">
              <a:rPr lang="en-US" smtClean="0"/>
              <a:pPr>
                <a:defRPr/>
              </a:pPr>
              <a:t>‹#›</a:t>
            </a:fld>
            <a:endParaRPr lang="en-US" dirty="0"/>
          </a:p>
        </p:txBody>
      </p:sp>
    </p:spTree>
    <p:extLst>
      <p:ext uri="{BB962C8B-B14F-4D97-AF65-F5344CB8AC3E}">
        <p14:creationId xmlns:p14="http://schemas.microsoft.com/office/powerpoint/2010/main" val="1856846116"/>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FEA0A10B-B180-354D-8527-5B40D23DECC3}" type="slidenum">
              <a:rPr lang="en-US" smtClean="0"/>
              <a:pPr/>
              <a:t>‹#›</a:t>
            </a:fld>
            <a:endParaRPr lang="en-US" dirty="0"/>
          </a:p>
        </p:txBody>
      </p:sp>
    </p:spTree>
    <p:extLst>
      <p:ext uri="{BB962C8B-B14F-4D97-AF65-F5344CB8AC3E}">
        <p14:creationId xmlns:p14="http://schemas.microsoft.com/office/powerpoint/2010/main" val="223443181"/>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31ADAB97-616D-3E47-9AE2-BAC0DA631670}" type="slidenum">
              <a:rPr lang="en-US" smtClean="0"/>
              <a:pPr/>
              <a:t>‹#›</a:t>
            </a:fld>
            <a:endParaRPr lang="en-US" dirty="0"/>
          </a:p>
        </p:txBody>
      </p:sp>
    </p:spTree>
    <p:extLst>
      <p:ext uri="{BB962C8B-B14F-4D97-AF65-F5344CB8AC3E}">
        <p14:creationId xmlns:p14="http://schemas.microsoft.com/office/powerpoint/2010/main" val="407278794"/>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A6496A8C-B326-F247-BC4C-B2EC12438D97}" type="slidenum">
              <a:rPr lang="en-US" smtClean="0"/>
              <a:pPr/>
              <a:t>‹#›</a:t>
            </a:fld>
            <a:endParaRPr lang="en-US" dirty="0"/>
          </a:p>
        </p:txBody>
      </p:sp>
    </p:spTree>
    <p:extLst>
      <p:ext uri="{BB962C8B-B14F-4D97-AF65-F5344CB8AC3E}">
        <p14:creationId xmlns:p14="http://schemas.microsoft.com/office/powerpoint/2010/main" val="132893660"/>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F71A0B63-9BED-B241-A9FE-D95C2E2186A1}" type="slidenum">
              <a:rPr lang="en-US" smtClean="0"/>
              <a:pPr/>
              <a:t>‹#›</a:t>
            </a:fld>
            <a:endParaRPr lang="en-US" dirty="0"/>
          </a:p>
        </p:txBody>
      </p:sp>
    </p:spTree>
    <p:extLst>
      <p:ext uri="{BB962C8B-B14F-4D97-AF65-F5344CB8AC3E}">
        <p14:creationId xmlns:p14="http://schemas.microsoft.com/office/powerpoint/2010/main" val="3759331391"/>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296123555"/>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3168173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80665847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FB857CB6-2D12-974C-985F-0BA557E98A9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15716382"/>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7308563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98120981"/>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488353045"/>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79524617"/>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1077819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21249306"/>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98403785"/>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4438358"/>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C07DCA3-5D4A-504E-90E9-D02FE52EE3B2}" type="slidenum">
              <a:rPr lang="en-US" smtClean="0"/>
              <a:pPr>
                <a:defRPr/>
              </a:pPr>
              <a:t>‹#›</a:t>
            </a:fld>
            <a:endParaRPr lang="en-US" dirty="0"/>
          </a:p>
        </p:txBody>
      </p:sp>
    </p:spTree>
    <p:extLst>
      <p:ext uri="{BB962C8B-B14F-4D97-AF65-F5344CB8AC3E}">
        <p14:creationId xmlns:p14="http://schemas.microsoft.com/office/powerpoint/2010/main" val="2175762310"/>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4652650-FB65-4A48-BEC9-80A43AF82B64}" type="slidenum">
              <a:rPr lang="en-US" smtClean="0"/>
              <a:pPr>
                <a:defRPr/>
              </a:pPr>
              <a:t>‹#›</a:t>
            </a:fld>
            <a:endParaRPr lang="en-US" dirty="0"/>
          </a:p>
        </p:txBody>
      </p:sp>
    </p:spTree>
    <p:extLst>
      <p:ext uri="{BB962C8B-B14F-4D97-AF65-F5344CB8AC3E}">
        <p14:creationId xmlns:p14="http://schemas.microsoft.com/office/powerpoint/2010/main" val="139029116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45CE0417-0D06-FE47-A684-37B103C2435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82544076"/>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FEA0A10B-B180-354D-8527-5B40D23DECC3}" type="slidenum">
              <a:rPr lang="en-US" smtClean="0"/>
              <a:pPr/>
              <a:t>‹#›</a:t>
            </a:fld>
            <a:endParaRPr lang="en-US" dirty="0"/>
          </a:p>
        </p:txBody>
      </p:sp>
    </p:spTree>
    <p:extLst>
      <p:ext uri="{BB962C8B-B14F-4D97-AF65-F5344CB8AC3E}">
        <p14:creationId xmlns:p14="http://schemas.microsoft.com/office/powerpoint/2010/main" val="2223295"/>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31ADAB97-616D-3E47-9AE2-BAC0DA631670}" type="slidenum">
              <a:rPr lang="en-US" smtClean="0"/>
              <a:pPr/>
              <a:t>‹#›</a:t>
            </a:fld>
            <a:endParaRPr lang="en-US" dirty="0"/>
          </a:p>
        </p:txBody>
      </p:sp>
    </p:spTree>
    <p:extLst>
      <p:ext uri="{BB962C8B-B14F-4D97-AF65-F5344CB8AC3E}">
        <p14:creationId xmlns:p14="http://schemas.microsoft.com/office/powerpoint/2010/main" val="931629960"/>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1A570E1E-21E5-E34A-85BE-FC330E6293A1}" type="slidenum">
              <a:rPr lang="en-US" smtClean="0"/>
              <a:pPr/>
              <a:t>‹#›</a:t>
            </a:fld>
            <a:endParaRPr lang="en-US" dirty="0"/>
          </a:p>
        </p:txBody>
      </p:sp>
    </p:spTree>
    <p:extLst>
      <p:ext uri="{BB962C8B-B14F-4D97-AF65-F5344CB8AC3E}">
        <p14:creationId xmlns:p14="http://schemas.microsoft.com/office/powerpoint/2010/main" val="304176354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A14987FC-EFBD-BB78-A80B-605104FD4957}"/>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390E2ECB-2CA5-3619-0191-BB3E6061108A}"/>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3539041128"/>
      </p:ext>
    </p:extLst>
  </p:cSld>
  <p:clrMapOvr>
    <a:masterClrMapping/>
  </p:clrMapOvr>
  <p:transition spd="med">
    <p:fade/>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07FBC12-F760-E404-FCF5-7144D6BB80D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616CDE8-789D-EECC-0A35-27361DFC9A6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8A8A6CA-9908-4051-E130-E3B3FAB63ACB}"/>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914C3B54-5D4D-044A-8C02-361D781B24D7}" type="slidenum">
              <a:rPr lang="en-US" altLang="en-US" smtClean="0"/>
              <a:pPr/>
              <a:t>‹#›</a:t>
            </a:fld>
            <a:endParaRPr lang="en-US" altLang="en-US" dirty="0"/>
          </a:p>
        </p:txBody>
      </p:sp>
    </p:spTree>
    <p:extLst>
      <p:ext uri="{BB962C8B-B14F-4D97-AF65-F5344CB8AC3E}">
        <p14:creationId xmlns:p14="http://schemas.microsoft.com/office/powerpoint/2010/main" val="2783074919"/>
      </p:ext>
    </p:extLst>
  </p:cSld>
  <p:clrMapOvr>
    <a:masterClrMapping/>
  </p:clrMapOvr>
  <p:transition spd="med">
    <p:fade/>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BC6D46FA-EE1A-9A3A-3BD4-7027D08EA71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BFC7235-32E2-4DE8-849B-5484283E4E3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EA86122-A348-56D8-0021-89225259C94B}"/>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7BCB3888-D4B1-1646-9CAE-135907EFCE17}" type="slidenum">
              <a:rPr lang="en-US" altLang="en-US" smtClean="0"/>
              <a:pPr/>
              <a:t>‹#›</a:t>
            </a:fld>
            <a:endParaRPr lang="en-US" altLang="en-US" dirty="0"/>
          </a:p>
        </p:txBody>
      </p:sp>
    </p:spTree>
    <p:extLst>
      <p:ext uri="{BB962C8B-B14F-4D97-AF65-F5344CB8AC3E}">
        <p14:creationId xmlns:p14="http://schemas.microsoft.com/office/powerpoint/2010/main" val="2558799718"/>
      </p:ext>
    </p:extLst>
  </p:cSld>
  <p:clrMapOvr>
    <a:masterClrMapping/>
  </p:clrMapOvr>
  <p:transition spd="med">
    <p:fade/>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FA8C82CB-440B-B0D8-7A6E-95C79640CE1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C2EB84E2-B180-ED33-741D-4CA0582D138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02AB64E2-B84C-01A7-CAD4-108509AE3EB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E7BD691-6686-6141-8D65-8668498068A1}" type="slidenum">
              <a:rPr lang="en-US" altLang="en-US" smtClean="0"/>
              <a:pPr/>
              <a:t>‹#›</a:t>
            </a:fld>
            <a:endParaRPr lang="en-US" altLang="en-US" dirty="0"/>
          </a:p>
        </p:txBody>
      </p:sp>
    </p:spTree>
    <p:extLst>
      <p:ext uri="{BB962C8B-B14F-4D97-AF65-F5344CB8AC3E}">
        <p14:creationId xmlns:p14="http://schemas.microsoft.com/office/powerpoint/2010/main" val="3348715109"/>
      </p:ext>
    </p:extLst>
  </p:cSld>
  <p:clrMapOvr>
    <a:masterClrMapping/>
  </p:clrMapOvr>
  <p:transition spd="med">
    <p:fade/>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7D8C234B-9650-BAD0-765B-EC86F493B15B}"/>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EC842BA1-BA76-621B-0C10-42046DA1970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33335948-7208-6017-5255-11BF3D8A8D7D}"/>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0A21DF0E-7236-8B4C-9A69-34656C2A5285}" type="slidenum">
              <a:rPr lang="en-US" altLang="en-US" smtClean="0"/>
              <a:pPr/>
              <a:t>‹#›</a:t>
            </a:fld>
            <a:endParaRPr lang="en-US" altLang="en-US" dirty="0"/>
          </a:p>
        </p:txBody>
      </p:sp>
    </p:spTree>
    <p:extLst>
      <p:ext uri="{BB962C8B-B14F-4D97-AF65-F5344CB8AC3E}">
        <p14:creationId xmlns:p14="http://schemas.microsoft.com/office/powerpoint/2010/main" val="736210157"/>
      </p:ext>
    </p:extLst>
  </p:cSld>
  <p:clrMapOvr>
    <a:masterClrMapping/>
  </p:clrMapOvr>
  <p:transition spd="med">
    <p:fade/>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6F3F779D-C732-EC27-1B89-196AE66BC63C}"/>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B4416DDE-4814-F8BF-7CFE-634153E8339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16CDF55B-DC81-F3FA-D969-5DB47641A35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51C7CF1A-4201-2C45-B989-21270399B85D}" type="slidenum">
              <a:rPr lang="en-US" altLang="en-US" smtClean="0"/>
              <a:pPr/>
              <a:t>‹#›</a:t>
            </a:fld>
            <a:endParaRPr lang="en-US" altLang="en-US" dirty="0"/>
          </a:p>
        </p:txBody>
      </p:sp>
    </p:spTree>
    <p:extLst>
      <p:ext uri="{BB962C8B-B14F-4D97-AF65-F5344CB8AC3E}">
        <p14:creationId xmlns:p14="http://schemas.microsoft.com/office/powerpoint/2010/main" val="2548119889"/>
      </p:ext>
    </p:extLst>
  </p:cSld>
  <p:clrMapOvr>
    <a:masterClrMapping/>
  </p:clrMapOvr>
  <p:transition spd="med">
    <p:fade/>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2F09AB8-A89D-1500-77A1-2A599B457F9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071F79E-F407-FB1A-477E-40431D3D9AC1}"/>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2225885912"/>
      </p:ext>
    </p:extLst>
  </p:cSld>
  <p:clrMapOvr>
    <a:masterClrMapping/>
  </p:clrMapOvr>
  <p:transition spd="med">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CC5402B-0278-FD4D-9DD1-2BAF33F3038C}" type="slidenum">
              <a:rPr lang="en-US" smtClean="0"/>
              <a:pPr/>
              <a:t>‹#›</a:t>
            </a:fld>
            <a:endParaRPr lang="en-US" dirty="0"/>
          </a:p>
        </p:txBody>
      </p:sp>
    </p:spTree>
    <p:extLst>
      <p:ext uri="{BB962C8B-B14F-4D97-AF65-F5344CB8AC3E}">
        <p14:creationId xmlns:p14="http://schemas.microsoft.com/office/powerpoint/2010/main" val="28943602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94AE120-8E14-3543-A6D6-0922A373E93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96679214"/>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155CC90B-BD4E-4EDA-AFA1-F707F61317F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F7992CF6-8B79-C25F-7FA7-D0B91983145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495E79FA-8EB4-F130-825A-C650813337A0}"/>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11F00416-DCB2-904E-A264-66F86D755D67}" type="slidenum">
              <a:rPr lang="en-US" altLang="en-US" smtClean="0"/>
              <a:pPr/>
              <a:t>‹#›</a:t>
            </a:fld>
            <a:endParaRPr lang="en-US" altLang="en-US" dirty="0"/>
          </a:p>
        </p:txBody>
      </p:sp>
    </p:spTree>
    <p:extLst>
      <p:ext uri="{BB962C8B-B14F-4D97-AF65-F5344CB8AC3E}">
        <p14:creationId xmlns:p14="http://schemas.microsoft.com/office/powerpoint/2010/main" val="220321676"/>
      </p:ext>
    </p:extLst>
  </p:cSld>
  <p:clrMapOvr>
    <a:masterClrMapping/>
  </p:clrMapOvr>
  <p:transition spd="med">
    <p:fade/>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9A8FE88F-1F9F-8658-F4ED-369960E62F13}"/>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8C3D740F-DB53-0445-E81B-DFAD805DBCA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27E3A84B-83B6-D46B-9748-295C37F6F55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F967EC80-9D87-2D48-874A-565F8297FBCB}" type="slidenum">
              <a:rPr lang="en-US" altLang="en-US" smtClean="0"/>
              <a:pPr/>
              <a:t>‹#›</a:t>
            </a:fld>
            <a:endParaRPr lang="en-US" altLang="en-US" dirty="0"/>
          </a:p>
        </p:txBody>
      </p:sp>
    </p:spTree>
    <p:extLst>
      <p:ext uri="{BB962C8B-B14F-4D97-AF65-F5344CB8AC3E}">
        <p14:creationId xmlns:p14="http://schemas.microsoft.com/office/powerpoint/2010/main" val="3976067345"/>
      </p:ext>
    </p:extLst>
  </p:cSld>
  <p:clrMapOvr>
    <a:masterClrMapping/>
  </p:clrMapOvr>
  <p:transition spd="med">
    <p:fade/>
  </p:transition>
</p:sldLayout>
</file>

<file path=ppt/slideLayouts/slideLayout7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6D200E6-45E0-6E00-AA3E-521475E0658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EA97A80-867B-1E4A-191F-6D59C35942C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386AA1F-9F06-25D6-4202-9FD096FDCF4E}"/>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55BDD733-5789-8E4B-B445-2224F4D717B4}" type="slidenum">
              <a:rPr lang="en-US" altLang="en-US" smtClean="0"/>
              <a:pPr/>
              <a:t>‹#›</a:t>
            </a:fld>
            <a:endParaRPr lang="en-US" altLang="en-US" dirty="0"/>
          </a:p>
        </p:txBody>
      </p:sp>
    </p:spTree>
    <p:extLst>
      <p:ext uri="{BB962C8B-B14F-4D97-AF65-F5344CB8AC3E}">
        <p14:creationId xmlns:p14="http://schemas.microsoft.com/office/powerpoint/2010/main" val="4157780162"/>
      </p:ext>
    </p:extLst>
  </p:cSld>
  <p:clrMapOvr>
    <a:masterClrMapping/>
  </p:clrMapOvr>
  <p:transition spd="med">
    <p:fade/>
  </p:transition>
</p:sldLayout>
</file>

<file path=ppt/slideLayouts/slideLayout7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250A413-40CB-F62C-CFF7-1F9F4955644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0671894F-403F-4517-FA8D-2DDC873E91E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1485EFC-9C71-C2D7-50BE-E9CF9C9B069A}"/>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F10C94F8-1C7E-AF46-AB83-C432B262948D}" type="slidenum">
              <a:rPr lang="en-US" altLang="en-US" smtClean="0"/>
              <a:pPr/>
              <a:t>‹#›</a:t>
            </a:fld>
            <a:endParaRPr lang="en-US" altLang="en-US" dirty="0"/>
          </a:p>
        </p:txBody>
      </p:sp>
    </p:spTree>
    <p:extLst>
      <p:ext uri="{BB962C8B-B14F-4D97-AF65-F5344CB8AC3E}">
        <p14:creationId xmlns:p14="http://schemas.microsoft.com/office/powerpoint/2010/main" val="956881882"/>
      </p:ext>
    </p:extLst>
  </p:cSld>
  <p:clrMapOvr>
    <a:masterClrMapping/>
  </p:clrMapOvr>
  <p:transition spd="med">
    <p:fade/>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A14987FC-EFBD-BB78-A80B-605104FD4957}"/>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2/26/26</a:t>
            </a:fld>
            <a:endParaRPr lang="en-US"/>
          </a:p>
        </p:txBody>
      </p:sp>
      <p:sp>
        <p:nvSpPr>
          <p:cNvPr id="7" name="Rectangle 5">
            <a:extLst>
              <a:ext uri="{FF2B5EF4-FFF2-40B4-BE49-F238E27FC236}">
                <a16:creationId xmlns:a16="http://schemas.microsoft.com/office/drawing/2014/main" id="{390E2ECB-2CA5-3619-0191-BB3E6061108A}"/>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endParaRPr lang="en-US"/>
          </a:p>
        </p:txBody>
      </p:sp>
    </p:spTree>
    <p:extLst>
      <p:ext uri="{BB962C8B-B14F-4D97-AF65-F5344CB8AC3E}">
        <p14:creationId xmlns:p14="http://schemas.microsoft.com/office/powerpoint/2010/main" val="2559591874"/>
      </p:ext>
    </p:extLst>
  </p:cSld>
  <p:clrMapOvr>
    <a:masterClrMapping/>
  </p:clrMapOvr>
  <p:transition spd="med">
    <p:fade/>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07FBC12-F760-E404-FCF5-7144D6BB80DF}"/>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2/26/26</a:t>
            </a:fld>
            <a:endParaRPr lang="en-US"/>
          </a:p>
        </p:txBody>
      </p:sp>
      <p:sp>
        <p:nvSpPr>
          <p:cNvPr id="5" name="Rectangle 5">
            <a:extLst>
              <a:ext uri="{FF2B5EF4-FFF2-40B4-BE49-F238E27FC236}">
                <a16:creationId xmlns:a16="http://schemas.microsoft.com/office/drawing/2014/main" id="{C616CDE8-789D-EECC-0A35-27361DFC9A63}"/>
              </a:ext>
            </a:extLst>
          </p:cNvPr>
          <p:cNvSpPr>
            <a:spLocks noGrp="1" noChangeArrowheads="1"/>
          </p:cNvSpPr>
          <p:nvPr>
            <p:ph type="ftr" sz="quarter" idx="11"/>
          </p:nvPr>
        </p:nvSpPr>
        <p:spPr>
          <a:ln/>
        </p:spPr>
        <p:txBody>
          <a:bodyPr/>
          <a:lstStyle>
            <a:lvl1pPr>
              <a:defRPr/>
            </a:lvl1pPr>
          </a:lstStyle>
          <a:p>
            <a:endParaRPr lang="en-US"/>
          </a:p>
        </p:txBody>
      </p:sp>
      <p:sp>
        <p:nvSpPr>
          <p:cNvPr id="6" name="Rectangle 6">
            <a:extLst>
              <a:ext uri="{FF2B5EF4-FFF2-40B4-BE49-F238E27FC236}">
                <a16:creationId xmlns:a16="http://schemas.microsoft.com/office/drawing/2014/main" id="{98A8A6CA-9908-4051-E130-E3B3FAB63ACB}"/>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523186178"/>
      </p:ext>
    </p:extLst>
  </p:cSld>
  <p:clrMapOvr>
    <a:masterClrMapping/>
  </p:clrMapOvr>
  <p:transition spd="med">
    <p:fade/>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BC6D46FA-EE1A-9A3A-3BD4-7027D08EA711}"/>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2/26/26</a:t>
            </a:fld>
            <a:endParaRPr lang="en-US"/>
          </a:p>
        </p:txBody>
      </p:sp>
      <p:sp>
        <p:nvSpPr>
          <p:cNvPr id="5" name="Rectangle 5">
            <a:extLst>
              <a:ext uri="{FF2B5EF4-FFF2-40B4-BE49-F238E27FC236}">
                <a16:creationId xmlns:a16="http://schemas.microsoft.com/office/drawing/2014/main" id="{FBFC7235-32E2-4DE8-849B-5484283E4E31}"/>
              </a:ext>
            </a:extLst>
          </p:cNvPr>
          <p:cNvSpPr>
            <a:spLocks noGrp="1" noChangeArrowheads="1"/>
          </p:cNvSpPr>
          <p:nvPr>
            <p:ph type="ftr" sz="quarter" idx="11"/>
          </p:nvPr>
        </p:nvSpPr>
        <p:spPr>
          <a:ln/>
        </p:spPr>
        <p:txBody>
          <a:bodyPr/>
          <a:lstStyle>
            <a:lvl1pPr>
              <a:defRPr/>
            </a:lvl1pPr>
          </a:lstStyle>
          <a:p>
            <a:endParaRPr lang="en-US"/>
          </a:p>
        </p:txBody>
      </p:sp>
      <p:sp>
        <p:nvSpPr>
          <p:cNvPr id="6" name="Rectangle 6">
            <a:extLst>
              <a:ext uri="{FF2B5EF4-FFF2-40B4-BE49-F238E27FC236}">
                <a16:creationId xmlns:a16="http://schemas.microsoft.com/office/drawing/2014/main" id="{EEA86122-A348-56D8-0021-89225259C94B}"/>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541519436"/>
      </p:ext>
    </p:extLst>
  </p:cSld>
  <p:clrMapOvr>
    <a:masterClrMapping/>
  </p:clrMapOvr>
  <p:transition spd="med">
    <p:fade/>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FA8C82CB-440B-B0D8-7A6E-95C79640CE1D}"/>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2/26/26</a:t>
            </a:fld>
            <a:endParaRPr lang="en-US"/>
          </a:p>
        </p:txBody>
      </p:sp>
      <p:sp>
        <p:nvSpPr>
          <p:cNvPr id="6" name="Rectangle 5">
            <a:extLst>
              <a:ext uri="{FF2B5EF4-FFF2-40B4-BE49-F238E27FC236}">
                <a16:creationId xmlns:a16="http://schemas.microsoft.com/office/drawing/2014/main" id="{C2EB84E2-B180-ED33-741D-4CA0582D1388}"/>
              </a:ext>
            </a:extLst>
          </p:cNvPr>
          <p:cNvSpPr>
            <a:spLocks noGrp="1" noChangeArrowheads="1"/>
          </p:cNvSpPr>
          <p:nvPr>
            <p:ph type="ftr" sz="quarter" idx="11"/>
          </p:nvPr>
        </p:nvSpPr>
        <p:spPr>
          <a:ln/>
        </p:spPr>
        <p:txBody>
          <a:bodyPr/>
          <a:lstStyle>
            <a:lvl1pPr>
              <a:defRPr/>
            </a:lvl1pPr>
          </a:lstStyle>
          <a:p>
            <a:endParaRPr lang="en-US"/>
          </a:p>
        </p:txBody>
      </p:sp>
      <p:sp>
        <p:nvSpPr>
          <p:cNvPr id="7" name="Slide Number Placeholder 6">
            <a:extLst>
              <a:ext uri="{FF2B5EF4-FFF2-40B4-BE49-F238E27FC236}">
                <a16:creationId xmlns:a16="http://schemas.microsoft.com/office/drawing/2014/main" id="{02AB64E2-B84C-01A7-CAD4-108509AE3EB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111067023"/>
      </p:ext>
    </p:extLst>
  </p:cSld>
  <p:clrMapOvr>
    <a:masterClrMapping/>
  </p:clrMapOvr>
  <p:transition spd="med">
    <p:fade/>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7D8C234B-9650-BAD0-765B-EC86F493B15B}"/>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2/26/26</a:t>
            </a:fld>
            <a:endParaRPr lang="en-US"/>
          </a:p>
        </p:txBody>
      </p:sp>
      <p:sp>
        <p:nvSpPr>
          <p:cNvPr id="8" name="Rectangle 5">
            <a:extLst>
              <a:ext uri="{FF2B5EF4-FFF2-40B4-BE49-F238E27FC236}">
                <a16:creationId xmlns:a16="http://schemas.microsoft.com/office/drawing/2014/main" id="{EC842BA1-BA76-621B-0C10-42046DA1970E}"/>
              </a:ext>
            </a:extLst>
          </p:cNvPr>
          <p:cNvSpPr>
            <a:spLocks noGrp="1" noChangeArrowheads="1"/>
          </p:cNvSpPr>
          <p:nvPr>
            <p:ph type="ftr" sz="quarter" idx="11"/>
          </p:nvPr>
        </p:nvSpPr>
        <p:spPr>
          <a:ln/>
        </p:spPr>
        <p:txBody>
          <a:bodyPr/>
          <a:lstStyle>
            <a:lvl1pPr>
              <a:defRPr/>
            </a:lvl1pPr>
          </a:lstStyle>
          <a:p>
            <a:endParaRPr lang="en-US"/>
          </a:p>
        </p:txBody>
      </p:sp>
      <p:sp>
        <p:nvSpPr>
          <p:cNvPr id="9" name="Rectangle 6">
            <a:extLst>
              <a:ext uri="{FF2B5EF4-FFF2-40B4-BE49-F238E27FC236}">
                <a16:creationId xmlns:a16="http://schemas.microsoft.com/office/drawing/2014/main" id="{33335948-7208-6017-5255-11BF3D8A8D7D}"/>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893620516"/>
      </p:ext>
    </p:extLst>
  </p:cSld>
  <p:clrMapOvr>
    <a:masterClrMapping/>
  </p:clrMapOvr>
  <p:transition spd="med">
    <p:fade/>
  </p:transition>
</p:sldLayout>
</file>

<file path=ppt/slideLayouts/slideLayout7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6F3F779D-C732-EC27-1B89-196AE66BC63C}"/>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2/26/26</a:t>
            </a:fld>
            <a:endParaRPr lang="en-US"/>
          </a:p>
        </p:txBody>
      </p:sp>
      <p:sp>
        <p:nvSpPr>
          <p:cNvPr id="4" name="Rectangle 5">
            <a:extLst>
              <a:ext uri="{FF2B5EF4-FFF2-40B4-BE49-F238E27FC236}">
                <a16:creationId xmlns:a16="http://schemas.microsoft.com/office/drawing/2014/main" id="{B4416DDE-4814-F8BF-7CFE-634153E83393}"/>
              </a:ext>
            </a:extLst>
          </p:cNvPr>
          <p:cNvSpPr>
            <a:spLocks noGrp="1" noChangeArrowheads="1"/>
          </p:cNvSpPr>
          <p:nvPr>
            <p:ph type="ftr" sz="quarter" idx="11"/>
          </p:nvPr>
        </p:nvSpPr>
        <p:spPr>
          <a:ln/>
        </p:spPr>
        <p:txBody>
          <a:bodyPr/>
          <a:lstStyle>
            <a:lvl1pPr>
              <a:defRPr/>
            </a:lvl1pPr>
          </a:lstStyle>
          <a:p>
            <a:endParaRPr lang="en-US"/>
          </a:p>
        </p:txBody>
      </p:sp>
      <p:sp>
        <p:nvSpPr>
          <p:cNvPr id="5" name="Rectangle 6">
            <a:extLst>
              <a:ext uri="{FF2B5EF4-FFF2-40B4-BE49-F238E27FC236}">
                <a16:creationId xmlns:a16="http://schemas.microsoft.com/office/drawing/2014/main" id="{16CDF55B-DC81-F3FA-D969-5DB47641A35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162649975"/>
      </p:ext>
    </p:extLst>
  </p:cSld>
  <p:clrMapOvr>
    <a:masterClrMapping/>
  </p:clrMapOvr>
  <p:transition spd="med">
    <p:fade/>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D9BB3CCF-5689-3043-AB4A-BA6F76CC4F6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1294266"/>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2F09AB8-A89D-1500-77A1-2A599B457F90}"/>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2/26/26</a:t>
            </a:fld>
            <a:endParaRPr lang="en-US"/>
          </a:p>
        </p:txBody>
      </p:sp>
      <p:sp>
        <p:nvSpPr>
          <p:cNvPr id="5" name="Rectangle 5">
            <a:extLst>
              <a:ext uri="{FF2B5EF4-FFF2-40B4-BE49-F238E27FC236}">
                <a16:creationId xmlns:a16="http://schemas.microsoft.com/office/drawing/2014/main" id="{2071F79E-F407-FB1A-477E-40431D3D9AC1}"/>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endParaRPr lang="en-US"/>
          </a:p>
        </p:txBody>
      </p:sp>
    </p:spTree>
    <p:extLst>
      <p:ext uri="{BB962C8B-B14F-4D97-AF65-F5344CB8AC3E}">
        <p14:creationId xmlns:p14="http://schemas.microsoft.com/office/powerpoint/2010/main" val="45878506"/>
      </p:ext>
    </p:extLst>
  </p:cSld>
  <p:clrMapOvr>
    <a:masterClrMapping/>
  </p:clrMapOvr>
  <p:transition spd="med">
    <p:fade/>
  </p:transition>
</p:sldLayout>
</file>

<file path=ppt/slideLayouts/slideLayout7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155CC90B-BD4E-4EDA-AFA1-F707F61317F9}"/>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2/26/26</a:t>
            </a:fld>
            <a:endParaRPr lang="en-US"/>
          </a:p>
        </p:txBody>
      </p:sp>
      <p:sp>
        <p:nvSpPr>
          <p:cNvPr id="6" name="Rectangle 5">
            <a:extLst>
              <a:ext uri="{FF2B5EF4-FFF2-40B4-BE49-F238E27FC236}">
                <a16:creationId xmlns:a16="http://schemas.microsoft.com/office/drawing/2014/main" id="{F7992CF6-8B79-C25F-7FA7-D0B91983145E}"/>
              </a:ext>
            </a:extLst>
          </p:cNvPr>
          <p:cNvSpPr>
            <a:spLocks noGrp="1" noChangeArrowheads="1"/>
          </p:cNvSpPr>
          <p:nvPr>
            <p:ph type="ftr" sz="quarter" idx="11"/>
          </p:nvPr>
        </p:nvSpPr>
        <p:spPr>
          <a:ln/>
        </p:spPr>
        <p:txBody>
          <a:bodyPr/>
          <a:lstStyle>
            <a:lvl1pPr>
              <a:defRPr/>
            </a:lvl1pPr>
          </a:lstStyle>
          <a:p>
            <a:endParaRPr lang="en-US"/>
          </a:p>
        </p:txBody>
      </p:sp>
      <p:sp>
        <p:nvSpPr>
          <p:cNvPr id="7" name="Slide Number Placeholder 6">
            <a:extLst>
              <a:ext uri="{FF2B5EF4-FFF2-40B4-BE49-F238E27FC236}">
                <a16:creationId xmlns:a16="http://schemas.microsoft.com/office/drawing/2014/main" id="{495E79FA-8EB4-F130-825A-C650813337A0}"/>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494656116"/>
      </p:ext>
    </p:extLst>
  </p:cSld>
  <p:clrMapOvr>
    <a:masterClrMapping/>
  </p:clrMapOvr>
  <p:transition spd="med">
    <p:fade/>
  </p:transition>
</p:sldLayout>
</file>

<file path=ppt/slideLayouts/slideLayout7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9A8FE88F-1F9F-8658-F4ED-369960E62F13}"/>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2/26/26</a:t>
            </a:fld>
            <a:endParaRPr lang="en-US"/>
          </a:p>
        </p:txBody>
      </p:sp>
      <p:sp>
        <p:nvSpPr>
          <p:cNvPr id="6" name="Rectangle 5">
            <a:extLst>
              <a:ext uri="{FF2B5EF4-FFF2-40B4-BE49-F238E27FC236}">
                <a16:creationId xmlns:a16="http://schemas.microsoft.com/office/drawing/2014/main" id="{8C3D740F-DB53-0445-E81B-DFAD805DBCAA}"/>
              </a:ext>
            </a:extLst>
          </p:cNvPr>
          <p:cNvSpPr>
            <a:spLocks noGrp="1" noChangeArrowheads="1"/>
          </p:cNvSpPr>
          <p:nvPr>
            <p:ph type="ftr" sz="quarter" idx="11"/>
          </p:nvPr>
        </p:nvSpPr>
        <p:spPr>
          <a:ln/>
        </p:spPr>
        <p:txBody>
          <a:bodyPr/>
          <a:lstStyle>
            <a:lvl1pPr>
              <a:defRPr/>
            </a:lvl1pPr>
          </a:lstStyle>
          <a:p>
            <a:endParaRPr lang="en-US"/>
          </a:p>
        </p:txBody>
      </p:sp>
      <p:sp>
        <p:nvSpPr>
          <p:cNvPr id="7" name="Slide Number Placeholder 6">
            <a:extLst>
              <a:ext uri="{FF2B5EF4-FFF2-40B4-BE49-F238E27FC236}">
                <a16:creationId xmlns:a16="http://schemas.microsoft.com/office/drawing/2014/main" id="{27E3A84B-83B6-D46B-9748-295C37F6F55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411284464"/>
      </p:ext>
    </p:extLst>
  </p:cSld>
  <p:clrMapOvr>
    <a:masterClrMapping/>
  </p:clrMapOvr>
  <p:transition spd="med">
    <p:fade/>
  </p:transition>
</p:sldLayout>
</file>

<file path=ppt/slideLayouts/slideLayout7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6D200E6-45E0-6E00-AA3E-521475E0658F}"/>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2/26/26</a:t>
            </a:fld>
            <a:endParaRPr lang="en-US"/>
          </a:p>
        </p:txBody>
      </p:sp>
      <p:sp>
        <p:nvSpPr>
          <p:cNvPr id="5" name="Rectangle 5">
            <a:extLst>
              <a:ext uri="{FF2B5EF4-FFF2-40B4-BE49-F238E27FC236}">
                <a16:creationId xmlns:a16="http://schemas.microsoft.com/office/drawing/2014/main" id="{9EA97A80-867B-1E4A-191F-6D59C35942CE}"/>
              </a:ext>
            </a:extLst>
          </p:cNvPr>
          <p:cNvSpPr>
            <a:spLocks noGrp="1" noChangeArrowheads="1"/>
          </p:cNvSpPr>
          <p:nvPr>
            <p:ph type="ftr" sz="quarter" idx="11"/>
          </p:nvPr>
        </p:nvSpPr>
        <p:spPr>
          <a:ln/>
        </p:spPr>
        <p:txBody>
          <a:bodyPr/>
          <a:lstStyle>
            <a:lvl1pPr>
              <a:defRPr/>
            </a:lvl1pPr>
          </a:lstStyle>
          <a:p>
            <a:endParaRPr lang="en-US"/>
          </a:p>
        </p:txBody>
      </p:sp>
      <p:sp>
        <p:nvSpPr>
          <p:cNvPr id="6" name="Rectangle 6">
            <a:extLst>
              <a:ext uri="{FF2B5EF4-FFF2-40B4-BE49-F238E27FC236}">
                <a16:creationId xmlns:a16="http://schemas.microsoft.com/office/drawing/2014/main" id="{C386AA1F-9F06-25D6-4202-9FD096FDCF4E}"/>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1082269373"/>
      </p:ext>
    </p:extLst>
  </p:cSld>
  <p:clrMapOvr>
    <a:masterClrMapping/>
  </p:clrMapOvr>
  <p:transition spd="med">
    <p:fade/>
  </p:transition>
</p:sldLayout>
</file>

<file path=ppt/slideLayouts/slideLayout7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250A413-40CB-F62C-CFF7-1F9F49556447}"/>
              </a:ext>
            </a:extLst>
          </p:cNvPr>
          <p:cNvSpPr>
            <a:spLocks noGrp="1" noChangeArrowheads="1"/>
          </p:cNvSpPr>
          <p:nvPr>
            <p:ph type="dt" sz="half" idx="10"/>
          </p:nvPr>
        </p:nvSpPr>
        <p:spPr>
          <a:ln/>
        </p:spPr>
        <p:txBody>
          <a:bodyPr/>
          <a:lstStyle>
            <a:lvl1pPr>
              <a:defRPr/>
            </a:lvl1pPr>
          </a:lstStyle>
          <a:p>
            <a:fld id="{1D8BD707-D9CF-40AE-B4C6-C98DA3205C09}" type="datetimeFigureOut">
              <a:rPr lang="en-US" smtClean="0"/>
              <a:pPr/>
              <a:t>2/26/26</a:t>
            </a:fld>
            <a:endParaRPr lang="en-US"/>
          </a:p>
        </p:txBody>
      </p:sp>
      <p:sp>
        <p:nvSpPr>
          <p:cNvPr id="5" name="Rectangle 5">
            <a:extLst>
              <a:ext uri="{FF2B5EF4-FFF2-40B4-BE49-F238E27FC236}">
                <a16:creationId xmlns:a16="http://schemas.microsoft.com/office/drawing/2014/main" id="{0671894F-403F-4517-FA8D-2DDC873E91ED}"/>
              </a:ext>
            </a:extLst>
          </p:cNvPr>
          <p:cNvSpPr>
            <a:spLocks noGrp="1" noChangeArrowheads="1"/>
          </p:cNvSpPr>
          <p:nvPr>
            <p:ph type="ftr" sz="quarter" idx="11"/>
          </p:nvPr>
        </p:nvSpPr>
        <p:spPr>
          <a:ln/>
        </p:spPr>
        <p:txBody>
          <a:bodyPr/>
          <a:lstStyle>
            <a:lvl1pPr>
              <a:defRPr/>
            </a:lvl1pPr>
          </a:lstStyle>
          <a:p>
            <a:endParaRPr lang="en-US"/>
          </a:p>
        </p:txBody>
      </p:sp>
      <p:sp>
        <p:nvSpPr>
          <p:cNvPr id="6" name="Rectangle 6">
            <a:extLst>
              <a:ext uri="{FF2B5EF4-FFF2-40B4-BE49-F238E27FC236}">
                <a16:creationId xmlns:a16="http://schemas.microsoft.com/office/drawing/2014/main" id="{D1485EFC-9C71-C2D7-50BE-E9CF9C9B069A}"/>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4197381074"/>
      </p:ext>
    </p:extLst>
  </p:cSld>
  <p:clrMapOvr>
    <a:masterClrMapping/>
  </p:clrMapOvr>
  <p:transition spd="med">
    <p:fade/>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40" name="Rectangle 38"/>
          <p:cNvSpPr>
            <a:spLocks noGrp="1" noChangeArrowheads="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41" name="Rectangle 41"/>
          <p:cNvSpPr>
            <a:spLocks noGrp="1" noChangeArrowheads="1"/>
          </p:cNvSpPr>
          <p:nvPr>
            <p:ph type="sldNum" sz="quarter" idx="12"/>
          </p:nvPr>
        </p:nvSpPr>
        <p:spPr/>
        <p:txBody>
          <a:bodyPr/>
          <a:lstStyle>
            <a:lvl1pPr>
              <a:defRPr b="1" i="0">
                <a:latin typeface="Arial" panose="020B0604020202020204" pitchFamily="34" charset="0"/>
              </a:defRPr>
            </a:lvl1pPr>
          </a:lstStyle>
          <a:p>
            <a:fld id="{960C7A9E-E7AF-4980-946C-485E1FD519F6}" type="slidenum">
              <a:rPr lang="en-US" altLang="en-US" smtClean="0"/>
              <a:pPr/>
              <a:t>‹#›</a:t>
            </a:fld>
            <a:endParaRPr lang="en-US" altLang="en-US" dirty="0"/>
          </a:p>
        </p:txBody>
      </p:sp>
    </p:spTree>
    <p:extLst>
      <p:ext uri="{BB962C8B-B14F-4D97-AF65-F5344CB8AC3E}">
        <p14:creationId xmlns:p14="http://schemas.microsoft.com/office/powerpoint/2010/main" val="1794250827"/>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51C818F-60A0-4E31-8882-3BEA53A6D0AB}" type="slidenum">
              <a:rPr lang="en-US" altLang="en-US" smtClean="0"/>
              <a:pPr/>
              <a:t>‹#›</a:t>
            </a:fld>
            <a:endParaRPr lang="en-US" altLang="en-US" dirty="0"/>
          </a:p>
        </p:txBody>
      </p:sp>
    </p:spTree>
    <p:extLst>
      <p:ext uri="{BB962C8B-B14F-4D97-AF65-F5344CB8AC3E}">
        <p14:creationId xmlns:p14="http://schemas.microsoft.com/office/powerpoint/2010/main" val="2454572540"/>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C4919FD-A8ED-49CC-881A-DE63BCF51626}" type="slidenum">
              <a:rPr lang="en-US" altLang="en-US" smtClean="0"/>
              <a:pPr/>
              <a:t>‹#›</a:t>
            </a:fld>
            <a:endParaRPr lang="en-US" altLang="en-US" dirty="0"/>
          </a:p>
        </p:txBody>
      </p:sp>
    </p:spTree>
    <p:extLst>
      <p:ext uri="{BB962C8B-B14F-4D97-AF65-F5344CB8AC3E}">
        <p14:creationId xmlns:p14="http://schemas.microsoft.com/office/powerpoint/2010/main" val="75761938"/>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6"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7"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08ADD68-463E-4317-A0C5-3544E38805F0}" type="slidenum">
              <a:rPr lang="en-US" altLang="en-US" smtClean="0"/>
              <a:pPr/>
              <a:t>‹#›</a:t>
            </a:fld>
            <a:endParaRPr lang="en-US" altLang="en-US" dirty="0"/>
          </a:p>
        </p:txBody>
      </p:sp>
    </p:spTree>
    <p:extLst>
      <p:ext uri="{BB962C8B-B14F-4D97-AF65-F5344CB8AC3E}">
        <p14:creationId xmlns:p14="http://schemas.microsoft.com/office/powerpoint/2010/main" val="3612022654"/>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8"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9"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01676C2-CAEA-4A57-BCCA-B604B66D5B1B}" type="slidenum">
              <a:rPr lang="en-US" altLang="en-US" smtClean="0"/>
              <a:pPr/>
              <a:t>‹#›</a:t>
            </a:fld>
            <a:endParaRPr lang="en-US" altLang="en-US" dirty="0"/>
          </a:p>
        </p:txBody>
      </p:sp>
    </p:spTree>
    <p:extLst>
      <p:ext uri="{BB962C8B-B14F-4D97-AF65-F5344CB8AC3E}">
        <p14:creationId xmlns:p14="http://schemas.microsoft.com/office/powerpoint/2010/main" val="353731927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2859549F-3F8D-E64B-BF55-B30863610FA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0790951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4"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5"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0839E44-BB31-4DDE-98D4-4729FBAA7F6A}" type="slidenum">
              <a:rPr lang="en-US" altLang="en-US" smtClean="0"/>
              <a:pPr/>
              <a:t>‹#›</a:t>
            </a:fld>
            <a:endParaRPr lang="en-US" altLang="en-US" dirty="0"/>
          </a:p>
        </p:txBody>
      </p:sp>
    </p:spTree>
    <p:extLst>
      <p:ext uri="{BB962C8B-B14F-4D97-AF65-F5344CB8AC3E}">
        <p14:creationId xmlns:p14="http://schemas.microsoft.com/office/powerpoint/2010/main" val="994874278"/>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3"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4"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C5706ED-0EAB-4FEE-80C3-28D87A9C18F9}" type="slidenum">
              <a:rPr lang="en-US" altLang="en-US" smtClean="0"/>
              <a:pPr/>
              <a:t>‹#›</a:t>
            </a:fld>
            <a:endParaRPr lang="en-US" altLang="en-US" dirty="0"/>
          </a:p>
        </p:txBody>
      </p:sp>
    </p:spTree>
    <p:extLst>
      <p:ext uri="{BB962C8B-B14F-4D97-AF65-F5344CB8AC3E}">
        <p14:creationId xmlns:p14="http://schemas.microsoft.com/office/powerpoint/2010/main" val="737397052"/>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6"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7"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74774A0-1CDB-4D0A-A58B-0B1729A52915}" type="slidenum">
              <a:rPr lang="en-US" altLang="en-US" smtClean="0"/>
              <a:pPr/>
              <a:t>‹#›</a:t>
            </a:fld>
            <a:endParaRPr lang="en-US" altLang="en-US" dirty="0"/>
          </a:p>
        </p:txBody>
      </p:sp>
    </p:spTree>
    <p:extLst>
      <p:ext uri="{BB962C8B-B14F-4D97-AF65-F5344CB8AC3E}">
        <p14:creationId xmlns:p14="http://schemas.microsoft.com/office/powerpoint/2010/main" val="234629739"/>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6"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7"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7243052-2B66-4EA2-A59E-1165D7523ED9}" type="slidenum">
              <a:rPr lang="en-US" altLang="en-US" smtClean="0"/>
              <a:pPr/>
              <a:t>‹#›</a:t>
            </a:fld>
            <a:endParaRPr lang="en-US" altLang="en-US" dirty="0"/>
          </a:p>
        </p:txBody>
      </p:sp>
    </p:spTree>
    <p:extLst>
      <p:ext uri="{BB962C8B-B14F-4D97-AF65-F5344CB8AC3E}">
        <p14:creationId xmlns:p14="http://schemas.microsoft.com/office/powerpoint/2010/main" val="1085014477"/>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88C72C9-3DD7-4409-8006-4C84A467ADEF}" type="slidenum">
              <a:rPr lang="en-US" altLang="en-US" smtClean="0"/>
              <a:pPr/>
              <a:t>‹#›</a:t>
            </a:fld>
            <a:endParaRPr lang="en-US" altLang="en-US" dirty="0"/>
          </a:p>
        </p:txBody>
      </p:sp>
    </p:spTree>
    <p:extLst>
      <p:ext uri="{BB962C8B-B14F-4D97-AF65-F5344CB8AC3E}">
        <p14:creationId xmlns:p14="http://schemas.microsoft.com/office/powerpoint/2010/main" val="3024144076"/>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D68DEAB-D789-4A55-9B4D-A35C5B616C44}" type="slidenum">
              <a:rPr lang="en-US" altLang="en-US" smtClean="0"/>
              <a:pPr/>
              <a:t>‹#›</a:t>
            </a:fld>
            <a:endParaRPr lang="en-US" altLang="en-US" dirty="0"/>
          </a:p>
        </p:txBody>
      </p:sp>
    </p:spTree>
    <p:extLst>
      <p:ext uri="{BB962C8B-B14F-4D97-AF65-F5344CB8AC3E}">
        <p14:creationId xmlns:p14="http://schemas.microsoft.com/office/powerpoint/2010/main" val="3201743734"/>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7"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8"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107FB3A-15EE-43D0-BE11-C435442678C5}" type="slidenum">
              <a:rPr lang="en-US" altLang="en-US" smtClean="0"/>
              <a:pPr/>
              <a:t>‹#›</a:t>
            </a:fld>
            <a:endParaRPr lang="en-US" altLang="en-US" dirty="0"/>
          </a:p>
        </p:txBody>
      </p:sp>
    </p:spTree>
    <p:extLst>
      <p:ext uri="{BB962C8B-B14F-4D97-AF65-F5344CB8AC3E}">
        <p14:creationId xmlns:p14="http://schemas.microsoft.com/office/powerpoint/2010/main" val="1182276887"/>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6" name="Rectangle 40"/>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7" name="Rectangle 4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D27ED0C-D8BB-4BD8-A939-AF2C8EADFEE8}" type="slidenum">
              <a:rPr lang="en-US" altLang="en-US" smtClean="0"/>
              <a:pPr/>
              <a:t>‹#›</a:t>
            </a:fld>
            <a:endParaRPr lang="en-US" altLang="en-US" dirty="0"/>
          </a:p>
        </p:txBody>
      </p:sp>
    </p:spTree>
    <p:extLst>
      <p:ext uri="{BB962C8B-B14F-4D97-AF65-F5344CB8AC3E}">
        <p14:creationId xmlns:p14="http://schemas.microsoft.com/office/powerpoint/2010/main" val="1975677009"/>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b="1" i="0" dirty="0">
                <a:latin typeface="Arial" panose="020B0604020202020204" pitchFamily="34" charset="0"/>
              </a:endParaRPr>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b="1" i="0">
                <a:latin typeface="Arial" panose="020B0604020202020204" pitchFamily="34" charset="0"/>
              </a:defRPr>
            </a:lvl1pPr>
          </a:lstStyle>
          <a:p>
            <a:endParaRPr lang="en-US" altLang="en-US" dirty="0"/>
          </a:p>
        </p:txBody>
      </p:sp>
      <p:sp>
        <p:nvSpPr>
          <p:cNvPr id="8" name="Rectangle 7"/>
          <p:cNvSpPr>
            <a:spLocks noGrp="1" noChangeArrowheads="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9" name="Rectangle 8"/>
          <p:cNvSpPr>
            <a:spLocks noGrp="1" noChangeArrowheads="1"/>
          </p:cNvSpPr>
          <p:nvPr>
            <p:ph type="sldNum" sz="quarter" idx="12"/>
          </p:nvPr>
        </p:nvSpPr>
        <p:spPr/>
        <p:txBody>
          <a:bodyPr/>
          <a:lstStyle>
            <a:lvl1pPr>
              <a:defRPr b="1" i="0">
                <a:latin typeface="Arial" panose="020B0604020202020204" pitchFamily="34" charset="0"/>
              </a:defRPr>
            </a:lvl1pPr>
          </a:lstStyle>
          <a:p>
            <a:fld id="{00564142-A793-4287-AF0F-5A44B46CF06D}" type="slidenum">
              <a:rPr lang="en-US" altLang="en-US" smtClean="0"/>
              <a:pPr/>
              <a:t>‹#›</a:t>
            </a:fld>
            <a:endParaRPr lang="en-US" altLang="en-US" dirty="0"/>
          </a:p>
        </p:txBody>
      </p:sp>
    </p:spTree>
    <p:extLst>
      <p:ext uri="{BB962C8B-B14F-4D97-AF65-F5344CB8AC3E}">
        <p14:creationId xmlns:p14="http://schemas.microsoft.com/office/powerpoint/2010/main" val="14061206"/>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45A482E-8792-4983-A3A9-48A1273BADD6}" type="slidenum">
              <a:rPr lang="en-US" altLang="en-US" smtClean="0"/>
              <a:pPr/>
              <a:t>‹#›</a:t>
            </a:fld>
            <a:endParaRPr lang="en-US" altLang="en-US" dirty="0"/>
          </a:p>
        </p:txBody>
      </p:sp>
    </p:spTree>
    <p:extLst>
      <p:ext uri="{BB962C8B-B14F-4D97-AF65-F5344CB8AC3E}">
        <p14:creationId xmlns:p14="http://schemas.microsoft.com/office/powerpoint/2010/main" val="213891664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33FD2585-D24D-684B-8247-E1EFC883D63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6593224"/>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2990AB3-FA3F-4799-B69E-8E8D48561FF0}" type="slidenum">
              <a:rPr lang="en-US" altLang="en-US" smtClean="0"/>
              <a:pPr/>
              <a:t>‹#›</a:t>
            </a:fld>
            <a:endParaRPr lang="en-US" altLang="en-US" dirty="0"/>
          </a:p>
        </p:txBody>
      </p:sp>
    </p:spTree>
    <p:extLst>
      <p:ext uri="{BB962C8B-B14F-4D97-AF65-F5344CB8AC3E}">
        <p14:creationId xmlns:p14="http://schemas.microsoft.com/office/powerpoint/2010/main" val="475190782"/>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6"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7"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ACD6CDB-0113-4B74-AB57-5AD45F9F8F28}" type="slidenum">
              <a:rPr lang="en-US" altLang="en-US" smtClean="0"/>
              <a:pPr/>
              <a:t>‹#›</a:t>
            </a:fld>
            <a:endParaRPr lang="en-US" altLang="en-US" dirty="0"/>
          </a:p>
        </p:txBody>
      </p:sp>
    </p:spTree>
    <p:extLst>
      <p:ext uri="{BB962C8B-B14F-4D97-AF65-F5344CB8AC3E}">
        <p14:creationId xmlns:p14="http://schemas.microsoft.com/office/powerpoint/2010/main" val="4275390206"/>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8"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9"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E6C47EE-D404-478C-AF0C-D3590389547C}" type="slidenum">
              <a:rPr lang="en-US" altLang="en-US" smtClean="0"/>
              <a:pPr/>
              <a:t>‹#›</a:t>
            </a:fld>
            <a:endParaRPr lang="en-US" altLang="en-US" dirty="0"/>
          </a:p>
        </p:txBody>
      </p:sp>
    </p:spTree>
    <p:extLst>
      <p:ext uri="{BB962C8B-B14F-4D97-AF65-F5344CB8AC3E}">
        <p14:creationId xmlns:p14="http://schemas.microsoft.com/office/powerpoint/2010/main" val="1337303851"/>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4"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5"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01D15B4-91BD-482B-90D4-3FA802D4A246}" type="slidenum">
              <a:rPr lang="en-US" altLang="en-US" smtClean="0"/>
              <a:pPr/>
              <a:t>‹#›</a:t>
            </a:fld>
            <a:endParaRPr lang="en-US" altLang="en-US" dirty="0"/>
          </a:p>
        </p:txBody>
      </p:sp>
    </p:spTree>
    <p:extLst>
      <p:ext uri="{BB962C8B-B14F-4D97-AF65-F5344CB8AC3E}">
        <p14:creationId xmlns:p14="http://schemas.microsoft.com/office/powerpoint/2010/main" val="2580564358"/>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3"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4"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B4D1889-D2EF-446F-AFFE-E906801C402E}" type="slidenum">
              <a:rPr lang="en-US" altLang="en-US" smtClean="0"/>
              <a:pPr/>
              <a:t>‹#›</a:t>
            </a:fld>
            <a:endParaRPr lang="en-US" altLang="en-US" dirty="0"/>
          </a:p>
        </p:txBody>
      </p:sp>
    </p:spTree>
    <p:extLst>
      <p:ext uri="{BB962C8B-B14F-4D97-AF65-F5344CB8AC3E}">
        <p14:creationId xmlns:p14="http://schemas.microsoft.com/office/powerpoint/2010/main" val="1403670437"/>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6"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7"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BAC3B3F-AE77-4D03-8646-77A7A57CA765}" type="slidenum">
              <a:rPr lang="en-US" altLang="en-US" smtClean="0"/>
              <a:pPr/>
              <a:t>‹#›</a:t>
            </a:fld>
            <a:endParaRPr lang="en-US" altLang="en-US" dirty="0"/>
          </a:p>
        </p:txBody>
      </p:sp>
    </p:spTree>
    <p:extLst>
      <p:ext uri="{BB962C8B-B14F-4D97-AF65-F5344CB8AC3E}">
        <p14:creationId xmlns:p14="http://schemas.microsoft.com/office/powerpoint/2010/main" val="1797097978"/>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6"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7"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F927D48-D1A3-4996-9C54-4475B4782CFA}" type="slidenum">
              <a:rPr lang="en-US" altLang="en-US" smtClean="0"/>
              <a:pPr/>
              <a:t>‹#›</a:t>
            </a:fld>
            <a:endParaRPr lang="en-US" altLang="en-US" dirty="0"/>
          </a:p>
        </p:txBody>
      </p:sp>
    </p:spTree>
    <p:extLst>
      <p:ext uri="{BB962C8B-B14F-4D97-AF65-F5344CB8AC3E}">
        <p14:creationId xmlns:p14="http://schemas.microsoft.com/office/powerpoint/2010/main" val="661390903"/>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72B7582-E660-487B-985C-95D8FEA9DDC4}" type="slidenum">
              <a:rPr lang="en-US" altLang="en-US" smtClean="0"/>
              <a:pPr/>
              <a:t>‹#›</a:t>
            </a:fld>
            <a:endParaRPr lang="en-US" altLang="en-US" dirty="0"/>
          </a:p>
        </p:txBody>
      </p:sp>
    </p:spTree>
    <p:extLst>
      <p:ext uri="{BB962C8B-B14F-4D97-AF65-F5344CB8AC3E}">
        <p14:creationId xmlns:p14="http://schemas.microsoft.com/office/powerpoint/2010/main" val="3702504019"/>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dirty="0"/>
          </a:p>
        </p:txBody>
      </p:sp>
      <p:sp>
        <p:nvSpPr>
          <p:cNvPr id="5"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dirty="0"/>
          </a:p>
        </p:txBody>
      </p:sp>
      <p:sp>
        <p:nvSpPr>
          <p:cNvPr id="6"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A1AF23B-C41B-4B33-B4F8-DC2BA4598938}" type="slidenum">
              <a:rPr lang="en-US" altLang="en-US" smtClean="0"/>
              <a:pPr/>
              <a:t>‹#›</a:t>
            </a:fld>
            <a:endParaRPr lang="en-US" altLang="en-US" dirty="0"/>
          </a:p>
        </p:txBody>
      </p:sp>
    </p:spTree>
    <p:extLst>
      <p:ext uri="{BB962C8B-B14F-4D97-AF65-F5344CB8AC3E}">
        <p14:creationId xmlns:p14="http://schemas.microsoft.com/office/powerpoint/2010/main" val="1460070390"/>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381C45C-BA30-4C49-9FCE-FFB1E1800279}"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1731487503"/>
      </p:ext>
    </p:extLst>
  </p:cSld>
  <p:clrMapOvr>
    <a:masterClrMapping/>
  </p:clrMapOvr>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773B03F8-EDD1-4042-B8C2-09F6E343473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35723617"/>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212FE6F-6996-B346-B265-8053F5805AF3}"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4095819704"/>
      </p:ext>
    </p:extLst>
  </p:cSld>
  <p:clrMapOvr>
    <a:masterClrMapping/>
  </p:clrMapOvr>
  <p:transition/>
</p:sldLayout>
</file>

<file path=ppt/slideLayouts/slideLayout7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713D86C-78B5-B746-ACC9-8B247B278A7A}"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1711522179"/>
      </p:ext>
    </p:extLst>
  </p:cSld>
  <p:clrMapOvr>
    <a:masterClrMapping/>
  </p:clrMapOvr>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8"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9"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BD97759-5967-614E-A555-1AC5421CC035}"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751975977"/>
      </p:ext>
    </p:extLst>
  </p:cSld>
  <p:clrMapOvr>
    <a:masterClrMapping/>
  </p:clrMapOvr>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972664A-7D69-6B42-B38E-1E8DD3B98270}"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969614649"/>
      </p:ext>
    </p:extLst>
  </p:cSld>
  <p:clrMapOvr>
    <a:masterClrMapping/>
  </p:clrMapOvr>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3"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673DE45-ABD3-1647-86A1-8B7F718C1C71}"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927042954"/>
      </p:ext>
    </p:extLst>
  </p:cSld>
  <p:clrMapOvr>
    <a:masterClrMapping/>
  </p:clrMapOvr>
  <p:transition/>
</p:sldLayout>
</file>

<file path=ppt/slideLayouts/slideLayout7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F34BAA7-AF58-BC4C-8428-9BFD69A60E45}"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270918785"/>
      </p:ext>
    </p:extLst>
  </p:cSld>
  <p:clrMapOvr>
    <a:masterClrMapping/>
  </p:clrMapOvr>
  <p:transition/>
</p:sldLayout>
</file>

<file path=ppt/slideLayouts/slideLayout7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45989A5-0C4C-8E4B-942F-7ACF8696B8CC}"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351725875"/>
      </p:ext>
    </p:extLst>
  </p:cSld>
  <p:clrMapOvr>
    <a:masterClrMapping/>
  </p:clrMapOvr>
  <p:transition/>
</p:sldLayout>
</file>

<file path=ppt/slideLayouts/slideLayout7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125A3D8-451D-2A4C-BA2D-3F1A6DF02A80}"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119748739"/>
      </p:ext>
    </p:extLst>
  </p:cSld>
  <p:clrMapOvr>
    <a:masterClrMapping/>
  </p:clrMapOvr>
  <p:transition/>
</p:sldLayout>
</file>

<file path=ppt/slideLayouts/slideLayout7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A209A00-E77D-E74F-9AF3-8D04FD2FF186}"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737904041"/>
      </p:ext>
    </p:extLst>
  </p:cSld>
  <p:clrMapOvr>
    <a:masterClrMapping/>
  </p:clrMapOvr>
  <p:transition/>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176247-79CA-5041-9C9E-9421B21244C8}"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303544840"/>
      </p:ext>
    </p:extLst>
  </p:cSld>
  <p:clrMapOvr>
    <a:masterClrMapping/>
  </p:clrMapOvr>
  <p:transition spd="med">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83C2D72F-F466-EF4A-813F-4C2FA03227C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05720284"/>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7483F56-AA6F-F94E-99C9-C5BA7C2544AD}"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44758058"/>
      </p:ext>
    </p:extLst>
  </p:cSld>
  <p:clrMapOvr>
    <a:masterClrMapping/>
  </p:clrMapOvr>
  <p:transition spd="med">
    <p:randomBar dir="vert"/>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79FB9E8-3E7B-FC46-BB33-5F38A81ECB86}"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1396513530"/>
      </p:ext>
    </p:extLst>
  </p:cSld>
  <p:clrMapOvr>
    <a:masterClrMapping/>
  </p:clrMapOvr>
  <p:transition spd="med">
    <p:randomBar dir="vert"/>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E4F2D88-0358-564A-A6CD-92C4818A1B1F}"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1917981828"/>
      </p:ext>
    </p:extLst>
  </p:cSld>
  <p:clrMapOvr>
    <a:masterClrMapping/>
  </p:clrMapOvr>
  <p:transition spd="med">
    <p:randomBar dir="vert"/>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6F20DA2-7EC5-604F-88F0-985897E86130}"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2326436126"/>
      </p:ext>
    </p:extLst>
  </p:cSld>
  <p:clrMapOvr>
    <a:masterClrMapping/>
  </p:clrMapOvr>
  <p:transition spd="med">
    <p:randomBar dir="vert"/>
  </p:transition>
</p:sldLayout>
</file>

<file path=ppt/slideLayouts/slideLayout7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C1CFB4-ED2C-D04D-9DA8-396A57ECBE0A}"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341027948"/>
      </p:ext>
    </p:extLst>
  </p:cSld>
  <p:clrMapOvr>
    <a:masterClrMapping/>
  </p:clrMapOvr>
  <p:transition spd="med">
    <p:randomBar dir="vert"/>
  </p:transition>
</p:sldLayout>
</file>

<file path=ppt/slideLayouts/slideLayout7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ADC5ED-C53E-164A-9ACC-65224F717807}"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1702565129"/>
      </p:ext>
    </p:extLst>
  </p:cSld>
  <p:clrMapOvr>
    <a:masterClrMapping/>
  </p:clrMapOvr>
  <p:transition spd="med">
    <p:randomBar dir="vert"/>
  </p:transition>
</p:sldLayout>
</file>

<file path=ppt/slideLayouts/slideLayout7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6E56EA0-8522-CE4F-AACE-F92606BD9B17}"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4023435672"/>
      </p:ext>
    </p:extLst>
  </p:cSld>
  <p:clrMapOvr>
    <a:masterClrMapping/>
  </p:clrMapOvr>
  <p:transition spd="med">
    <p:randomBar dir="vert"/>
  </p:transition>
</p:sldLayout>
</file>

<file path=ppt/slideLayouts/slideLayout7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5EBF5E-A005-F64D-A2D0-27E5B7E0EFBE}"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1910762424"/>
      </p:ext>
    </p:extLst>
  </p:cSld>
  <p:clrMapOvr>
    <a:masterClrMapping/>
  </p:clrMapOvr>
  <p:transition spd="med">
    <p:randomBar dir="vert"/>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BAE59B-BAB5-2049-BC18-EC4F0067015E}"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4170666000"/>
      </p:ext>
    </p:extLst>
  </p:cSld>
  <p:clrMapOvr>
    <a:masterClrMapping/>
  </p:clrMapOvr>
  <p:transition spd="med">
    <p:randomBar dir="vert"/>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CAC1F7-B0C1-AB45-99E6-4EA2FA61B429}"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2637693473"/>
      </p:ext>
    </p:extLst>
  </p:cSld>
  <p:clrMapOvr>
    <a:masterClrMapping/>
  </p:clrMapOvr>
  <p:transition spd="med">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3F26003C-001A-1347-93DD-5E890E62839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96750630"/>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7BD4F13-7942-444B-B4B4-922B45760382}" type="slidenum">
              <a:rPr lang="zh-CN" altLang="en-US" smtClean="0">
                <a:solidFill>
                  <a:srgbClr val="000000"/>
                </a:solidFill>
              </a:rPr>
              <a:pPr>
                <a:defRPr/>
              </a:pPr>
              <a:t>‹#›</a:t>
            </a:fld>
            <a:endParaRPr lang="en-US" altLang="zh-CN" dirty="0">
              <a:solidFill>
                <a:srgbClr val="000000"/>
              </a:solidFill>
            </a:endParaRPr>
          </a:p>
        </p:txBody>
      </p:sp>
    </p:spTree>
    <p:extLst>
      <p:ext uri="{BB962C8B-B14F-4D97-AF65-F5344CB8AC3E}">
        <p14:creationId xmlns:p14="http://schemas.microsoft.com/office/powerpoint/2010/main" val="861238238"/>
      </p:ext>
    </p:extLst>
  </p:cSld>
  <p:clrMapOvr>
    <a:masterClrMapping/>
  </p:clrMapOvr>
  <p:transition spd="med">
    <p:randomBar dir="vert"/>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52400" y="1981200"/>
            <a:ext cx="1676400" cy="4876800"/>
            <a:chOff x="96" y="1248"/>
            <a:chExt cx="1056" cy="3072"/>
          </a:xfrm>
        </p:grpSpPr>
        <p:sp>
          <p:nvSpPr>
            <p:cNvPr id="5" name="Rectangle 3"/>
            <p:cNvSpPr>
              <a:spLocks noChangeArrowheads="1"/>
            </p:cNvSpPr>
            <p:nvPr/>
          </p:nvSpPr>
          <p:spPr bwMode="auto">
            <a:xfrm>
              <a:off x="288" y="1248"/>
              <a:ext cx="672" cy="307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 name="Oval 4"/>
            <p:cNvSpPr>
              <a:spLocks noChangeArrowheads="1"/>
            </p:cNvSpPr>
            <p:nvPr/>
          </p:nvSpPr>
          <p:spPr bwMode="auto">
            <a:xfrm>
              <a:off x="192" y="124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 name="Oval 5"/>
            <p:cNvSpPr>
              <a:spLocks noChangeArrowheads="1"/>
            </p:cNvSpPr>
            <p:nvPr/>
          </p:nvSpPr>
          <p:spPr bwMode="auto">
            <a:xfrm>
              <a:off x="528" y="1344"/>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8" name="Oval 6"/>
            <p:cNvSpPr>
              <a:spLocks noChangeArrowheads="1"/>
            </p:cNvSpPr>
            <p:nvPr/>
          </p:nvSpPr>
          <p:spPr bwMode="auto">
            <a:xfrm>
              <a:off x="336" y="1584"/>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9" name="Oval 7"/>
            <p:cNvSpPr>
              <a:spLocks noChangeArrowheads="1"/>
            </p:cNvSpPr>
            <p:nvPr/>
          </p:nvSpPr>
          <p:spPr bwMode="auto">
            <a:xfrm>
              <a:off x="624" y="124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0" name="Oval 8"/>
            <p:cNvSpPr>
              <a:spLocks noChangeArrowheads="1"/>
            </p:cNvSpPr>
            <p:nvPr/>
          </p:nvSpPr>
          <p:spPr bwMode="auto">
            <a:xfrm>
              <a:off x="288" y="1296"/>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1" name="Oval 9"/>
            <p:cNvSpPr>
              <a:spLocks noChangeArrowheads="1"/>
            </p:cNvSpPr>
            <p:nvPr/>
          </p:nvSpPr>
          <p:spPr bwMode="auto">
            <a:xfrm>
              <a:off x="240" y="2880"/>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2" name="Oval 10"/>
            <p:cNvSpPr>
              <a:spLocks noChangeArrowheads="1"/>
            </p:cNvSpPr>
            <p:nvPr/>
          </p:nvSpPr>
          <p:spPr bwMode="auto">
            <a:xfrm>
              <a:off x="768" y="1536"/>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3" name="Oval 11"/>
            <p:cNvSpPr>
              <a:spLocks noChangeArrowheads="1"/>
            </p:cNvSpPr>
            <p:nvPr/>
          </p:nvSpPr>
          <p:spPr bwMode="auto">
            <a:xfrm>
              <a:off x="528" y="172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4" name="Oval 12"/>
            <p:cNvSpPr>
              <a:spLocks noChangeArrowheads="1"/>
            </p:cNvSpPr>
            <p:nvPr/>
          </p:nvSpPr>
          <p:spPr bwMode="auto">
            <a:xfrm>
              <a:off x="576" y="196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5" name="Oval 13"/>
            <p:cNvSpPr>
              <a:spLocks noChangeArrowheads="1"/>
            </p:cNvSpPr>
            <p:nvPr/>
          </p:nvSpPr>
          <p:spPr bwMode="auto">
            <a:xfrm>
              <a:off x="384" y="196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6" name="Oval 14"/>
            <p:cNvSpPr>
              <a:spLocks noChangeArrowheads="1"/>
            </p:cNvSpPr>
            <p:nvPr/>
          </p:nvSpPr>
          <p:spPr bwMode="auto">
            <a:xfrm>
              <a:off x="192" y="1776"/>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7" name="Oval 15"/>
            <p:cNvSpPr>
              <a:spLocks noChangeArrowheads="1"/>
            </p:cNvSpPr>
            <p:nvPr/>
          </p:nvSpPr>
          <p:spPr bwMode="auto">
            <a:xfrm>
              <a:off x="240" y="2304"/>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8" name="Oval 16"/>
            <p:cNvSpPr>
              <a:spLocks noChangeArrowheads="1"/>
            </p:cNvSpPr>
            <p:nvPr/>
          </p:nvSpPr>
          <p:spPr bwMode="auto">
            <a:xfrm>
              <a:off x="576" y="2304"/>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9" name="Oval 17"/>
            <p:cNvSpPr>
              <a:spLocks noChangeArrowheads="1"/>
            </p:cNvSpPr>
            <p:nvPr/>
          </p:nvSpPr>
          <p:spPr bwMode="auto">
            <a:xfrm>
              <a:off x="432" y="2256"/>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0" name="Oval 18"/>
            <p:cNvSpPr>
              <a:spLocks noChangeArrowheads="1"/>
            </p:cNvSpPr>
            <p:nvPr/>
          </p:nvSpPr>
          <p:spPr bwMode="auto">
            <a:xfrm>
              <a:off x="336" y="268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1" name="Oval 19"/>
            <p:cNvSpPr>
              <a:spLocks noChangeArrowheads="1"/>
            </p:cNvSpPr>
            <p:nvPr/>
          </p:nvSpPr>
          <p:spPr bwMode="auto">
            <a:xfrm>
              <a:off x="816" y="220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2" name="Oval 20"/>
            <p:cNvSpPr>
              <a:spLocks noChangeArrowheads="1"/>
            </p:cNvSpPr>
            <p:nvPr/>
          </p:nvSpPr>
          <p:spPr bwMode="auto">
            <a:xfrm>
              <a:off x="672" y="268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3" name="Oval 21"/>
            <p:cNvSpPr>
              <a:spLocks noChangeArrowheads="1"/>
            </p:cNvSpPr>
            <p:nvPr/>
          </p:nvSpPr>
          <p:spPr bwMode="auto">
            <a:xfrm>
              <a:off x="528" y="292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4" name="Oval 22"/>
            <p:cNvSpPr>
              <a:spLocks noChangeArrowheads="1"/>
            </p:cNvSpPr>
            <p:nvPr/>
          </p:nvSpPr>
          <p:spPr bwMode="auto">
            <a:xfrm>
              <a:off x="720" y="2352"/>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5" name="Oval 23"/>
            <p:cNvSpPr>
              <a:spLocks noChangeArrowheads="1"/>
            </p:cNvSpPr>
            <p:nvPr/>
          </p:nvSpPr>
          <p:spPr bwMode="auto">
            <a:xfrm>
              <a:off x="192" y="2544"/>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6" name="Oval 24"/>
            <p:cNvSpPr>
              <a:spLocks noChangeArrowheads="1"/>
            </p:cNvSpPr>
            <p:nvPr/>
          </p:nvSpPr>
          <p:spPr bwMode="auto">
            <a:xfrm>
              <a:off x="768" y="1872"/>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7" name="Oval 25"/>
            <p:cNvSpPr>
              <a:spLocks noChangeArrowheads="1"/>
            </p:cNvSpPr>
            <p:nvPr/>
          </p:nvSpPr>
          <p:spPr bwMode="auto">
            <a:xfrm>
              <a:off x="144" y="196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8" name="Oval 26"/>
            <p:cNvSpPr>
              <a:spLocks noChangeArrowheads="1"/>
            </p:cNvSpPr>
            <p:nvPr/>
          </p:nvSpPr>
          <p:spPr bwMode="auto">
            <a:xfrm>
              <a:off x="624" y="3072"/>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29" name="Oval 27"/>
            <p:cNvSpPr>
              <a:spLocks noChangeArrowheads="1"/>
            </p:cNvSpPr>
            <p:nvPr/>
          </p:nvSpPr>
          <p:spPr bwMode="auto">
            <a:xfrm>
              <a:off x="240" y="3264"/>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0" name="Oval 28"/>
            <p:cNvSpPr>
              <a:spLocks noChangeArrowheads="1"/>
            </p:cNvSpPr>
            <p:nvPr/>
          </p:nvSpPr>
          <p:spPr bwMode="auto">
            <a:xfrm>
              <a:off x="384" y="3264"/>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1" name="Oval 29"/>
            <p:cNvSpPr>
              <a:spLocks noChangeArrowheads="1"/>
            </p:cNvSpPr>
            <p:nvPr/>
          </p:nvSpPr>
          <p:spPr bwMode="auto">
            <a:xfrm>
              <a:off x="336" y="3120"/>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2" name="Oval 30"/>
            <p:cNvSpPr>
              <a:spLocks noChangeArrowheads="1"/>
            </p:cNvSpPr>
            <p:nvPr/>
          </p:nvSpPr>
          <p:spPr bwMode="auto">
            <a:xfrm>
              <a:off x="768" y="3264"/>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3" name="Oval 31"/>
            <p:cNvSpPr>
              <a:spLocks noChangeArrowheads="1"/>
            </p:cNvSpPr>
            <p:nvPr/>
          </p:nvSpPr>
          <p:spPr bwMode="auto">
            <a:xfrm>
              <a:off x="240" y="3696"/>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4" name="Oval 32"/>
            <p:cNvSpPr>
              <a:spLocks noChangeArrowheads="1"/>
            </p:cNvSpPr>
            <p:nvPr/>
          </p:nvSpPr>
          <p:spPr bwMode="auto">
            <a:xfrm>
              <a:off x="288" y="3600"/>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5" name="Oval 33"/>
            <p:cNvSpPr>
              <a:spLocks noChangeArrowheads="1"/>
            </p:cNvSpPr>
            <p:nvPr/>
          </p:nvSpPr>
          <p:spPr bwMode="auto">
            <a:xfrm>
              <a:off x="576" y="340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6" name="Oval 34"/>
            <p:cNvSpPr>
              <a:spLocks noChangeArrowheads="1"/>
            </p:cNvSpPr>
            <p:nvPr/>
          </p:nvSpPr>
          <p:spPr bwMode="auto">
            <a:xfrm>
              <a:off x="528" y="364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7" name="Oval 35"/>
            <p:cNvSpPr>
              <a:spLocks noChangeArrowheads="1"/>
            </p:cNvSpPr>
            <p:nvPr/>
          </p:nvSpPr>
          <p:spPr bwMode="auto">
            <a:xfrm>
              <a:off x="672" y="3600"/>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8" name="Oval 36"/>
            <p:cNvSpPr>
              <a:spLocks noChangeArrowheads="1"/>
            </p:cNvSpPr>
            <p:nvPr/>
          </p:nvSpPr>
          <p:spPr bwMode="auto">
            <a:xfrm>
              <a:off x="384" y="3936"/>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39" name="Oval 37"/>
            <p:cNvSpPr>
              <a:spLocks noChangeArrowheads="1"/>
            </p:cNvSpPr>
            <p:nvPr/>
          </p:nvSpPr>
          <p:spPr bwMode="auto">
            <a:xfrm>
              <a:off x="576" y="3889"/>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0" name="Oval 38"/>
            <p:cNvSpPr>
              <a:spLocks noChangeArrowheads="1"/>
            </p:cNvSpPr>
            <p:nvPr/>
          </p:nvSpPr>
          <p:spPr bwMode="auto">
            <a:xfrm>
              <a:off x="816" y="4031"/>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1" name="Oval 39"/>
            <p:cNvSpPr>
              <a:spLocks noChangeArrowheads="1"/>
            </p:cNvSpPr>
            <p:nvPr/>
          </p:nvSpPr>
          <p:spPr bwMode="auto">
            <a:xfrm>
              <a:off x="480" y="4032"/>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2" name="Oval 40"/>
            <p:cNvSpPr>
              <a:spLocks noChangeArrowheads="1"/>
            </p:cNvSpPr>
            <p:nvPr/>
          </p:nvSpPr>
          <p:spPr bwMode="auto">
            <a:xfrm>
              <a:off x="144" y="4032"/>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3" name="Oval 41"/>
            <p:cNvSpPr>
              <a:spLocks noChangeArrowheads="1"/>
            </p:cNvSpPr>
            <p:nvPr/>
          </p:nvSpPr>
          <p:spPr bwMode="auto">
            <a:xfrm>
              <a:off x="528" y="2592"/>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4" name="Oval 42"/>
            <p:cNvSpPr>
              <a:spLocks noChangeArrowheads="1"/>
            </p:cNvSpPr>
            <p:nvPr/>
          </p:nvSpPr>
          <p:spPr bwMode="auto">
            <a:xfrm>
              <a:off x="720" y="1344"/>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5" name="Oval 43"/>
            <p:cNvSpPr>
              <a:spLocks noChangeArrowheads="1"/>
            </p:cNvSpPr>
            <p:nvPr/>
          </p:nvSpPr>
          <p:spPr bwMode="auto">
            <a:xfrm>
              <a:off x="96" y="1584"/>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6" name="Oval 44"/>
            <p:cNvSpPr>
              <a:spLocks noChangeArrowheads="1"/>
            </p:cNvSpPr>
            <p:nvPr/>
          </p:nvSpPr>
          <p:spPr bwMode="auto">
            <a:xfrm>
              <a:off x="864" y="2832"/>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7" name="Oval 45"/>
            <p:cNvSpPr>
              <a:spLocks noChangeArrowheads="1"/>
            </p:cNvSpPr>
            <p:nvPr/>
          </p:nvSpPr>
          <p:spPr bwMode="auto">
            <a:xfrm>
              <a:off x="864" y="1680"/>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8" name="Oval 46"/>
            <p:cNvSpPr>
              <a:spLocks noChangeArrowheads="1"/>
            </p:cNvSpPr>
            <p:nvPr/>
          </p:nvSpPr>
          <p:spPr bwMode="auto">
            <a:xfrm>
              <a:off x="864" y="316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49" name="Oval 47"/>
            <p:cNvSpPr>
              <a:spLocks noChangeArrowheads="1"/>
            </p:cNvSpPr>
            <p:nvPr/>
          </p:nvSpPr>
          <p:spPr bwMode="auto">
            <a:xfrm>
              <a:off x="864" y="3696"/>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50" name="Oval 48"/>
            <p:cNvSpPr>
              <a:spLocks noChangeArrowheads="1"/>
            </p:cNvSpPr>
            <p:nvPr/>
          </p:nvSpPr>
          <p:spPr bwMode="auto">
            <a:xfrm>
              <a:off x="528" y="1584"/>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grpSp>
      <p:sp>
        <p:nvSpPr>
          <p:cNvPr id="51" name="Rectangle 49"/>
          <p:cNvSpPr>
            <a:spLocks noChangeArrowheads="1"/>
          </p:cNvSpPr>
          <p:nvPr/>
        </p:nvSpPr>
        <p:spPr bwMode="auto">
          <a:xfrm>
            <a:off x="1905000" y="1982788"/>
            <a:ext cx="7010400" cy="4875212"/>
          </a:xfrm>
          <a:prstGeom prst="rect">
            <a:avLst/>
          </a:prstGeom>
          <a:solidFill>
            <a:srgbClr val="70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kumimoji="1" lang="en-US" sz="2400" b="1" i="0" dirty="0">
              <a:solidFill>
                <a:srgbClr val="FFCC99"/>
              </a:solidFill>
              <a:latin typeface="Times New Roman" charset="0"/>
              <a:cs typeface="Arial" panose="020B0604020202020204" pitchFamily="34" charset="0"/>
            </a:endParaRPr>
          </a:p>
        </p:txBody>
      </p:sp>
      <p:sp>
        <p:nvSpPr>
          <p:cNvPr id="52" name="Rectangle 50"/>
          <p:cNvSpPr>
            <a:spLocks noChangeArrowheads="1"/>
          </p:cNvSpPr>
          <p:nvPr/>
        </p:nvSpPr>
        <p:spPr bwMode="auto">
          <a:xfrm>
            <a:off x="152400" y="1295400"/>
            <a:ext cx="8763000" cy="15240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kumimoji="1" lang="en-US" sz="2400" b="1" i="0" dirty="0">
              <a:solidFill>
                <a:srgbClr val="FFCC99"/>
              </a:solidFill>
              <a:latin typeface="Times New Roman" charset="0"/>
              <a:cs typeface="Arial" panose="020B0604020202020204" pitchFamily="34" charset="0"/>
            </a:endParaRPr>
          </a:p>
        </p:txBody>
      </p:sp>
      <p:sp>
        <p:nvSpPr>
          <p:cNvPr id="53" name="Rectangle 51"/>
          <p:cNvSpPr>
            <a:spLocks noChangeArrowheads="1"/>
          </p:cNvSpPr>
          <p:nvPr/>
        </p:nvSpPr>
        <p:spPr bwMode="auto">
          <a:xfrm>
            <a:off x="457200" y="457200"/>
            <a:ext cx="1066800" cy="1219200"/>
          </a:xfrm>
          <a:prstGeom prst="rect">
            <a:avLst/>
          </a:prstGeom>
          <a:solidFill>
            <a:srgbClr val="70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grpSp>
        <p:nvGrpSpPr>
          <p:cNvPr id="54" name="Group 52"/>
          <p:cNvGrpSpPr>
            <a:grpSpLocks/>
          </p:cNvGrpSpPr>
          <p:nvPr/>
        </p:nvGrpSpPr>
        <p:grpSpPr bwMode="auto">
          <a:xfrm>
            <a:off x="150813" y="230188"/>
            <a:ext cx="1600200" cy="1598612"/>
            <a:chOff x="95" y="145"/>
            <a:chExt cx="1008" cy="1007"/>
          </a:xfrm>
        </p:grpSpPr>
        <p:sp>
          <p:nvSpPr>
            <p:cNvPr id="55" name="Oval 53"/>
            <p:cNvSpPr>
              <a:spLocks noChangeArrowheads="1"/>
            </p:cNvSpPr>
            <p:nvPr/>
          </p:nvSpPr>
          <p:spPr bwMode="auto">
            <a:xfrm>
              <a:off x="431" y="289"/>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56" name="Oval 54"/>
            <p:cNvSpPr>
              <a:spLocks noChangeArrowheads="1"/>
            </p:cNvSpPr>
            <p:nvPr/>
          </p:nvSpPr>
          <p:spPr bwMode="auto">
            <a:xfrm>
              <a:off x="527" y="625"/>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57" name="Oval 55"/>
            <p:cNvSpPr>
              <a:spLocks noChangeArrowheads="1"/>
            </p:cNvSpPr>
            <p:nvPr/>
          </p:nvSpPr>
          <p:spPr bwMode="auto">
            <a:xfrm>
              <a:off x="815" y="674"/>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58" name="Oval 56"/>
            <p:cNvSpPr>
              <a:spLocks noChangeArrowheads="1"/>
            </p:cNvSpPr>
            <p:nvPr/>
          </p:nvSpPr>
          <p:spPr bwMode="auto">
            <a:xfrm>
              <a:off x="863" y="291"/>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59" name="Oval 57"/>
            <p:cNvSpPr>
              <a:spLocks noChangeArrowheads="1"/>
            </p:cNvSpPr>
            <p:nvPr/>
          </p:nvSpPr>
          <p:spPr bwMode="auto">
            <a:xfrm>
              <a:off x="338" y="816"/>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0" name="Oval 58"/>
            <p:cNvSpPr>
              <a:spLocks noChangeArrowheads="1"/>
            </p:cNvSpPr>
            <p:nvPr/>
          </p:nvSpPr>
          <p:spPr bwMode="auto">
            <a:xfrm>
              <a:off x="770" y="912"/>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1" name="Oval 59"/>
            <p:cNvSpPr>
              <a:spLocks noChangeArrowheads="1"/>
            </p:cNvSpPr>
            <p:nvPr/>
          </p:nvSpPr>
          <p:spPr bwMode="auto">
            <a:xfrm>
              <a:off x="335" y="576"/>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2" name="Oval 60"/>
            <p:cNvSpPr>
              <a:spLocks noChangeArrowheads="1"/>
            </p:cNvSpPr>
            <p:nvPr/>
          </p:nvSpPr>
          <p:spPr bwMode="auto">
            <a:xfrm>
              <a:off x="671" y="768"/>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3" name="Oval 61"/>
            <p:cNvSpPr>
              <a:spLocks noChangeArrowheads="1"/>
            </p:cNvSpPr>
            <p:nvPr/>
          </p:nvSpPr>
          <p:spPr bwMode="auto">
            <a:xfrm>
              <a:off x="431" y="912"/>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4" name="Oval 62"/>
            <p:cNvSpPr>
              <a:spLocks noChangeArrowheads="1"/>
            </p:cNvSpPr>
            <p:nvPr/>
          </p:nvSpPr>
          <p:spPr bwMode="auto">
            <a:xfrm>
              <a:off x="623" y="337"/>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5" name="Oval 63"/>
            <p:cNvSpPr>
              <a:spLocks noChangeArrowheads="1"/>
            </p:cNvSpPr>
            <p:nvPr/>
          </p:nvSpPr>
          <p:spPr bwMode="auto">
            <a:xfrm>
              <a:off x="719" y="433"/>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6" name="Oval 64"/>
            <p:cNvSpPr>
              <a:spLocks noChangeArrowheads="1"/>
            </p:cNvSpPr>
            <p:nvPr/>
          </p:nvSpPr>
          <p:spPr bwMode="auto">
            <a:xfrm>
              <a:off x="383" y="481"/>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7" name="Oval 65"/>
            <p:cNvSpPr>
              <a:spLocks noChangeArrowheads="1"/>
            </p:cNvSpPr>
            <p:nvPr/>
          </p:nvSpPr>
          <p:spPr bwMode="auto">
            <a:xfrm>
              <a:off x="191" y="673"/>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8" name="Oval 66"/>
            <p:cNvSpPr>
              <a:spLocks noChangeArrowheads="1"/>
            </p:cNvSpPr>
            <p:nvPr/>
          </p:nvSpPr>
          <p:spPr bwMode="auto">
            <a:xfrm>
              <a:off x="143" y="385"/>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69" name="Oval 67"/>
            <p:cNvSpPr>
              <a:spLocks noChangeArrowheads="1"/>
            </p:cNvSpPr>
            <p:nvPr/>
          </p:nvSpPr>
          <p:spPr bwMode="auto">
            <a:xfrm>
              <a:off x="95" y="817"/>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0" name="Oval 68"/>
            <p:cNvSpPr>
              <a:spLocks noChangeArrowheads="1"/>
            </p:cNvSpPr>
            <p:nvPr/>
          </p:nvSpPr>
          <p:spPr bwMode="auto">
            <a:xfrm>
              <a:off x="719" y="145"/>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1" name="Oval 69"/>
            <p:cNvSpPr>
              <a:spLocks noChangeArrowheads="1"/>
            </p:cNvSpPr>
            <p:nvPr/>
          </p:nvSpPr>
          <p:spPr bwMode="auto">
            <a:xfrm>
              <a:off x="239" y="193"/>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grpSp>
      <p:sp>
        <p:nvSpPr>
          <p:cNvPr id="72" name="Rectangle 70"/>
          <p:cNvSpPr>
            <a:spLocks noChangeArrowheads="1"/>
          </p:cNvSpPr>
          <p:nvPr/>
        </p:nvSpPr>
        <p:spPr bwMode="auto">
          <a:xfrm>
            <a:off x="304800" y="152400"/>
            <a:ext cx="1295400" cy="3048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3" name="Rectangle 71"/>
          <p:cNvSpPr>
            <a:spLocks noChangeArrowheads="1"/>
          </p:cNvSpPr>
          <p:nvPr/>
        </p:nvSpPr>
        <p:spPr bwMode="auto">
          <a:xfrm>
            <a:off x="76200" y="371475"/>
            <a:ext cx="381000" cy="648652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4" name="Rectangle 72"/>
          <p:cNvSpPr>
            <a:spLocks noChangeArrowheads="1"/>
          </p:cNvSpPr>
          <p:nvPr/>
        </p:nvSpPr>
        <p:spPr bwMode="auto">
          <a:xfrm>
            <a:off x="152400" y="1295400"/>
            <a:ext cx="304800" cy="15240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5" name="Rectangle 73"/>
          <p:cNvSpPr>
            <a:spLocks noChangeArrowheads="1"/>
          </p:cNvSpPr>
          <p:nvPr/>
        </p:nvSpPr>
        <p:spPr bwMode="auto">
          <a:xfrm>
            <a:off x="304800" y="1676400"/>
            <a:ext cx="1295400" cy="2921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6" name="Rectangle 74"/>
          <p:cNvSpPr>
            <a:spLocks noChangeArrowheads="1"/>
          </p:cNvSpPr>
          <p:nvPr/>
        </p:nvSpPr>
        <p:spPr bwMode="auto">
          <a:xfrm>
            <a:off x="1524000" y="304800"/>
            <a:ext cx="381000" cy="657542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 name="Rectangle 75"/>
          <p:cNvSpPr>
            <a:spLocks noChangeArrowheads="1"/>
          </p:cNvSpPr>
          <p:nvPr/>
        </p:nvSpPr>
        <p:spPr bwMode="auto">
          <a:xfrm>
            <a:off x="1524000" y="1295400"/>
            <a:ext cx="685800" cy="15240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8" name="Rectangle 78"/>
          <p:cNvSpPr>
            <a:spLocks noChangeArrowheads="1"/>
          </p:cNvSpPr>
          <p:nvPr/>
        </p:nvSpPr>
        <p:spPr bwMode="auto">
          <a:xfrm>
            <a:off x="2286000" y="6029325"/>
            <a:ext cx="222250" cy="827088"/>
          </a:xfrm>
          <a:prstGeom prst="rect">
            <a:avLst/>
          </a:prstGeom>
          <a:solidFill>
            <a:srgbClr val="B2B2B2">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kumimoji="1" lang="en-US" sz="2400" b="1" i="0" dirty="0">
              <a:solidFill>
                <a:srgbClr val="FFCC99"/>
              </a:solidFill>
              <a:latin typeface="Times New Roman" charset="0"/>
              <a:cs typeface="Arial" panose="020B0604020202020204" pitchFamily="34" charset="0"/>
            </a:endParaRPr>
          </a:p>
        </p:txBody>
      </p:sp>
      <p:sp>
        <p:nvSpPr>
          <p:cNvPr id="181324" name="Rectangle 76"/>
          <p:cNvSpPr>
            <a:spLocks noGrp="1" noChangeArrowheads="1"/>
          </p:cNvSpPr>
          <p:nvPr>
            <p:ph type="ctrTitle" sz="quarter"/>
          </p:nvPr>
        </p:nvSpPr>
        <p:spPr>
          <a:xfrm>
            <a:off x="1480120" y="381000"/>
            <a:ext cx="7663880" cy="1143000"/>
          </a:xfrm>
        </p:spPr>
        <p:txBody>
          <a:bodyPr/>
          <a:lstStyle>
            <a:lvl1pPr algn="ct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81325" name="Rectangle 77"/>
          <p:cNvSpPr>
            <a:spLocks noGrp="1" noChangeArrowheads="1"/>
          </p:cNvSpPr>
          <p:nvPr>
            <p:ph type="subTitle" sz="quarter" idx="1"/>
          </p:nvPr>
        </p:nvSpPr>
        <p:spPr>
          <a:xfrm>
            <a:off x="2123728" y="2286000"/>
            <a:ext cx="6696743" cy="1752600"/>
          </a:xfrm>
        </p:spPr>
        <p:txBody>
          <a:bodyPr/>
          <a:lstStyle>
            <a:lvl1pPr marL="0" indent="0">
              <a:buFont typeface="Wingdings" charset="2"/>
              <a:buNone/>
              <a:defRPr b="1" i="0">
                <a:solidFill>
                  <a:srgbClr val="000000"/>
                </a:solidFill>
                <a:latin typeface="Arial" panose="020B0604020202020204" pitchFamily="34" charset="0"/>
                <a:cs typeface="Arial" panose="020B0604020202020204" pitchFamily="34" charset="0"/>
              </a:defRPr>
            </a:lvl1pPr>
          </a:lstStyle>
          <a:p>
            <a:r>
              <a:rPr lang="en-US" dirty="0"/>
              <a:t>Click to edit Master subtitle style</a:t>
            </a:r>
          </a:p>
        </p:txBody>
      </p:sp>
      <p:sp>
        <p:nvSpPr>
          <p:cNvPr id="79" name="Rectangle 79"/>
          <p:cNvSpPr>
            <a:spLocks noGrp="1" noChangeArrowheads="1"/>
          </p:cNvSpPr>
          <p:nvPr>
            <p:ph type="dt" sz="quarter"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80" name="Rectangle 80"/>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81" name="Rectangle 81"/>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CAD0C008-97B3-0342-A3CE-21CEC06ACF38}" type="slidenum">
              <a:rPr lang="en-US" smtClean="0"/>
              <a:pPr>
                <a:defRPr/>
              </a:pPr>
              <a:t>‹#›</a:t>
            </a:fld>
            <a:endParaRPr lang="en-US" dirty="0"/>
          </a:p>
        </p:txBody>
      </p:sp>
    </p:spTree>
    <p:extLst>
      <p:ext uri="{BB962C8B-B14F-4D97-AF65-F5344CB8AC3E}">
        <p14:creationId xmlns:p14="http://schemas.microsoft.com/office/powerpoint/2010/main" val="2877987235"/>
      </p:ext>
    </p:extLst>
  </p:cSld>
  <p:clrMapOvr>
    <a:masterClrMapping/>
  </p:clrMapOvr>
  <p:transition>
    <p:cut/>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5"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6"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606FDC6F-6974-9549-B885-B6D3350262D3}" type="slidenum">
              <a:rPr lang="en-US" smtClean="0"/>
              <a:pPr>
                <a:defRPr/>
              </a:pPr>
              <a:t>‹#›</a:t>
            </a:fld>
            <a:endParaRPr lang="en-US" dirty="0"/>
          </a:p>
        </p:txBody>
      </p:sp>
    </p:spTree>
    <p:extLst>
      <p:ext uri="{BB962C8B-B14F-4D97-AF65-F5344CB8AC3E}">
        <p14:creationId xmlns:p14="http://schemas.microsoft.com/office/powerpoint/2010/main" val="2718256262"/>
      </p:ext>
    </p:extLst>
  </p:cSld>
  <p:clrMapOvr>
    <a:masterClrMapping/>
  </p:clrMapOvr>
  <p:transition>
    <p:cut/>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5"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6"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51C2929D-B8E3-944B-A52B-359F54DE312E}" type="slidenum">
              <a:rPr lang="en-US" smtClean="0"/>
              <a:pPr>
                <a:defRPr/>
              </a:pPr>
              <a:t>‹#›</a:t>
            </a:fld>
            <a:endParaRPr lang="en-US" dirty="0"/>
          </a:p>
        </p:txBody>
      </p:sp>
    </p:spTree>
    <p:extLst>
      <p:ext uri="{BB962C8B-B14F-4D97-AF65-F5344CB8AC3E}">
        <p14:creationId xmlns:p14="http://schemas.microsoft.com/office/powerpoint/2010/main" val="3930958361"/>
      </p:ext>
    </p:extLst>
  </p:cSld>
  <p:clrMapOvr>
    <a:masterClrMapping/>
  </p:clrMapOvr>
  <p:transition>
    <p:cut/>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2208213" y="2286000"/>
            <a:ext cx="3162300" cy="38862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522913" y="2286000"/>
            <a:ext cx="3163887" cy="38862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6"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7"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B8B90A74-878A-6E49-9301-14F71AC0EA50}" type="slidenum">
              <a:rPr lang="en-US" smtClean="0"/>
              <a:pPr>
                <a:defRPr/>
              </a:pPr>
              <a:t>‹#›</a:t>
            </a:fld>
            <a:endParaRPr lang="en-US" dirty="0"/>
          </a:p>
        </p:txBody>
      </p:sp>
    </p:spTree>
    <p:extLst>
      <p:ext uri="{BB962C8B-B14F-4D97-AF65-F5344CB8AC3E}">
        <p14:creationId xmlns:p14="http://schemas.microsoft.com/office/powerpoint/2010/main" val="2457502558"/>
      </p:ext>
    </p:extLst>
  </p:cSld>
  <p:clrMapOvr>
    <a:masterClrMapping/>
  </p:clrMapOvr>
  <p:transition>
    <p:cut/>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8"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9"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A69BF88A-4B26-8A4E-9678-E078CD6DFD1F}" type="slidenum">
              <a:rPr lang="en-US" smtClean="0"/>
              <a:pPr>
                <a:defRPr/>
              </a:pPr>
              <a:t>‹#›</a:t>
            </a:fld>
            <a:endParaRPr lang="en-US" dirty="0"/>
          </a:p>
        </p:txBody>
      </p:sp>
    </p:spTree>
    <p:extLst>
      <p:ext uri="{BB962C8B-B14F-4D97-AF65-F5344CB8AC3E}">
        <p14:creationId xmlns:p14="http://schemas.microsoft.com/office/powerpoint/2010/main" val="2411311807"/>
      </p:ext>
    </p:extLst>
  </p:cSld>
  <p:clrMapOvr>
    <a:masterClrMapping/>
  </p:clrMapOvr>
  <p:transition>
    <p:cut/>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4"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5"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B29587B2-7545-BA4A-BD3E-D73295CBFD28}" type="slidenum">
              <a:rPr lang="en-US" smtClean="0"/>
              <a:pPr>
                <a:defRPr/>
              </a:pPr>
              <a:t>‹#›</a:t>
            </a:fld>
            <a:endParaRPr lang="en-US" dirty="0"/>
          </a:p>
        </p:txBody>
      </p:sp>
    </p:spTree>
    <p:extLst>
      <p:ext uri="{BB962C8B-B14F-4D97-AF65-F5344CB8AC3E}">
        <p14:creationId xmlns:p14="http://schemas.microsoft.com/office/powerpoint/2010/main" val="2266335207"/>
      </p:ext>
    </p:extLst>
  </p:cSld>
  <p:clrMapOvr>
    <a:masterClrMapping/>
  </p:clrMapOvr>
  <p:transition>
    <p:cut/>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3"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4"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DD9C7287-57C2-214D-B8FF-9C9891770D92}" type="slidenum">
              <a:rPr lang="en-US" smtClean="0"/>
              <a:pPr>
                <a:defRPr/>
              </a:pPr>
              <a:t>‹#›</a:t>
            </a:fld>
            <a:endParaRPr lang="en-US" dirty="0"/>
          </a:p>
        </p:txBody>
      </p:sp>
    </p:spTree>
    <p:extLst>
      <p:ext uri="{BB962C8B-B14F-4D97-AF65-F5344CB8AC3E}">
        <p14:creationId xmlns:p14="http://schemas.microsoft.com/office/powerpoint/2010/main" val="3222465831"/>
      </p:ext>
    </p:extLst>
  </p:cSld>
  <p:clrMapOvr>
    <a:masterClrMapping/>
  </p:clrMapOvr>
  <p:transition>
    <p:cut/>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6"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7"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50681D1B-4014-5C40-BF49-CE7B7744A0AB}" type="slidenum">
              <a:rPr lang="en-US" smtClean="0"/>
              <a:pPr>
                <a:defRPr/>
              </a:pPr>
              <a:t>‹#›</a:t>
            </a:fld>
            <a:endParaRPr lang="en-US" dirty="0"/>
          </a:p>
        </p:txBody>
      </p:sp>
    </p:spTree>
    <p:extLst>
      <p:ext uri="{BB962C8B-B14F-4D97-AF65-F5344CB8AC3E}">
        <p14:creationId xmlns:p14="http://schemas.microsoft.com/office/powerpoint/2010/main" val="1091551205"/>
      </p:ext>
    </p:extLst>
  </p:cSld>
  <p:clrMapOvr>
    <a:masterClrMapping/>
  </p:clrMapOvr>
  <p:transition>
    <p:cut/>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6"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7"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CE60EFCB-922D-1540-825F-4190E44DBB6B}" type="slidenum">
              <a:rPr lang="en-US" smtClean="0"/>
              <a:pPr>
                <a:defRPr/>
              </a:pPr>
              <a:t>‹#›</a:t>
            </a:fld>
            <a:endParaRPr lang="en-US" dirty="0"/>
          </a:p>
        </p:txBody>
      </p:sp>
    </p:spTree>
    <p:extLst>
      <p:ext uri="{BB962C8B-B14F-4D97-AF65-F5344CB8AC3E}">
        <p14:creationId xmlns:p14="http://schemas.microsoft.com/office/powerpoint/2010/main" val="2174009515"/>
      </p:ext>
    </p:extLst>
  </p:cSld>
  <p:clrMapOvr>
    <a:masterClrMapping/>
  </p:clrMapOvr>
  <p:transition>
    <p:cut/>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572E2A40-BEEC-CE42-BE94-F4DF54628F32}"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4050641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5"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6"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790D6733-1308-E640-AE34-3E156D74D8A5}" type="slidenum">
              <a:rPr lang="en-US" smtClean="0"/>
              <a:pPr>
                <a:defRPr/>
              </a:pPr>
              <a:t>‹#›</a:t>
            </a:fld>
            <a:endParaRPr lang="en-US" dirty="0"/>
          </a:p>
        </p:txBody>
      </p:sp>
    </p:spTree>
    <p:extLst>
      <p:ext uri="{BB962C8B-B14F-4D97-AF65-F5344CB8AC3E}">
        <p14:creationId xmlns:p14="http://schemas.microsoft.com/office/powerpoint/2010/main" val="2606912747"/>
      </p:ext>
    </p:extLst>
  </p:cSld>
  <p:clrMapOvr>
    <a:masterClrMapping/>
  </p:clrMapOvr>
  <p:transition>
    <p:cut/>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77100" y="381000"/>
            <a:ext cx="17907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905000" y="381000"/>
            <a:ext cx="52197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8"/>
          <p:cNvSpPr>
            <a:spLocks noGrp="1" noChangeArrowheads="1"/>
          </p:cNvSpPr>
          <p:nvPr>
            <p:ph type="dt" sz="half" idx="10"/>
          </p:nvPr>
        </p:nvSpPr>
        <p:spPr/>
        <p:txBody>
          <a:bodyPr/>
          <a:lstStyle>
            <a:lvl1pPr algn="ctr" eaLnBrk="0" hangingPunct="0">
              <a:defRPr b="1" i="0">
                <a:cs typeface="Arial" panose="020B0604020202020204" pitchFamily="34" charset="0"/>
              </a:defRPr>
            </a:lvl1pPr>
          </a:lstStyle>
          <a:p>
            <a:pPr>
              <a:defRPr/>
            </a:pPr>
            <a:endParaRPr lang="en-US" dirty="0"/>
          </a:p>
        </p:txBody>
      </p:sp>
      <p:sp>
        <p:nvSpPr>
          <p:cNvPr id="5" name="Rectangle 79"/>
          <p:cNvSpPr>
            <a:spLocks noGrp="1" noChangeArrowheads="1"/>
          </p:cNvSpPr>
          <p:nvPr>
            <p:ph type="ftr" sz="quarter" idx="11"/>
          </p:nvPr>
        </p:nvSpPr>
        <p:spPr/>
        <p:txBody>
          <a:bodyPr/>
          <a:lstStyle>
            <a:lvl1pPr eaLnBrk="0" hangingPunct="0">
              <a:defRPr b="1" i="0">
                <a:cs typeface="Arial" panose="020B0604020202020204" pitchFamily="34" charset="0"/>
              </a:defRPr>
            </a:lvl1pPr>
          </a:lstStyle>
          <a:p>
            <a:pPr>
              <a:defRPr/>
            </a:pPr>
            <a:endParaRPr lang="en-US" dirty="0"/>
          </a:p>
        </p:txBody>
      </p:sp>
      <p:sp>
        <p:nvSpPr>
          <p:cNvPr id="6" name="Rectangle 80"/>
          <p:cNvSpPr>
            <a:spLocks noGrp="1" noChangeArrowheads="1"/>
          </p:cNvSpPr>
          <p:nvPr>
            <p:ph type="sldNum" sz="quarter" idx="12"/>
          </p:nvPr>
        </p:nvSpPr>
        <p:spPr/>
        <p:txBody>
          <a:bodyPr/>
          <a:lstStyle>
            <a:lvl1pPr eaLnBrk="0" hangingPunct="0">
              <a:defRPr b="1" i="0">
                <a:cs typeface="Arial" panose="020B0604020202020204" pitchFamily="34" charset="0"/>
              </a:defRPr>
            </a:lvl1pPr>
          </a:lstStyle>
          <a:p>
            <a:pPr>
              <a:defRPr/>
            </a:pPr>
            <a:fld id="{BA52C9AB-A675-2B43-BADB-56C0080CC4A0}" type="slidenum">
              <a:rPr lang="en-US" smtClean="0"/>
              <a:pPr>
                <a:defRPr/>
              </a:pPr>
              <a:t>‹#›</a:t>
            </a:fld>
            <a:endParaRPr lang="en-US" dirty="0"/>
          </a:p>
        </p:txBody>
      </p:sp>
    </p:spTree>
    <p:extLst>
      <p:ext uri="{BB962C8B-B14F-4D97-AF65-F5344CB8AC3E}">
        <p14:creationId xmlns:p14="http://schemas.microsoft.com/office/powerpoint/2010/main" val="3328852507"/>
      </p:ext>
    </p:extLst>
  </p:cSld>
  <p:clrMapOvr>
    <a:masterClrMapping/>
  </p:clrMapOvr>
  <p:transition>
    <p:cut/>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891906" name="Rectangle 2"/>
          <p:cNvSpPr>
            <a:spLocks noGrp="1" noChangeArrowheads="1"/>
          </p:cNvSpPr>
          <p:nvPr>
            <p:ph type="ctrTitle"/>
          </p:nvPr>
        </p:nvSpPr>
        <p:spPr>
          <a:xfrm>
            <a:off x="685800" y="1219200"/>
            <a:ext cx="7772400" cy="1371600"/>
          </a:xfrm>
          <a:effectLst>
            <a:outerShdw blurRad="63500" algn="ctr" rotWithShape="0">
              <a:srgbClr val="FFFFFF">
                <a:alpha val="75000"/>
              </a:srgbClr>
            </a:outerShdw>
          </a:effectLst>
        </p:spPr>
        <p:txBody>
          <a:bodyPr anchor="ctr"/>
          <a:lstStyle>
            <a:lvl1pPr algn="ctr">
              <a:defRPr sz="4800"/>
            </a:lvl1pPr>
          </a:lstStyle>
          <a:p>
            <a:pPr lvl="0"/>
            <a:r>
              <a:rPr lang="en-US" noProof="0"/>
              <a:t>Click to edit Master title style</a:t>
            </a:r>
          </a:p>
        </p:txBody>
      </p:sp>
      <p:sp>
        <p:nvSpPr>
          <p:cNvPr id="891907" name="Rectangle 3"/>
          <p:cNvSpPr>
            <a:spLocks noGrp="1" noChangeArrowheads="1"/>
          </p:cNvSpPr>
          <p:nvPr>
            <p:ph type="subTitle" idx="1"/>
          </p:nvPr>
        </p:nvSpPr>
        <p:spPr>
          <a:xfrm>
            <a:off x="1371600" y="5105400"/>
            <a:ext cx="6400800" cy="1066800"/>
          </a:xfrm>
          <a:effectLst>
            <a:outerShdw blurRad="63500" algn="ctr" rotWithShape="0">
              <a:srgbClr val="000000">
                <a:alpha val="75000"/>
              </a:srgbClr>
            </a:outerShdw>
          </a:effectLst>
        </p:spPr>
        <p:txBody>
          <a:bodyPr anchor="b"/>
          <a:lstStyle>
            <a:lvl1pPr marL="0" indent="0" algn="ctr">
              <a:buFontTx/>
              <a:buNone/>
              <a:defRPr sz="2800" i="1">
                <a:solidFill>
                  <a:srgbClr val="FFFFFF"/>
                </a:solidFill>
              </a:defRPr>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p:txBody>
          <a:bodyPr/>
          <a:lstStyle>
            <a:lvl1pPr>
              <a:defRPr>
                <a:solidFill>
                  <a:srgbClr val="FFFFFF"/>
                </a:solidFill>
              </a:defRPr>
            </a:lvl1pPr>
          </a:lstStyle>
          <a:p>
            <a:pPr>
              <a:defRPr/>
            </a:pPr>
            <a:endParaRPr lang="en-US">
              <a:latin typeface="Trebuchet MS"/>
            </a:endParaRPr>
          </a:p>
        </p:txBody>
      </p:sp>
      <p:sp>
        <p:nvSpPr>
          <p:cNvPr id="6" name="Rectangle 6"/>
          <p:cNvSpPr>
            <a:spLocks noGrp="1" noChangeArrowheads="1"/>
          </p:cNvSpPr>
          <p:nvPr>
            <p:ph type="sldNum" sz="quarter" idx="12"/>
          </p:nvPr>
        </p:nvSpPr>
        <p:spPr/>
        <p:txBody>
          <a:bodyPr/>
          <a:lstStyle>
            <a:lvl1pPr>
              <a:defRPr>
                <a:solidFill>
                  <a:srgbClr val="FFFFFF"/>
                </a:solidFill>
              </a:defRPr>
            </a:lvl1pPr>
          </a:lstStyle>
          <a:p>
            <a:pPr>
              <a:defRPr/>
            </a:pPr>
            <a:fld id="{91C4EDB2-426B-CB4F-9268-61019BD5C66E}" type="slidenum">
              <a:rPr lang="en-US"/>
              <a:pPr>
                <a:defRPr/>
              </a:pPr>
              <a:t>‹#›</a:t>
            </a:fld>
            <a:endParaRPr lang="en-US"/>
          </a:p>
        </p:txBody>
      </p:sp>
    </p:spTree>
    <p:extLst>
      <p:ext uri="{BB962C8B-B14F-4D97-AF65-F5344CB8AC3E}">
        <p14:creationId xmlns:p14="http://schemas.microsoft.com/office/powerpoint/2010/main" val="2124437787"/>
      </p:ext>
    </p:extLst>
  </p:cSld>
  <p:clrMapOvr>
    <a:masterClrMapping/>
  </p:clrMapOvr>
  <p:transition>
    <p:random/>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9B676032-72C3-E143-ADEC-FFFA3DCEED4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2235799"/>
      </p:ext>
    </p:extLst>
  </p:cSld>
  <p:clrMapOvr>
    <a:masterClrMapping/>
  </p:clrMapOvr>
  <p:transition>
    <p:random/>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8232D6B7-6702-F24C-A63F-20D32DECA5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89041"/>
      </p:ext>
    </p:extLst>
  </p:cSld>
  <p:clrMapOvr>
    <a:masterClrMapping/>
  </p:clrMapOvr>
  <p:transition>
    <p:random/>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9050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102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7" name="Rectangle 6"/>
          <p:cNvSpPr>
            <a:spLocks noGrp="1" noChangeArrowheads="1"/>
          </p:cNvSpPr>
          <p:nvPr>
            <p:ph type="sldNum" sz="quarter" idx="12"/>
          </p:nvPr>
        </p:nvSpPr>
        <p:spPr>
          <a:ln/>
        </p:spPr>
        <p:txBody>
          <a:bodyPr/>
          <a:lstStyle>
            <a:lvl1pPr>
              <a:defRPr/>
            </a:lvl1pPr>
          </a:lstStyle>
          <a:p>
            <a:pPr>
              <a:defRPr/>
            </a:pPr>
            <a:fld id="{7BF49495-BAC6-5549-9759-6631F55F48A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763341"/>
      </p:ext>
    </p:extLst>
  </p:cSld>
  <p:clrMapOvr>
    <a:masterClrMapping/>
  </p:clrMapOvr>
  <p:transition>
    <p:random/>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9" name="Rectangle 6"/>
          <p:cNvSpPr>
            <a:spLocks noGrp="1" noChangeArrowheads="1"/>
          </p:cNvSpPr>
          <p:nvPr>
            <p:ph type="sldNum" sz="quarter" idx="12"/>
          </p:nvPr>
        </p:nvSpPr>
        <p:spPr>
          <a:ln/>
        </p:spPr>
        <p:txBody>
          <a:bodyPr/>
          <a:lstStyle>
            <a:lvl1pPr>
              <a:defRPr/>
            </a:lvl1pPr>
          </a:lstStyle>
          <a:p>
            <a:pPr>
              <a:defRPr/>
            </a:pPr>
            <a:fld id="{988B9C9A-4656-6847-B1C1-11129602537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8351020"/>
      </p:ext>
    </p:extLst>
  </p:cSld>
  <p:clrMapOvr>
    <a:masterClrMapping/>
  </p:clrMapOvr>
  <p:transition>
    <p:random/>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5" name="Rectangle 6"/>
          <p:cNvSpPr>
            <a:spLocks noGrp="1" noChangeArrowheads="1"/>
          </p:cNvSpPr>
          <p:nvPr>
            <p:ph type="sldNum" sz="quarter" idx="12"/>
          </p:nvPr>
        </p:nvSpPr>
        <p:spPr>
          <a:ln/>
        </p:spPr>
        <p:txBody>
          <a:bodyPr/>
          <a:lstStyle>
            <a:lvl1pPr>
              <a:defRPr/>
            </a:lvl1pPr>
          </a:lstStyle>
          <a:p>
            <a:pPr>
              <a:defRPr/>
            </a:pPr>
            <a:fld id="{6F404AE5-2622-8343-B4D4-74E79F331E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4488725"/>
      </p:ext>
    </p:extLst>
  </p:cSld>
  <p:clrMapOvr>
    <a:masterClrMapping/>
  </p:clrMapOvr>
  <p:transition>
    <p:random/>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68658-CD40-364A-91EE-F5004ECFB18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6837164"/>
      </p:ext>
    </p:extLst>
  </p:cSld>
  <p:clrMapOvr>
    <a:masterClrMapping/>
  </p:clrMapOvr>
  <p:transition>
    <p:random/>
  </p:transition>
</p:sldLayout>
</file>

<file path=ppt/slideLayouts/slideLayout7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7" name="Rectangle 6"/>
          <p:cNvSpPr>
            <a:spLocks noGrp="1" noChangeArrowheads="1"/>
          </p:cNvSpPr>
          <p:nvPr>
            <p:ph type="sldNum" sz="quarter" idx="12"/>
          </p:nvPr>
        </p:nvSpPr>
        <p:spPr>
          <a:ln/>
        </p:spPr>
        <p:txBody>
          <a:bodyPr/>
          <a:lstStyle>
            <a:lvl1pPr>
              <a:defRPr/>
            </a:lvl1pPr>
          </a:lstStyle>
          <a:p>
            <a:pPr>
              <a:defRPr/>
            </a:pPr>
            <a:fld id="{9C062428-121A-A940-B35B-7918831B78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6769706"/>
      </p:ext>
    </p:extLst>
  </p:cSld>
  <p:clrMapOvr>
    <a:masterClrMapping/>
  </p:clrMapOvr>
  <p:transition>
    <p:random/>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7DF7BE94-0D84-2A41-91C0-1C81CF05175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6114298"/>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7" name="Rectangle 6"/>
          <p:cNvSpPr>
            <a:spLocks noGrp="1" noChangeArrowheads="1"/>
          </p:cNvSpPr>
          <p:nvPr>
            <p:ph type="sldNum" sz="quarter" idx="12"/>
          </p:nvPr>
        </p:nvSpPr>
        <p:spPr>
          <a:ln/>
        </p:spPr>
        <p:txBody>
          <a:bodyPr/>
          <a:lstStyle>
            <a:lvl1pPr>
              <a:defRPr/>
            </a:lvl1pPr>
          </a:lstStyle>
          <a:p>
            <a:pPr>
              <a:defRPr/>
            </a:pPr>
            <a:fld id="{D99B0AF7-333D-8643-9426-43AC9C9AF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6937719"/>
      </p:ext>
    </p:extLst>
  </p:cSld>
  <p:clrMapOvr>
    <a:masterClrMapping/>
  </p:clrMapOvr>
  <p:transition>
    <p:random/>
  </p:transition>
</p:sldLayout>
</file>

<file path=ppt/slideLayouts/slideLayout7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D5E3D67F-88EA-3741-887C-83575B1FC7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5990510"/>
      </p:ext>
    </p:extLst>
  </p:cSld>
  <p:clrMapOvr>
    <a:masterClrMapping/>
  </p:clrMapOvr>
  <p:transition>
    <p:random/>
  </p:transition>
</p:sldLayout>
</file>

<file path=ppt/slideLayouts/slideLayout7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609600"/>
            <a:ext cx="20193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9055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371143-03EF-744E-A86F-01946C3CCE7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5870456"/>
      </p:ext>
    </p:extLst>
  </p:cSld>
  <p:clrMapOvr>
    <a:masterClrMapping/>
  </p:clrMapOvr>
  <p:transition>
    <p:random/>
  </p:transition>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88307115"/>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78994372"/>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6909670"/>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86732049"/>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50369936"/>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67896981"/>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1044812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12C8795B-454F-B343-BC49-15A6DE61006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6662917"/>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68476153"/>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21094265"/>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7788835"/>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04431359"/>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69A5D0-EA75-A64A-9B08-8BE6032E7E57}" type="slidenum">
              <a:rPr lang="en-US" smtClean="0"/>
              <a:pPr>
                <a:defRPr/>
              </a:pPr>
              <a:t>‹#›</a:t>
            </a:fld>
            <a:endParaRPr lang="en-US" dirty="0"/>
          </a:p>
        </p:txBody>
      </p:sp>
    </p:spTree>
    <p:extLst>
      <p:ext uri="{BB962C8B-B14F-4D97-AF65-F5344CB8AC3E}">
        <p14:creationId xmlns:p14="http://schemas.microsoft.com/office/powerpoint/2010/main" val="1164291025"/>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0582A42-824C-1D43-A074-73E95C324732}" type="slidenum">
              <a:rPr lang="en-US" smtClean="0"/>
              <a:pPr>
                <a:defRPr/>
              </a:pPr>
              <a:t>‹#›</a:t>
            </a:fld>
            <a:endParaRPr lang="en-US" dirty="0"/>
          </a:p>
        </p:txBody>
      </p:sp>
    </p:spTree>
    <p:extLst>
      <p:ext uri="{BB962C8B-B14F-4D97-AF65-F5344CB8AC3E}">
        <p14:creationId xmlns:p14="http://schemas.microsoft.com/office/powerpoint/2010/main" val="439454780"/>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A297FB-4CC0-5649-BD04-8974395F8B15}" type="slidenum">
              <a:rPr lang="en-US" smtClean="0"/>
              <a:pPr>
                <a:defRPr/>
              </a:pPr>
              <a:t>‹#›</a:t>
            </a:fld>
            <a:endParaRPr lang="en-US" dirty="0"/>
          </a:p>
        </p:txBody>
      </p:sp>
    </p:spTree>
    <p:extLst>
      <p:ext uri="{BB962C8B-B14F-4D97-AF65-F5344CB8AC3E}">
        <p14:creationId xmlns:p14="http://schemas.microsoft.com/office/powerpoint/2010/main" val="3532558591"/>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8723071-96CF-B04E-B912-C9B25C9FEF09}" type="slidenum">
              <a:rPr lang="en-US" smtClean="0"/>
              <a:pPr>
                <a:defRPr/>
              </a:pPr>
              <a:t>‹#›</a:t>
            </a:fld>
            <a:endParaRPr lang="en-US" dirty="0"/>
          </a:p>
        </p:txBody>
      </p:sp>
    </p:spTree>
    <p:extLst>
      <p:ext uri="{BB962C8B-B14F-4D97-AF65-F5344CB8AC3E}">
        <p14:creationId xmlns:p14="http://schemas.microsoft.com/office/powerpoint/2010/main" val="24339868"/>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7A268A-97A1-1D40-98F9-6B9E84AAFC78}" type="slidenum">
              <a:rPr lang="en-US" smtClean="0"/>
              <a:pPr>
                <a:defRPr/>
              </a:pPr>
              <a:t>‹#›</a:t>
            </a:fld>
            <a:endParaRPr lang="en-US" dirty="0"/>
          </a:p>
        </p:txBody>
      </p:sp>
    </p:spTree>
    <p:extLst>
      <p:ext uri="{BB962C8B-B14F-4D97-AF65-F5344CB8AC3E}">
        <p14:creationId xmlns:p14="http://schemas.microsoft.com/office/powerpoint/2010/main" val="1624150414"/>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1068F08-D3AA-8248-B5DF-7F2A36FA1756}" type="slidenum">
              <a:rPr lang="en-US" smtClean="0"/>
              <a:pPr>
                <a:defRPr/>
              </a:pPr>
              <a:t>‹#›</a:t>
            </a:fld>
            <a:endParaRPr lang="en-US" dirty="0"/>
          </a:p>
        </p:txBody>
      </p:sp>
    </p:spTree>
    <p:extLst>
      <p:ext uri="{BB962C8B-B14F-4D97-AF65-F5344CB8AC3E}">
        <p14:creationId xmlns:p14="http://schemas.microsoft.com/office/powerpoint/2010/main" val="302880463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ADD7F6A-B344-E149-AB99-DE9486D5FB76}" type="slidenum">
              <a:rPr lang="en-US" smtClean="0"/>
              <a:pPr/>
              <a:t>‹#›</a:t>
            </a:fld>
            <a:endParaRPr lang="en-US" dirty="0"/>
          </a:p>
        </p:txBody>
      </p:sp>
    </p:spTree>
    <p:extLst>
      <p:ext uri="{BB962C8B-B14F-4D97-AF65-F5344CB8AC3E}">
        <p14:creationId xmlns:p14="http://schemas.microsoft.com/office/powerpoint/2010/main" val="316980957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603CBD7A-BB87-364C-A419-8C2630432F5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66226805"/>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E29361-2C9D-C746-9846-EBF40EC74C88}" type="slidenum">
              <a:rPr lang="en-US" smtClean="0"/>
              <a:pPr>
                <a:defRPr/>
              </a:pPr>
              <a:t>‹#›</a:t>
            </a:fld>
            <a:endParaRPr lang="en-US" dirty="0"/>
          </a:p>
        </p:txBody>
      </p:sp>
    </p:spTree>
    <p:extLst>
      <p:ext uri="{BB962C8B-B14F-4D97-AF65-F5344CB8AC3E}">
        <p14:creationId xmlns:p14="http://schemas.microsoft.com/office/powerpoint/2010/main" val="1751785896"/>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9484D8-2C27-7A42-AD73-1537CB42A178}" type="slidenum">
              <a:rPr lang="en-US" smtClean="0"/>
              <a:pPr>
                <a:defRPr/>
              </a:pPr>
              <a:t>‹#›</a:t>
            </a:fld>
            <a:endParaRPr lang="en-US" dirty="0"/>
          </a:p>
        </p:txBody>
      </p:sp>
    </p:spTree>
    <p:extLst>
      <p:ext uri="{BB962C8B-B14F-4D97-AF65-F5344CB8AC3E}">
        <p14:creationId xmlns:p14="http://schemas.microsoft.com/office/powerpoint/2010/main" val="1252039849"/>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B285E14-22F9-7F4F-B482-B5D4DCF61BBE}" type="slidenum">
              <a:rPr lang="en-US" smtClean="0"/>
              <a:pPr>
                <a:defRPr/>
              </a:pPr>
              <a:t>‹#›</a:t>
            </a:fld>
            <a:endParaRPr lang="en-US" dirty="0"/>
          </a:p>
        </p:txBody>
      </p:sp>
    </p:spTree>
    <p:extLst>
      <p:ext uri="{BB962C8B-B14F-4D97-AF65-F5344CB8AC3E}">
        <p14:creationId xmlns:p14="http://schemas.microsoft.com/office/powerpoint/2010/main" val="3088836008"/>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D83043E-D576-9F4D-9AFC-A9FD90AB32D5}" type="slidenum">
              <a:rPr lang="en-US" smtClean="0"/>
              <a:pPr>
                <a:defRPr/>
              </a:pPr>
              <a:t>‹#›</a:t>
            </a:fld>
            <a:endParaRPr lang="en-US" dirty="0"/>
          </a:p>
        </p:txBody>
      </p:sp>
    </p:spTree>
    <p:extLst>
      <p:ext uri="{BB962C8B-B14F-4D97-AF65-F5344CB8AC3E}">
        <p14:creationId xmlns:p14="http://schemas.microsoft.com/office/powerpoint/2010/main" val="565917229"/>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A4E10F5-8446-7D4C-A009-5E9ACC3A2CE2}" type="slidenum">
              <a:rPr lang="en-US" smtClean="0"/>
              <a:pPr>
                <a:defRPr/>
              </a:pPr>
              <a:t>‹#›</a:t>
            </a:fld>
            <a:endParaRPr lang="en-US" dirty="0"/>
          </a:p>
        </p:txBody>
      </p:sp>
    </p:spTree>
    <p:extLst>
      <p:ext uri="{BB962C8B-B14F-4D97-AF65-F5344CB8AC3E}">
        <p14:creationId xmlns:p14="http://schemas.microsoft.com/office/powerpoint/2010/main" val="3229566837"/>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7890"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7891"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348ADCF-620C-8447-8DC1-40CD8E0BBEB1}" type="slidenum">
              <a:rPr lang="en-US" smtClean="0"/>
              <a:pPr>
                <a:defRPr/>
              </a:pPr>
              <a:t>‹#›</a:t>
            </a:fld>
            <a:endParaRPr lang="en-US" dirty="0"/>
          </a:p>
        </p:txBody>
      </p:sp>
    </p:spTree>
    <p:extLst>
      <p:ext uri="{BB962C8B-B14F-4D97-AF65-F5344CB8AC3E}">
        <p14:creationId xmlns:p14="http://schemas.microsoft.com/office/powerpoint/2010/main" val="3470466492"/>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09253F-4346-304C-BE42-FD5732263463}" type="slidenum">
              <a:rPr lang="en-US" smtClean="0"/>
              <a:pPr>
                <a:defRPr/>
              </a:pPr>
              <a:t>‹#›</a:t>
            </a:fld>
            <a:endParaRPr lang="en-US" dirty="0"/>
          </a:p>
        </p:txBody>
      </p:sp>
    </p:spTree>
    <p:extLst>
      <p:ext uri="{BB962C8B-B14F-4D97-AF65-F5344CB8AC3E}">
        <p14:creationId xmlns:p14="http://schemas.microsoft.com/office/powerpoint/2010/main" val="3054012430"/>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DF9F14-3081-4D45-9FB3-D2C87F8AB19A}" type="slidenum">
              <a:rPr lang="en-US" smtClean="0"/>
              <a:pPr>
                <a:defRPr/>
              </a:pPr>
              <a:t>‹#›</a:t>
            </a:fld>
            <a:endParaRPr lang="en-US" dirty="0"/>
          </a:p>
        </p:txBody>
      </p:sp>
    </p:spTree>
    <p:extLst>
      <p:ext uri="{BB962C8B-B14F-4D97-AF65-F5344CB8AC3E}">
        <p14:creationId xmlns:p14="http://schemas.microsoft.com/office/powerpoint/2010/main" val="3632100686"/>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0442BDB-D5FE-0542-AF9B-3DE7469D9336}" type="slidenum">
              <a:rPr lang="en-US" smtClean="0"/>
              <a:pPr>
                <a:defRPr/>
              </a:pPr>
              <a:t>‹#›</a:t>
            </a:fld>
            <a:endParaRPr lang="en-US" dirty="0"/>
          </a:p>
        </p:txBody>
      </p:sp>
    </p:spTree>
    <p:extLst>
      <p:ext uri="{BB962C8B-B14F-4D97-AF65-F5344CB8AC3E}">
        <p14:creationId xmlns:p14="http://schemas.microsoft.com/office/powerpoint/2010/main" val="1708464567"/>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318C973-9CF7-C24F-B9D5-133828B823FA}" type="slidenum">
              <a:rPr lang="en-US" smtClean="0"/>
              <a:pPr>
                <a:defRPr/>
              </a:pPr>
              <a:t>‹#›</a:t>
            </a:fld>
            <a:endParaRPr lang="en-US" dirty="0"/>
          </a:p>
        </p:txBody>
      </p:sp>
    </p:spTree>
    <p:extLst>
      <p:ext uri="{BB962C8B-B14F-4D97-AF65-F5344CB8AC3E}">
        <p14:creationId xmlns:p14="http://schemas.microsoft.com/office/powerpoint/2010/main" val="116302420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C3057784-603E-B340-B464-5DF018F9BDF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04190954"/>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84FADF0-8EA4-D543-B394-D10AE12BC00E}" type="slidenum">
              <a:rPr lang="en-US" smtClean="0"/>
              <a:pPr>
                <a:defRPr/>
              </a:pPr>
              <a:t>‹#›</a:t>
            </a:fld>
            <a:endParaRPr lang="en-US" dirty="0"/>
          </a:p>
        </p:txBody>
      </p:sp>
    </p:spTree>
    <p:extLst>
      <p:ext uri="{BB962C8B-B14F-4D97-AF65-F5344CB8AC3E}">
        <p14:creationId xmlns:p14="http://schemas.microsoft.com/office/powerpoint/2010/main" val="3401917247"/>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DD2430-C346-EE42-9621-3704A0E1A69D}" type="slidenum">
              <a:rPr lang="en-US" smtClean="0"/>
              <a:pPr>
                <a:defRPr/>
              </a:pPr>
              <a:t>‹#›</a:t>
            </a:fld>
            <a:endParaRPr lang="en-US" dirty="0"/>
          </a:p>
        </p:txBody>
      </p:sp>
    </p:spTree>
    <p:extLst>
      <p:ext uri="{BB962C8B-B14F-4D97-AF65-F5344CB8AC3E}">
        <p14:creationId xmlns:p14="http://schemas.microsoft.com/office/powerpoint/2010/main" val="1968658380"/>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421C396-1768-294F-8B56-780D9C723EB9}" type="slidenum">
              <a:rPr lang="en-US" smtClean="0"/>
              <a:pPr>
                <a:defRPr/>
              </a:pPr>
              <a:t>‹#›</a:t>
            </a:fld>
            <a:endParaRPr lang="en-US" dirty="0"/>
          </a:p>
        </p:txBody>
      </p:sp>
    </p:spTree>
    <p:extLst>
      <p:ext uri="{BB962C8B-B14F-4D97-AF65-F5344CB8AC3E}">
        <p14:creationId xmlns:p14="http://schemas.microsoft.com/office/powerpoint/2010/main" val="468109767"/>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706AFD8-2AB0-504B-B93D-8FF5EBDA7742}" type="slidenum">
              <a:rPr lang="en-US" smtClean="0"/>
              <a:pPr>
                <a:defRPr/>
              </a:pPr>
              <a:t>‹#›</a:t>
            </a:fld>
            <a:endParaRPr lang="en-US" dirty="0"/>
          </a:p>
        </p:txBody>
      </p:sp>
    </p:spTree>
    <p:extLst>
      <p:ext uri="{BB962C8B-B14F-4D97-AF65-F5344CB8AC3E}">
        <p14:creationId xmlns:p14="http://schemas.microsoft.com/office/powerpoint/2010/main" val="2975917525"/>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EB339B6-AC07-B242-919D-55C855C91587}" type="slidenum">
              <a:rPr lang="en-US" smtClean="0"/>
              <a:pPr>
                <a:defRPr/>
              </a:pPr>
              <a:t>‹#›</a:t>
            </a:fld>
            <a:endParaRPr lang="en-US" dirty="0"/>
          </a:p>
        </p:txBody>
      </p:sp>
    </p:spTree>
    <p:extLst>
      <p:ext uri="{BB962C8B-B14F-4D97-AF65-F5344CB8AC3E}">
        <p14:creationId xmlns:p14="http://schemas.microsoft.com/office/powerpoint/2010/main" val="1208243593"/>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A3493B-D000-2040-827A-4344316D9329}" type="slidenum">
              <a:rPr lang="en-US" smtClean="0"/>
              <a:pPr>
                <a:defRPr/>
              </a:pPr>
              <a:t>‹#›</a:t>
            </a:fld>
            <a:endParaRPr lang="en-US" dirty="0"/>
          </a:p>
        </p:txBody>
      </p:sp>
    </p:spTree>
    <p:extLst>
      <p:ext uri="{BB962C8B-B14F-4D97-AF65-F5344CB8AC3E}">
        <p14:creationId xmlns:p14="http://schemas.microsoft.com/office/powerpoint/2010/main" val="2323018136"/>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31"/>
          <p:cNvGrpSpPr>
            <a:grpSpLocks/>
          </p:cNvGrpSpPr>
          <p:nvPr/>
        </p:nvGrpSpPr>
        <p:grpSpPr bwMode="auto">
          <a:xfrm>
            <a:off x="0" y="0"/>
            <a:ext cx="6362700" cy="6858000"/>
            <a:chOff x="0" y="0"/>
            <a:chExt cx="4008" cy="4320"/>
          </a:xfrm>
        </p:grpSpPr>
        <p:pic>
          <p:nvPicPr>
            <p:cNvPr id="5" name="Picture 1032"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1033"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34"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10" name="Rectangle 1026"/>
          <p:cNvSpPr>
            <a:spLocks noGrp="1" noChangeArrowheads="1"/>
          </p:cNvSpPr>
          <p:nvPr>
            <p:ph type="ctrTitle"/>
          </p:nvPr>
        </p:nvSpPr>
        <p:spPr>
          <a:xfrm>
            <a:off x="1752600" y="990600"/>
            <a:ext cx="6400800" cy="2514600"/>
          </a:xfrm>
          <a:ln w="76200" cmpd="tri"/>
        </p:spPr>
        <p:txBody>
          <a:bodyPr/>
          <a:lstStyle>
            <a:lvl1pPr algn="ct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7411" name="Rectangle 1027"/>
          <p:cNvSpPr>
            <a:spLocks noGrp="1" noChangeArrowheads="1"/>
          </p:cNvSpPr>
          <p:nvPr>
            <p:ph type="subTitle" idx="1"/>
          </p:nvPr>
        </p:nvSpPr>
        <p:spPr>
          <a:xfrm>
            <a:off x="1752600" y="3886200"/>
            <a:ext cx="6400800" cy="1752600"/>
          </a:xfrm>
          <a:ln w="6350"/>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1028"/>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dirty="0"/>
          </a:p>
        </p:txBody>
      </p:sp>
      <p:sp>
        <p:nvSpPr>
          <p:cNvPr id="9" name="Rectangle 1029"/>
          <p:cNvSpPr>
            <a:spLocks noGrp="1" noChangeArrowheads="1"/>
          </p:cNvSpPr>
          <p:nvPr>
            <p:ph type="ftr" sz="quarter" idx="11"/>
          </p:nvPr>
        </p:nvSpPr>
        <p:spPr>
          <a:xfrm>
            <a:off x="3505200" y="6400800"/>
            <a:ext cx="2895600" cy="457200"/>
          </a:xfrm>
        </p:spPr>
        <p:txBody>
          <a:bodyPr anchorCtr="0"/>
          <a:lstStyle>
            <a:lvl1pPr>
              <a:defRPr b="1" i="0">
                <a:latin typeface="Arial" panose="020B0604020202020204" pitchFamily="34" charset="0"/>
              </a:defRPr>
            </a:lvl1pPr>
          </a:lstStyle>
          <a:p>
            <a:pPr>
              <a:defRPr/>
            </a:pPr>
            <a:endParaRPr lang="en-US" dirty="0"/>
          </a:p>
        </p:txBody>
      </p:sp>
      <p:sp>
        <p:nvSpPr>
          <p:cNvPr id="10" name="Rectangle 1030"/>
          <p:cNvSpPr>
            <a:spLocks noGrp="1" noChangeArrowheads="1"/>
          </p:cNvSpPr>
          <p:nvPr>
            <p:ph type="sldNum" sz="quarter" idx="12"/>
          </p:nvPr>
        </p:nvSpPr>
        <p:spPr/>
        <p:txBody>
          <a:bodyPr anchorCtr="0"/>
          <a:lstStyle>
            <a:lvl1pPr>
              <a:defRPr b="1" i="0">
                <a:latin typeface="Arial" panose="020B0604020202020204" pitchFamily="34" charset="0"/>
              </a:defRPr>
            </a:lvl1pPr>
          </a:lstStyle>
          <a:p>
            <a:pPr>
              <a:defRPr/>
            </a:pPr>
            <a:fld id="{1A5A4030-9122-474B-8707-F4B7998A708A}" type="slidenum">
              <a:rPr lang="en-US" smtClean="0"/>
              <a:pPr>
                <a:defRPr/>
              </a:pPr>
              <a:t>‹#›</a:t>
            </a:fld>
            <a:endParaRPr lang="en-US" dirty="0"/>
          </a:p>
        </p:txBody>
      </p:sp>
    </p:spTree>
    <p:extLst>
      <p:ext uri="{BB962C8B-B14F-4D97-AF65-F5344CB8AC3E}">
        <p14:creationId xmlns:p14="http://schemas.microsoft.com/office/powerpoint/2010/main" val="1436583248"/>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1088505-BEC7-554D-93AA-8323A8A83CFB}" type="slidenum">
              <a:rPr lang="en-US" smtClean="0"/>
              <a:pPr>
                <a:defRPr/>
              </a:pPr>
              <a:t>‹#›</a:t>
            </a:fld>
            <a:endParaRPr lang="en-US" dirty="0"/>
          </a:p>
        </p:txBody>
      </p:sp>
    </p:spTree>
    <p:extLst>
      <p:ext uri="{BB962C8B-B14F-4D97-AF65-F5344CB8AC3E}">
        <p14:creationId xmlns:p14="http://schemas.microsoft.com/office/powerpoint/2010/main" val="4083754959"/>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051B648-4E4D-FE49-AF8D-2B459135ADCB}" type="slidenum">
              <a:rPr lang="en-US" smtClean="0"/>
              <a:pPr>
                <a:defRPr/>
              </a:pPr>
              <a:t>‹#›</a:t>
            </a:fld>
            <a:endParaRPr lang="en-US" dirty="0"/>
          </a:p>
        </p:txBody>
      </p:sp>
    </p:spTree>
    <p:extLst>
      <p:ext uri="{BB962C8B-B14F-4D97-AF65-F5344CB8AC3E}">
        <p14:creationId xmlns:p14="http://schemas.microsoft.com/office/powerpoint/2010/main" val="2657162708"/>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022850" y="1766888"/>
            <a:ext cx="3808413"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C9E04DE-E598-6A43-AF3C-F3E62E633CD9}" type="slidenum">
              <a:rPr lang="en-US" smtClean="0"/>
              <a:pPr>
                <a:defRPr/>
              </a:pPr>
              <a:t>‹#›</a:t>
            </a:fld>
            <a:endParaRPr lang="en-US" dirty="0"/>
          </a:p>
        </p:txBody>
      </p:sp>
    </p:spTree>
    <p:extLst>
      <p:ext uri="{BB962C8B-B14F-4D97-AF65-F5344CB8AC3E}">
        <p14:creationId xmlns:p14="http://schemas.microsoft.com/office/powerpoint/2010/main" val="304404148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50C07B11-37C1-044C-9299-054D73D6AAD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72917969"/>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C43432-DC30-144F-88A9-2F5605CAD55B}" type="slidenum">
              <a:rPr lang="en-US" smtClean="0"/>
              <a:pPr>
                <a:defRPr/>
              </a:pPr>
              <a:t>‹#›</a:t>
            </a:fld>
            <a:endParaRPr lang="en-US" dirty="0"/>
          </a:p>
        </p:txBody>
      </p:sp>
    </p:spTree>
    <p:extLst>
      <p:ext uri="{BB962C8B-B14F-4D97-AF65-F5344CB8AC3E}">
        <p14:creationId xmlns:p14="http://schemas.microsoft.com/office/powerpoint/2010/main" val="721240128"/>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29796CC-358A-094F-826B-04C85CC8F7ED}" type="slidenum">
              <a:rPr lang="en-US" smtClean="0"/>
              <a:pPr>
                <a:defRPr/>
              </a:pPr>
              <a:t>‹#›</a:t>
            </a:fld>
            <a:endParaRPr lang="en-US" dirty="0"/>
          </a:p>
        </p:txBody>
      </p:sp>
    </p:spTree>
    <p:extLst>
      <p:ext uri="{BB962C8B-B14F-4D97-AF65-F5344CB8AC3E}">
        <p14:creationId xmlns:p14="http://schemas.microsoft.com/office/powerpoint/2010/main" val="2308042828"/>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222495-7BF9-F341-AF99-DB98286A4298}" type="slidenum">
              <a:rPr lang="en-US" smtClean="0"/>
              <a:pPr>
                <a:defRPr/>
              </a:pPr>
              <a:t>‹#›</a:t>
            </a:fld>
            <a:endParaRPr lang="en-US" dirty="0"/>
          </a:p>
        </p:txBody>
      </p:sp>
    </p:spTree>
    <p:extLst>
      <p:ext uri="{BB962C8B-B14F-4D97-AF65-F5344CB8AC3E}">
        <p14:creationId xmlns:p14="http://schemas.microsoft.com/office/powerpoint/2010/main" val="522398883"/>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D2B15E2-3204-2F48-AB8B-522974CE5F30}" type="slidenum">
              <a:rPr lang="en-US" smtClean="0"/>
              <a:pPr>
                <a:defRPr/>
              </a:pPr>
              <a:t>‹#›</a:t>
            </a:fld>
            <a:endParaRPr lang="en-US" dirty="0"/>
          </a:p>
        </p:txBody>
      </p:sp>
    </p:spTree>
    <p:extLst>
      <p:ext uri="{BB962C8B-B14F-4D97-AF65-F5344CB8AC3E}">
        <p14:creationId xmlns:p14="http://schemas.microsoft.com/office/powerpoint/2010/main" val="2111401013"/>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91C6D7-0D1E-054B-AAA1-B2D6BAE2B99C}" type="slidenum">
              <a:rPr lang="en-US" smtClean="0"/>
              <a:pPr>
                <a:defRPr/>
              </a:pPr>
              <a:t>‹#›</a:t>
            </a:fld>
            <a:endParaRPr lang="en-US" dirty="0"/>
          </a:p>
        </p:txBody>
      </p:sp>
    </p:spTree>
    <p:extLst>
      <p:ext uri="{BB962C8B-B14F-4D97-AF65-F5344CB8AC3E}">
        <p14:creationId xmlns:p14="http://schemas.microsoft.com/office/powerpoint/2010/main" val="2324341093"/>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C298AC-D9F2-A448-8C37-1FA3EEB764DD}" type="slidenum">
              <a:rPr lang="en-US" smtClean="0"/>
              <a:pPr>
                <a:defRPr/>
              </a:pPr>
              <a:t>‹#›</a:t>
            </a:fld>
            <a:endParaRPr lang="en-US" dirty="0"/>
          </a:p>
        </p:txBody>
      </p:sp>
    </p:spTree>
    <p:extLst>
      <p:ext uri="{BB962C8B-B14F-4D97-AF65-F5344CB8AC3E}">
        <p14:creationId xmlns:p14="http://schemas.microsoft.com/office/powerpoint/2010/main" val="1590717304"/>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9B12BE4-FABA-2D43-9F2A-1C2083C0B68F}" type="slidenum">
              <a:rPr lang="en-US" smtClean="0"/>
              <a:pPr>
                <a:defRPr/>
              </a:pPr>
              <a:t>‹#›</a:t>
            </a:fld>
            <a:endParaRPr lang="en-US" dirty="0"/>
          </a:p>
        </p:txBody>
      </p:sp>
    </p:spTree>
    <p:extLst>
      <p:ext uri="{BB962C8B-B14F-4D97-AF65-F5344CB8AC3E}">
        <p14:creationId xmlns:p14="http://schemas.microsoft.com/office/powerpoint/2010/main" val="1640990708"/>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B9DD31-A337-0A4E-807F-0A54F0AD29EC}" type="slidenum">
              <a:rPr lang="en-US" smtClean="0"/>
              <a:pPr>
                <a:defRPr/>
              </a:pPr>
              <a:t>‹#›</a:t>
            </a:fld>
            <a:endParaRPr lang="en-US" dirty="0"/>
          </a:p>
        </p:txBody>
      </p:sp>
    </p:spTree>
    <p:extLst>
      <p:ext uri="{BB962C8B-B14F-4D97-AF65-F5344CB8AC3E}">
        <p14:creationId xmlns:p14="http://schemas.microsoft.com/office/powerpoint/2010/main" val="1217680708"/>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5E1CA2F2-7F11-A94D-81DC-497997BA09D0}"/>
              </a:ext>
            </a:extLst>
          </p:cNvPr>
          <p:cNvGrpSpPr>
            <a:grpSpLocks/>
          </p:cNvGrpSpPr>
          <p:nvPr/>
        </p:nvGrpSpPr>
        <p:grpSpPr bwMode="auto">
          <a:xfrm>
            <a:off x="0" y="0"/>
            <a:ext cx="8458200" cy="5943600"/>
            <a:chOff x="0" y="0"/>
            <a:chExt cx="5328" cy="3744"/>
          </a:xfrm>
        </p:grpSpPr>
        <p:sp>
          <p:nvSpPr>
            <p:cNvPr id="5" name="Freeform 3">
              <a:extLst>
                <a:ext uri="{FF2B5EF4-FFF2-40B4-BE49-F238E27FC236}">
                  <a16:creationId xmlns:a16="http://schemas.microsoft.com/office/drawing/2014/main" id="{0E83603F-4050-2F4B-8892-291C4723665D}"/>
                </a:ext>
              </a:extLst>
            </p:cNvPr>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a:extLst>
                <a:ext uri="{FF2B5EF4-FFF2-40B4-BE49-F238E27FC236}">
                  <a16:creationId xmlns:a16="http://schemas.microsoft.com/office/drawing/2014/main" id="{5B185B31-0922-8847-8C6F-C9A4A5199D02}"/>
                </a:ext>
              </a:extLst>
            </p:cNvPr>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29701" name="Rectangle 5"/>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2970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Date Placeholder 6">
            <a:extLst>
              <a:ext uri="{FF2B5EF4-FFF2-40B4-BE49-F238E27FC236}">
                <a16:creationId xmlns:a16="http://schemas.microsoft.com/office/drawing/2014/main" id="{0177BA30-8DB4-C942-A7EC-11060E840F16}"/>
              </a:ext>
            </a:extLst>
          </p:cNvPr>
          <p:cNvSpPr>
            <a:spLocks noGrp="1" noChangeArrowheads="1"/>
          </p:cNvSpPr>
          <p:nvPr>
            <p:ph type="dt" sz="quarter" idx="10"/>
          </p:nvPr>
        </p:nvSpPr>
        <p:spPr/>
        <p:txBody>
          <a:bodyPr/>
          <a:lstStyle>
            <a:lvl1pPr>
              <a:defRPr/>
            </a:lvl1pPr>
          </a:lstStyle>
          <a:p>
            <a:pPr>
              <a:defRPr/>
            </a:pPr>
            <a:endParaRPr lang="en-US"/>
          </a:p>
        </p:txBody>
      </p:sp>
      <p:sp>
        <p:nvSpPr>
          <p:cNvPr id="8" name="Footer Placeholder 7">
            <a:extLst>
              <a:ext uri="{FF2B5EF4-FFF2-40B4-BE49-F238E27FC236}">
                <a16:creationId xmlns:a16="http://schemas.microsoft.com/office/drawing/2014/main" id="{43DE6901-FD87-4B43-B8BB-BF4CF688740A}"/>
              </a:ext>
            </a:extLst>
          </p:cNvPr>
          <p:cNvSpPr>
            <a:spLocks noGrp="1" noChangeArrowheads="1"/>
          </p:cNvSpPr>
          <p:nvPr>
            <p:ph type="ftr" sz="quarter" idx="11"/>
          </p:nvPr>
        </p:nvSpPr>
        <p:spPr/>
        <p:txBody>
          <a:bodyPr/>
          <a:lstStyle>
            <a:lvl1pPr>
              <a:defRPr/>
            </a:lvl1pPr>
          </a:lstStyle>
          <a:p>
            <a:pPr>
              <a:defRPr/>
            </a:pPr>
            <a:endParaRPr lang="en-US"/>
          </a:p>
        </p:txBody>
      </p:sp>
      <p:sp>
        <p:nvSpPr>
          <p:cNvPr id="9" name="Slide Number Placeholder 8">
            <a:extLst>
              <a:ext uri="{FF2B5EF4-FFF2-40B4-BE49-F238E27FC236}">
                <a16:creationId xmlns:a16="http://schemas.microsoft.com/office/drawing/2014/main" id="{943BE3A6-0B37-FE42-904E-841AC01C6003}"/>
              </a:ext>
            </a:extLst>
          </p:cNvPr>
          <p:cNvSpPr>
            <a:spLocks noGrp="1" noChangeArrowheads="1"/>
          </p:cNvSpPr>
          <p:nvPr>
            <p:ph type="sldNum" sz="quarter" idx="12"/>
          </p:nvPr>
        </p:nvSpPr>
        <p:spPr/>
        <p:txBody>
          <a:bodyPr/>
          <a:lstStyle>
            <a:lvl1pPr>
              <a:defRPr/>
            </a:lvl1pPr>
          </a:lstStyle>
          <a:p>
            <a:fld id="{A417CF17-C668-5143-8588-C859C890736B}" type="slidenum">
              <a:rPr lang="en-US" altLang="en-US"/>
              <a:pPr/>
              <a:t>‹#›</a:t>
            </a:fld>
            <a:endParaRPr lang="en-US" altLang="en-US"/>
          </a:p>
        </p:txBody>
      </p:sp>
    </p:spTree>
    <p:extLst>
      <p:ext uri="{BB962C8B-B14F-4D97-AF65-F5344CB8AC3E}">
        <p14:creationId xmlns:p14="http://schemas.microsoft.com/office/powerpoint/2010/main" val="4265374493"/>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a:extLst>
              <a:ext uri="{FF2B5EF4-FFF2-40B4-BE49-F238E27FC236}">
                <a16:creationId xmlns:a16="http://schemas.microsoft.com/office/drawing/2014/main" id="{255E0AEA-C6E0-BF40-B45A-2F5B93CD5AD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8">
            <a:extLst>
              <a:ext uri="{FF2B5EF4-FFF2-40B4-BE49-F238E27FC236}">
                <a16:creationId xmlns:a16="http://schemas.microsoft.com/office/drawing/2014/main" id="{D58ECFA0-86A8-A546-9423-EFBD3CAA713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9">
            <a:extLst>
              <a:ext uri="{FF2B5EF4-FFF2-40B4-BE49-F238E27FC236}">
                <a16:creationId xmlns:a16="http://schemas.microsoft.com/office/drawing/2014/main" id="{5AA47129-38B2-6649-AE0F-94C32F8D28FD}"/>
              </a:ext>
            </a:extLst>
          </p:cNvPr>
          <p:cNvSpPr>
            <a:spLocks noGrp="1" noChangeArrowheads="1"/>
          </p:cNvSpPr>
          <p:nvPr>
            <p:ph type="sldNum" sz="quarter" idx="12"/>
          </p:nvPr>
        </p:nvSpPr>
        <p:spPr>
          <a:ln/>
        </p:spPr>
        <p:txBody>
          <a:bodyPr/>
          <a:lstStyle>
            <a:lvl1pPr>
              <a:defRPr/>
            </a:lvl1pPr>
          </a:lstStyle>
          <a:p>
            <a:fld id="{415B6222-1523-2646-876D-B8960CDF4F3E}" type="slidenum">
              <a:rPr lang="en-US" altLang="en-US"/>
              <a:pPr/>
              <a:t>‹#›</a:t>
            </a:fld>
            <a:endParaRPr lang="en-US" altLang="en-US"/>
          </a:p>
        </p:txBody>
      </p:sp>
    </p:spTree>
    <p:extLst>
      <p:ext uri="{BB962C8B-B14F-4D97-AF65-F5344CB8AC3E}">
        <p14:creationId xmlns:p14="http://schemas.microsoft.com/office/powerpoint/2010/main" val="97047674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3D649D0-D44E-5440-89F3-5AC4666F054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75231748"/>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a:extLst>
              <a:ext uri="{FF2B5EF4-FFF2-40B4-BE49-F238E27FC236}">
                <a16:creationId xmlns:a16="http://schemas.microsoft.com/office/drawing/2014/main" id="{4910A7FD-2EAE-DE45-BED0-B2E0CB1B65F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8">
            <a:extLst>
              <a:ext uri="{FF2B5EF4-FFF2-40B4-BE49-F238E27FC236}">
                <a16:creationId xmlns:a16="http://schemas.microsoft.com/office/drawing/2014/main" id="{52CB47CF-8A45-C34E-8F32-E86ABC5465C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9">
            <a:extLst>
              <a:ext uri="{FF2B5EF4-FFF2-40B4-BE49-F238E27FC236}">
                <a16:creationId xmlns:a16="http://schemas.microsoft.com/office/drawing/2014/main" id="{F62D3536-5114-6547-B02E-17F103454330}"/>
              </a:ext>
            </a:extLst>
          </p:cNvPr>
          <p:cNvSpPr>
            <a:spLocks noGrp="1" noChangeArrowheads="1"/>
          </p:cNvSpPr>
          <p:nvPr>
            <p:ph type="sldNum" sz="quarter" idx="12"/>
          </p:nvPr>
        </p:nvSpPr>
        <p:spPr>
          <a:ln/>
        </p:spPr>
        <p:txBody>
          <a:bodyPr/>
          <a:lstStyle>
            <a:lvl1pPr>
              <a:defRPr/>
            </a:lvl1pPr>
          </a:lstStyle>
          <a:p>
            <a:fld id="{434D7734-C7BE-DE49-9306-7FA08061758A}" type="slidenum">
              <a:rPr lang="en-US" altLang="en-US"/>
              <a:pPr/>
              <a:t>‹#›</a:t>
            </a:fld>
            <a:endParaRPr lang="en-US" altLang="en-US"/>
          </a:p>
        </p:txBody>
      </p:sp>
    </p:spTree>
    <p:extLst>
      <p:ext uri="{BB962C8B-B14F-4D97-AF65-F5344CB8AC3E}">
        <p14:creationId xmlns:p14="http://schemas.microsoft.com/office/powerpoint/2010/main" val="594813887"/>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a:extLst>
              <a:ext uri="{FF2B5EF4-FFF2-40B4-BE49-F238E27FC236}">
                <a16:creationId xmlns:a16="http://schemas.microsoft.com/office/drawing/2014/main" id="{9E356479-E7AF-3C42-8CF5-94451C1B1635}"/>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8">
            <a:extLst>
              <a:ext uri="{FF2B5EF4-FFF2-40B4-BE49-F238E27FC236}">
                <a16:creationId xmlns:a16="http://schemas.microsoft.com/office/drawing/2014/main" id="{29B4EAE1-C313-FB4B-85EE-7E739A0AE46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9">
            <a:extLst>
              <a:ext uri="{FF2B5EF4-FFF2-40B4-BE49-F238E27FC236}">
                <a16:creationId xmlns:a16="http://schemas.microsoft.com/office/drawing/2014/main" id="{8987C732-7D55-B645-B731-2319DADC5CE4}"/>
              </a:ext>
            </a:extLst>
          </p:cNvPr>
          <p:cNvSpPr>
            <a:spLocks noGrp="1" noChangeArrowheads="1"/>
          </p:cNvSpPr>
          <p:nvPr>
            <p:ph type="sldNum" sz="quarter" idx="12"/>
          </p:nvPr>
        </p:nvSpPr>
        <p:spPr>
          <a:ln/>
        </p:spPr>
        <p:txBody>
          <a:bodyPr/>
          <a:lstStyle>
            <a:lvl1pPr>
              <a:defRPr/>
            </a:lvl1pPr>
          </a:lstStyle>
          <a:p>
            <a:fld id="{39C0729D-487D-3E44-9682-18B9C912CCE1}" type="slidenum">
              <a:rPr lang="en-US" altLang="en-US"/>
              <a:pPr/>
              <a:t>‹#›</a:t>
            </a:fld>
            <a:endParaRPr lang="en-US" altLang="en-US"/>
          </a:p>
        </p:txBody>
      </p:sp>
    </p:spTree>
    <p:extLst>
      <p:ext uri="{BB962C8B-B14F-4D97-AF65-F5344CB8AC3E}">
        <p14:creationId xmlns:p14="http://schemas.microsoft.com/office/powerpoint/2010/main" val="2683460845"/>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a:extLst>
              <a:ext uri="{FF2B5EF4-FFF2-40B4-BE49-F238E27FC236}">
                <a16:creationId xmlns:a16="http://schemas.microsoft.com/office/drawing/2014/main" id="{BC7595D5-CE86-BE4D-ACA1-03DB7F4FE5C5}"/>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8">
            <a:extLst>
              <a:ext uri="{FF2B5EF4-FFF2-40B4-BE49-F238E27FC236}">
                <a16:creationId xmlns:a16="http://schemas.microsoft.com/office/drawing/2014/main" id="{33113887-831F-2A40-B588-CE4FFD134E1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9">
            <a:extLst>
              <a:ext uri="{FF2B5EF4-FFF2-40B4-BE49-F238E27FC236}">
                <a16:creationId xmlns:a16="http://schemas.microsoft.com/office/drawing/2014/main" id="{C1CAF9C7-C966-684C-B43C-7C3875C8322A}"/>
              </a:ext>
            </a:extLst>
          </p:cNvPr>
          <p:cNvSpPr>
            <a:spLocks noGrp="1" noChangeArrowheads="1"/>
          </p:cNvSpPr>
          <p:nvPr>
            <p:ph type="sldNum" sz="quarter" idx="12"/>
          </p:nvPr>
        </p:nvSpPr>
        <p:spPr>
          <a:ln/>
        </p:spPr>
        <p:txBody>
          <a:bodyPr/>
          <a:lstStyle>
            <a:lvl1pPr>
              <a:defRPr/>
            </a:lvl1pPr>
          </a:lstStyle>
          <a:p>
            <a:fld id="{29AF21A3-AB58-3F4D-AA78-69B0DD900D1E}" type="slidenum">
              <a:rPr lang="en-US" altLang="en-US"/>
              <a:pPr/>
              <a:t>‹#›</a:t>
            </a:fld>
            <a:endParaRPr lang="en-US" altLang="en-US"/>
          </a:p>
        </p:txBody>
      </p:sp>
    </p:spTree>
    <p:extLst>
      <p:ext uri="{BB962C8B-B14F-4D97-AF65-F5344CB8AC3E}">
        <p14:creationId xmlns:p14="http://schemas.microsoft.com/office/powerpoint/2010/main" val="2561070471"/>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a:extLst>
              <a:ext uri="{FF2B5EF4-FFF2-40B4-BE49-F238E27FC236}">
                <a16:creationId xmlns:a16="http://schemas.microsoft.com/office/drawing/2014/main" id="{43C8B844-3F18-0344-86EE-C703B2724AF0}"/>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8">
            <a:extLst>
              <a:ext uri="{FF2B5EF4-FFF2-40B4-BE49-F238E27FC236}">
                <a16:creationId xmlns:a16="http://schemas.microsoft.com/office/drawing/2014/main" id="{BDC087F5-ED94-F446-BEB7-29E556267C0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9">
            <a:extLst>
              <a:ext uri="{FF2B5EF4-FFF2-40B4-BE49-F238E27FC236}">
                <a16:creationId xmlns:a16="http://schemas.microsoft.com/office/drawing/2014/main" id="{0DA4B13D-D117-F340-AA08-B672A3CF44CF}"/>
              </a:ext>
            </a:extLst>
          </p:cNvPr>
          <p:cNvSpPr>
            <a:spLocks noGrp="1" noChangeArrowheads="1"/>
          </p:cNvSpPr>
          <p:nvPr>
            <p:ph type="sldNum" sz="quarter" idx="12"/>
          </p:nvPr>
        </p:nvSpPr>
        <p:spPr>
          <a:ln/>
        </p:spPr>
        <p:txBody>
          <a:bodyPr/>
          <a:lstStyle>
            <a:lvl1pPr>
              <a:defRPr/>
            </a:lvl1pPr>
          </a:lstStyle>
          <a:p>
            <a:fld id="{882420DA-F570-454A-8180-345308B8A6DA}" type="slidenum">
              <a:rPr lang="en-US" altLang="en-US"/>
              <a:pPr/>
              <a:t>‹#›</a:t>
            </a:fld>
            <a:endParaRPr lang="en-US" altLang="en-US"/>
          </a:p>
        </p:txBody>
      </p:sp>
    </p:spTree>
    <p:extLst>
      <p:ext uri="{BB962C8B-B14F-4D97-AF65-F5344CB8AC3E}">
        <p14:creationId xmlns:p14="http://schemas.microsoft.com/office/powerpoint/2010/main" val="1727051182"/>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1679E101-94F3-094C-BC3C-7047E02CCB98}"/>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8">
            <a:extLst>
              <a:ext uri="{FF2B5EF4-FFF2-40B4-BE49-F238E27FC236}">
                <a16:creationId xmlns:a16="http://schemas.microsoft.com/office/drawing/2014/main" id="{DE4EB531-51E5-7E44-B912-F644C68444A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9">
            <a:extLst>
              <a:ext uri="{FF2B5EF4-FFF2-40B4-BE49-F238E27FC236}">
                <a16:creationId xmlns:a16="http://schemas.microsoft.com/office/drawing/2014/main" id="{0CEAC872-C66D-9C46-A2B5-3C4A5A9A0A76}"/>
              </a:ext>
            </a:extLst>
          </p:cNvPr>
          <p:cNvSpPr>
            <a:spLocks noGrp="1" noChangeArrowheads="1"/>
          </p:cNvSpPr>
          <p:nvPr>
            <p:ph type="sldNum" sz="quarter" idx="12"/>
          </p:nvPr>
        </p:nvSpPr>
        <p:spPr>
          <a:ln/>
        </p:spPr>
        <p:txBody>
          <a:bodyPr/>
          <a:lstStyle>
            <a:lvl1pPr>
              <a:defRPr/>
            </a:lvl1pPr>
          </a:lstStyle>
          <a:p>
            <a:fld id="{8BD22A11-1FEF-8F43-87F0-229A83BE3267}" type="slidenum">
              <a:rPr lang="en-US" altLang="en-US"/>
              <a:pPr/>
              <a:t>‹#›</a:t>
            </a:fld>
            <a:endParaRPr lang="en-US" altLang="en-US"/>
          </a:p>
        </p:txBody>
      </p:sp>
    </p:spTree>
    <p:extLst>
      <p:ext uri="{BB962C8B-B14F-4D97-AF65-F5344CB8AC3E}">
        <p14:creationId xmlns:p14="http://schemas.microsoft.com/office/powerpoint/2010/main" val="1949747332"/>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a:extLst>
              <a:ext uri="{FF2B5EF4-FFF2-40B4-BE49-F238E27FC236}">
                <a16:creationId xmlns:a16="http://schemas.microsoft.com/office/drawing/2014/main" id="{A832A49A-B6B6-C44F-AE35-ED5D8CBFD0F0}"/>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8">
            <a:extLst>
              <a:ext uri="{FF2B5EF4-FFF2-40B4-BE49-F238E27FC236}">
                <a16:creationId xmlns:a16="http://schemas.microsoft.com/office/drawing/2014/main" id="{3ADCAF43-1FC9-9448-9F33-B96FBF4CB18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9">
            <a:extLst>
              <a:ext uri="{FF2B5EF4-FFF2-40B4-BE49-F238E27FC236}">
                <a16:creationId xmlns:a16="http://schemas.microsoft.com/office/drawing/2014/main" id="{FCA8366E-AA27-0741-A16E-1996CA00E37E}"/>
              </a:ext>
            </a:extLst>
          </p:cNvPr>
          <p:cNvSpPr>
            <a:spLocks noGrp="1" noChangeArrowheads="1"/>
          </p:cNvSpPr>
          <p:nvPr>
            <p:ph type="sldNum" sz="quarter" idx="12"/>
          </p:nvPr>
        </p:nvSpPr>
        <p:spPr>
          <a:ln/>
        </p:spPr>
        <p:txBody>
          <a:bodyPr/>
          <a:lstStyle>
            <a:lvl1pPr>
              <a:defRPr/>
            </a:lvl1pPr>
          </a:lstStyle>
          <a:p>
            <a:fld id="{D8168CCC-9BB6-514F-97FB-B6CE4F0700A5}" type="slidenum">
              <a:rPr lang="en-US" altLang="en-US"/>
              <a:pPr/>
              <a:t>‹#›</a:t>
            </a:fld>
            <a:endParaRPr lang="en-US" altLang="en-US"/>
          </a:p>
        </p:txBody>
      </p:sp>
    </p:spTree>
    <p:extLst>
      <p:ext uri="{BB962C8B-B14F-4D97-AF65-F5344CB8AC3E}">
        <p14:creationId xmlns:p14="http://schemas.microsoft.com/office/powerpoint/2010/main" val="2617214328"/>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a:extLst>
              <a:ext uri="{FF2B5EF4-FFF2-40B4-BE49-F238E27FC236}">
                <a16:creationId xmlns:a16="http://schemas.microsoft.com/office/drawing/2014/main" id="{D36078DD-02D9-7449-A8E8-3DED0D2981BB}"/>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8">
            <a:extLst>
              <a:ext uri="{FF2B5EF4-FFF2-40B4-BE49-F238E27FC236}">
                <a16:creationId xmlns:a16="http://schemas.microsoft.com/office/drawing/2014/main" id="{332F2D70-3291-434E-8331-A3F062E5F4B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9">
            <a:extLst>
              <a:ext uri="{FF2B5EF4-FFF2-40B4-BE49-F238E27FC236}">
                <a16:creationId xmlns:a16="http://schemas.microsoft.com/office/drawing/2014/main" id="{821A8EBC-A523-AD42-8978-E771ADA672F0}"/>
              </a:ext>
            </a:extLst>
          </p:cNvPr>
          <p:cNvSpPr>
            <a:spLocks noGrp="1" noChangeArrowheads="1"/>
          </p:cNvSpPr>
          <p:nvPr>
            <p:ph type="sldNum" sz="quarter" idx="12"/>
          </p:nvPr>
        </p:nvSpPr>
        <p:spPr>
          <a:ln/>
        </p:spPr>
        <p:txBody>
          <a:bodyPr/>
          <a:lstStyle>
            <a:lvl1pPr>
              <a:defRPr/>
            </a:lvl1pPr>
          </a:lstStyle>
          <a:p>
            <a:fld id="{A16F38DE-9461-0A44-A16D-B7462468AF8C}" type="slidenum">
              <a:rPr lang="en-US" altLang="en-US"/>
              <a:pPr/>
              <a:t>‹#›</a:t>
            </a:fld>
            <a:endParaRPr lang="en-US" altLang="en-US"/>
          </a:p>
        </p:txBody>
      </p:sp>
    </p:spTree>
    <p:extLst>
      <p:ext uri="{BB962C8B-B14F-4D97-AF65-F5344CB8AC3E}">
        <p14:creationId xmlns:p14="http://schemas.microsoft.com/office/powerpoint/2010/main" val="3996734123"/>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a:extLst>
              <a:ext uri="{FF2B5EF4-FFF2-40B4-BE49-F238E27FC236}">
                <a16:creationId xmlns:a16="http://schemas.microsoft.com/office/drawing/2014/main" id="{4AFFEB3F-33C1-A244-A2BF-A6D74D523A1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8">
            <a:extLst>
              <a:ext uri="{FF2B5EF4-FFF2-40B4-BE49-F238E27FC236}">
                <a16:creationId xmlns:a16="http://schemas.microsoft.com/office/drawing/2014/main" id="{21EBF542-4524-0445-8AB3-EF69F0685EB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9">
            <a:extLst>
              <a:ext uri="{FF2B5EF4-FFF2-40B4-BE49-F238E27FC236}">
                <a16:creationId xmlns:a16="http://schemas.microsoft.com/office/drawing/2014/main" id="{C01A954A-2AED-6842-933F-15E067629138}"/>
              </a:ext>
            </a:extLst>
          </p:cNvPr>
          <p:cNvSpPr>
            <a:spLocks noGrp="1" noChangeArrowheads="1"/>
          </p:cNvSpPr>
          <p:nvPr>
            <p:ph type="sldNum" sz="quarter" idx="12"/>
          </p:nvPr>
        </p:nvSpPr>
        <p:spPr>
          <a:ln/>
        </p:spPr>
        <p:txBody>
          <a:bodyPr/>
          <a:lstStyle>
            <a:lvl1pPr>
              <a:defRPr/>
            </a:lvl1pPr>
          </a:lstStyle>
          <a:p>
            <a:fld id="{986EA3EB-A604-5644-B90F-F7A4DD9CBDC9}" type="slidenum">
              <a:rPr lang="en-US" altLang="en-US"/>
              <a:pPr/>
              <a:t>‹#›</a:t>
            </a:fld>
            <a:endParaRPr lang="en-US" altLang="en-US"/>
          </a:p>
        </p:txBody>
      </p:sp>
    </p:spTree>
    <p:extLst>
      <p:ext uri="{BB962C8B-B14F-4D97-AF65-F5344CB8AC3E}">
        <p14:creationId xmlns:p14="http://schemas.microsoft.com/office/powerpoint/2010/main" val="1516354133"/>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a:extLst>
              <a:ext uri="{FF2B5EF4-FFF2-40B4-BE49-F238E27FC236}">
                <a16:creationId xmlns:a16="http://schemas.microsoft.com/office/drawing/2014/main" id="{F6920EBA-9448-4A40-A14B-665B0C23F60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8">
            <a:extLst>
              <a:ext uri="{FF2B5EF4-FFF2-40B4-BE49-F238E27FC236}">
                <a16:creationId xmlns:a16="http://schemas.microsoft.com/office/drawing/2014/main" id="{270A8023-FC0B-F348-91F7-4D044E05CEA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9">
            <a:extLst>
              <a:ext uri="{FF2B5EF4-FFF2-40B4-BE49-F238E27FC236}">
                <a16:creationId xmlns:a16="http://schemas.microsoft.com/office/drawing/2014/main" id="{5DD16F17-7021-FE4E-B49F-D489209BF6CF}"/>
              </a:ext>
            </a:extLst>
          </p:cNvPr>
          <p:cNvSpPr>
            <a:spLocks noGrp="1" noChangeArrowheads="1"/>
          </p:cNvSpPr>
          <p:nvPr>
            <p:ph type="sldNum" sz="quarter" idx="12"/>
          </p:nvPr>
        </p:nvSpPr>
        <p:spPr>
          <a:ln/>
        </p:spPr>
        <p:txBody>
          <a:bodyPr/>
          <a:lstStyle>
            <a:lvl1pPr>
              <a:defRPr/>
            </a:lvl1pPr>
          </a:lstStyle>
          <a:p>
            <a:fld id="{84869E69-396C-C743-8DAF-A265818D8ACB}" type="slidenum">
              <a:rPr lang="en-US" altLang="en-US"/>
              <a:pPr/>
              <a:t>‹#›</a:t>
            </a:fld>
            <a:endParaRPr lang="en-US" altLang="en-US"/>
          </a:p>
        </p:txBody>
      </p:sp>
    </p:spTree>
    <p:extLst>
      <p:ext uri="{BB962C8B-B14F-4D97-AF65-F5344CB8AC3E}">
        <p14:creationId xmlns:p14="http://schemas.microsoft.com/office/powerpoint/2010/main" val="3721704538"/>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71792795-6065-E047-AA1D-B811409EB761}"/>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6546AD02-516C-D846-9EDB-C96D4A43B852}"/>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289D7D91-895A-C446-A1A1-FAE94B35E0D8}"/>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BA760C5-2D65-E64D-ADE9-9173A6BF93CF}" type="slidenum">
              <a:rPr lang="en-US" altLang="en-US" smtClean="0"/>
              <a:pPr/>
              <a:t>‹#›</a:t>
            </a:fld>
            <a:endParaRPr lang="en-US" altLang="en-US" dirty="0"/>
          </a:p>
        </p:txBody>
      </p:sp>
    </p:spTree>
    <p:extLst>
      <p:ext uri="{BB962C8B-B14F-4D97-AF65-F5344CB8AC3E}">
        <p14:creationId xmlns:p14="http://schemas.microsoft.com/office/powerpoint/2010/main" val="3826575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787BD992-24AD-4847-8874-39E3E472819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13860814"/>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C74E64F6-9CCD-BD49-A5BA-C7F390F4567B}"/>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EB1C8BDE-0CD7-2E44-81EF-99FCD1261AB2}"/>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1F270279-6F58-8C45-A07F-44634D663132}"/>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C7432FD-79D0-2943-8BC0-E40B9B10D75C}" type="slidenum">
              <a:rPr lang="en-US" altLang="en-US" smtClean="0"/>
              <a:pPr/>
              <a:t>‹#›</a:t>
            </a:fld>
            <a:endParaRPr lang="en-US" altLang="en-US" dirty="0"/>
          </a:p>
        </p:txBody>
      </p:sp>
    </p:spTree>
    <p:extLst>
      <p:ext uri="{BB962C8B-B14F-4D97-AF65-F5344CB8AC3E}">
        <p14:creationId xmlns:p14="http://schemas.microsoft.com/office/powerpoint/2010/main" val="2168562000"/>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9747B69F-8998-2444-959B-1375B13BE9F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43CF0A09-119C-DC45-A33C-72D1E0C6BDAC}"/>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AEC32DD1-958A-B641-B2D2-64BADE935E81}"/>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129B2AB-343A-C04A-B698-ED8F951FB234}" type="slidenum">
              <a:rPr lang="en-US" altLang="en-US" smtClean="0"/>
              <a:pPr/>
              <a:t>‹#›</a:t>
            </a:fld>
            <a:endParaRPr lang="en-US" altLang="en-US" dirty="0"/>
          </a:p>
        </p:txBody>
      </p:sp>
    </p:spTree>
    <p:extLst>
      <p:ext uri="{BB962C8B-B14F-4D97-AF65-F5344CB8AC3E}">
        <p14:creationId xmlns:p14="http://schemas.microsoft.com/office/powerpoint/2010/main" val="186508721"/>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08853CC7-B850-C54C-8F27-697C98EDB0E1}"/>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0272B81E-4DB5-8A4B-B038-539A3C830F9C}"/>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AC9DE27D-7164-E949-ACAD-EA559B58B66C}"/>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4A32922-00F8-8A4D-BBF1-D4F9448AAFBB}" type="slidenum">
              <a:rPr lang="en-US" altLang="en-US" smtClean="0"/>
              <a:pPr/>
              <a:t>‹#›</a:t>
            </a:fld>
            <a:endParaRPr lang="en-US" altLang="en-US" dirty="0"/>
          </a:p>
        </p:txBody>
      </p:sp>
    </p:spTree>
    <p:extLst>
      <p:ext uri="{BB962C8B-B14F-4D97-AF65-F5344CB8AC3E}">
        <p14:creationId xmlns:p14="http://schemas.microsoft.com/office/powerpoint/2010/main" val="2327449991"/>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14B2D725-E222-B745-8423-0B3A87A6816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a:extLst>
              <a:ext uri="{FF2B5EF4-FFF2-40B4-BE49-F238E27FC236}">
                <a16:creationId xmlns:a16="http://schemas.microsoft.com/office/drawing/2014/main" id="{4E8BB973-7EB7-2647-902C-D3C5AB96543D}"/>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a:extLst>
              <a:ext uri="{FF2B5EF4-FFF2-40B4-BE49-F238E27FC236}">
                <a16:creationId xmlns:a16="http://schemas.microsoft.com/office/drawing/2014/main" id="{6CE3EB76-485E-594A-839D-9DF1B4BA8069}"/>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CDE92FC-76F7-B149-B80A-B64B1D21FF65}" type="slidenum">
              <a:rPr lang="en-US" altLang="en-US" smtClean="0"/>
              <a:pPr/>
              <a:t>‹#›</a:t>
            </a:fld>
            <a:endParaRPr lang="en-US" altLang="en-US" dirty="0"/>
          </a:p>
        </p:txBody>
      </p:sp>
    </p:spTree>
    <p:extLst>
      <p:ext uri="{BB962C8B-B14F-4D97-AF65-F5344CB8AC3E}">
        <p14:creationId xmlns:p14="http://schemas.microsoft.com/office/powerpoint/2010/main" val="4028353403"/>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511A6481-7D2B-3247-AB99-75849C236B5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a:extLst>
              <a:ext uri="{FF2B5EF4-FFF2-40B4-BE49-F238E27FC236}">
                <a16:creationId xmlns:a16="http://schemas.microsoft.com/office/drawing/2014/main" id="{3DF0F5D0-E52E-6A40-BD25-609E69CE4866}"/>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a:extLst>
              <a:ext uri="{FF2B5EF4-FFF2-40B4-BE49-F238E27FC236}">
                <a16:creationId xmlns:a16="http://schemas.microsoft.com/office/drawing/2014/main" id="{376F9029-BFA3-BE4B-9AAE-C2949C3703C7}"/>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FCD2C6D-6974-BB41-88D0-FAFB928E24B6}" type="slidenum">
              <a:rPr lang="en-US" altLang="en-US" smtClean="0"/>
              <a:pPr/>
              <a:t>‹#›</a:t>
            </a:fld>
            <a:endParaRPr lang="en-US" altLang="en-US" dirty="0"/>
          </a:p>
        </p:txBody>
      </p:sp>
    </p:spTree>
    <p:extLst>
      <p:ext uri="{BB962C8B-B14F-4D97-AF65-F5344CB8AC3E}">
        <p14:creationId xmlns:p14="http://schemas.microsoft.com/office/powerpoint/2010/main" val="2055526234"/>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800750A-CEBB-1643-B62D-834FE7709D63}"/>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a:extLst>
              <a:ext uri="{FF2B5EF4-FFF2-40B4-BE49-F238E27FC236}">
                <a16:creationId xmlns:a16="http://schemas.microsoft.com/office/drawing/2014/main" id="{700817F5-14AB-4E4F-8602-1A8AB4E57D4A}"/>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a:extLst>
              <a:ext uri="{FF2B5EF4-FFF2-40B4-BE49-F238E27FC236}">
                <a16:creationId xmlns:a16="http://schemas.microsoft.com/office/drawing/2014/main" id="{01F895D1-4AFF-AC42-8053-55E4778C7AC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047A3CF-9452-9D4B-82E7-B1BC150F0DFD}" type="slidenum">
              <a:rPr lang="en-US" altLang="en-US" smtClean="0"/>
              <a:pPr/>
              <a:t>‹#›</a:t>
            </a:fld>
            <a:endParaRPr lang="en-US" altLang="en-US" dirty="0"/>
          </a:p>
        </p:txBody>
      </p:sp>
    </p:spTree>
    <p:extLst>
      <p:ext uri="{BB962C8B-B14F-4D97-AF65-F5344CB8AC3E}">
        <p14:creationId xmlns:p14="http://schemas.microsoft.com/office/powerpoint/2010/main" val="3364813739"/>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0AE6F306-1256-814D-AEB7-DEAEDE94568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875B58E0-F69F-3341-8FBA-7427BBD6D5DD}"/>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7F24461B-E799-1C49-BA70-474AA3F927C9}"/>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920768C-7419-8848-991C-354BDCDF8448}" type="slidenum">
              <a:rPr lang="en-US" altLang="en-US" smtClean="0"/>
              <a:pPr/>
              <a:t>‹#›</a:t>
            </a:fld>
            <a:endParaRPr lang="en-US" altLang="en-US" dirty="0"/>
          </a:p>
        </p:txBody>
      </p:sp>
    </p:spTree>
    <p:extLst>
      <p:ext uri="{BB962C8B-B14F-4D97-AF65-F5344CB8AC3E}">
        <p14:creationId xmlns:p14="http://schemas.microsoft.com/office/powerpoint/2010/main" val="2391963902"/>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18FB30E0-04A7-7040-9EB4-6CAF7AF4C639}"/>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42E96DBB-ED25-8947-A3C1-8E0C35211684}"/>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51BAF9ED-F1DA-E346-A5B6-E63EA0FD7B56}"/>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BF95C06-A4F2-9D41-A697-B49F62996533}" type="slidenum">
              <a:rPr lang="en-US" altLang="en-US" smtClean="0"/>
              <a:pPr/>
              <a:t>‹#›</a:t>
            </a:fld>
            <a:endParaRPr lang="en-US" altLang="en-US" dirty="0"/>
          </a:p>
        </p:txBody>
      </p:sp>
    </p:spTree>
    <p:extLst>
      <p:ext uri="{BB962C8B-B14F-4D97-AF65-F5344CB8AC3E}">
        <p14:creationId xmlns:p14="http://schemas.microsoft.com/office/powerpoint/2010/main" val="2711875599"/>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97B6C17B-890E-5847-A437-D4EDD718B7B7}"/>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CBBC9DF9-D4C7-4F4A-A9A5-4B5786B08AD2}"/>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9999750B-F233-E147-AE49-C17FD7A97CA7}"/>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7D82CB5-1AAF-AF4A-A6B7-1C16E376B678}" type="slidenum">
              <a:rPr lang="en-US" altLang="en-US" smtClean="0"/>
              <a:pPr/>
              <a:t>‹#›</a:t>
            </a:fld>
            <a:endParaRPr lang="en-US" altLang="en-US" dirty="0"/>
          </a:p>
        </p:txBody>
      </p:sp>
    </p:spTree>
    <p:extLst>
      <p:ext uri="{BB962C8B-B14F-4D97-AF65-F5344CB8AC3E}">
        <p14:creationId xmlns:p14="http://schemas.microsoft.com/office/powerpoint/2010/main" val="3696847944"/>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EAA50054-93AB-534D-A6E4-A9EBDDF835CC}"/>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1A57E70B-CCA4-9440-97B3-E9C3C14FCE15}"/>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27D2CFF4-DAF7-8B49-9CA3-DBCFF20E304B}"/>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521D99-407C-1B4F-9053-5EA54CD0470F}" type="slidenum">
              <a:rPr lang="en-US" altLang="en-US" smtClean="0"/>
              <a:pPr/>
              <a:t>‹#›</a:t>
            </a:fld>
            <a:endParaRPr lang="en-US" altLang="en-US" dirty="0"/>
          </a:p>
        </p:txBody>
      </p:sp>
    </p:spTree>
    <p:extLst>
      <p:ext uri="{BB962C8B-B14F-4D97-AF65-F5344CB8AC3E}">
        <p14:creationId xmlns:p14="http://schemas.microsoft.com/office/powerpoint/2010/main" val="129224706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33A6E9D2-4057-0D4B-941B-C59A090FA4B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859404277"/>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5C26E2BA-28E4-C44D-B0FA-D4E1A60B7177}"/>
              </a:ext>
            </a:extLst>
          </p:cNvPr>
          <p:cNvGrpSpPr>
            <a:grpSpLocks/>
          </p:cNvGrpSpPr>
          <p:nvPr/>
        </p:nvGrpSpPr>
        <p:grpSpPr bwMode="auto">
          <a:xfrm>
            <a:off x="0" y="0"/>
            <a:ext cx="9159875" cy="6870700"/>
            <a:chOff x="0" y="0"/>
            <a:chExt cx="5770" cy="4328"/>
          </a:xfrm>
        </p:grpSpPr>
        <p:sp>
          <p:nvSpPr>
            <p:cNvPr id="5" name="Rectangle 3">
              <a:extLst>
                <a:ext uri="{FF2B5EF4-FFF2-40B4-BE49-F238E27FC236}">
                  <a16:creationId xmlns:a16="http://schemas.microsoft.com/office/drawing/2014/main" id="{9F6552B4-D942-BE43-B3F0-A40E8BAACD1F}"/>
                </a:ext>
              </a:extLst>
            </p:cNvPr>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b="1" i="0" dirty="0">
                <a:latin typeface="Arial" panose="020B0604020202020204" pitchFamily="34" charset="0"/>
              </a:endParaRPr>
            </a:p>
          </p:txBody>
        </p:sp>
        <p:sp>
          <p:nvSpPr>
            <p:cNvPr id="6" name="Rectangle 4">
              <a:extLst>
                <a:ext uri="{FF2B5EF4-FFF2-40B4-BE49-F238E27FC236}">
                  <a16:creationId xmlns:a16="http://schemas.microsoft.com/office/drawing/2014/main" id="{87011934-422F-6C46-8A0D-0DBBD0166403}"/>
                </a:ext>
              </a:extLst>
            </p:cNvPr>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b="1" i="0" dirty="0">
                <a:latin typeface="Arial" panose="020B0604020202020204" pitchFamily="34" charset="0"/>
              </a:endParaRPr>
            </a:p>
          </p:txBody>
        </p:sp>
        <p:sp>
          <p:nvSpPr>
            <p:cNvPr id="7" name="Rectangle 5">
              <a:extLst>
                <a:ext uri="{FF2B5EF4-FFF2-40B4-BE49-F238E27FC236}">
                  <a16:creationId xmlns:a16="http://schemas.microsoft.com/office/drawing/2014/main" id="{18CCEDF7-45E7-DE44-B272-89876439DA62}"/>
                </a:ext>
              </a:extLst>
            </p:cNvPr>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eaLnBrk="1" hangingPunct="1">
                <a:defRPr/>
              </a:pPr>
              <a:endParaRPr kumimoji="1" lang="en-US" sz="1800" b="1" i="0" dirty="0">
                <a:latin typeface="Arial" panose="020B0604020202020204" pitchFamily="34" charset="0"/>
                <a:ea typeface="ＭＳ Ｐゴシック" charset="-128"/>
                <a:cs typeface="ＭＳ Ｐゴシック" charset="-128"/>
              </a:endParaRPr>
            </a:p>
          </p:txBody>
        </p:sp>
        <p:grpSp>
          <p:nvGrpSpPr>
            <p:cNvPr id="8" name="Group 6">
              <a:extLst>
                <a:ext uri="{FF2B5EF4-FFF2-40B4-BE49-F238E27FC236}">
                  <a16:creationId xmlns:a16="http://schemas.microsoft.com/office/drawing/2014/main" id="{A65B6596-4843-C942-9F04-6EB1F160FFA0}"/>
                </a:ext>
              </a:extLst>
            </p:cNvPr>
            <p:cNvGrpSpPr>
              <a:grpSpLocks/>
            </p:cNvGrpSpPr>
            <p:nvPr/>
          </p:nvGrpSpPr>
          <p:grpSpPr bwMode="auto">
            <a:xfrm>
              <a:off x="4944" y="-5"/>
              <a:ext cx="816" cy="3980"/>
              <a:chOff x="4944" y="-5"/>
              <a:chExt cx="816" cy="3980"/>
            </a:xfrm>
          </p:grpSpPr>
          <p:grpSp>
            <p:nvGrpSpPr>
              <p:cNvPr id="20" name="Group 7">
                <a:extLst>
                  <a:ext uri="{FF2B5EF4-FFF2-40B4-BE49-F238E27FC236}">
                    <a16:creationId xmlns:a16="http://schemas.microsoft.com/office/drawing/2014/main" id="{A89A5C8D-1927-2A43-A960-B99480A31406}"/>
                  </a:ext>
                </a:extLst>
              </p:cNvPr>
              <p:cNvGrpSpPr>
                <a:grpSpLocks/>
              </p:cNvGrpSpPr>
              <p:nvPr userDrawn="1"/>
            </p:nvGrpSpPr>
            <p:grpSpPr bwMode="auto">
              <a:xfrm>
                <a:off x="5280" y="-5"/>
                <a:ext cx="480" cy="1436"/>
                <a:chOff x="5280" y="-5"/>
                <a:chExt cx="480" cy="1436"/>
              </a:xfrm>
            </p:grpSpPr>
            <p:grpSp>
              <p:nvGrpSpPr>
                <p:cNvPr id="41" name="Group 8">
                  <a:extLst>
                    <a:ext uri="{FF2B5EF4-FFF2-40B4-BE49-F238E27FC236}">
                      <a16:creationId xmlns:a16="http://schemas.microsoft.com/office/drawing/2014/main" id="{EBA2A6A8-886A-7646-9DDA-EC991D1DAA06}"/>
                    </a:ext>
                  </a:extLst>
                </p:cNvPr>
                <p:cNvGrpSpPr>
                  <a:grpSpLocks/>
                </p:cNvGrpSpPr>
                <p:nvPr userDrawn="1"/>
              </p:nvGrpSpPr>
              <p:grpSpPr bwMode="auto">
                <a:xfrm rot="-5400000">
                  <a:off x="5486" y="-4"/>
                  <a:ext cx="177" cy="176"/>
                  <a:chOff x="1682" y="330"/>
                  <a:chExt cx="1720" cy="2560"/>
                </a:xfrm>
              </p:grpSpPr>
              <p:grpSp>
                <p:nvGrpSpPr>
                  <p:cNvPr id="50" name="Group 9">
                    <a:extLst>
                      <a:ext uri="{FF2B5EF4-FFF2-40B4-BE49-F238E27FC236}">
                        <a16:creationId xmlns:a16="http://schemas.microsoft.com/office/drawing/2014/main" id="{FA9976C7-F310-ED41-A141-D4584CA1F40F}"/>
                      </a:ext>
                    </a:extLst>
                  </p:cNvPr>
                  <p:cNvGrpSpPr>
                    <a:grpSpLocks/>
                  </p:cNvGrpSpPr>
                  <p:nvPr/>
                </p:nvGrpSpPr>
                <p:grpSpPr bwMode="auto">
                  <a:xfrm>
                    <a:off x="1682" y="330"/>
                    <a:ext cx="1720" cy="2560"/>
                    <a:chOff x="1682" y="330"/>
                    <a:chExt cx="1720" cy="2560"/>
                  </a:xfrm>
                </p:grpSpPr>
                <p:sp>
                  <p:nvSpPr>
                    <p:cNvPr id="57" name="Freeform 10">
                      <a:extLst>
                        <a:ext uri="{FF2B5EF4-FFF2-40B4-BE49-F238E27FC236}">
                          <a16:creationId xmlns:a16="http://schemas.microsoft.com/office/drawing/2014/main" id="{F36C6A0E-E80B-DC45-A7AE-2A6A91E88EE5}"/>
                        </a:ext>
                      </a:extLst>
                    </p:cNvPr>
                    <p:cNvSpPr>
                      <a:spLocks/>
                    </p:cNvSpPr>
                    <p:nvPr/>
                  </p:nvSpPr>
                  <p:spPr bwMode="auto">
                    <a:xfrm>
                      <a:off x="2182" y="337"/>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58" name="Freeform 11">
                      <a:extLst>
                        <a:ext uri="{FF2B5EF4-FFF2-40B4-BE49-F238E27FC236}">
                          <a16:creationId xmlns:a16="http://schemas.microsoft.com/office/drawing/2014/main" id="{B22174BC-BC82-CA4A-B106-74A25815D038}"/>
                        </a:ext>
                      </a:extLst>
                    </p:cNvPr>
                    <p:cNvSpPr>
                      <a:spLocks/>
                    </p:cNvSpPr>
                    <p:nvPr/>
                  </p:nvSpPr>
                  <p:spPr bwMode="auto">
                    <a:xfrm>
                      <a:off x="1687" y="337"/>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sp>
                <p:nvSpPr>
                  <p:cNvPr id="51" name="Oval 12">
                    <a:extLst>
                      <a:ext uri="{FF2B5EF4-FFF2-40B4-BE49-F238E27FC236}">
                        <a16:creationId xmlns:a16="http://schemas.microsoft.com/office/drawing/2014/main" id="{213B8765-53D2-CA49-AAD9-99AD03B3CD6C}"/>
                      </a:ext>
                    </a:extLst>
                  </p:cNvPr>
                  <p:cNvSpPr>
                    <a:spLocks noChangeArrowheads="1"/>
                  </p:cNvSpPr>
                  <p:nvPr/>
                </p:nvSpPr>
                <p:spPr bwMode="auto">
                  <a:xfrm>
                    <a:off x="2387" y="1385"/>
                    <a:ext cx="175" cy="247"/>
                  </a:xfrm>
                  <a:prstGeom prst="ellipse">
                    <a:avLst/>
                  </a:prstGeom>
                  <a:solidFill>
                    <a:srgbClr val="E7D6B7"/>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latin typeface="Arial" panose="020B0604020202020204" pitchFamily="34" charset="0"/>
                    </a:endParaRPr>
                  </a:p>
                </p:txBody>
              </p:sp>
              <p:sp>
                <p:nvSpPr>
                  <p:cNvPr id="52" name="Freeform 13">
                    <a:extLst>
                      <a:ext uri="{FF2B5EF4-FFF2-40B4-BE49-F238E27FC236}">
                        <a16:creationId xmlns:a16="http://schemas.microsoft.com/office/drawing/2014/main" id="{AF5E4BF8-DE4F-3449-86BB-ECB528067445}"/>
                      </a:ext>
                    </a:extLst>
                  </p:cNvPr>
                  <p:cNvSpPr>
                    <a:spLocks/>
                  </p:cNvSpPr>
                  <p:nvPr/>
                </p:nvSpPr>
                <p:spPr bwMode="auto">
                  <a:xfrm>
                    <a:off x="2668" y="701"/>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53" name="Freeform 14">
                    <a:extLst>
                      <a:ext uri="{FF2B5EF4-FFF2-40B4-BE49-F238E27FC236}">
                        <a16:creationId xmlns:a16="http://schemas.microsoft.com/office/drawing/2014/main" id="{3A9089EB-A58C-0F45-A071-FA31D282F78F}"/>
                      </a:ext>
                    </a:extLst>
                  </p:cNvPr>
                  <p:cNvSpPr>
                    <a:spLocks/>
                  </p:cNvSpPr>
                  <p:nvPr/>
                </p:nvSpPr>
                <p:spPr bwMode="auto">
                  <a:xfrm>
                    <a:off x="2736" y="1603"/>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54" name="Freeform 15">
                    <a:extLst>
                      <a:ext uri="{FF2B5EF4-FFF2-40B4-BE49-F238E27FC236}">
                        <a16:creationId xmlns:a16="http://schemas.microsoft.com/office/drawing/2014/main" id="{B90035E9-35A0-784D-BC6D-ABB6F0ECBCCB}"/>
                      </a:ext>
                    </a:extLst>
                  </p:cNvPr>
                  <p:cNvSpPr>
                    <a:spLocks/>
                  </p:cNvSpPr>
                  <p:nvPr/>
                </p:nvSpPr>
                <p:spPr bwMode="auto">
                  <a:xfrm>
                    <a:off x="2445" y="1937"/>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55" name="Freeform 16">
                    <a:extLst>
                      <a:ext uri="{FF2B5EF4-FFF2-40B4-BE49-F238E27FC236}">
                        <a16:creationId xmlns:a16="http://schemas.microsoft.com/office/drawing/2014/main" id="{1E2A5C6F-AD7E-FA49-9735-90F2D81B9084}"/>
                      </a:ext>
                    </a:extLst>
                  </p:cNvPr>
                  <p:cNvSpPr>
                    <a:spLocks/>
                  </p:cNvSpPr>
                  <p:nvPr/>
                </p:nvSpPr>
                <p:spPr bwMode="auto">
                  <a:xfrm>
                    <a:off x="1901" y="1603"/>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56" name="Freeform 17">
                    <a:extLst>
                      <a:ext uri="{FF2B5EF4-FFF2-40B4-BE49-F238E27FC236}">
                        <a16:creationId xmlns:a16="http://schemas.microsoft.com/office/drawing/2014/main" id="{DB5A0D4A-DEBF-0D4D-B537-AEDF1AA69101}"/>
                      </a:ext>
                    </a:extLst>
                  </p:cNvPr>
                  <p:cNvSpPr>
                    <a:spLocks/>
                  </p:cNvSpPr>
                  <p:nvPr/>
                </p:nvSpPr>
                <p:spPr bwMode="auto">
                  <a:xfrm>
                    <a:off x="2085" y="890"/>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pic>
              <p:nvPicPr>
                <p:cNvPr id="42" name="Picture 18">
                  <a:extLst>
                    <a:ext uri="{FF2B5EF4-FFF2-40B4-BE49-F238E27FC236}">
                      <a16:creationId xmlns:a16="http://schemas.microsoft.com/office/drawing/2014/main" id="{F22B38E9-E40A-3245-BF64-C855B6AD3F66}"/>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19">
                  <a:extLst>
                    <a:ext uri="{FF2B5EF4-FFF2-40B4-BE49-F238E27FC236}">
                      <a16:creationId xmlns:a16="http://schemas.microsoft.com/office/drawing/2014/main" id="{5D5A381F-8EDA-2043-A5FE-D2C2B7CE41D9}"/>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 name="Picture 20">
                  <a:extLst>
                    <a:ext uri="{FF2B5EF4-FFF2-40B4-BE49-F238E27FC236}">
                      <a16:creationId xmlns:a16="http://schemas.microsoft.com/office/drawing/2014/main" id="{80DB1C2D-9F19-8B44-9390-CF821ADBE355}"/>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 name="Picture 21">
                  <a:extLst>
                    <a:ext uri="{FF2B5EF4-FFF2-40B4-BE49-F238E27FC236}">
                      <a16:creationId xmlns:a16="http://schemas.microsoft.com/office/drawing/2014/main" id="{798F2D0A-E27A-7A47-8CFF-5101C4F0CC62}"/>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Picture 22">
                  <a:extLst>
                    <a:ext uri="{FF2B5EF4-FFF2-40B4-BE49-F238E27FC236}">
                      <a16:creationId xmlns:a16="http://schemas.microsoft.com/office/drawing/2014/main" id="{64F2D5F3-FD54-E54B-85D9-AEC9DB71D02B}"/>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Picture 23">
                  <a:extLst>
                    <a:ext uri="{FF2B5EF4-FFF2-40B4-BE49-F238E27FC236}">
                      <a16:creationId xmlns:a16="http://schemas.microsoft.com/office/drawing/2014/main" id="{B6873987-CA0D-3545-AE16-B8C143EBFF5D}"/>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Picture 24">
                  <a:extLst>
                    <a:ext uri="{FF2B5EF4-FFF2-40B4-BE49-F238E27FC236}">
                      <a16:creationId xmlns:a16="http://schemas.microsoft.com/office/drawing/2014/main" id="{15BDD8E7-5999-734E-81FF-F1AE8F97C4A6}"/>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 name="Picture 25">
                  <a:extLst>
                    <a:ext uri="{FF2B5EF4-FFF2-40B4-BE49-F238E27FC236}">
                      <a16:creationId xmlns:a16="http://schemas.microsoft.com/office/drawing/2014/main" id="{0FFFB823-6E9E-D941-A6C2-A642E600A0D4}"/>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 name="Group 26">
                <a:extLst>
                  <a:ext uri="{FF2B5EF4-FFF2-40B4-BE49-F238E27FC236}">
                    <a16:creationId xmlns:a16="http://schemas.microsoft.com/office/drawing/2014/main" id="{809246DA-15E6-CA4E-AFB0-8E9AC9DEE77B}"/>
                  </a:ext>
                </a:extLst>
              </p:cNvPr>
              <p:cNvGrpSpPr>
                <a:grpSpLocks/>
              </p:cNvGrpSpPr>
              <p:nvPr userDrawn="1"/>
            </p:nvGrpSpPr>
            <p:grpSpPr bwMode="auto">
              <a:xfrm>
                <a:off x="4944" y="1008"/>
                <a:ext cx="522" cy="2967"/>
                <a:chOff x="4944" y="1008"/>
                <a:chExt cx="522" cy="2967"/>
              </a:xfrm>
            </p:grpSpPr>
            <p:pic>
              <p:nvPicPr>
                <p:cNvPr id="22" name="Picture 27">
                  <a:extLst>
                    <a:ext uri="{FF2B5EF4-FFF2-40B4-BE49-F238E27FC236}">
                      <a16:creationId xmlns:a16="http://schemas.microsoft.com/office/drawing/2014/main" id="{D5825882-E193-F543-B26D-6911D39CF485}"/>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Picture 28">
                  <a:extLst>
                    <a:ext uri="{FF2B5EF4-FFF2-40B4-BE49-F238E27FC236}">
                      <a16:creationId xmlns:a16="http://schemas.microsoft.com/office/drawing/2014/main" id="{3556099C-B8A5-454F-B2F2-C9C9A998FF7C}"/>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 name="Picture 29">
                  <a:extLst>
                    <a:ext uri="{FF2B5EF4-FFF2-40B4-BE49-F238E27FC236}">
                      <a16:creationId xmlns:a16="http://schemas.microsoft.com/office/drawing/2014/main" id="{40336FCF-7FD2-A34D-9C72-9393A7516A95}"/>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30">
                  <a:extLst>
                    <a:ext uri="{FF2B5EF4-FFF2-40B4-BE49-F238E27FC236}">
                      <a16:creationId xmlns:a16="http://schemas.microsoft.com/office/drawing/2014/main" id="{0DED9F57-D22E-CC4E-9399-CF7689C583AB}"/>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31">
                  <a:extLst>
                    <a:ext uri="{FF2B5EF4-FFF2-40B4-BE49-F238E27FC236}">
                      <a16:creationId xmlns:a16="http://schemas.microsoft.com/office/drawing/2014/main" id="{FA8D3336-FE50-2A40-B71D-E813166A5973}"/>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32">
                  <a:extLst>
                    <a:ext uri="{FF2B5EF4-FFF2-40B4-BE49-F238E27FC236}">
                      <a16:creationId xmlns:a16="http://schemas.microsoft.com/office/drawing/2014/main" id="{B2BCAFCB-B506-1145-AA82-EC752D07E3AD}"/>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33">
                  <a:extLst>
                    <a:ext uri="{FF2B5EF4-FFF2-40B4-BE49-F238E27FC236}">
                      <a16:creationId xmlns:a16="http://schemas.microsoft.com/office/drawing/2014/main" id="{0987A5CB-C22F-A14B-8DAE-96400A61E48C}"/>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 name="Picture 34">
                  <a:extLst>
                    <a:ext uri="{FF2B5EF4-FFF2-40B4-BE49-F238E27FC236}">
                      <a16:creationId xmlns:a16="http://schemas.microsoft.com/office/drawing/2014/main" id="{87A2FD08-886F-1C4F-9A41-90636C3ACE29}"/>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 name="Picture 35">
                  <a:extLst>
                    <a:ext uri="{FF2B5EF4-FFF2-40B4-BE49-F238E27FC236}">
                      <a16:creationId xmlns:a16="http://schemas.microsoft.com/office/drawing/2014/main" id="{AEE31447-1B22-C641-BEEA-05743BC0F9F1}"/>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 name="Picture 36">
                  <a:extLst>
                    <a:ext uri="{FF2B5EF4-FFF2-40B4-BE49-F238E27FC236}">
                      <a16:creationId xmlns:a16="http://schemas.microsoft.com/office/drawing/2014/main" id="{C632B2C3-8A0B-564A-B8BC-150CB379C54A}"/>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37">
                  <a:extLst>
                    <a:ext uri="{FF2B5EF4-FFF2-40B4-BE49-F238E27FC236}">
                      <a16:creationId xmlns:a16="http://schemas.microsoft.com/office/drawing/2014/main" id="{C332362E-2461-9C41-AEF4-0F99C7FDDDD9}"/>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38">
                  <a:extLst>
                    <a:ext uri="{FF2B5EF4-FFF2-40B4-BE49-F238E27FC236}">
                      <a16:creationId xmlns:a16="http://schemas.microsoft.com/office/drawing/2014/main" id="{5FF3D29D-BEB6-BF43-A748-D94DE8141B92}"/>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39">
                  <a:extLst>
                    <a:ext uri="{FF2B5EF4-FFF2-40B4-BE49-F238E27FC236}">
                      <a16:creationId xmlns:a16="http://schemas.microsoft.com/office/drawing/2014/main" id="{5F5EF27C-7D92-3341-9B33-25A5583808D4}"/>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 name="Picture 40">
                  <a:extLst>
                    <a:ext uri="{FF2B5EF4-FFF2-40B4-BE49-F238E27FC236}">
                      <a16:creationId xmlns:a16="http://schemas.microsoft.com/office/drawing/2014/main" id="{8750A608-BDD7-7241-A906-BA53D1DD9B35}"/>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 name="Picture 41">
                  <a:extLst>
                    <a:ext uri="{FF2B5EF4-FFF2-40B4-BE49-F238E27FC236}">
                      <a16:creationId xmlns:a16="http://schemas.microsoft.com/office/drawing/2014/main" id="{478C04CC-871C-124D-8163-F40C3CFAC266}"/>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 name="Picture 42">
                  <a:extLst>
                    <a:ext uri="{FF2B5EF4-FFF2-40B4-BE49-F238E27FC236}">
                      <a16:creationId xmlns:a16="http://schemas.microsoft.com/office/drawing/2014/main" id="{FAA3AE41-D0DD-734F-B10A-84172F518A13}"/>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 name="Picture 43">
                  <a:extLst>
                    <a:ext uri="{FF2B5EF4-FFF2-40B4-BE49-F238E27FC236}">
                      <a16:creationId xmlns:a16="http://schemas.microsoft.com/office/drawing/2014/main" id="{C2FD7EE1-76BE-444F-8D66-804B024744A8}"/>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 name="Picture 44">
                  <a:extLst>
                    <a:ext uri="{FF2B5EF4-FFF2-40B4-BE49-F238E27FC236}">
                      <a16:creationId xmlns:a16="http://schemas.microsoft.com/office/drawing/2014/main" id="{7BE30C50-5443-9D49-909C-97916DC79BD0}"/>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45">
                  <a:extLst>
                    <a:ext uri="{FF2B5EF4-FFF2-40B4-BE49-F238E27FC236}">
                      <a16:creationId xmlns:a16="http://schemas.microsoft.com/office/drawing/2014/main" id="{3CB06C10-103F-7C4E-9B86-CB97DCC6E3E5}"/>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9" name="Freeform 46">
              <a:extLst>
                <a:ext uri="{FF2B5EF4-FFF2-40B4-BE49-F238E27FC236}">
                  <a16:creationId xmlns:a16="http://schemas.microsoft.com/office/drawing/2014/main" id="{3EC68247-CD48-A64A-BCC5-E67AFCA59A46}"/>
                </a:ext>
              </a:extLst>
            </p:cNvPr>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0" name="Freeform 47">
              <a:extLst>
                <a:ext uri="{FF2B5EF4-FFF2-40B4-BE49-F238E27FC236}">
                  <a16:creationId xmlns:a16="http://schemas.microsoft.com/office/drawing/2014/main" id="{28B41374-E32B-AC4F-9FEF-73D12FA871B4}"/>
                </a:ext>
              </a:extLst>
            </p:cNvPr>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 name="Freeform 48">
              <a:extLst>
                <a:ext uri="{FF2B5EF4-FFF2-40B4-BE49-F238E27FC236}">
                  <a16:creationId xmlns:a16="http://schemas.microsoft.com/office/drawing/2014/main" id="{1E1BA015-A032-724F-896C-4388C72B0272}"/>
                </a:ext>
              </a:extLst>
            </p:cNvPr>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 name="Freeform 49" descr="kimonopat1">
              <a:extLst>
                <a:ext uri="{FF2B5EF4-FFF2-40B4-BE49-F238E27FC236}">
                  <a16:creationId xmlns:a16="http://schemas.microsoft.com/office/drawing/2014/main" id="{D163370B-E3C0-414A-A9C8-F87FE5A33512}"/>
                </a:ext>
              </a:extLst>
            </p:cNvPr>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nchor="ctr"/>
            <a:lstStyle/>
            <a:p>
              <a:endParaRPr lang="en-US" b="1" i="0" dirty="0">
                <a:latin typeface="Arial" panose="020B0604020202020204" pitchFamily="34" charset="0"/>
              </a:endParaRPr>
            </a:p>
          </p:txBody>
        </p:sp>
        <p:sp>
          <p:nvSpPr>
            <p:cNvPr id="13" name="Freeform 50" descr="kimonopat1">
              <a:extLst>
                <a:ext uri="{FF2B5EF4-FFF2-40B4-BE49-F238E27FC236}">
                  <a16:creationId xmlns:a16="http://schemas.microsoft.com/office/drawing/2014/main" id="{8F09420B-3CAD-3E4E-B293-91501B4B9A4B}"/>
                </a:ext>
              </a:extLst>
            </p:cNvPr>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nchor="ctr"/>
            <a:lstStyle/>
            <a:p>
              <a:endParaRPr lang="en-US" b="1" i="0" dirty="0">
                <a:latin typeface="Arial" panose="020B0604020202020204" pitchFamily="34" charset="0"/>
              </a:endParaRPr>
            </a:p>
          </p:txBody>
        </p:sp>
        <p:sp>
          <p:nvSpPr>
            <p:cNvPr id="14" name="Freeform 51">
              <a:extLst>
                <a:ext uri="{FF2B5EF4-FFF2-40B4-BE49-F238E27FC236}">
                  <a16:creationId xmlns:a16="http://schemas.microsoft.com/office/drawing/2014/main" id="{49F98DCD-DFB6-064D-A0A7-97F114CE4D5B}"/>
                </a:ext>
              </a:extLst>
            </p:cNvPr>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5" name="Freeform 52">
              <a:extLst>
                <a:ext uri="{FF2B5EF4-FFF2-40B4-BE49-F238E27FC236}">
                  <a16:creationId xmlns:a16="http://schemas.microsoft.com/office/drawing/2014/main" id="{959161CB-E99E-5347-A942-8846671687B4}"/>
                </a:ext>
              </a:extLst>
            </p:cNvPr>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6" name="Freeform 53">
              <a:extLst>
                <a:ext uri="{FF2B5EF4-FFF2-40B4-BE49-F238E27FC236}">
                  <a16:creationId xmlns:a16="http://schemas.microsoft.com/office/drawing/2014/main" id="{1A9141E3-61AB-1E40-9F07-A4F8EA52E77E}"/>
                </a:ext>
              </a:extLst>
            </p:cNvPr>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7" name="Rectangle 54">
              <a:extLst>
                <a:ext uri="{FF2B5EF4-FFF2-40B4-BE49-F238E27FC236}">
                  <a16:creationId xmlns:a16="http://schemas.microsoft.com/office/drawing/2014/main" id="{45DCBB65-A0EB-CC4A-81C7-AE7B63596B7A}"/>
                </a:ext>
              </a:extLst>
            </p:cNvPr>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b="1" i="0" dirty="0">
                <a:latin typeface="Arial" panose="020B0604020202020204" pitchFamily="34" charset="0"/>
              </a:endParaRPr>
            </a:p>
          </p:txBody>
        </p:sp>
        <p:sp>
          <p:nvSpPr>
            <p:cNvPr id="18" name="Freeform 55">
              <a:extLst>
                <a:ext uri="{FF2B5EF4-FFF2-40B4-BE49-F238E27FC236}">
                  <a16:creationId xmlns:a16="http://schemas.microsoft.com/office/drawing/2014/main" id="{89F1CA88-6B37-7242-81BE-7A5489CF1CF5}"/>
                </a:ext>
              </a:extLst>
            </p:cNvPr>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 name="AutoShape 56">
              <a:extLst>
                <a:ext uri="{FF2B5EF4-FFF2-40B4-BE49-F238E27FC236}">
                  <a16:creationId xmlns:a16="http://schemas.microsoft.com/office/drawing/2014/main" id="{69938AC0-321A-1F4D-87FA-5E4CB0A5C8CB}"/>
                </a:ext>
              </a:extLst>
            </p:cNvPr>
            <p:cNvSpPr>
              <a:spLocks noChangeArrowheads="1"/>
            </p:cNvSpPr>
            <p:nvPr/>
          </p:nvSpPr>
          <p:spPr bwMode="hidden">
            <a:xfrm rot="5400000">
              <a:off x="2724" y="2089"/>
              <a:ext cx="4320" cy="142"/>
            </a:xfrm>
            <a:custGeom>
              <a:avLst/>
              <a:gdLst>
                <a:gd name="T0" fmla="*/ 4259 w 21600"/>
                <a:gd name="T1" fmla="*/ 71 h 21600"/>
                <a:gd name="T2" fmla="*/ 2160 w 21600"/>
                <a:gd name="T3" fmla="*/ 142 h 21600"/>
                <a:gd name="T4" fmla="*/ 61 w 21600"/>
                <a:gd name="T5" fmla="*/ 71 h 21600"/>
                <a:gd name="T6" fmla="*/ 216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rot="10800000" vert="eaVert" wrap="none" anchor="ctr"/>
            <a:lstStyle/>
            <a:p>
              <a:endParaRPr lang="en-US" b="1" i="0" dirty="0">
                <a:latin typeface="Arial" panose="020B0604020202020204" pitchFamily="34" charset="0"/>
              </a:endParaRPr>
            </a:p>
          </p:txBody>
        </p:sp>
      </p:grpSp>
      <p:sp>
        <p:nvSpPr>
          <p:cNvPr id="4153" name="Rectangle 57"/>
          <p:cNvSpPr>
            <a:spLocks noGrp="1" noChangeArrowheads="1"/>
          </p:cNvSpPr>
          <p:nvPr>
            <p:ph type="ctrTitle" sz="quarter"/>
          </p:nvPr>
        </p:nvSpPr>
        <p:spPr>
          <a:xfrm>
            <a:off x="685800" y="1370013"/>
            <a:ext cx="6965950" cy="2057400"/>
          </a:xfrm>
        </p:spPr>
        <p:txBody>
          <a:bodyPr/>
          <a:lstStyle>
            <a:lvl1pPr>
              <a:defRPr b="1" i="0">
                <a:latin typeface="Arial" panose="020B0604020202020204" pitchFamily="34" charset="0"/>
              </a:defRPr>
            </a:lvl1pPr>
          </a:lstStyle>
          <a:p>
            <a:r>
              <a:rPr lang="en-US" dirty="0"/>
              <a:t>Click to edit Master title style</a:t>
            </a:r>
          </a:p>
        </p:txBody>
      </p:sp>
      <p:sp>
        <p:nvSpPr>
          <p:cNvPr id="4154" name="Rectangle 58"/>
          <p:cNvSpPr>
            <a:spLocks noGrp="1" noChangeArrowheads="1"/>
          </p:cNvSpPr>
          <p:nvPr>
            <p:ph type="subTitle" sz="quarter" idx="1"/>
          </p:nvPr>
        </p:nvSpPr>
        <p:spPr>
          <a:xfrm>
            <a:off x="1727200" y="3886200"/>
            <a:ext cx="5640388"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59" name="Rectangle 59">
            <a:extLst>
              <a:ext uri="{FF2B5EF4-FFF2-40B4-BE49-F238E27FC236}">
                <a16:creationId xmlns:a16="http://schemas.microsoft.com/office/drawing/2014/main" id="{589BC87D-9BF8-7840-89F5-D81DB1859F66}"/>
              </a:ext>
            </a:extLst>
          </p:cNvPr>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60" name="Rectangle 60">
            <a:extLst>
              <a:ext uri="{FF2B5EF4-FFF2-40B4-BE49-F238E27FC236}">
                <a16:creationId xmlns:a16="http://schemas.microsoft.com/office/drawing/2014/main" id="{249BC5F4-4B8A-2D43-9C6B-BB96C1064B61}"/>
              </a:ext>
            </a:extLst>
          </p:cNvPr>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1" name="Rectangle 61">
            <a:extLst>
              <a:ext uri="{FF2B5EF4-FFF2-40B4-BE49-F238E27FC236}">
                <a16:creationId xmlns:a16="http://schemas.microsoft.com/office/drawing/2014/main" id="{1D5AF6A7-2CCC-264F-AB4B-219F71B4ED17}"/>
              </a:ext>
            </a:extLst>
          </p:cNvPr>
          <p:cNvSpPr>
            <a:spLocks noGrp="1" noChangeArrowheads="1"/>
          </p:cNvSpPr>
          <p:nvPr>
            <p:ph type="sldNum" sz="quarter" idx="12"/>
          </p:nvPr>
        </p:nvSpPr>
        <p:spPr/>
        <p:txBody>
          <a:bodyPr/>
          <a:lstStyle>
            <a:lvl1pPr>
              <a:defRPr b="1" i="0">
                <a:latin typeface="Arial" panose="020B0604020202020204" pitchFamily="34" charset="0"/>
              </a:defRPr>
            </a:lvl1pPr>
          </a:lstStyle>
          <a:p>
            <a:fld id="{A8DEF660-B0AB-D046-8813-BB13ACECE8CE}" type="slidenum">
              <a:rPr lang="en-US" altLang="en-US" smtClean="0"/>
              <a:pPr/>
              <a:t>‹#›</a:t>
            </a:fld>
            <a:endParaRPr lang="en-US" altLang="en-US" dirty="0"/>
          </a:p>
        </p:txBody>
      </p:sp>
    </p:spTree>
    <p:extLst>
      <p:ext uri="{BB962C8B-B14F-4D97-AF65-F5344CB8AC3E}">
        <p14:creationId xmlns:p14="http://schemas.microsoft.com/office/powerpoint/2010/main" val="1025713153"/>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a:extLst>
              <a:ext uri="{FF2B5EF4-FFF2-40B4-BE49-F238E27FC236}">
                <a16:creationId xmlns:a16="http://schemas.microsoft.com/office/drawing/2014/main" id="{31121A88-F808-BC47-B1FC-AFA5875E1726}"/>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0">
            <a:extLst>
              <a:ext uri="{FF2B5EF4-FFF2-40B4-BE49-F238E27FC236}">
                <a16:creationId xmlns:a16="http://schemas.microsoft.com/office/drawing/2014/main" id="{CC476593-8C8A-614C-8E5F-EEDF54C08432}"/>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1">
            <a:extLst>
              <a:ext uri="{FF2B5EF4-FFF2-40B4-BE49-F238E27FC236}">
                <a16:creationId xmlns:a16="http://schemas.microsoft.com/office/drawing/2014/main" id="{C7F0DA4C-5C59-5E4B-951C-E0AE116352AB}"/>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D4ACBB2-4679-2347-A08F-E8B447827527}" type="slidenum">
              <a:rPr lang="en-US" altLang="en-US" smtClean="0"/>
              <a:pPr/>
              <a:t>‹#›</a:t>
            </a:fld>
            <a:endParaRPr lang="en-US" altLang="en-US" dirty="0"/>
          </a:p>
        </p:txBody>
      </p:sp>
    </p:spTree>
    <p:extLst>
      <p:ext uri="{BB962C8B-B14F-4D97-AF65-F5344CB8AC3E}">
        <p14:creationId xmlns:p14="http://schemas.microsoft.com/office/powerpoint/2010/main" val="4022085640"/>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9">
            <a:extLst>
              <a:ext uri="{FF2B5EF4-FFF2-40B4-BE49-F238E27FC236}">
                <a16:creationId xmlns:a16="http://schemas.microsoft.com/office/drawing/2014/main" id="{9DA0B880-B997-F046-B7F4-4395E0028394}"/>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0">
            <a:extLst>
              <a:ext uri="{FF2B5EF4-FFF2-40B4-BE49-F238E27FC236}">
                <a16:creationId xmlns:a16="http://schemas.microsoft.com/office/drawing/2014/main" id="{19E8FAA3-D4CE-4141-B919-53A3FD0DE168}"/>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1">
            <a:extLst>
              <a:ext uri="{FF2B5EF4-FFF2-40B4-BE49-F238E27FC236}">
                <a16:creationId xmlns:a16="http://schemas.microsoft.com/office/drawing/2014/main" id="{D8C5C9AD-EBD7-9B48-9E6E-E6A6053CC639}"/>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7EBA46C-1880-644E-8410-538D59F6CCEA}" type="slidenum">
              <a:rPr lang="en-US" altLang="en-US" smtClean="0"/>
              <a:pPr/>
              <a:t>‹#›</a:t>
            </a:fld>
            <a:endParaRPr lang="en-US" altLang="en-US" dirty="0"/>
          </a:p>
        </p:txBody>
      </p:sp>
    </p:spTree>
    <p:extLst>
      <p:ext uri="{BB962C8B-B14F-4D97-AF65-F5344CB8AC3E}">
        <p14:creationId xmlns:p14="http://schemas.microsoft.com/office/powerpoint/2010/main" val="1197682300"/>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59">
            <a:extLst>
              <a:ext uri="{FF2B5EF4-FFF2-40B4-BE49-F238E27FC236}">
                <a16:creationId xmlns:a16="http://schemas.microsoft.com/office/drawing/2014/main" id="{B463D3DD-D004-AB4C-B9F6-A5548DB0E40F}"/>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0">
            <a:extLst>
              <a:ext uri="{FF2B5EF4-FFF2-40B4-BE49-F238E27FC236}">
                <a16:creationId xmlns:a16="http://schemas.microsoft.com/office/drawing/2014/main" id="{CAF608EE-BA89-AC4A-8E05-1A852C859A01}"/>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1">
            <a:extLst>
              <a:ext uri="{FF2B5EF4-FFF2-40B4-BE49-F238E27FC236}">
                <a16:creationId xmlns:a16="http://schemas.microsoft.com/office/drawing/2014/main" id="{9C4A59E3-C80B-EC47-AB91-D752075399CC}"/>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B0AC890-3502-D942-ABE7-EFFE0A660F7B}" type="slidenum">
              <a:rPr lang="en-US" altLang="en-US" smtClean="0"/>
              <a:pPr/>
              <a:t>‹#›</a:t>
            </a:fld>
            <a:endParaRPr lang="en-US" altLang="en-US" dirty="0"/>
          </a:p>
        </p:txBody>
      </p:sp>
    </p:spTree>
    <p:extLst>
      <p:ext uri="{BB962C8B-B14F-4D97-AF65-F5344CB8AC3E}">
        <p14:creationId xmlns:p14="http://schemas.microsoft.com/office/powerpoint/2010/main" val="217805670"/>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59">
            <a:extLst>
              <a:ext uri="{FF2B5EF4-FFF2-40B4-BE49-F238E27FC236}">
                <a16:creationId xmlns:a16="http://schemas.microsoft.com/office/drawing/2014/main" id="{B5DB78BD-79F8-EE4B-AAF2-60F606C307F4}"/>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60">
            <a:extLst>
              <a:ext uri="{FF2B5EF4-FFF2-40B4-BE49-F238E27FC236}">
                <a16:creationId xmlns:a16="http://schemas.microsoft.com/office/drawing/2014/main" id="{F5D8CD36-0D0F-E241-9516-D9F578173C7C}"/>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1">
            <a:extLst>
              <a:ext uri="{FF2B5EF4-FFF2-40B4-BE49-F238E27FC236}">
                <a16:creationId xmlns:a16="http://schemas.microsoft.com/office/drawing/2014/main" id="{DE3AD368-231D-E746-8095-E1618D4AA7BA}"/>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C26F282-F868-BA44-AA3C-BDFFA1F658AF}" type="slidenum">
              <a:rPr lang="en-US" altLang="en-US" smtClean="0"/>
              <a:pPr/>
              <a:t>‹#›</a:t>
            </a:fld>
            <a:endParaRPr lang="en-US" altLang="en-US" dirty="0"/>
          </a:p>
        </p:txBody>
      </p:sp>
    </p:spTree>
    <p:extLst>
      <p:ext uri="{BB962C8B-B14F-4D97-AF65-F5344CB8AC3E}">
        <p14:creationId xmlns:p14="http://schemas.microsoft.com/office/powerpoint/2010/main" val="3430354132"/>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59">
            <a:extLst>
              <a:ext uri="{FF2B5EF4-FFF2-40B4-BE49-F238E27FC236}">
                <a16:creationId xmlns:a16="http://schemas.microsoft.com/office/drawing/2014/main" id="{A5481753-0A4D-6F4B-BA9F-D7D5E02C2C54}"/>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0">
            <a:extLst>
              <a:ext uri="{FF2B5EF4-FFF2-40B4-BE49-F238E27FC236}">
                <a16:creationId xmlns:a16="http://schemas.microsoft.com/office/drawing/2014/main" id="{DA31F4A0-A07E-4643-BC8A-BBF3F8749ECC}"/>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1">
            <a:extLst>
              <a:ext uri="{FF2B5EF4-FFF2-40B4-BE49-F238E27FC236}">
                <a16:creationId xmlns:a16="http://schemas.microsoft.com/office/drawing/2014/main" id="{78293477-09FB-9A4B-B879-D57904A1D419}"/>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F0A99AD-526C-F44C-850D-01E4E1A4A6D8}" type="slidenum">
              <a:rPr lang="en-US" altLang="en-US" smtClean="0"/>
              <a:pPr/>
              <a:t>‹#›</a:t>
            </a:fld>
            <a:endParaRPr lang="en-US" altLang="en-US" dirty="0"/>
          </a:p>
        </p:txBody>
      </p:sp>
    </p:spTree>
    <p:extLst>
      <p:ext uri="{BB962C8B-B14F-4D97-AF65-F5344CB8AC3E}">
        <p14:creationId xmlns:p14="http://schemas.microsoft.com/office/powerpoint/2010/main" val="3519041220"/>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a:extLst>
              <a:ext uri="{FF2B5EF4-FFF2-40B4-BE49-F238E27FC236}">
                <a16:creationId xmlns:a16="http://schemas.microsoft.com/office/drawing/2014/main" id="{829D2123-0CA3-634D-8B63-4A594039B48F}"/>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60">
            <a:extLst>
              <a:ext uri="{FF2B5EF4-FFF2-40B4-BE49-F238E27FC236}">
                <a16:creationId xmlns:a16="http://schemas.microsoft.com/office/drawing/2014/main" id="{D411121F-6A7A-7E47-8D66-2ACB34E92F0C}"/>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1">
            <a:extLst>
              <a:ext uri="{FF2B5EF4-FFF2-40B4-BE49-F238E27FC236}">
                <a16:creationId xmlns:a16="http://schemas.microsoft.com/office/drawing/2014/main" id="{89DA6D29-BA02-8044-94BF-4D0385BF4DD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E9A0E1E-58AD-6644-8876-CBC191810ADB}" type="slidenum">
              <a:rPr lang="en-US" altLang="en-US" smtClean="0"/>
              <a:pPr/>
              <a:t>‹#›</a:t>
            </a:fld>
            <a:endParaRPr lang="en-US" altLang="en-US" dirty="0"/>
          </a:p>
        </p:txBody>
      </p:sp>
    </p:spTree>
    <p:extLst>
      <p:ext uri="{BB962C8B-B14F-4D97-AF65-F5344CB8AC3E}">
        <p14:creationId xmlns:p14="http://schemas.microsoft.com/office/powerpoint/2010/main" val="907431487"/>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a:extLst>
              <a:ext uri="{FF2B5EF4-FFF2-40B4-BE49-F238E27FC236}">
                <a16:creationId xmlns:a16="http://schemas.microsoft.com/office/drawing/2014/main" id="{937381A6-5FBB-1C41-8903-AC958EC94C39}"/>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0">
            <a:extLst>
              <a:ext uri="{FF2B5EF4-FFF2-40B4-BE49-F238E27FC236}">
                <a16:creationId xmlns:a16="http://schemas.microsoft.com/office/drawing/2014/main" id="{D9F8C151-262B-C649-8CAF-9E86E9DF010B}"/>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1">
            <a:extLst>
              <a:ext uri="{FF2B5EF4-FFF2-40B4-BE49-F238E27FC236}">
                <a16:creationId xmlns:a16="http://schemas.microsoft.com/office/drawing/2014/main" id="{490D74C8-A9A6-A04A-BC5C-212DE01FC75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0675A34-02B4-5B45-AF0F-4F28743668F4}" type="slidenum">
              <a:rPr lang="en-US" altLang="en-US" smtClean="0"/>
              <a:pPr/>
              <a:t>‹#›</a:t>
            </a:fld>
            <a:endParaRPr lang="en-US" altLang="en-US" dirty="0"/>
          </a:p>
        </p:txBody>
      </p:sp>
    </p:spTree>
    <p:extLst>
      <p:ext uri="{BB962C8B-B14F-4D97-AF65-F5344CB8AC3E}">
        <p14:creationId xmlns:p14="http://schemas.microsoft.com/office/powerpoint/2010/main" val="1854223429"/>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a:extLst>
              <a:ext uri="{FF2B5EF4-FFF2-40B4-BE49-F238E27FC236}">
                <a16:creationId xmlns:a16="http://schemas.microsoft.com/office/drawing/2014/main" id="{3755A7BA-1993-5B44-B4F3-ECB3291D120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0">
            <a:extLst>
              <a:ext uri="{FF2B5EF4-FFF2-40B4-BE49-F238E27FC236}">
                <a16:creationId xmlns:a16="http://schemas.microsoft.com/office/drawing/2014/main" id="{A5FFDEBB-9655-9840-A6B8-78C1EDD3216A}"/>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1">
            <a:extLst>
              <a:ext uri="{FF2B5EF4-FFF2-40B4-BE49-F238E27FC236}">
                <a16:creationId xmlns:a16="http://schemas.microsoft.com/office/drawing/2014/main" id="{F956EEA9-01F8-E64A-B8CA-E2469D1E75A3}"/>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3BC3EB3-4A5A-5743-897F-0A941F23DF95}" type="slidenum">
              <a:rPr lang="en-US" altLang="en-US" smtClean="0"/>
              <a:pPr/>
              <a:t>‹#›</a:t>
            </a:fld>
            <a:endParaRPr lang="en-US" altLang="en-US" dirty="0"/>
          </a:p>
        </p:txBody>
      </p:sp>
    </p:spTree>
    <p:extLst>
      <p:ext uri="{BB962C8B-B14F-4D97-AF65-F5344CB8AC3E}">
        <p14:creationId xmlns:p14="http://schemas.microsoft.com/office/powerpoint/2010/main" val="4195933426"/>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a:extLst>
              <a:ext uri="{FF2B5EF4-FFF2-40B4-BE49-F238E27FC236}">
                <a16:creationId xmlns:a16="http://schemas.microsoft.com/office/drawing/2014/main" id="{2B555D9B-658F-A149-A953-21C7B9FCB2D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0">
            <a:extLst>
              <a:ext uri="{FF2B5EF4-FFF2-40B4-BE49-F238E27FC236}">
                <a16:creationId xmlns:a16="http://schemas.microsoft.com/office/drawing/2014/main" id="{5EE7FFED-C580-F841-8708-08A4670FE7D0}"/>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1">
            <a:extLst>
              <a:ext uri="{FF2B5EF4-FFF2-40B4-BE49-F238E27FC236}">
                <a16:creationId xmlns:a16="http://schemas.microsoft.com/office/drawing/2014/main" id="{FD751247-53D0-1C44-8538-1B0004CEA414}"/>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228F9F5-73DC-C44A-8EE2-D1FBD18058AE}" type="slidenum">
              <a:rPr lang="en-US" altLang="en-US" smtClean="0"/>
              <a:pPr/>
              <a:t>‹#›</a:t>
            </a:fld>
            <a:endParaRPr lang="en-US" altLang="en-US" dirty="0"/>
          </a:p>
        </p:txBody>
      </p:sp>
    </p:spTree>
    <p:extLst>
      <p:ext uri="{BB962C8B-B14F-4D97-AF65-F5344CB8AC3E}">
        <p14:creationId xmlns:p14="http://schemas.microsoft.com/office/powerpoint/2010/main" val="398183215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012D2BA5-5B91-634C-B518-75FE93FF2230}"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471428506"/>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a:extLst>
              <a:ext uri="{FF2B5EF4-FFF2-40B4-BE49-F238E27FC236}">
                <a16:creationId xmlns:a16="http://schemas.microsoft.com/office/drawing/2014/main" id="{0EAB0818-CFA0-8B43-BF94-CED61858AC76}"/>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0">
            <a:extLst>
              <a:ext uri="{FF2B5EF4-FFF2-40B4-BE49-F238E27FC236}">
                <a16:creationId xmlns:a16="http://schemas.microsoft.com/office/drawing/2014/main" id="{8EC88EFF-261C-8F44-A05C-A1724AFD0540}"/>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1">
            <a:extLst>
              <a:ext uri="{FF2B5EF4-FFF2-40B4-BE49-F238E27FC236}">
                <a16:creationId xmlns:a16="http://schemas.microsoft.com/office/drawing/2014/main" id="{B6C10D4A-D2BF-9446-88DC-94BCF8B1A828}"/>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A8AAAC9-9815-9645-9E2D-1B83A353F79F}" type="slidenum">
              <a:rPr lang="en-US" altLang="en-US" smtClean="0"/>
              <a:pPr/>
              <a:t>‹#›</a:t>
            </a:fld>
            <a:endParaRPr lang="en-US" altLang="en-US" dirty="0"/>
          </a:p>
        </p:txBody>
      </p:sp>
    </p:spTree>
    <p:extLst>
      <p:ext uri="{BB962C8B-B14F-4D97-AF65-F5344CB8AC3E}">
        <p14:creationId xmlns:p14="http://schemas.microsoft.com/office/powerpoint/2010/main" val="168368054"/>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4447452C-4A92-8648-A92F-B05AB4873239}"/>
              </a:ext>
            </a:extLst>
          </p:cNvPr>
          <p:cNvGrpSpPr>
            <a:grpSpLocks/>
          </p:cNvGrpSpPr>
          <p:nvPr/>
        </p:nvGrpSpPr>
        <p:grpSpPr bwMode="auto">
          <a:xfrm>
            <a:off x="0" y="0"/>
            <a:ext cx="9144000" cy="6856413"/>
            <a:chOff x="0" y="0"/>
            <a:chExt cx="5760" cy="4319"/>
          </a:xfrm>
        </p:grpSpPr>
        <p:sp>
          <p:nvSpPr>
            <p:cNvPr id="5" name="Freeform 3">
              <a:extLst>
                <a:ext uri="{FF2B5EF4-FFF2-40B4-BE49-F238E27FC236}">
                  <a16:creationId xmlns:a16="http://schemas.microsoft.com/office/drawing/2014/main" id="{AA148520-7BFC-D043-9C81-F095D777D98D}"/>
                </a:ext>
              </a:extLst>
            </p:cNvPr>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a:extLst>
                <a:ext uri="{FF2B5EF4-FFF2-40B4-BE49-F238E27FC236}">
                  <a16:creationId xmlns:a16="http://schemas.microsoft.com/office/drawing/2014/main" id="{CADA65C2-26F5-1E4F-A73F-1F7C347C3AAE}"/>
                </a:ext>
              </a:extLst>
            </p:cNvPr>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7" name="Freeform 5">
              <a:extLst>
                <a:ext uri="{FF2B5EF4-FFF2-40B4-BE49-F238E27FC236}">
                  <a16:creationId xmlns:a16="http://schemas.microsoft.com/office/drawing/2014/main" id="{6FB7766C-A409-4943-878C-E5C007E524BA}"/>
                </a:ext>
              </a:extLst>
            </p:cNvPr>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8" name="Freeform 6">
              <a:extLst>
                <a:ext uri="{FF2B5EF4-FFF2-40B4-BE49-F238E27FC236}">
                  <a16:creationId xmlns:a16="http://schemas.microsoft.com/office/drawing/2014/main" id="{DFDB9BE0-DD72-6042-A13A-26097EAFD454}"/>
                </a:ext>
              </a:extLst>
            </p:cNvPr>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9" name="Freeform 7">
              <a:extLst>
                <a:ext uri="{FF2B5EF4-FFF2-40B4-BE49-F238E27FC236}">
                  <a16:creationId xmlns:a16="http://schemas.microsoft.com/office/drawing/2014/main" id="{AD9F15A1-C6A7-7A4E-8C5D-ACDC3CFB3AC2}"/>
                </a:ext>
              </a:extLst>
            </p:cNvPr>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 name="Freeform 8">
              <a:extLst>
                <a:ext uri="{FF2B5EF4-FFF2-40B4-BE49-F238E27FC236}">
                  <a16:creationId xmlns:a16="http://schemas.microsoft.com/office/drawing/2014/main" id="{8FAF5C5E-74CD-874B-9385-B659E9D6E2A7}"/>
                </a:ext>
              </a:extLst>
            </p:cNvPr>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1" name="Freeform 9">
              <a:extLst>
                <a:ext uri="{FF2B5EF4-FFF2-40B4-BE49-F238E27FC236}">
                  <a16:creationId xmlns:a16="http://schemas.microsoft.com/office/drawing/2014/main" id="{C1A2050A-D4CC-0C4E-B14D-7ED1174DAB54}"/>
                </a:ext>
              </a:extLst>
            </p:cNvPr>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2" name="Freeform 10">
              <a:extLst>
                <a:ext uri="{FF2B5EF4-FFF2-40B4-BE49-F238E27FC236}">
                  <a16:creationId xmlns:a16="http://schemas.microsoft.com/office/drawing/2014/main" id="{34D40BE6-2041-A648-8C8C-47C6EA3F6C65}"/>
                </a:ext>
              </a:extLst>
            </p:cNvPr>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3" name="Freeform 11">
              <a:extLst>
                <a:ext uri="{FF2B5EF4-FFF2-40B4-BE49-F238E27FC236}">
                  <a16:creationId xmlns:a16="http://schemas.microsoft.com/office/drawing/2014/main" id="{6C403366-1595-EA4A-B7E4-24D79331B81D}"/>
                </a:ext>
              </a:extLst>
            </p:cNvPr>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4" name="Freeform 12">
              <a:extLst>
                <a:ext uri="{FF2B5EF4-FFF2-40B4-BE49-F238E27FC236}">
                  <a16:creationId xmlns:a16="http://schemas.microsoft.com/office/drawing/2014/main" id="{91E785F1-0E45-A142-ACCD-166219D3E03D}"/>
                </a:ext>
              </a:extLst>
            </p:cNvPr>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 name="Freeform 13">
              <a:extLst>
                <a:ext uri="{FF2B5EF4-FFF2-40B4-BE49-F238E27FC236}">
                  <a16:creationId xmlns:a16="http://schemas.microsoft.com/office/drawing/2014/main" id="{2DDACA4E-FE42-1440-B123-296F755FD525}"/>
                </a:ext>
              </a:extLst>
            </p:cNvPr>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6" name="Freeform 14">
              <a:extLst>
                <a:ext uri="{FF2B5EF4-FFF2-40B4-BE49-F238E27FC236}">
                  <a16:creationId xmlns:a16="http://schemas.microsoft.com/office/drawing/2014/main" id="{285EC2C1-2EF6-A343-90C4-20B76C0830B4}"/>
                </a:ext>
              </a:extLst>
            </p:cNvPr>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7" name="Freeform 15">
              <a:extLst>
                <a:ext uri="{FF2B5EF4-FFF2-40B4-BE49-F238E27FC236}">
                  <a16:creationId xmlns:a16="http://schemas.microsoft.com/office/drawing/2014/main" id="{A7B35D20-C9A5-D844-A35D-FADAD07F6BF1}"/>
                </a:ext>
              </a:extLst>
            </p:cNvPr>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 name="Freeform 16">
              <a:extLst>
                <a:ext uri="{FF2B5EF4-FFF2-40B4-BE49-F238E27FC236}">
                  <a16:creationId xmlns:a16="http://schemas.microsoft.com/office/drawing/2014/main" id="{7827D01A-6438-D54F-A45C-D247D0FD4C71}"/>
                </a:ext>
              </a:extLst>
            </p:cNvPr>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 name="Freeform 17">
              <a:extLst>
                <a:ext uri="{FF2B5EF4-FFF2-40B4-BE49-F238E27FC236}">
                  <a16:creationId xmlns:a16="http://schemas.microsoft.com/office/drawing/2014/main" id="{5EBDBE5E-0E0A-C547-9DFF-83DF03592EAD}"/>
                </a:ext>
              </a:extLst>
            </p:cNvPr>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0" name="Freeform 18">
              <a:extLst>
                <a:ext uri="{FF2B5EF4-FFF2-40B4-BE49-F238E27FC236}">
                  <a16:creationId xmlns:a16="http://schemas.microsoft.com/office/drawing/2014/main" id="{57E3956F-2048-6242-9ECC-A92BA1B2F945}"/>
                </a:ext>
              </a:extLst>
            </p:cNvPr>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1" name="Freeform 19">
              <a:extLst>
                <a:ext uri="{FF2B5EF4-FFF2-40B4-BE49-F238E27FC236}">
                  <a16:creationId xmlns:a16="http://schemas.microsoft.com/office/drawing/2014/main" id="{CE1F2AAE-C9C3-134E-87FA-8C038948A019}"/>
                </a:ext>
              </a:extLst>
            </p:cNvPr>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2" name="Freeform 20">
              <a:extLst>
                <a:ext uri="{FF2B5EF4-FFF2-40B4-BE49-F238E27FC236}">
                  <a16:creationId xmlns:a16="http://schemas.microsoft.com/office/drawing/2014/main" id="{9D8ECABC-E136-6A46-BB11-D18605B44D6F}"/>
                </a:ext>
              </a:extLst>
            </p:cNvPr>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 name="Freeform 21">
              <a:extLst>
                <a:ext uri="{FF2B5EF4-FFF2-40B4-BE49-F238E27FC236}">
                  <a16:creationId xmlns:a16="http://schemas.microsoft.com/office/drawing/2014/main" id="{A9DE6FD9-193B-4840-8ED0-EF028BE7C482}"/>
                </a:ext>
              </a:extLst>
            </p:cNvPr>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4" name="Freeform 22">
              <a:extLst>
                <a:ext uri="{FF2B5EF4-FFF2-40B4-BE49-F238E27FC236}">
                  <a16:creationId xmlns:a16="http://schemas.microsoft.com/office/drawing/2014/main" id="{3AAA4531-6410-BD47-8B1B-283B4E7F232D}"/>
                </a:ext>
              </a:extLst>
            </p:cNvPr>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5" name="Freeform 23">
              <a:extLst>
                <a:ext uri="{FF2B5EF4-FFF2-40B4-BE49-F238E27FC236}">
                  <a16:creationId xmlns:a16="http://schemas.microsoft.com/office/drawing/2014/main" id="{70130FD9-9E4C-C74D-84B3-ABBB909162DC}"/>
                </a:ext>
              </a:extLst>
            </p:cNvPr>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6" name="Freeform 24">
              <a:extLst>
                <a:ext uri="{FF2B5EF4-FFF2-40B4-BE49-F238E27FC236}">
                  <a16:creationId xmlns:a16="http://schemas.microsoft.com/office/drawing/2014/main" id="{3A2981F3-F768-CE43-B7C8-7B2A7F3BD9FF}"/>
                </a:ext>
              </a:extLst>
            </p:cNvPr>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7" name="Freeform 25">
              <a:extLst>
                <a:ext uri="{FF2B5EF4-FFF2-40B4-BE49-F238E27FC236}">
                  <a16:creationId xmlns:a16="http://schemas.microsoft.com/office/drawing/2014/main" id="{010C4C91-9803-AE44-977A-43EB630C54BC}"/>
                </a:ext>
              </a:extLst>
            </p:cNvPr>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8" name="Freeform 26">
              <a:extLst>
                <a:ext uri="{FF2B5EF4-FFF2-40B4-BE49-F238E27FC236}">
                  <a16:creationId xmlns:a16="http://schemas.microsoft.com/office/drawing/2014/main" id="{B1A21034-88C1-6644-9D94-A320734D581F}"/>
                </a:ext>
              </a:extLst>
            </p:cNvPr>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9" name="Freeform 27">
              <a:extLst>
                <a:ext uri="{FF2B5EF4-FFF2-40B4-BE49-F238E27FC236}">
                  <a16:creationId xmlns:a16="http://schemas.microsoft.com/office/drawing/2014/main" id="{C335192B-6AAC-E749-93B5-E53BD9CF862E}"/>
                </a:ext>
              </a:extLst>
            </p:cNvPr>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 name="Freeform 28">
              <a:extLst>
                <a:ext uri="{FF2B5EF4-FFF2-40B4-BE49-F238E27FC236}">
                  <a16:creationId xmlns:a16="http://schemas.microsoft.com/office/drawing/2014/main" id="{0B202097-1E0A-CC42-AD97-3A47F3DD64C0}"/>
                </a:ext>
              </a:extLst>
            </p:cNvPr>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1" name="Freeform 29">
              <a:extLst>
                <a:ext uri="{FF2B5EF4-FFF2-40B4-BE49-F238E27FC236}">
                  <a16:creationId xmlns:a16="http://schemas.microsoft.com/office/drawing/2014/main" id="{A7A76B98-B4D1-984D-9394-1B37D0EB1ED0}"/>
                </a:ext>
              </a:extLst>
            </p:cNvPr>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2" name="Freeform 30">
              <a:extLst>
                <a:ext uri="{FF2B5EF4-FFF2-40B4-BE49-F238E27FC236}">
                  <a16:creationId xmlns:a16="http://schemas.microsoft.com/office/drawing/2014/main" id="{4C7874F9-7BDB-8C4C-B110-2A09D96AA466}"/>
                </a:ext>
              </a:extLst>
            </p:cNvPr>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3" name="Freeform 31">
              <a:extLst>
                <a:ext uri="{FF2B5EF4-FFF2-40B4-BE49-F238E27FC236}">
                  <a16:creationId xmlns:a16="http://schemas.microsoft.com/office/drawing/2014/main" id="{BDF65DA9-55A7-1D4F-930C-053FF6AD1D08}"/>
                </a:ext>
              </a:extLst>
            </p:cNvPr>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4" name="Freeform 32">
              <a:extLst>
                <a:ext uri="{FF2B5EF4-FFF2-40B4-BE49-F238E27FC236}">
                  <a16:creationId xmlns:a16="http://schemas.microsoft.com/office/drawing/2014/main" id="{C07629AF-0F82-7149-8A8B-EC05E6C66669}"/>
                </a:ext>
              </a:extLst>
            </p:cNvPr>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5" name="Freeform 33">
              <a:extLst>
                <a:ext uri="{FF2B5EF4-FFF2-40B4-BE49-F238E27FC236}">
                  <a16:creationId xmlns:a16="http://schemas.microsoft.com/office/drawing/2014/main" id="{570AE283-933A-4046-AFA0-8BB0D8B9038F}"/>
                </a:ext>
              </a:extLst>
            </p:cNvPr>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6" name="Freeform 34">
              <a:extLst>
                <a:ext uri="{FF2B5EF4-FFF2-40B4-BE49-F238E27FC236}">
                  <a16:creationId xmlns:a16="http://schemas.microsoft.com/office/drawing/2014/main" id="{AAD10B37-652F-F544-A3A3-D26F8F81633E}"/>
                </a:ext>
              </a:extLst>
            </p:cNvPr>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7" name="Freeform 35">
              <a:extLst>
                <a:ext uri="{FF2B5EF4-FFF2-40B4-BE49-F238E27FC236}">
                  <a16:creationId xmlns:a16="http://schemas.microsoft.com/office/drawing/2014/main" id="{76B3735B-4DF6-1047-BB62-9CD8B249E3EF}"/>
                </a:ext>
              </a:extLst>
            </p:cNvPr>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 name="Freeform 36">
              <a:extLst>
                <a:ext uri="{FF2B5EF4-FFF2-40B4-BE49-F238E27FC236}">
                  <a16:creationId xmlns:a16="http://schemas.microsoft.com/office/drawing/2014/main" id="{CDDEEE4F-3DB1-DC46-A44F-FC5CD5032540}"/>
                </a:ext>
              </a:extLst>
            </p:cNvPr>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9" name="Freeform 37">
              <a:extLst>
                <a:ext uri="{FF2B5EF4-FFF2-40B4-BE49-F238E27FC236}">
                  <a16:creationId xmlns:a16="http://schemas.microsoft.com/office/drawing/2014/main" id="{BBEB6B0E-7B1D-4A41-973B-093A368FDEBD}"/>
                </a:ext>
              </a:extLst>
            </p:cNvPr>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40" name="Freeform 38">
              <a:extLst>
                <a:ext uri="{FF2B5EF4-FFF2-40B4-BE49-F238E27FC236}">
                  <a16:creationId xmlns:a16="http://schemas.microsoft.com/office/drawing/2014/main" id="{F082B431-2F1D-6445-B3CE-E8B722A9DD35}"/>
                </a:ext>
              </a:extLst>
            </p:cNvPr>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nvGrpSpPr>
            <p:cNvPr id="41" name="Group 39">
              <a:extLst>
                <a:ext uri="{FF2B5EF4-FFF2-40B4-BE49-F238E27FC236}">
                  <a16:creationId xmlns:a16="http://schemas.microsoft.com/office/drawing/2014/main" id="{7BDBB650-6CAB-C649-B982-80C73863E50B}"/>
                </a:ext>
              </a:extLst>
            </p:cNvPr>
            <p:cNvGrpSpPr>
              <a:grpSpLocks/>
            </p:cNvGrpSpPr>
            <p:nvPr userDrawn="1"/>
          </p:nvGrpSpPr>
          <p:grpSpPr bwMode="auto">
            <a:xfrm>
              <a:off x="0" y="1632"/>
              <a:ext cx="5758" cy="1858"/>
              <a:chOff x="0" y="1632"/>
              <a:chExt cx="5758" cy="1858"/>
            </a:xfrm>
          </p:grpSpPr>
          <p:sp>
            <p:nvSpPr>
              <p:cNvPr id="42" name="Freeform 40">
                <a:extLst>
                  <a:ext uri="{FF2B5EF4-FFF2-40B4-BE49-F238E27FC236}">
                    <a16:creationId xmlns:a16="http://schemas.microsoft.com/office/drawing/2014/main" id="{1FFEFBBA-318A-144F-9B04-3A1D79EC16C6}"/>
                  </a:ext>
                </a:extLst>
              </p:cNvPr>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43" name="Freeform 41">
                <a:extLst>
                  <a:ext uri="{FF2B5EF4-FFF2-40B4-BE49-F238E27FC236}">
                    <a16:creationId xmlns:a16="http://schemas.microsoft.com/office/drawing/2014/main" id="{9C7A01A6-C5FB-6840-8C45-E9739D4D2C59}"/>
                  </a:ext>
                </a:extLst>
              </p:cNvPr>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grpSp>
      <p:sp>
        <p:nvSpPr>
          <p:cNvPr id="39978"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r>
              <a:rPr lang="en-US" dirty="0"/>
              <a:t>Click to edit Master title style</a:t>
            </a:r>
          </a:p>
        </p:txBody>
      </p:sp>
      <p:sp>
        <p:nvSpPr>
          <p:cNvPr id="3997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sz="3600" b="1" i="0">
                <a:latin typeface="Arial" panose="020B0604020202020204" pitchFamily="34" charset="0"/>
              </a:defRPr>
            </a:lvl1pPr>
          </a:lstStyle>
          <a:p>
            <a:r>
              <a:rPr lang="en-US" dirty="0"/>
              <a:t>Click to edit Master subtitle style</a:t>
            </a:r>
          </a:p>
        </p:txBody>
      </p:sp>
      <p:sp>
        <p:nvSpPr>
          <p:cNvPr id="44" name="Rectangle 44">
            <a:extLst>
              <a:ext uri="{FF2B5EF4-FFF2-40B4-BE49-F238E27FC236}">
                <a16:creationId xmlns:a16="http://schemas.microsoft.com/office/drawing/2014/main" id="{4E2D9064-DEEB-9548-B67E-6C03D4DD2B68}"/>
              </a:ext>
            </a:extLst>
          </p:cNvPr>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45" name="Rectangle 45">
            <a:extLst>
              <a:ext uri="{FF2B5EF4-FFF2-40B4-BE49-F238E27FC236}">
                <a16:creationId xmlns:a16="http://schemas.microsoft.com/office/drawing/2014/main" id="{CC63CE65-B3B3-0249-B363-2639836C8F17}"/>
              </a:ext>
            </a:extLst>
          </p:cNvPr>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6" name="Rectangle 46">
            <a:extLst>
              <a:ext uri="{FF2B5EF4-FFF2-40B4-BE49-F238E27FC236}">
                <a16:creationId xmlns:a16="http://schemas.microsoft.com/office/drawing/2014/main" id="{801741B7-AFE1-9A40-8993-2D01E149FF73}"/>
              </a:ext>
            </a:extLst>
          </p:cNvPr>
          <p:cNvSpPr>
            <a:spLocks noGrp="1" noChangeArrowheads="1"/>
          </p:cNvSpPr>
          <p:nvPr>
            <p:ph type="sldNum" sz="quarter" idx="12"/>
          </p:nvPr>
        </p:nvSpPr>
        <p:spPr/>
        <p:txBody>
          <a:bodyPr/>
          <a:lstStyle>
            <a:lvl1pPr>
              <a:defRPr b="1" i="0">
                <a:latin typeface="Arial" panose="020B0604020202020204" pitchFamily="34" charset="0"/>
              </a:defRPr>
            </a:lvl1pPr>
          </a:lstStyle>
          <a:p>
            <a:fld id="{72C66C07-9C91-404A-8B0C-AD647F785837}" type="slidenum">
              <a:rPr lang="en-US" altLang="en-US" smtClean="0"/>
              <a:pPr/>
              <a:t>‹#›</a:t>
            </a:fld>
            <a:endParaRPr lang="en-US" altLang="en-US" dirty="0"/>
          </a:p>
        </p:txBody>
      </p:sp>
    </p:spTree>
    <p:extLst>
      <p:ext uri="{BB962C8B-B14F-4D97-AF65-F5344CB8AC3E}">
        <p14:creationId xmlns:p14="http://schemas.microsoft.com/office/powerpoint/2010/main" val="3512630124"/>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a:extLst>
              <a:ext uri="{FF2B5EF4-FFF2-40B4-BE49-F238E27FC236}">
                <a16:creationId xmlns:a16="http://schemas.microsoft.com/office/drawing/2014/main" id="{79D5C549-D845-5549-B17C-3B3076B4871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a:extLst>
              <a:ext uri="{FF2B5EF4-FFF2-40B4-BE49-F238E27FC236}">
                <a16:creationId xmlns:a16="http://schemas.microsoft.com/office/drawing/2014/main" id="{71AB1C8C-E4F2-1D47-8EB7-92A3D429F28A}"/>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a:extLst>
              <a:ext uri="{FF2B5EF4-FFF2-40B4-BE49-F238E27FC236}">
                <a16:creationId xmlns:a16="http://schemas.microsoft.com/office/drawing/2014/main" id="{8F1377CC-CA0A-F84E-AC13-F76D0105C681}"/>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7E3A5E0-C15C-9947-8347-F4340CE48CBE}" type="slidenum">
              <a:rPr lang="en-US" altLang="en-US" smtClean="0"/>
              <a:pPr/>
              <a:t>‹#›</a:t>
            </a:fld>
            <a:endParaRPr lang="en-US" altLang="en-US" dirty="0"/>
          </a:p>
        </p:txBody>
      </p:sp>
    </p:spTree>
    <p:extLst>
      <p:ext uri="{BB962C8B-B14F-4D97-AF65-F5344CB8AC3E}">
        <p14:creationId xmlns:p14="http://schemas.microsoft.com/office/powerpoint/2010/main" val="988736958"/>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a:extLst>
              <a:ext uri="{FF2B5EF4-FFF2-40B4-BE49-F238E27FC236}">
                <a16:creationId xmlns:a16="http://schemas.microsoft.com/office/drawing/2014/main" id="{11F56EB5-206A-C144-8F1C-573B70710B7B}"/>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a:extLst>
              <a:ext uri="{FF2B5EF4-FFF2-40B4-BE49-F238E27FC236}">
                <a16:creationId xmlns:a16="http://schemas.microsoft.com/office/drawing/2014/main" id="{9C47FE7C-4505-4444-9FD4-22D9158B4B33}"/>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a:extLst>
              <a:ext uri="{FF2B5EF4-FFF2-40B4-BE49-F238E27FC236}">
                <a16:creationId xmlns:a16="http://schemas.microsoft.com/office/drawing/2014/main" id="{D7E3748F-8349-F644-B6FA-AC7DAAB73DE8}"/>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E9A9FAC-6023-7B45-905A-58AED73F3078}" type="slidenum">
              <a:rPr lang="en-US" altLang="en-US" smtClean="0"/>
              <a:pPr/>
              <a:t>‹#›</a:t>
            </a:fld>
            <a:endParaRPr lang="en-US" altLang="en-US" dirty="0"/>
          </a:p>
        </p:txBody>
      </p:sp>
    </p:spTree>
    <p:extLst>
      <p:ext uri="{BB962C8B-B14F-4D97-AF65-F5344CB8AC3E}">
        <p14:creationId xmlns:p14="http://schemas.microsoft.com/office/powerpoint/2010/main" val="89873403"/>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a:extLst>
              <a:ext uri="{FF2B5EF4-FFF2-40B4-BE49-F238E27FC236}">
                <a16:creationId xmlns:a16="http://schemas.microsoft.com/office/drawing/2014/main" id="{0DFFB772-8F11-C542-9E92-BA0450C20C8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a:extLst>
              <a:ext uri="{FF2B5EF4-FFF2-40B4-BE49-F238E27FC236}">
                <a16:creationId xmlns:a16="http://schemas.microsoft.com/office/drawing/2014/main" id="{12ADEAB8-817A-9E4F-808E-5EB0DED5138C}"/>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a:extLst>
              <a:ext uri="{FF2B5EF4-FFF2-40B4-BE49-F238E27FC236}">
                <a16:creationId xmlns:a16="http://schemas.microsoft.com/office/drawing/2014/main" id="{C00398B1-6C99-FE42-B16C-1BDB49DB88DD}"/>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2857169-0A7E-FF45-B1D9-DA241EAEF8C6}" type="slidenum">
              <a:rPr lang="en-US" altLang="en-US" smtClean="0"/>
              <a:pPr/>
              <a:t>‹#›</a:t>
            </a:fld>
            <a:endParaRPr lang="en-US" altLang="en-US" dirty="0"/>
          </a:p>
        </p:txBody>
      </p:sp>
    </p:spTree>
    <p:extLst>
      <p:ext uri="{BB962C8B-B14F-4D97-AF65-F5344CB8AC3E}">
        <p14:creationId xmlns:p14="http://schemas.microsoft.com/office/powerpoint/2010/main" val="2092007160"/>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a:extLst>
              <a:ext uri="{FF2B5EF4-FFF2-40B4-BE49-F238E27FC236}">
                <a16:creationId xmlns:a16="http://schemas.microsoft.com/office/drawing/2014/main" id="{838C0876-57E8-4143-8D92-7F66BB64D633}"/>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45">
            <a:extLst>
              <a:ext uri="{FF2B5EF4-FFF2-40B4-BE49-F238E27FC236}">
                <a16:creationId xmlns:a16="http://schemas.microsoft.com/office/drawing/2014/main" id="{804DF460-3EF3-E948-ACDC-B1EE09456515}"/>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46">
            <a:extLst>
              <a:ext uri="{FF2B5EF4-FFF2-40B4-BE49-F238E27FC236}">
                <a16:creationId xmlns:a16="http://schemas.microsoft.com/office/drawing/2014/main" id="{179FFF07-B6AC-1848-878F-59FC5C6D9F18}"/>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1A5C0CC-6558-374B-9A5C-5701576392C4}" type="slidenum">
              <a:rPr lang="en-US" altLang="en-US" smtClean="0"/>
              <a:pPr/>
              <a:t>‹#›</a:t>
            </a:fld>
            <a:endParaRPr lang="en-US" altLang="en-US" dirty="0"/>
          </a:p>
        </p:txBody>
      </p:sp>
    </p:spTree>
    <p:extLst>
      <p:ext uri="{BB962C8B-B14F-4D97-AF65-F5344CB8AC3E}">
        <p14:creationId xmlns:p14="http://schemas.microsoft.com/office/powerpoint/2010/main" val="1387094645"/>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a:extLst>
              <a:ext uri="{FF2B5EF4-FFF2-40B4-BE49-F238E27FC236}">
                <a16:creationId xmlns:a16="http://schemas.microsoft.com/office/drawing/2014/main" id="{8F9FBDD4-B8B3-1E41-8F11-63D2CAB5A7C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5">
            <a:extLst>
              <a:ext uri="{FF2B5EF4-FFF2-40B4-BE49-F238E27FC236}">
                <a16:creationId xmlns:a16="http://schemas.microsoft.com/office/drawing/2014/main" id="{52D56CEB-EA26-5E4F-B6B0-BDF196258FF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6">
            <a:extLst>
              <a:ext uri="{FF2B5EF4-FFF2-40B4-BE49-F238E27FC236}">
                <a16:creationId xmlns:a16="http://schemas.microsoft.com/office/drawing/2014/main" id="{6EB49AB4-E11F-8C4C-A9BE-6710F6391EDE}"/>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198692A-809C-3949-9A82-9BA553D0B512}" type="slidenum">
              <a:rPr lang="en-US" altLang="en-US" smtClean="0"/>
              <a:pPr/>
              <a:t>‹#›</a:t>
            </a:fld>
            <a:endParaRPr lang="en-US" altLang="en-US" dirty="0"/>
          </a:p>
        </p:txBody>
      </p:sp>
    </p:spTree>
    <p:extLst>
      <p:ext uri="{BB962C8B-B14F-4D97-AF65-F5344CB8AC3E}">
        <p14:creationId xmlns:p14="http://schemas.microsoft.com/office/powerpoint/2010/main" val="790496440"/>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a:extLst>
              <a:ext uri="{FF2B5EF4-FFF2-40B4-BE49-F238E27FC236}">
                <a16:creationId xmlns:a16="http://schemas.microsoft.com/office/drawing/2014/main" id="{6CED4879-AA33-7D45-9597-18D41141800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45">
            <a:extLst>
              <a:ext uri="{FF2B5EF4-FFF2-40B4-BE49-F238E27FC236}">
                <a16:creationId xmlns:a16="http://schemas.microsoft.com/office/drawing/2014/main" id="{9478ABB5-1C79-B44A-BEA0-421225CC3C80}"/>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6">
            <a:extLst>
              <a:ext uri="{FF2B5EF4-FFF2-40B4-BE49-F238E27FC236}">
                <a16:creationId xmlns:a16="http://schemas.microsoft.com/office/drawing/2014/main" id="{C882753D-700F-3C4B-9B29-7C66659F2127}"/>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2C3FC51-E486-1B49-9AB6-781767E22CA0}" type="slidenum">
              <a:rPr lang="en-US" altLang="en-US" smtClean="0"/>
              <a:pPr/>
              <a:t>‹#›</a:t>
            </a:fld>
            <a:endParaRPr lang="en-US" altLang="en-US" dirty="0"/>
          </a:p>
        </p:txBody>
      </p:sp>
    </p:spTree>
    <p:extLst>
      <p:ext uri="{BB962C8B-B14F-4D97-AF65-F5344CB8AC3E}">
        <p14:creationId xmlns:p14="http://schemas.microsoft.com/office/powerpoint/2010/main" val="1874023910"/>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a:extLst>
              <a:ext uri="{FF2B5EF4-FFF2-40B4-BE49-F238E27FC236}">
                <a16:creationId xmlns:a16="http://schemas.microsoft.com/office/drawing/2014/main" id="{BB9041D6-1FC2-4A4C-BA1E-E5BEC232380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a:extLst>
              <a:ext uri="{FF2B5EF4-FFF2-40B4-BE49-F238E27FC236}">
                <a16:creationId xmlns:a16="http://schemas.microsoft.com/office/drawing/2014/main" id="{E7B9D648-E5D8-194E-BADC-178442D17EDB}"/>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a:extLst>
              <a:ext uri="{FF2B5EF4-FFF2-40B4-BE49-F238E27FC236}">
                <a16:creationId xmlns:a16="http://schemas.microsoft.com/office/drawing/2014/main" id="{FBF3D2AB-4D52-9445-95F5-10ABB12A91F4}"/>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E1AC68B-937A-BC4B-A4E8-C4D731D3781C}" type="slidenum">
              <a:rPr lang="en-US" altLang="en-US" smtClean="0"/>
              <a:pPr/>
              <a:t>‹#›</a:t>
            </a:fld>
            <a:endParaRPr lang="en-US" altLang="en-US" dirty="0"/>
          </a:p>
        </p:txBody>
      </p:sp>
    </p:spTree>
    <p:extLst>
      <p:ext uri="{BB962C8B-B14F-4D97-AF65-F5344CB8AC3E}">
        <p14:creationId xmlns:p14="http://schemas.microsoft.com/office/powerpoint/2010/main" val="1086765872"/>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a:extLst>
              <a:ext uri="{FF2B5EF4-FFF2-40B4-BE49-F238E27FC236}">
                <a16:creationId xmlns:a16="http://schemas.microsoft.com/office/drawing/2014/main" id="{381114A2-3696-0644-B947-B146FC28CCE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a:extLst>
              <a:ext uri="{FF2B5EF4-FFF2-40B4-BE49-F238E27FC236}">
                <a16:creationId xmlns:a16="http://schemas.microsoft.com/office/drawing/2014/main" id="{CA0CF4A4-B047-C542-9BF4-062B5E999FEA}"/>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a:extLst>
              <a:ext uri="{FF2B5EF4-FFF2-40B4-BE49-F238E27FC236}">
                <a16:creationId xmlns:a16="http://schemas.microsoft.com/office/drawing/2014/main" id="{8B9CADF2-3376-8E4E-A078-2BD309DB3DB3}"/>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85FC571-B5C1-FA4C-94A9-E9F1015B7C84}" type="slidenum">
              <a:rPr lang="en-US" altLang="en-US" smtClean="0"/>
              <a:pPr/>
              <a:t>‹#›</a:t>
            </a:fld>
            <a:endParaRPr lang="en-US" altLang="en-US" dirty="0"/>
          </a:p>
        </p:txBody>
      </p:sp>
    </p:spTree>
    <p:extLst>
      <p:ext uri="{BB962C8B-B14F-4D97-AF65-F5344CB8AC3E}">
        <p14:creationId xmlns:p14="http://schemas.microsoft.com/office/powerpoint/2010/main" val="274411838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4D4C0195-A181-914D-BBAF-B21091E65DCB}"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1687680767"/>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a:extLst>
              <a:ext uri="{FF2B5EF4-FFF2-40B4-BE49-F238E27FC236}">
                <a16:creationId xmlns:a16="http://schemas.microsoft.com/office/drawing/2014/main" id="{D6226478-E485-3844-BF85-C5259686A75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a:extLst>
              <a:ext uri="{FF2B5EF4-FFF2-40B4-BE49-F238E27FC236}">
                <a16:creationId xmlns:a16="http://schemas.microsoft.com/office/drawing/2014/main" id="{0B66E535-AC3D-5341-B0C8-6E5790398E2A}"/>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a:extLst>
              <a:ext uri="{FF2B5EF4-FFF2-40B4-BE49-F238E27FC236}">
                <a16:creationId xmlns:a16="http://schemas.microsoft.com/office/drawing/2014/main" id="{430A6504-0D8B-0744-92EA-F0BFB0D0DCE7}"/>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D972459-BEB7-4D44-95D5-CD7563D954FD}" type="slidenum">
              <a:rPr lang="en-US" altLang="en-US" smtClean="0"/>
              <a:pPr/>
              <a:t>‹#›</a:t>
            </a:fld>
            <a:endParaRPr lang="en-US" altLang="en-US" dirty="0"/>
          </a:p>
        </p:txBody>
      </p:sp>
    </p:spTree>
    <p:extLst>
      <p:ext uri="{BB962C8B-B14F-4D97-AF65-F5344CB8AC3E}">
        <p14:creationId xmlns:p14="http://schemas.microsoft.com/office/powerpoint/2010/main" val="4061381400"/>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a:extLst>
              <a:ext uri="{FF2B5EF4-FFF2-40B4-BE49-F238E27FC236}">
                <a16:creationId xmlns:a16="http://schemas.microsoft.com/office/drawing/2014/main" id="{A48497E2-DF6C-574A-91FE-0F7CA4588C29}"/>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a:extLst>
              <a:ext uri="{FF2B5EF4-FFF2-40B4-BE49-F238E27FC236}">
                <a16:creationId xmlns:a16="http://schemas.microsoft.com/office/drawing/2014/main" id="{DF2C7A1D-32E8-154A-9D32-8A2E0AA5C128}"/>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a:extLst>
              <a:ext uri="{FF2B5EF4-FFF2-40B4-BE49-F238E27FC236}">
                <a16:creationId xmlns:a16="http://schemas.microsoft.com/office/drawing/2014/main" id="{AB2B4F25-A01B-8E45-AAC9-86A097BD02B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AC77FAA-1CAF-564C-A7C6-863E202C0465}" type="slidenum">
              <a:rPr lang="en-US" altLang="en-US" smtClean="0"/>
              <a:pPr/>
              <a:t>‹#›</a:t>
            </a:fld>
            <a:endParaRPr lang="en-US" altLang="en-US" dirty="0"/>
          </a:p>
        </p:txBody>
      </p:sp>
    </p:spTree>
    <p:extLst>
      <p:ext uri="{BB962C8B-B14F-4D97-AF65-F5344CB8AC3E}">
        <p14:creationId xmlns:p14="http://schemas.microsoft.com/office/powerpoint/2010/main" val="2325164010"/>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a:extLst>
              <a:ext uri="{FF2B5EF4-FFF2-40B4-BE49-F238E27FC236}">
                <a16:creationId xmlns:a16="http://schemas.microsoft.com/office/drawing/2014/main" id="{F667A629-E3E7-5541-AC87-C4A3841E3D1A}"/>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B0D29C86-7E2C-C146-8316-DD4C63F9EB0B}"/>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C80B07E5-6410-914D-82FD-8D0ABBA93E56}"/>
              </a:ext>
            </a:extLst>
          </p:cNvPr>
          <p:cNvSpPr>
            <a:spLocks noGrp="1"/>
          </p:cNvSpPr>
          <p:nvPr>
            <p:ph type="sldNum" sz="quarter" idx="12"/>
          </p:nvPr>
        </p:nvSpPr>
        <p:spPr/>
        <p:txBody>
          <a:bodyPr/>
          <a:lstStyle>
            <a:lvl1pPr>
              <a:defRPr/>
            </a:lvl1pPr>
          </a:lstStyle>
          <a:p>
            <a:fld id="{19B6F234-B021-D246-BEA5-087EBD8D1151}" type="slidenum">
              <a:rPr lang="en-US" altLang="en-US"/>
              <a:pPr/>
              <a:t>‹#›</a:t>
            </a:fld>
            <a:endParaRPr lang="en-US" altLang="en-US"/>
          </a:p>
        </p:txBody>
      </p:sp>
    </p:spTree>
    <p:extLst>
      <p:ext uri="{BB962C8B-B14F-4D97-AF65-F5344CB8AC3E}">
        <p14:creationId xmlns:p14="http://schemas.microsoft.com/office/powerpoint/2010/main" val="2308055419"/>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05C0CD8-F6E3-584F-9AA4-646B93602A36}"/>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6AC39DD9-A1E4-BA42-B513-7395A4F6BED3}"/>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54C3CB64-E79B-8949-B4C1-4BDC71DB5AA9}"/>
              </a:ext>
            </a:extLst>
          </p:cNvPr>
          <p:cNvSpPr>
            <a:spLocks noGrp="1"/>
          </p:cNvSpPr>
          <p:nvPr>
            <p:ph type="sldNum" sz="quarter" idx="12"/>
          </p:nvPr>
        </p:nvSpPr>
        <p:spPr/>
        <p:txBody>
          <a:bodyPr/>
          <a:lstStyle>
            <a:lvl1pPr>
              <a:defRPr/>
            </a:lvl1pPr>
          </a:lstStyle>
          <a:p>
            <a:fld id="{36A47C2A-7E79-5D46-9D46-91E7681BC87F}" type="slidenum">
              <a:rPr lang="en-US" altLang="en-US"/>
              <a:pPr/>
              <a:t>‹#›</a:t>
            </a:fld>
            <a:endParaRPr lang="en-US" altLang="en-US"/>
          </a:p>
        </p:txBody>
      </p:sp>
    </p:spTree>
    <p:extLst>
      <p:ext uri="{BB962C8B-B14F-4D97-AF65-F5344CB8AC3E}">
        <p14:creationId xmlns:p14="http://schemas.microsoft.com/office/powerpoint/2010/main" val="3659050771"/>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a:extLst>
              <a:ext uri="{FF2B5EF4-FFF2-40B4-BE49-F238E27FC236}">
                <a16:creationId xmlns:a16="http://schemas.microsoft.com/office/drawing/2014/main" id="{7E0F12BB-F602-DE43-A29F-A6504593D23A}"/>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6FAB70C0-59DC-6D45-B4BA-8B404A2C4B4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92FCED5-6B54-5C4A-9F0C-8E46A2A02A95}"/>
              </a:ext>
            </a:extLst>
          </p:cNvPr>
          <p:cNvSpPr>
            <a:spLocks noGrp="1"/>
          </p:cNvSpPr>
          <p:nvPr>
            <p:ph type="sldNum" sz="quarter" idx="12"/>
          </p:nvPr>
        </p:nvSpPr>
        <p:spPr/>
        <p:txBody>
          <a:bodyPr/>
          <a:lstStyle>
            <a:lvl1pPr>
              <a:defRPr/>
            </a:lvl1pPr>
          </a:lstStyle>
          <a:p>
            <a:fld id="{81EF8786-E9DF-424E-A716-59FA8D7A3423}" type="slidenum">
              <a:rPr lang="en-US" altLang="en-US"/>
              <a:pPr/>
              <a:t>‹#›</a:t>
            </a:fld>
            <a:endParaRPr lang="en-US" altLang="en-US"/>
          </a:p>
        </p:txBody>
      </p:sp>
    </p:spTree>
    <p:extLst>
      <p:ext uri="{BB962C8B-B14F-4D97-AF65-F5344CB8AC3E}">
        <p14:creationId xmlns:p14="http://schemas.microsoft.com/office/powerpoint/2010/main" val="1617870950"/>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1C05C59-E606-0B42-8062-C75E6BC27D7A}"/>
              </a:ext>
            </a:extLst>
          </p:cNvPr>
          <p:cNvSpPr>
            <a:spLocks noGrp="1"/>
          </p:cNvSpPr>
          <p:nvPr>
            <p:ph type="dt" sz="half" idx="10"/>
          </p:nvPr>
        </p:nvSpPr>
        <p:spPr/>
        <p:txBody>
          <a:bodyPr/>
          <a:lstStyle>
            <a:lvl1pPr>
              <a:defRPr/>
            </a:lvl1pPr>
          </a:lstStyle>
          <a:p>
            <a:pPr>
              <a:defRPr/>
            </a:pPr>
            <a:endParaRPr lang="en-US"/>
          </a:p>
        </p:txBody>
      </p:sp>
      <p:sp>
        <p:nvSpPr>
          <p:cNvPr id="6" name="Footer Placeholder 4">
            <a:extLst>
              <a:ext uri="{FF2B5EF4-FFF2-40B4-BE49-F238E27FC236}">
                <a16:creationId xmlns:a16="http://schemas.microsoft.com/office/drawing/2014/main" id="{6381F2E4-9C00-7A4A-9CF5-5DBCC7F56933}"/>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9030690B-C6A4-6342-A078-E8090F0F802F}"/>
              </a:ext>
            </a:extLst>
          </p:cNvPr>
          <p:cNvSpPr>
            <a:spLocks noGrp="1"/>
          </p:cNvSpPr>
          <p:nvPr>
            <p:ph type="sldNum" sz="quarter" idx="12"/>
          </p:nvPr>
        </p:nvSpPr>
        <p:spPr/>
        <p:txBody>
          <a:bodyPr/>
          <a:lstStyle>
            <a:lvl1pPr>
              <a:defRPr/>
            </a:lvl1pPr>
          </a:lstStyle>
          <a:p>
            <a:fld id="{1C8BA3CE-8938-F745-9292-B6D4F2693772}" type="slidenum">
              <a:rPr lang="en-US" altLang="en-US"/>
              <a:pPr/>
              <a:t>‹#›</a:t>
            </a:fld>
            <a:endParaRPr lang="en-US" altLang="en-US"/>
          </a:p>
        </p:txBody>
      </p:sp>
    </p:spTree>
    <p:extLst>
      <p:ext uri="{BB962C8B-B14F-4D97-AF65-F5344CB8AC3E}">
        <p14:creationId xmlns:p14="http://schemas.microsoft.com/office/powerpoint/2010/main" val="1400079063"/>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12B07E08-C7F9-FC49-96A6-64D5991BF9D8}"/>
              </a:ext>
            </a:extLst>
          </p:cNvPr>
          <p:cNvSpPr>
            <a:spLocks noGrp="1"/>
          </p:cNvSpPr>
          <p:nvPr>
            <p:ph type="dt" sz="half" idx="10"/>
          </p:nvPr>
        </p:nvSpPr>
        <p:spPr/>
        <p:txBody>
          <a:bodyPr/>
          <a:lstStyle>
            <a:lvl1pPr>
              <a:defRPr/>
            </a:lvl1pPr>
          </a:lstStyle>
          <a:p>
            <a:pPr>
              <a:defRPr/>
            </a:pPr>
            <a:endParaRPr lang="en-US"/>
          </a:p>
        </p:txBody>
      </p:sp>
      <p:sp>
        <p:nvSpPr>
          <p:cNvPr id="8" name="Footer Placeholder 4">
            <a:extLst>
              <a:ext uri="{FF2B5EF4-FFF2-40B4-BE49-F238E27FC236}">
                <a16:creationId xmlns:a16="http://schemas.microsoft.com/office/drawing/2014/main" id="{2D555A8A-3EB9-EB49-A84D-AF913C031784}"/>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E80487A6-8AB2-B546-9362-1E5EB5E35E0F}"/>
              </a:ext>
            </a:extLst>
          </p:cNvPr>
          <p:cNvSpPr>
            <a:spLocks noGrp="1"/>
          </p:cNvSpPr>
          <p:nvPr>
            <p:ph type="sldNum" sz="quarter" idx="12"/>
          </p:nvPr>
        </p:nvSpPr>
        <p:spPr/>
        <p:txBody>
          <a:bodyPr/>
          <a:lstStyle>
            <a:lvl1pPr>
              <a:defRPr/>
            </a:lvl1pPr>
          </a:lstStyle>
          <a:p>
            <a:fld id="{A3EC1162-B1A9-7A4C-A021-FF2D0FA87A16}" type="slidenum">
              <a:rPr lang="en-US" altLang="en-US"/>
              <a:pPr/>
              <a:t>‹#›</a:t>
            </a:fld>
            <a:endParaRPr lang="en-US" altLang="en-US"/>
          </a:p>
        </p:txBody>
      </p:sp>
    </p:spTree>
    <p:extLst>
      <p:ext uri="{BB962C8B-B14F-4D97-AF65-F5344CB8AC3E}">
        <p14:creationId xmlns:p14="http://schemas.microsoft.com/office/powerpoint/2010/main" val="3299444991"/>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C177159D-854B-8741-A570-DE3AB217C782}"/>
              </a:ext>
            </a:extLst>
          </p:cNvPr>
          <p:cNvSpPr>
            <a:spLocks noGrp="1"/>
          </p:cNvSpPr>
          <p:nvPr>
            <p:ph type="dt" sz="half" idx="10"/>
          </p:nvPr>
        </p:nvSpPr>
        <p:spPr/>
        <p:txBody>
          <a:bodyPr/>
          <a:lstStyle>
            <a:lvl1pPr>
              <a:defRPr/>
            </a:lvl1pPr>
          </a:lstStyle>
          <a:p>
            <a:pPr>
              <a:defRPr/>
            </a:pPr>
            <a:endParaRPr lang="en-US"/>
          </a:p>
        </p:txBody>
      </p:sp>
      <p:sp>
        <p:nvSpPr>
          <p:cNvPr id="4" name="Footer Placeholder 4">
            <a:extLst>
              <a:ext uri="{FF2B5EF4-FFF2-40B4-BE49-F238E27FC236}">
                <a16:creationId xmlns:a16="http://schemas.microsoft.com/office/drawing/2014/main" id="{E14C2AB1-A084-FB42-A1F2-2C4CAD61D8D1}"/>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D81A526F-591A-F54E-9EAC-FE2D0E8F1DF6}"/>
              </a:ext>
            </a:extLst>
          </p:cNvPr>
          <p:cNvSpPr>
            <a:spLocks noGrp="1"/>
          </p:cNvSpPr>
          <p:nvPr>
            <p:ph type="sldNum" sz="quarter" idx="12"/>
          </p:nvPr>
        </p:nvSpPr>
        <p:spPr/>
        <p:txBody>
          <a:bodyPr/>
          <a:lstStyle>
            <a:lvl1pPr>
              <a:defRPr/>
            </a:lvl1pPr>
          </a:lstStyle>
          <a:p>
            <a:fld id="{CBAE851A-B7A3-C04F-8849-B1757C2EED94}" type="slidenum">
              <a:rPr lang="en-US" altLang="en-US"/>
              <a:pPr/>
              <a:t>‹#›</a:t>
            </a:fld>
            <a:endParaRPr lang="en-US" altLang="en-US"/>
          </a:p>
        </p:txBody>
      </p:sp>
    </p:spTree>
    <p:extLst>
      <p:ext uri="{BB962C8B-B14F-4D97-AF65-F5344CB8AC3E}">
        <p14:creationId xmlns:p14="http://schemas.microsoft.com/office/powerpoint/2010/main" val="2242396500"/>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D940084B-8EC5-F242-9F45-4A6277D7F273}"/>
              </a:ext>
            </a:extLst>
          </p:cNvPr>
          <p:cNvSpPr>
            <a:spLocks noGrp="1"/>
          </p:cNvSpPr>
          <p:nvPr>
            <p:ph type="dt" sz="half" idx="10"/>
          </p:nvPr>
        </p:nvSpPr>
        <p:spPr/>
        <p:txBody>
          <a:bodyPr/>
          <a:lstStyle>
            <a:lvl1pPr>
              <a:defRPr/>
            </a:lvl1pPr>
          </a:lstStyle>
          <a:p>
            <a:pPr>
              <a:defRPr/>
            </a:pPr>
            <a:endParaRPr lang="en-US"/>
          </a:p>
        </p:txBody>
      </p:sp>
      <p:sp>
        <p:nvSpPr>
          <p:cNvPr id="3" name="Footer Placeholder 4">
            <a:extLst>
              <a:ext uri="{FF2B5EF4-FFF2-40B4-BE49-F238E27FC236}">
                <a16:creationId xmlns:a16="http://schemas.microsoft.com/office/drawing/2014/main" id="{DFC4F6EA-2272-684B-82A2-EAB768C44D7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867F17A5-EDA7-5247-A2E4-3CDE5E61DF68}"/>
              </a:ext>
            </a:extLst>
          </p:cNvPr>
          <p:cNvSpPr>
            <a:spLocks noGrp="1"/>
          </p:cNvSpPr>
          <p:nvPr>
            <p:ph type="sldNum" sz="quarter" idx="12"/>
          </p:nvPr>
        </p:nvSpPr>
        <p:spPr/>
        <p:txBody>
          <a:bodyPr/>
          <a:lstStyle>
            <a:lvl1pPr>
              <a:defRPr/>
            </a:lvl1pPr>
          </a:lstStyle>
          <a:p>
            <a:fld id="{C3703D1D-AA96-5041-8F8C-E21935B58365}" type="slidenum">
              <a:rPr lang="en-US" altLang="en-US"/>
              <a:pPr/>
              <a:t>‹#›</a:t>
            </a:fld>
            <a:endParaRPr lang="en-US" altLang="en-US"/>
          </a:p>
        </p:txBody>
      </p:sp>
    </p:spTree>
    <p:extLst>
      <p:ext uri="{BB962C8B-B14F-4D97-AF65-F5344CB8AC3E}">
        <p14:creationId xmlns:p14="http://schemas.microsoft.com/office/powerpoint/2010/main" val="3997636959"/>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F1233533-E50E-CF4E-AD79-8B8353E307BF}"/>
              </a:ext>
            </a:extLst>
          </p:cNvPr>
          <p:cNvSpPr>
            <a:spLocks noGrp="1"/>
          </p:cNvSpPr>
          <p:nvPr>
            <p:ph type="dt" sz="half" idx="10"/>
          </p:nvPr>
        </p:nvSpPr>
        <p:spPr/>
        <p:txBody>
          <a:bodyPr/>
          <a:lstStyle>
            <a:lvl1pPr>
              <a:defRPr/>
            </a:lvl1pPr>
          </a:lstStyle>
          <a:p>
            <a:pPr>
              <a:defRPr/>
            </a:pPr>
            <a:endParaRPr lang="en-US"/>
          </a:p>
        </p:txBody>
      </p:sp>
      <p:sp>
        <p:nvSpPr>
          <p:cNvPr id="6" name="Footer Placeholder 4">
            <a:extLst>
              <a:ext uri="{FF2B5EF4-FFF2-40B4-BE49-F238E27FC236}">
                <a16:creationId xmlns:a16="http://schemas.microsoft.com/office/drawing/2014/main" id="{DADE90A5-E145-724C-8A2B-C95599D0B1CC}"/>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43D31C5-7FD0-1C46-9848-AD7DFE65B2E5}"/>
              </a:ext>
            </a:extLst>
          </p:cNvPr>
          <p:cNvSpPr>
            <a:spLocks noGrp="1"/>
          </p:cNvSpPr>
          <p:nvPr>
            <p:ph type="sldNum" sz="quarter" idx="12"/>
          </p:nvPr>
        </p:nvSpPr>
        <p:spPr/>
        <p:txBody>
          <a:bodyPr/>
          <a:lstStyle>
            <a:lvl1pPr>
              <a:defRPr/>
            </a:lvl1pPr>
          </a:lstStyle>
          <a:p>
            <a:fld id="{845A212E-184F-3648-94C9-DEB00AD671A5}" type="slidenum">
              <a:rPr lang="en-US" altLang="en-US"/>
              <a:pPr/>
              <a:t>‹#›</a:t>
            </a:fld>
            <a:endParaRPr lang="en-US" altLang="en-US"/>
          </a:p>
        </p:txBody>
      </p:sp>
    </p:spTree>
    <p:extLst>
      <p:ext uri="{BB962C8B-B14F-4D97-AF65-F5344CB8AC3E}">
        <p14:creationId xmlns:p14="http://schemas.microsoft.com/office/powerpoint/2010/main" val="354387262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9BE8FA8-1758-4D4F-A86E-42E6FF74347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596546551"/>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7EAF185C-0E16-F74D-92CB-9DB7FCBC2964}"/>
              </a:ext>
            </a:extLst>
          </p:cNvPr>
          <p:cNvSpPr>
            <a:spLocks noGrp="1"/>
          </p:cNvSpPr>
          <p:nvPr>
            <p:ph type="dt" sz="half" idx="10"/>
          </p:nvPr>
        </p:nvSpPr>
        <p:spPr/>
        <p:txBody>
          <a:bodyPr/>
          <a:lstStyle>
            <a:lvl1pPr>
              <a:defRPr/>
            </a:lvl1pPr>
          </a:lstStyle>
          <a:p>
            <a:pPr>
              <a:defRPr/>
            </a:pPr>
            <a:endParaRPr lang="en-US"/>
          </a:p>
        </p:txBody>
      </p:sp>
      <p:sp>
        <p:nvSpPr>
          <p:cNvPr id="6" name="Footer Placeholder 4">
            <a:extLst>
              <a:ext uri="{FF2B5EF4-FFF2-40B4-BE49-F238E27FC236}">
                <a16:creationId xmlns:a16="http://schemas.microsoft.com/office/drawing/2014/main" id="{6E7CDC3C-FA38-EF47-B328-A7BD4F960E94}"/>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E26B222-50B1-F441-93A0-2E0EF3591103}"/>
              </a:ext>
            </a:extLst>
          </p:cNvPr>
          <p:cNvSpPr>
            <a:spLocks noGrp="1"/>
          </p:cNvSpPr>
          <p:nvPr>
            <p:ph type="sldNum" sz="quarter" idx="12"/>
          </p:nvPr>
        </p:nvSpPr>
        <p:spPr/>
        <p:txBody>
          <a:bodyPr/>
          <a:lstStyle>
            <a:lvl1pPr>
              <a:defRPr/>
            </a:lvl1pPr>
          </a:lstStyle>
          <a:p>
            <a:fld id="{92F5E9B5-958D-E143-BD79-90DF05B78E43}" type="slidenum">
              <a:rPr lang="en-US" altLang="en-US"/>
              <a:pPr/>
              <a:t>‹#›</a:t>
            </a:fld>
            <a:endParaRPr lang="en-US" altLang="en-US"/>
          </a:p>
        </p:txBody>
      </p:sp>
    </p:spTree>
    <p:extLst>
      <p:ext uri="{BB962C8B-B14F-4D97-AF65-F5344CB8AC3E}">
        <p14:creationId xmlns:p14="http://schemas.microsoft.com/office/powerpoint/2010/main" val="193750839"/>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FDB99D4-E91A-CF4E-A82D-A5CA3A06960D}"/>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47952B86-0861-A340-8FD2-1DB18EFD0F7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15FDB77-1783-7141-9A3B-163AAAA9B316}"/>
              </a:ext>
            </a:extLst>
          </p:cNvPr>
          <p:cNvSpPr>
            <a:spLocks noGrp="1"/>
          </p:cNvSpPr>
          <p:nvPr>
            <p:ph type="sldNum" sz="quarter" idx="12"/>
          </p:nvPr>
        </p:nvSpPr>
        <p:spPr/>
        <p:txBody>
          <a:bodyPr/>
          <a:lstStyle>
            <a:lvl1pPr>
              <a:defRPr/>
            </a:lvl1pPr>
          </a:lstStyle>
          <a:p>
            <a:fld id="{239CB2C2-03BD-3D4F-BE28-B31166038445}" type="slidenum">
              <a:rPr lang="en-US" altLang="en-US"/>
              <a:pPr/>
              <a:t>‹#›</a:t>
            </a:fld>
            <a:endParaRPr lang="en-US" altLang="en-US"/>
          </a:p>
        </p:txBody>
      </p:sp>
    </p:spTree>
    <p:extLst>
      <p:ext uri="{BB962C8B-B14F-4D97-AF65-F5344CB8AC3E}">
        <p14:creationId xmlns:p14="http://schemas.microsoft.com/office/powerpoint/2010/main" val="1945405473"/>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1706B17-4546-6540-82BC-F37CB038521C}"/>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6E03C143-DE89-214D-953F-FDF6E8671C0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8195A6D-D46B-3249-BD54-D2D7B6ADC986}"/>
              </a:ext>
            </a:extLst>
          </p:cNvPr>
          <p:cNvSpPr>
            <a:spLocks noGrp="1"/>
          </p:cNvSpPr>
          <p:nvPr>
            <p:ph type="sldNum" sz="quarter" idx="12"/>
          </p:nvPr>
        </p:nvSpPr>
        <p:spPr/>
        <p:txBody>
          <a:bodyPr/>
          <a:lstStyle>
            <a:lvl1pPr>
              <a:defRPr/>
            </a:lvl1pPr>
          </a:lstStyle>
          <a:p>
            <a:fld id="{018A82B7-E5DF-DE40-91FC-E652F0660C95}" type="slidenum">
              <a:rPr lang="en-US" altLang="en-US"/>
              <a:pPr/>
              <a:t>‹#›</a:t>
            </a:fld>
            <a:endParaRPr lang="en-US" altLang="en-US"/>
          </a:p>
        </p:txBody>
      </p:sp>
    </p:spTree>
    <p:extLst>
      <p:ext uri="{BB962C8B-B14F-4D97-AF65-F5344CB8AC3E}">
        <p14:creationId xmlns:p14="http://schemas.microsoft.com/office/powerpoint/2010/main" val="3170124641"/>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77133127"/>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9829537"/>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63545058"/>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54803273"/>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84842299"/>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1899338"/>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2829378"/>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32EA2FC1-B2AE-D042-A1FA-6EF9D624E87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754485415"/>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33307501"/>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4774058"/>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05799712"/>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9665976"/>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6112525"/>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056225"/>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43512988"/>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97297834"/>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569285"/>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3385232"/>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6731BF9-0FBA-274A-9FAA-059AD1F15246}" type="slidenum">
              <a:rPr lang="en-US" smtClean="0"/>
              <a:pPr/>
              <a:t>‹#›</a:t>
            </a:fld>
            <a:endParaRPr lang="en-US" dirty="0"/>
          </a:p>
        </p:txBody>
      </p:sp>
    </p:spTree>
    <p:extLst>
      <p:ext uri="{BB962C8B-B14F-4D97-AF65-F5344CB8AC3E}">
        <p14:creationId xmlns:p14="http://schemas.microsoft.com/office/powerpoint/2010/main" val="252322938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86CF7527-4986-F94D-A36B-F0E3373AB28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2089976757"/>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3949889"/>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0943710"/>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01222049"/>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1023561"/>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1262614"/>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5942088"/>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52776940"/>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14977785"/>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3448536"/>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7662014"/>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43BE9268-D072-6949-A521-72BEDAC60D36}"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121862705"/>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65802796"/>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398722002"/>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868815239"/>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649737288"/>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646917048"/>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713299199"/>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690666833"/>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171202825"/>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63317252"/>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2951" y="6245225"/>
            <a:ext cx="249425" cy="246221"/>
          </a:xfrm>
          <a:prstGeom prst="rect">
            <a:avLst/>
          </a:prstGeom>
        </p:spPr>
        <p:txBody>
          <a:bodyPr anchor="t"/>
          <a:lstStyle>
            <a:lvl1pPr algn="r">
              <a:defRPr sz="10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1095344"/>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95BF39A-9E59-7545-8258-A254CE9F3C6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404858541"/>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96613129"/>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52522536"/>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8657440"/>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8158079"/>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09961136"/>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67905658"/>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83877564"/>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2588693"/>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59184974"/>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6098754"/>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30844ED1-B85A-8541-B8E3-5C75875F34FC}"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940315852"/>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4559398"/>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1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76422975"/>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b="1" i="0">
                <a:solidFill>
                  <a:srgbClr val="DBBD71"/>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19571331"/>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6725066"/>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5700480"/>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394276"/>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7339403"/>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b="1" i="0" dirty="0">
                <a:latin typeface="Arial" panose="020B0604020202020204" pitchFamily="34" charset="0"/>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62455580"/>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b="1" i="0" dirty="0">
                  <a:latin typeface="Arial" panose="020B0604020202020204" pitchFamily="34" charset="0"/>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b="1" i="0">
                <a:solidFill>
                  <a:srgbClr val="6666FF"/>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702128" indent="-244928">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2pPr>
            <a:lvl3pPr marL="1085850" indent="-228600">
              <a:spcBef>
                <a:spcPts val="0"/>
              </a:spcBef>
              <a:buSzPct val="60000"/>
              <a:buChar char="◆"/>
              <a:defRPr sz="2400" b="1" i="0">
                <a:latin typeface="Arial" panose="020B0604020202020204" pitchFamily="34" charset="0"/>
                <a:ea typeface="Arial" panose="020B0604020202020204" pitchFamily="34" charset="0"/>
                <a:cs typeface="Arial" panose="020B0604020202020204" pitchFamily="34" charset="0"/>
                <a:sym typeface="Arial"/>
              </a:defRPr>
            </a:lvl3pPr>
            <a:lvl4pPr marL="1474469" indent="-274319">
              <a:spcBef>
                <a:spcPts val="0"/>
              </a:spcBef>
              <a:buSzPct val="70000"/>
              <a:buChar char="■"/>
              <a:defRPr sz="2400" b="1" i="0">
                <a:latin typeface="Arial" panose="020B0604020202020204" pitchFamily="34" charset="0"/>
                <a:ea typeface="Arial" panose="020B0604020202020204" pitchFamily="34" charset="0"/>
                <a:cs typeface="Arial" panose="020B0604020202020204" pitchFamily="34" charset="0"/>
                <a:sym typeface="Arial"/>
              </a:defRPr>
            </a:lvl4pPr>
            <a:lvl5pPr marL="1817370" indent="-274320">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2" name="Slide Number"/>
          <p:cNvSpPr txBox="1">
            <a:spLocks noGrp="1"/>
          </p:cNvSpPr>
          <p:nvPr>
            <p:ph type="sldNum" sz="quarter" idx="2"/>
          </p:nvPr>
        </p:nvSpPr>
        <p:spPr>
          <a:xfrm>
            <a:off x="1371600" y="6334140"/>
            <a:ext cx="304800" cy="523860"/>
          </a:xfrm>
          <a:prstGeom prst="rect">
            <a:avLst/>
          </a:prstGeom>
          <a:solidFill>
            <a:srgbClr val="669900"/>
          </a:solidFill>
        </p:spPr>
        <p:txBody>
          <a:bodyPr wrap="square" lIns="46037" tIns="46037" rIns="46037" bIns="46037"/>
          <a:lstStyle>
            <a:lvl1pPr algn="r">
              <a:defRPr b="1" i="0">
                <a:solidFill>
                  <a:srgbClr val="F8F8F8"/>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1667834"/>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06918" y="6447652"/>
            <a:ext cx="279883" cy="276999"/>
          </a:xfrm>
          <a:prstGeom prst="rect">
            <a:avLst/>
          </a:prstGeom>
        </p:spPr>
        <p:txBody>
          <a:bodyPr/>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54604083"/>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0A67CAAE-E6DC-6F41-A7B1-4CF0A0309D7B}"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772152133"/>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4806491"/>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11347430"/>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60234612"/>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3161335"/>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320149950"/>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9" name="Slide Number"/>
          <p:cNvSpPr txBox="1">
            <a:spLocks noGrp="1"/>
          </p:cNvSpPr>
          <p:nvPr>
            <p:ph type="sldNum" sz="quarter" idx="2"/>
          </p:nvPr>
        </p:nvSpPr>
        <p:spPr>
          <a:xfrm>
            <a:off x="8437376" y="6248400"/>
            <a:ext cx="249425" cy="246221"/>
          </a:xfrm>
          <a:prstGeom prst="rect">
            <a:avLst/>
          </a:prstGeom>
        </p:spPr>
        <p:txBody>
          <a:bodyPr anchor="t"/>
          <a:lstStyle>
            <a:lvl1pPr algn="r">
              <a:defRPr sz="10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05744933"/>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b="1" i="0" dirty="0">
                  <a:latin typeface="Arial" panose="020B0604020202020204" pitchFamily="34" charset="0"/>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SzPct val="90000"/>
              <a:buBlip>
                <a:blip r:embed="rId3"/>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SzPct val="90000"/>
              <a:buBlip>
                <a:blip r:embed="rId4"/>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0" name="Slide Number"/>
          <p:cNvSpPr txBox="1">
            <a:spLocks noGrp="1"/>
          </p:cNvSpPr>
          <p:nvPr>
            <p:ph type="sldNum" sz="quarter" idx="2"/>
          </p:nvPr>
        </p:nvSpPr>
        <p:spPr>
          <a:xfrm>
            <a:off x="8406918" y="6423839"/>
            <a:ext cx="279883" cy="276999"/>
          </a:xfrm>
          <a:prstGeom prst="rect">
            <a:avLst/>
          </a:prstGeom>
        </p:spPr>
        <p:txBody>
          <a:bodyPr/>
          <a:lstStyle>
            <a:lvl1pPr algn="r">
              <a:defRPr sz="12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31033587"/>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4529958"/>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0039946"/>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9009792"/>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E8FFC74-C508-0941-AA10-752B4A7F437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2389979465"/>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41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5262530"/>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8915312"/>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7750529"/>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4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8079850"/>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9199772"/>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b="1" i="0" dirty="0">
                <a:latin typeface="Arial" panose="020B0604020202020204" pitchFamily="34" charset="0"/>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b="1" i="0" dirty="0">
                <a:latin typeface="Arial" panose="020B0604020202020204" pitchFamily="34" charset="0"/>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3876215"/>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3701639"/>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8724243"/>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2402457"/>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8883010"/>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58844CDF-18AD-2347-9498-4DACA8E5AEBE}" type="slidenum">
              <a:rPr lang="en-US" smtClean="0"/>
              <a:pPr/>
              <a:t>‹#›</a:t>
            </a:fld>
            <a:endParaRPr lang="en-US" dirty="0"/>
          </a:p>
        </p:txBody>
      </p:sp>
    </p:spTree>
    <p:extLst>
      <p:ext uri="{BB962C8B-B14F-4D97-AF65-F5344CB8AC3E}">
        <p14:creationId xmlns:p14="http://schemas.microsoft.com/office/powerpoint/2010/main" val="4213475257"/>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7669162"/>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1699108"/>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148853"/>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5331376"/>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9860223"/>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11540615"/>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34572511"/>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74982406"/>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82872637"/>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3933925"/>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757DA685-342F-5B4F-AC9C-327A26211FC3}" type="slidenum">
              <a:rPr lang="en-US" smtClean="0"/>
              <a:pPr/>
              <a:t>‹#›</a:t>
            </a:fld>
            <a:endParaRPr lang="en-US" dirty="0"/>
          </a:p>
        </p:txBody>
      </p:sp>
    </p:spTree>
    <p:extLst>
      <p:ext uri="{BB962C8B-B14F-4D97-AF65-F5344CB8AC3E}">
        <p14:creationId xmlns:p14="http://schemas.microsoft.com/office/powerpoint/2010/main" val="1063477543"/>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03623014"/>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36668529"/>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75033932"/>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2529082"/>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5426163"/>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2026305"/>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3227149"/>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927764"/>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4440828"/>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9495519"/>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7C5CBE28-5D25-AD4A-BE90-0D513D7207DF}" type="slidenum">
              <a:rPr lang="en-US" smtClean="0"/>
              <a:pPr/>
              <a:t>‹#›</a:t>
            </a:fld>
            <a:endParaRPr lang="en-US" dirty="0"/>
          </a:p>
        </p:txBody>
      </p:sp>
    </p:spTree>
    <p:extLst>
      <p:ext uri="{BB962C8B-B14F-4D97-AF65-F5344CB8AC3E}">
        <p14:creationId xmlns:p14="http://schemas.microsoft.com/office/powerpoint/2010/main" val="4162178108"/>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8851968"/>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b="1" i="0" dirty="0">
                <a:latin typeface="Arial" panose="020B0604020202020204" pitchFamily="34" charset="0"/>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b="1" i="0" dirty="0">
                <a:latin typeface="Arial" panose="020B0604020202020204" pitchFamily="34" charset="0"/>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SzPct val="80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SzPct val="6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76" name="Slide Number"/>
          <p:cNvSpPr txBox="1">
            <a:spLocks noGrp="1"/>
          </p:cNvSpPr>
          <p:nvPr>
            <p:ph type="sldNum" sz="quarter" idx="2"/>
          </p:nvPr>
        </p:nvSpPr>
        <p:spPr>
          <a:xfrm>
            <a:off x="120140" y="624490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5900649"/>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2"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9894549"/>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i="0" cap="all">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8"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6309963"/>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4"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4477937"/>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003366"/>
                </a:solidFill>
                <a:latin typeface="Arial"/>
                <a:ea typeface="Arial"/>
                <a:cs typeface="Arial"/>
                <a:sym typeface="Arial"/>
              </a:defRPr>
            </a:pPr>
            <a:endParaRPr dirty="0"/>
          </a:p>
        </p:txBody>
      </p:sp>
      <p:sp>
        <p:nvSpPr>
          <p:cNvPr id="2841"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1962917"/>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56"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27072104"/>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70"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90052065"/>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3366"/>
              </a:buClr>
              <a:buSzPct val="80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3366"/>
              </a:buClr>
              <a:buSzPct val="6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003366"/>
                </a:solidFill>
                <a:latin typeface="Arial"/>
                <a:ea typeface="Arial"/>
                <a:cs typeface="Arial"/>
                <a:sym typeface="Arial"/>
              </a:defRPr>
            </a:pPr>
            <a:endParaRPr dirty="0"/>
          </a:p>
        </p:txBody>
      </p:sp>
      <p:sp>
        <p:nvSpPr>
          <p:cNvPr id="2887"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0482459"/>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04"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5671163"/>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C075E74-C4B4-7D4F-8F20-7B493CED2358}" type="slidenum">
              <a:rPr lang="en-US" smtClean="0"/>
              <a:pPr/>
              <a:t>‹#›</a:t>
            </a:fld>
            <a:endParaRPr lang="en-US" dirty="0"/>
          </a:p>
        </p:txBody>
      </p:sp>
    </p:spTree>
    <p:extLst>
      <p:ext uri="{BB962C8B-B14F-4D97-AF65-F5344CB8AC3E}">
        <p14:creationId xmlns:p14="http://schemas.microsoft.com/office/powerpoint/2010/main" val="4284813646"/>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tx">
  <p:cSld name="1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35539952"/>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8477666"/>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tx">
  <p:cSld name="9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48751885"/>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9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8874435"/>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4414979"/>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9873310"/>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9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4709717"/>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7289350"/>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7204935"/>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4745781"/>
      </p:ext>
    </p:extLst>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17" Type="http://schemas.openxmlformats.org/officeDocument/2006/relationships/image" Target="../media/image5.png"/><Relationship Id="rId2" Type="http://schemas.openxmlformats.org/officeDocument/2006/relationships/slideLayout" Target="../slideLayouts/slideLayout2.xml"/><Relationship Id="rId16" Type="http://schemas.openxmlformats.org/officeDocument/2006/relationships/image" Target="../media/image4.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3.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59.xml"/><Relationship Id="rId3" Type="http://schemas.openxmlformats.org/officeDocument/2006/relationships/slideLayout" Target="../slideLayouts/slideLayout54.xml"/><Relationship Id="rId7" Type="http://schemas.openxmlformats.org/officeDocument/2006/relationships/slideLayout" Target="../slideLayouts/slideLayout58.xml"/><Relationship Id="rId12" Type="http://schemas.openxmlformats.org/officeDocument/2006/relationships/theme" Target="../theme/theme10.xml"/><Relationship Id="rId2" Type="http://schemas.openxmlformats.org/officeDocument/2006/relationships/slideLayout" Target="../slideLayouts/slideLayout53.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5" Type="http://schemas.openxmlformats.org/officeDocument/2006/relationships/slideLayout" Target="../slideLayouts/slideLayout56.xml"/><Relationship Id="rId10" Type="http://schemas.openxmlformats.org/officeDocument/2006/relationships/slideLayout" Target="../slideLayouts/slideLayout61.xml"/><Relationship Id="rId4" Type="http://schemas.openxmlformats.org/officeDocument/2006/relationships/slideLayout" Target="../slideLayouts/slideLayout55.xml"/><Relationship Id="rId9" Type="http://schemas.openxmlformats.org/officeDocument/2006/relationships/slideLayout" Target="../slideLayouts/slideLayout60.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658.xml"/><Relationship Id="rId13" Type="http://schemas.openxmlformats.org/officeDocument/2006/relationships/image" Target="../media/image52.png"/><Relationship Id="rId3" Type="http://schemas.openxmlformats.org/officeDocument/2006/relationships/slideLayout" Target="../slideLayouts/slideLayout1653.xml"/><Relationship Id="rId7" Type="http://schemas.openxmlformats.org/officeDocument/2006/relationships/slideLayout" Target="../slideLayouts/slideLayout1657.xml"/><Relationship Id="rId12" Type="http://schemas.openxmlformats.org/officeDocument/2006/relationships/theme" Target="../theme/theme100.xml"/><Relationship Id="rId2" Type="http://schemas.openxmlformats.org/officeDocument/2006/relationships/slideLayout" Target="../slideLayouts/slideLayout1652.xml"/><Relationship Id="rId1" Type="http://schemas.openxmlformats.org/officeDocument/2006/relationships/slideLayout" Target="../slideLayouts/slideLayout1651.xml"/><Relationship Id="rId6" Type="http://schemas.openxmlformats.org/officeDocument/2006/relationships/slideLayout" Target="../slideLayouts/slideLayout1656.xml"/><Relationship Id="rId11" Type="http://schemas.openxmlformats.org/officeDocument/2006/relationships/slideLayout" Target="../slideLayouts/slideLayout1661.xml"/><Relationship Id="rId5" Type="http://schemas.openxmlformats.org/officeDocument/2006/relationships/slideLayout" Target="../slideLayouts/slideLayout1655.xml"/><Relationship Id="rId10" Type="http://schemas.openxmlformats.org/officeDocument/2006/relationships/slideLayout" Target="../slideLayouts/slideLayout1660.xml"/><Relationship Id="rId4" Type="http://schemas.openxmlformats.org/officeDocument/2006/relationships/slideLayout" Target="../slideLayouts/slideLayout1654.xml"/><Relationship Id="rId9" Type="http://schemas.openxmlformats.org/officeDocument/2006/relationships/slideLayout" Target="../slideLayouts/slideLayout1659.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669.xml"/><Relationship Id="rId13" Type="http://schemas.openxmlformats.org/officeDocument/2006/relationships/image" Target="../media/image14.jpeg"/><Relationship Id="rId3" Type="http://schemas.openxmlformats.org/officeDocument/2006/relationships/slideLayout" Target="../slideLayouts/slideLayout1664.xml"/><Relationship Id="rId7" Type="http://schemas.openxmlformats.org/officeDocument/2006/relationships/slideLayout" Target="../slideLayouts/slideLayout1668.xml"/><Relationship Id="rId12" Type="http://schemas.openxmlformats.org/officeDocument/2006/relationships/theme" Target="../theme/theme101.xml"/><Relationship Id="rId2" Type="http://schemas.openxmlformats.org/officeDocument/2006/relationships/slideLayout" Target="../slideLayouts/slideLayout1663.xml"/><Relationship Id="rId1" Type="http://schemas.openxmlformats.org/officeDocument/2006/relationships/slideLayout" Target="../slideLayouts/slideLayout1662.xml"/><Relationship Id="rId6" Type="http://schemas.openxmlformats.org/officeDocument/2006/relationships/slideLayout" Target="../slideLayouts/slideLayout1667.xml"/><Relationship Id="rId11" Type="http://schemas.openxmlformats.org/officeDocument/2006/relationships/slideLayout" Target="../slideLayouts/slideLayout1672.xml"/><Relationship Id="rId5" Type="http://schemas.openxmlformats.org/officeDocument/2006/relationships/slideLayout" Target="../slideLayouts/slideLayout1666.xml"/><Relationship Id="rId10" Type="http://schemas.openxmlformats.org/officeDocument/2006/relationships/slideLayout" Target="../slideLayouts/slideLayout1671.xml"/><Relationship Id="rId4" Type="http://schemas.openxmlformats.org/officeDocument/2006/relationships/slideLayout" Target="../slideLayouts/slideLayout1665.xml"/><Relationship Id="rId9" Type="http://schemas.openxmlformats.org/officeDocument/2006/relationships/slideLayout" Target="../slideLayouts/slideLayout1670.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680.xml"/><Relationship Id="rId13" Type="http://schemas.openxmlformats.org/officeDocument/2006/relationships/image" Target="../media/image1.jpeg"/><Relationship Id="rId3" Type="http://schemas.openxmlformats.org/officeDocument/2006/relationships/slideLayout" Target="../slideLayouts/slideLayout1675.xml"/><Relationship Id="rId7" Type="http://schemas.openxmlformats.org/officeDocument/2006/relationships/slideLayout" Target="../slideLayouts/slideLayout1679.xml"/><Relationship Id="rId12" Type="http://schemas.openxmlformats.org/officeDocument/2006/relationships/theme" Target="../theme/theme102.xml"/><Relationship Id="rId17" Type="http://schemas.openxmlformats.org/officeDocument/2006/relationships/image" Target="../media/image5.png"/><Relationship Id="rId2" Type="http://schemas.openxmlformats.org/officeDocument/2006/relationships/slideLayout" Target="../slideLayouts/slideLayout1674.xml"/><Relationship Id="rId16" Type="http://schemas.openxmlformats.org/officeDocument/2006/relationships/image" Target="../media/image4.png"/><Relationship Id="rId1" Type="http://schemas.openxmlformats.org/officeDocument/2006/relationships/slideLayout" Target="../slideLayouts/slideLayout1673.xml"/><Relationship Id="rId6" Type="http://schemas.openxmlformats.org/officeDocument/2006/relationships/slideLayout" Target="../slideLayouts/slideLayout1678.xml"/><Relationship Id="rId11" Type="http://schemas.openxmlformats.org/officeDocument/2006/relationships/slideLayout" Target="../slideLayouts/slideLayout1683.xml"/><Relationship Id="rId5" Type="http://schemas.openxmlformats.org/officeDocument/2006/relationships/slideLayout" Target="../slideLayouts/slideLayout1677.xml"/><Relationship Id="rId15" Type="http://schemas.openxmlformats.org/officeDocument/2006/relationships/image" Target="../media/image3.png"/><Relationship Id="rId10" Type="http://schemas.openxmlformats.org/officeDocument/2006/relationships/slideLayout" Target="../slideLayouts/slideLayout1682.xml"/><Relationship Id="rId4" Type="http://schemas.openxmlformats.org/officeDocument/2006/relationships/slideLayout" Target="../slideLayouts/slideLayout1676.xml"/><Relationship Id="rId9" Type="http://schemas.openxmlformats.org/officeDocument/2006/relationships/slideLayout" Target="../slideLayouts/slideLayout1681.xml"/><Relationship Id="rId14" Type="http://schemas.openxmlformats.org/officeDocument/2006/relationships/image" Target="../media/image2.png"/></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691.xml"/><Relationship Id="rId3" Type="http://schemas.openxmlformats.org/officeDocument/2006/relationships/slideLayout" Target="../slideLayouts/slideLayout1686.xml"/><Relationship Id="rId7" Type="http://schemas.openxmlformats.org/officeDocument/2006/relationships/slideLayout" Target="../slideLayouts/slideLayout1690.xml"/><Relationship Id="rId12" Type="http://schemas.openxmlformats.org/officeDocument/2006/relationships/theme" Target="../theme/theme103.xml"/><Relationship Id="rId2" Type="http://schemas.openxmlformats.org/officeDocument/2006/relationships/slideLayout" Target="../slideLayouts/slideLayout1685.xml"/><Relationship Id="rId1" Type="http://schemas.openxmlformats.org/officeDocument/2006/relationships/slideLayout" Target="../slideLayouts/slideLayout1684.xml"/><Relationship Id="rId6" Type="http://schemas.openxmlformats.org/officeDocument/2006/relationships/slideLayout" Target="../slideLayouts/slideLayout1689.xml"/><Relationship Id="rId11" Type="http://schemas.openxmlformats.org/officeDocument/2006/relationships/slideLayout" Target="../slideLayouts/slideLayout1694.xml"/><Relationship Id="rId5" Type="http://schemas.openxmlformats.org/officeDocument/2006/relationships/slideLayout" Target="../slideLayouts/slideLayout1688.xml"/><Relationship Id="rId10" Type="http://schemas.openxmlformats.org/officeDocument/2006/relationships/slideLayout" Target="../slideLayouts/slideLayout1693.xml"/><Relationship Id="rId4" Type="http://schemas.openxmlformats.org/officeDocument/2006/relationships/slideLayout" Target="../slideLayouts/slideLayout1687.xml"/><Relationship Id="rId9" Type="http://schemas.openxmlformats.org/officeDocument/2006/relationships/slideLayout" Target="../slideLayouts/slideLayout1692.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702.xml"/><Relationship Id="rId13" Type="http://schemas.openxmlformats.org/officeDocument/2006/relationships/image" Target="../media/image13.png"/><Relationship Id="rId3" Type="http://schemas.openxmlformats.org/officeDocument/2006/relationships/slideLayout" Target="../slideLayouts/slideLayout1697.xml"/><Relationship Id="rId7" Type="http://schemas.openxmlformats.org/officeDocument/2006/relationships/slideLayout" Target="../slideLayouts/slideLayout1701.xml"/><Relationship Id="rId12" Type="http://schemas.openxmlformats.org/officeDocument/2006/relationships/theme" Target="../theme/theme104.xml"/><Relationship Id="rId2" Type="http://schemas.openxmlformats.org/officeDocument/2006/relationships/slideLayout" Target="../slideLayouts/slideLayout1696.xml"/><Relationship Id="rId1" Type="http://schemas.openxmlformats.org/officeDocument/2006/relationships/slideLayout" Target="../slideLayouts/slideLayout1695.xml"/><Relationship Id="rId6" Type="http://schemas.openxmlformats.org/officeDocument/2006/relationships/slideLayout" Target="../slideLayouts/slideLayout1700.xml"/><Relationship Id="rId11" Type="http://schemas.openxmlformats.org/officeDocument/2006/relationships/slideLayout" Target="../slideLayouts/slideLayout1705.xml"/><Relationship Id="rId5" Type="http://schemas.openxmlformats.org/officeDocument/2006/relationships/slideLayout" Target="../slideLayouts/slideLayout1699.xml"/><Relationship Id="rId10" Type="http://schemas.openxmlformats.org/officeDocument/2006/relationships/slideLayout" Target="../slideLayouts/slideLayout1704.xml"/><Relationship Id="rId4" Type="http://schemas.openxmlformats.org/officeDocument/2006/relationships/slideLayout" Target="../slideLayouts/slideLayout1698.xml"/><Relationship Id="rId9" Type="http://schemas.openxmlformats.org/officeDocument/2006/relationships/slideLayout" Target="../slideLayouts/slideLayout1703.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713.xml"/><Relationship Id="rId13" Type="http://schemas.openxmlformats.org/officeDocument/2006/relationships/theme" Target="../theme/theme105.xml"/><Relationship Id="rId3" Type="http://schemas.openxmlformats.org/officeDocument/2006/relationships/slideLayout" Target="../slideLayouts/slideLayout1708.xml"/><Relationship Id="rId7" Type="http://schemas.openxmlformats.org/officeDocument/2006/relationships/slideLayout" Target="../slideLayouts/slideLayout1712.xml"/><Relationship Id="rId12" Type="http://schemas.openxmlformats.org/officeDocument/2006/relationships/slideLayout" Target="../slideLayouts/slideLayout1717.xml"/><Relationship Id="rId2" Type="http://schemas.openxmlformats.org/officeDocument/2006/relationships/slideLayout" Target="../slideLayouts/slideLayout1707.xml"/><Relationship Id="rId1" Type="http://schemas.openxmlformats.org/officeDocument/2006/relationships/slideLayout" Target="../slideLayouts/slideLayout1706.xml"/><Relationship Id="rId6" Type="http://schemas.openxmlformats.org/officeDocument/2006/relationships/slideLayout" Target="../slideLayouts/slideLayout1711.xml"/><Relationship Id="rId11" Type="http://schemas.openxmlformats.org/officeDocument/2006/relationships/slideLayout" Target="../slideLayouts/slideLayout1716.xml"/><Relationship Id="rId5" Type="http://schemas.openxmlformats.org/officeDocument/2006/relationships/slideLayout" Target="../slideLayouts/slideLayout1710.xml"/><Relationship Id="rId10" Type="http://schemas.openxmlformats.org/officeDocument/2006/relationships/slideLayout" Target="../slideLayouts/slideLayout1715.xml"/><Relationship Id="rId4" Type="http://schemas.openxmlformats.org/officeDocument/2006/relationships/slideLayout" Target="../slideLayouts/slideLayout1709.xml"/><Relationship Id="rId9" Type="http://schemas.openxmlformats.org/officeDocument/2006/relationships/slideLayout" Target="../slideLayouts/slideLayout1714.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1725.xml"/><Relationship Id="rId3" Type="http://schemas.openxmlformats.org/officeDocument/2006/relationships/slideLayout" Target="../slideLayouts/slideLayout1720.xml"/><Relationship Id="rId7" Type="http://schemas.openxmlformats.org/officeDocument/2006/relationships/slideLayout" Target="../slideLayouts/slideLayout1724.xml"/><Relationship Id="rId12" Type="http://schemas.openxmlformats.org/officeDocument/2006/relationships/theme" Target="../theme/theme106.xml"/><Relationship Id="rId2" Type="http://schemas.openxmlformats.org/officeDocument/2006/relationships/slideLayout" Target="../slideLayouts/slideLayout1719.xml"/><Relationship Id="rId1" Type="http://schemas.openxmlformats.org/officeDocument/2006/relationships/slideLayout" Target="../slideLayouts/slideLayout1718.xml"/><Relationship Id="rId6" Type="http://schemas.openxmlformats.org/officeDocument/2006/relationships/slideLayout" Target="../slideLayouts/slideLayout1723.xml"/><Relationship Id="rId11" Type="http://schemas.openxmlformats.org/officeDocument/2006/relationships/slideLayout" Target="../slideLayouts/slideLayout1728.xml"/><Relationship Id="rId5" Type="http://schemas.openxmlformats.org/officeDocument/2006/relationships/slideLayout" Target="../slideLayouts/slideLayout1722.xml"/><Relationship Id="rId10" Type="http://schemas.openxmlformats.org/officeDocument/2006/relationships/slideLayout" Target="../slideLayouts/slideLayout1727.xml"/><Relationship Id="rId4" Type="http://schemas.openxmlformats.org/officeDocument/2006/relationships/slideLayout" Target="../slideLayouts/slideLayout1721.xml"/><Relationship Id="rId9" Type="http://schemas.openxmlformats.org/officeDocument/2006/relationships/slideLayout" Target="../slideLayouts/slideLayout1726.xml"/></Relationships>
</file>

<file path=ppt/slideMasters/_rels/slideMaster107.xml.rels><?xml version="1.0" encoding="UTF-8" standalone="yes"?>
<Relationships xmlns="http://schemas.openxmlformats.org/package/2006/relationships"><Relationship Id="rId3" Type="http://schemas.openxmlformats.org/officeDocument/2006/relationships/slideLayout" Target="../slideLayouts/slideLayout1731.xml"/><Relationship Id="rId2" Type="http://schemas.openxmlformats.org/officeDocument/2006/relationships/slideLayout" Target="../slideLayouts/slideLayout1730.xml"/><Relationship Id="rId1" Type="http://schemas.openxmlformats.org/officeDocument/2006/relationships/slideLayout" Target="../slideLayouts/slideLayout1729.xml"/><Relationship Id="rId4" Type="http://schemas.openxmlformats.org/officeDocument/2006/relationships/theme" Target="../theme/theme107.xml"/></Relationships>
</file>

<file path=ppt/slideMasters/_rels/slideMaster10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108.xml"/><Relationship Id="rId1" Type="http://schemas.openxmlformats.org/officeDocument/2006/relationships/slideLayout" Target="../slideLayouts/slideLayout1732.xml"/></Relationships>
</file>

<file path=ppt/slideMasters/_rels/slideMaster109.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theme" Target="../theme/theme109.xml"/><Relationship Id="rId7" Type="http://schemas.openxmlformats.org/officeDocument/2006/relationships/image" Target="../media/image4.png"/><Relationship Id="rId2" Type="http://schemas.openxmlformats.org/officeDocument/2006/relationships/slideLayout" Target="../slideLayouts/slideLayout1734.xml"/><Relationship Id="rId1" Type="http://schemas.openxmlformats.org/officeDocument/2006/relationships/slideLayout" Target="../slideLayouts/slideLayout1733.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jpeg"/></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70.xml"/><Relationship Id="rId3" Type="http://schemas.openxmlformats.org/officeDocument/2006/relationships/slideLayout" Target="../slideLayouts/slideLayout65.xml"/><Relationship Id="rId7" Type="http://schemas.openxmlformats.org/officeDocument/2006/relationships/slideLayout" Target="../slideLayouts/slideLayout69.xml"/><Relationship Id="rId12" Type="http://schemas.openxmlformats.org/officeDocument/2006/relationships/theme" Target="../theme/theme11.xml"/><Relationship Id="rId2" Type="http://schemas.openxmlformats.org/officeDocument/2006/relationships/slideLayout" Target="../slideLayouts/slideLayout64.xml"/><Relationship Id="rId1" Type="http://schemas.openxmlformats.org/officeDocument/2006/relationships/slideLayout" Target="../slideLayouts/slideLayout63.xml"/><Relationship Id="rId6" Type="http://schemas.openxmlformats.org/officeDocument/2006/relationships/slideLayout" Target="../slideLayouts/slideLayout68.xml"/><Relationship Id="rId11" Type="http://schemas.openxmlformats.org/officeDocument/2006/relationships/slideLayout" Target="../slideLayouts/slideLayout73.xml"/><Relationship Id="rId5" Type="http://schemas.openxmlformats.org/officeDocument/2006/relationships/slideLayout" Target="../slideLayouts/slideLayout67.xml"/><Relationship Id="rId10" Type="http://schemas.openxmlformats.org/officeDocument/2006/relationships/slideLayout" Target="../slideLayouts/slideLayout72.xml"/><Relationship Id="rId4" Type="http://schemas.openxmlformats.org/officeDocument/2006/relationships/slideLayout" Target="../slideLayouts/slideLayout66.xml"/><Relationship Id="rId9" Type="http://schemas.openxmlformats.org/officeDocument/2006/relationships/slideLayout" Target="../slideLayouts/slideLayout71.xml"/></Relationships>
</file>

<file path=ppt/slideMasters/_rels/slideMaster110.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theme" Target="../theme/theme110.xml"/><Relationship Id="rId1" Type="http://schemas.openxmlformats.org/officeDocument/2006/relationships/slideLayout" Target="../slideLayouts/slideLayout1735.xml"/></Relationships>
</file>

<file path=ppt/slideMasters/_rels/slideMaster111.xml.rels><?xml version="1.0" encoding="UTF-8" standalone="yes"?>
<Relationships xmlns="http://schemas.openxmlformats.org/package/2006/relationships"><Relationship Id="rId8" Type="http://schemas.openxmlformats.org/officeDocument/2006/relationships/slideLayout" Target="../slideLayouts/slideLayout1743.xml"/><Relationship Id="rId3" Type="http://schemas.openxmlformats.org/officeDocument/2006/relationships/slideLayout" Target="../slideLayouts/slideLayout1738.xml"/><Relationship Id="rId7" Type="http://schemas.openxmlformats.org/officeDocument/2006/relationships/slideLayout" Target="../slideLayouts/slideLayout1742.xml"/><Relationship Id="rId12" Type="http://schemas.openxmlformats.org/officeDocument/2006/relationships/theme" Target="../theme/theme111.xml"/><Relationship Id="rId2" Type="http://schemas.openxmlformats.org/officeDocument/2006/relationships/slideLayout" Target="../slideLayouts/slideLayout1737.xml"/><Relationship Id="rId1" Type="http://schemas.openxmlformats.org/officeDocument/2006/relationships/slideLayout" Target="../slideLayouts/slideLayout1736.xml"/><Relationship Id="rId6" Type="http://schemas.openxmlformats.org/officeDocument/2006/relationships/slideLayout" Target="../slideLayouts/slideLayout1741.xml"/><Relationship Id="rId11" Type="http://schemas.openxmlformats.org/officeDocument/2006/relationships/slideLayout" Target="../slideLayouts/slideLayout1746.xml"/><Relationship Id="rId5" Type="http://schemas.openxmlformats.org/officeDocument/2006/relationships/slideLayout" Target="../slideLayouts/slideLayout1740.xml"/><Relationship Id="rId10" Type="http://schemas.openxmlformats.org/officeDocument/2006/relationships/slideLayout" Target="../slideLayouts/slideLayout1745.xml"/><Relationship Id="rId4" Type="http://schemas.openxmlformats.org/officeDocument/2006/relationships/slideLayout" Target="../slideLayouts/slideLayout1739.xml"/><Relationship Id="rId9" Type="http://schemas.openxmlformats.org/officeDocument/2006/relationships/slideLayout" Target="../slideLayouts/slideLayout1744.xml"/></Relationships>
</file>

<file path=ppt/slideMasters/_rels/slideMaster112.xml.rels><?xml version="1.0" encoding="UTF-8" standalone="yes"?>
<Relationships xmlns="http://schemas.openxmlformats.org/package/2006/relationships"><Relationship Id="rId3" Type="http://schemas.openxmlformats.org/officeDocument/2006/relationships/theme" Target="../theme/theme112.xml"/><Relationship Id="rId2" Type="http://schemas.openxmlformats.org/officeDocument/2006/relationships/slideLayout" Target="../slideLayouts/slideLayout1748.xml"/><Relationship Id="rId1" Type="http://schemas.openxmlformats.org/officeDocument/2006/relationships/slideLayout" Target="../slideLayouts/slideLayout1747.xml"/></Relationships>
</file>

<file path=ppt/slideMasters/_rels/slideMaster113.xml.rels><?xml version="1.0" encoding="UTF-8" standalone="yes"?>
<Relationships xmlns="http://schemas.openxmlformats.org/package/2006/relationships"><Relationship Id="rId2" Type="http://schemas.openxmlformats.org/officeDocument/2006/relationships/theme" Target="../theme/theme113.xml"/><Relationship Id="rId1" Type="http://schemas.openxmlformats.org/officeDocument/2006/relationships/slideLayout" Target="../slideLayouts/slideLayout1749.xml"/></Relationships>
</file>

<file path=ppt/slideMasters/_rels/slideMaster114.xml.rels><?xml version="1.0" encoding="UTF-8" standalone="yes"?>
<Relationships xmlns="http://schemas.openxmlformats.org/package/2006/relationships"><Relationship Id="rId2" Type="http://schemas.openxmlformats.org/officeDocument/2006/relationships/theme" Target="../theme/theme114.xml"/><Relationship Id="rId1" Type="http://schemas.openxmlformats.org/officeDocument/2006/relationships/slideLayout" Target="../slideLayouts/slideLayout1750.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1758.xml"/><Relationship Id="rId13" Type="http://schemas.openxmlformats.org/officeDocument/2006/relationships/image" Target="../media/image16.jpeg"/><Relationship Id="rId3" Type="http://schemas.openxmlformats.org/officeDocument/2006/relationships/slideLayout" Target="../slideLayouts/slideLayout1753.xml"/><Relationship Id="rId7" Type="http://schemas.openxmlformats.org/officeDocument/2006/relationships/slideLayout" Target="../slideLayouts/slideLayout1757.xml"/><Relationship Id="rId12" Type="http://schemas.openxmlformats.org/officeDocument/2006/relationships/theme" Target="../theme/theme115.xml"/><Relationship Id="rId2" Type="http://schemas.openxmlformats.org/officeDocument/2006/relationships/slideLayout" Target="../slideLayouts/slideLayout1752.xml"/><Relationship Id="rId1" Type="http://schemas.openxmlformats.org/officeDocument/2006/relationships/slideLayout" Target="../slideLayouts/slideLayout1751.xml"/><Relationship Id="rId6" Type="http://schemas.openxmlformats.org/officeDocument/2006/relationships/slideLayout" Target="../slideLayouts/slideLayout1756.xml"/><Relationship Id="rId11" Type="http://schemas.openxmlformats.org/officeDocument/2006/relationships/slideLayout" Target="../slideLayouts/slideLayout1761.xml"/><Relationship Id="rId5" Type="http://schemas.openxmlformats.org/officeDocument/2006/relationships/slideLayout" Target="../slideLayouts/slideLayout1755.xml"/><Relationship Id="rId10" Type="http://schemas.openxmlformats.org/officeDocument/2006/relationships/slideLayout" Target="../slideLayouts/slideLayout1760.xml"/><Relationship Id="rId4" Type="http://schemas.openxmlformats.org/officeDocument/2006/relationships/slideLayout" Target="../slideLayouts/slideLayout1754.xml"/><Relationship Id="rId9" Type="http://schemas.openxmlformats.org/officeDocument/2006/relationships/slideLayout" Target="../slideLayouts/slideLayout1759.xml"/></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1769.xml"/><Relationship Id="rId13" Type="http://schemas.openxmlformats.org/officeDocument/2006/relationships/slideLayout" Target="../slideLayouts/slideLayout1774.xml"/><Relationship Id="rId3" Type="http://schemas.openxmlformats.org/officeDocument/2006/relationships/slideLayout" Target="../slideLayouts/slideLayout1764.xml"/><Relationship Id="rId7" Type="http://schemas.openxmlformats.org/officeDocument/2006/relationships/slideLayout" Target="../slideLayouts/slideLayout1768.xml"/><Relationship Id="rId12" Type="http://schemas.openxmlformats.org/officeDocument/2006/relationships/slideLayout" Target="../slideLayouts/slideLayout1773.xml"/><Relationship Id="rId2" Type="http://schemas.openxmlformats.org/officeDocument/2006/relationships/slideLayout" Target="../slideLayouts/slideLayout1763.xml"/><Relationship Id="rId1" Type="http://schemas.openxmlformats.org/officeDocument/2006/relationships/slideLayout" Target="../slideLayouts/slideLayout1762.xml"/><Relationship Id="rId6" Type="http://schemas.openxmlformats.org/officeDocument/2006/relationships/slideLayout" Target="../slideLayouts/slideLayout1767.xml"/><Relationship Id="rId11" Type="http://schemas.openxmlformats.org/officeDocument/2006/relationships/slideLayout" Target="../slideLayouts/slideLayout1772.xml"/><Relationship Id="rId5" Type="http://schemas.openxmlformats.org/officeDocument/2006/relationships/slideLayout" Target="../slideLayouts/slideLayout1766.xml"/><Relationship Id="rId15" Type="http://schemas.openxmlformats.org/officeDocument/2006/relationships/theme" Target="../theme/theme116.xml"/><Relationship Id="rId10" Type="http://schemas.openxmlformats.org/officeDocument/2006/relationships/slideLayout" Target="../slideLayouts/slideLayout1771.xml"/><Relationship Id="rId4" Type="http://schemas.openxmlformats.org/officeDocument/2006/relationships/slideLayout" Target="../slideLayouts/slideLayout1765.xml"/><Relationship Id="rId9" Type="http://schemas.openxmlformats.org/officeDocument/2006/relationships/slideLayout" Target="../slideLayouts/slideLayout1770.xml"/><Relationship Id="rId14" Type="http://schemas.openxmlformats.org/officeDocument/2006/relationships/slideLayout" Target="../slideLayouts/slideLayout1775.xml"/></Relationships>
</file>

<file path=ppt/slideMasters/_rels/slideMaster117.xml.rels><?xml version="1.0" encoding="UTF-8" standalone="yes"?>
<Relationships xmlns="http://schemas.openxmlformats.org/package/2006/relationships"><Relationship Id="rId8" Type="http://schemas.openxmlformats.org/officeDocument/2006/relationships/slideLayout" Target="../slideLayouts/slideLayout1783.xml"/><Relationship Id="rId3" Type="http://schemas.openxmlformats.org/officeDocument/2006/relationships/slideLayout" Target="../slideLayouts/slideLayout1778.xml"/><Relationship Id="rId7" Type="http://schemas.openxmlformats.org/officeDocument/2006/relationships/slideLayout" Target="../slideLayouts/slideLayout1782.xml"/><Relationship Id="rId12" Type="http://schemas.openxmlformats.org/officeDocument/2006/relationships/theme" Target="../theme/theme117.xml"/><Relationship Id="rId2" Type="http://schemas.openxmlformats.org/officeDocument/2006/relationships/slideLayout" Target="../slideLayouts/slideLayout1777.xml"/><Relationship Id="rId1" Type="http://schemas.openxmlformats.org/officeDocument/2006/relationships/slideLayout" Target="../slideLayouts/slideLayout1776.xml"/><Relationship Id="rId6" Type="http://schemas.openxmlformats.org/officeDocument/2006/relationships/slideLayout" Target="../slideLayouts/slideLayout1781.xml"/><Relationship Id="rId11" Type="http://schemas.openxmlformats.org/officeDocument/2006/relationships/slideLayout" Target="../slideLayouts/slideLayout1786.xml"/><Relationship Id="rId5" Type="http://schemas.openxmlformats.org/officeDocument/2006/relationships/slideLayout" Target="../slideLayouts/slideLayout1780.xml"/><Relationship Id="rId10" Type="http://schemas.openxmlformats.org/officeDocument/2006/relationships/slideLayout" Target="../slideLayouts/slideLayout1785.xml"/><Relationship Id="rId4" Type="http://schemas.openxmlformats.org/officeDocument/2006/relationships/slideLayout" Target="../slideLayouts/slideLayout1779.xml"/><Relationship Id="rId9" Type="http://schemas.openxmlformats.org/officeDocument/2006/relationships/slideLayout" Target="../slideLayouts/slideLayout178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81.xml"/><Relationship Id="rId3" Type="http://schemas.openxmlformats.org/officeDocument/2006/relationships/slideLayout" Target="../slideLayouts/slideLayout76.xml"/><Relationship Id="rId7" Type="http://schemas.openxmlformats.org/officeDocument/2006/relationships/slideLayout" Target="../slideLayouts/slideLayout80.xml"/><Relationship Id="rId12" Type="http://schemas.openxmlformats.org/officeDocument/2006/relationships/theme" Target="../theme/theme12.xml"/><Relationship Id="rId2" Type="http://schemas.openxmlformats.org/officeDocument/2006/relationships/slideLayout" Target="../slideLayouts/slideLayout75.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5" Type="http://schemas.openxmlformats.org/officeDocument/2006/relationships/slideLayout" Target="../slideLayouts/slideLayout78.xml"/><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92.xml"/><Relationship Id="rId3" Type="http://schemas.openxmlformats.org/officeDocument/2006/relationships/slideLayout" Target="../slideLayouts/slideLayout87.xml"/><Relationship Id="rId7" Type="http://schemas.openxmlformats.org/officeDocument/2006/relationships/slideLayout" Target="../slideLayouts/slideLayout91.xml"/><Relationship Id="rId12" Type="http://schemas.openxmlformats.org/officeDocument/2006/relationships/theme" Target="../theme/theme13.xml"/><Relationship Id="rId2" Type="http://schemas.openxmlformats.org/officeDocument/2006/relationships/slideLayout" Target="../slideLayouts/slideLayout86.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5" Type="http://schemas.openxmlformats.org/officeDocument/2006/relationships/slideLayout" Target="../slideLayouts/slideLayout89.xml"/><Relationship Id="rId10" Type="http://schemas.openxmlformats.org/officeDocument/2006/relationships/slideLayout" Target="../slideLayouts/slideLayout94.xml"/><Relationship Id="rId4" Type="http://schemas.openxmlformats.org/officeDocument/2006/relationships/slideLayout" Target="../slideLayouts/slideLayout88.xml"/><Relationship Id="rId9" Type="http://schemas.openxmlformats.org/officeDocument/2006/relationships/slideLayout" Target="../slideLayouts/slideLayout9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03.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theme" Target="../theme/theme14.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14.xml"/><Relationship Id="rId13" Type="http://schemas.openxmlformats.org/officeDocument/2006/relationships/image" Target="../media/image13.png"/><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theme" Target="../theme/theme15.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25.xml"/><Relationship Id="rId3" Type="http://schemas.openxmlformats.org/officeDocument/2006/relationships/slideLayout" Target="../slideLayouts/slideLayout120.xml"/><Relationship Id="rId7" Type="http://schemas.openxmlformats.org/officeDocument/2006/relationships/slideLayout" Target="../slideLayouts/slideLayout124.xml"/><Relationship Id="rId12" Type="http://schemas.openxmlformats.org/officeDocument/2006/relationships/theme" Target="../theme/theme16.xml"/><Relationship Id="rId2" Type="http://schemas.openxmlformats.org/officeDocument/2006/relationships/slideLayout" Target="../slideLayouts/slideLayout119.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slideLayout" Target="../slideLayouts/slideLayout128.xml"/><Relationship Id="rId5" Type="http://schemas.openxmlformats.org/officeDocument/2006/relationships/slideLayout" Target="../slideLayouts/slideLayout122.xml"/><Relationship Id="rId10" Type="http://schemas.openxmlformats.org/officeDocument/2006/relationships/slideLayout" Target="../slideLayouts/slideLayout127.xml"/><Relationship Id="rId4" Type="http://schemas.openxmlformats.org/officeDocument/2006/relationships/slideLayout" Target="../slideLayouts/slideLayout121.xml"/><Relationship Id="rId9" Type="http://schemas.openxmlformats.org/officeDocument/2006/relationships/slideLayout" Target="../slideLayouts/slideLayout12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36.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theme" Target="../theme/theme17.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47.xml"/><Relationship Id="rId13" Type="http://schemas.openxmlformats.org/officeDocument/2006/relationships/image" Target="../media/image14.jpeg"/><Relationship Id="rId3" Type="http://schemas.openxmlformats.org/officeDocument/2006/relationships/slideLayout" Target="../slideLayouts/slideLayout142.xml"/><Relationship Id="rId7" Type="http://schemas.openxmlformats.org/officeDocument/2006/relationships/slideLayout" Target="../slideLayouts/slideLayout146.xml"/><Relationship Id="rId12" Type="http://schemas.openxmlformats.org/officeDocument/2006/relationships/theme" Target="../theme/theme18.xml"/><Relationship Id="rId2" Type="http://schemas.openxmlformats.org/officeDocument/2006/relationships/slideLayout" Target="../slideLayouts/slideLayout141.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11" Type="http://schemas.openxmlformats.org/officeDocument/2006/relationships/slideLayout" Target="../slideLayouts/slideLayout150.xml"/><Relationship Id="rId5" Type="http://schemas.openxmlformats.org/officeDocument/2006/relationships/slideLayout" Target="../slideLayouts/slideLayout144.xml"/><Relationship Id="rId10" Type="http://schemas.openxmlformats.org/officeDocument/2006/relationships/slideLayout" Target="../slideLayouts/slideLayout149.xml"/><Relationship Id="rId4" Type="http://schemas.openxmlformats.org/officeDocument/2006/relationships/slideLayout" Target="../slideLayouts/slideLayout143.xml"/><Relationship Id="rId9" Type="http://schemas.openxmlformats.org/officeDocument/2006/relationships/slideLayout" Target="../slideLayouts/slideLayout14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58.xml"/><Relationship Id="rId3" Type="http://schemas.openxmlformats.org/officeDocument/2006/relationships/slideLayout" Target="../slideLayouts/slideLayout153.xml"/><Relationship Id="rId7" Type="http://schemas.openxmlformats.org/officeDocument/2006/relationships/slideLayout" Target="../slideLayouts/slideLayout157.xml"/><Relationship Id="rId12" Type="http://schemas.openxmlformats.org/officeDocument/2006/relationships/theme" Target="../theme/theme19.xml"/><Relationship Id="rId2" Type="http://schemas.openxmlformats.org/officeDocument/2006/relationships/slideLayout" Target="../slideLayouts/slideLayout152.xml"/><Relationship Id="rId1" Type="http://schemas.openxmlformats.org/officeDocument/2006/relationships/slideLayout" Target="../slideLayouts/slideLayout151.xml"/><Relationship Id="rId6" Type="http://schemas.openxmlformats.org/officeDocument/2006/relationships/slideLayout" Target="../slideLayouts/slideLayout156.xml"/><Relationship Id="rId11" Type="http://schemas.openxmlformats.org/officeDocument/2006/relationships/slideLayout" Target="../slideLayouts/slideLayout161.xml"/><Relationship Id="rId5" Type="http://schemas.openxmlformats.org/officeDocument/2006/relationships/slideLayout" Target="../slideLayouts/slideLayout155.xml"/><Relationship Id="rId10" Type="http://schemas.openxmlformats.org/officeDocument/2006/relationships/slideLayout" Target="../slideLayouts/slideLayout160.xml"/><Relationship Id="rId4" Type="http://schemas.openxmlformats.org/officeDocument/2006/relationships/slideLayout" Target="../slideLayouts/slideLayout154.xml"/><Relationship Id="rId9" Type="http://schemas.openxmlformats.org/officeDocument/2006/relationships/slideLayout" Target="../slideLayouts/slideLayout159.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2.xml"/><Relationship Id="rId1" Type="http://schemas.openxmlformats.org/officeDocument/2006/relationships/slideLayout" Target="../slideLayouts/slideLayout1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image" Target="../media/image15.jpeg"/><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theme" Target="../theme/theme20.xml"/><Relationship Id="rId2" Type="http://schemas.openxmlformats.org/officeDocument/2006/relationships/slideLayout" Target="../slideLayouts/slideLayout163.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0" Type="http://schemas.openxmlformats.org/officeDocument/2006/relationships/slideLayout" Target="../slideLayouts/slideLayout171.xml"/><Relationship Id="rId4" Type="http://schemas.openxmlformats.org/officeDocument/2006/relationships/slideLayout" Target="../slideLayouts/slideLayout165.xml"/><Relationship Id="rId9" Type="http://schemas.openxmlformats.org/officeDocument/2006/relationships/slideLayout" Target="../slideLayouts/slideLayout17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80.xml"/><Relationship Id="rId13" Type="http://schemas.openxmlformats.org/officeDocument/2006/relationships/image" Target="../media/image7.jpeg"/><Relationship Id="rId3" Type="http://schemas.openxmlformats.org/officeDocument/2006/relationships/slideLayout" Target="../slideLayouts/slideLayout175.xml"/><Relationship Id="rId7" Type="http://schemas.openxmlformats.org/officeDocument/2006/relationships/slideLayout" Target="../slideLayouts/slideLayout179.xml"/><Relationship Id="rId12" Type="http://schemas.openxmlformats.org/officeDocument/2006/relationships/theme" Target="../theme/theme21.xml"/><Relationship Id="rId2" Type="http://schemas.openxmlformats.org/officeDocument/2006/relationships/slideLayout" Target="../slideLayouts/slideLayout174.xml"/><Relationship Id="rId1" Type="http://schemas.openxmlformats.org/officeDocument/2006/relationships/slideLayout" Target="../slideLayouts/slideLayout173.xml"/><Relationship Id="rId6" Type="http://schemas.openxmlformats.org/officeDocument/2006/relationships/slideLayout" Target="../slideLayouts/slideLayout178.xml"/><Relationship Id="rId11" Type="http://schemas.openxmlformats.org/officeDocument/2006/relationships/slideLayout" Target="../slideLayouts/slideLayout183.xml"/><Relationship Id="rId5" Type="http://schemas.openxmlformats.org/officeDocument/2006/relationships/slideLayout" Target="../slideLayouts/slideLayout177.xml"/><Relationship Id="rId10" Type="http://schemas.openxmlformats.org/officeDocument/2006/relationships/slideLayout" Target="../slideLayouts/slideLayout182.xml"/><Relationship Id="rId4" Type="http://schemas.openxmlformats.org/officeDocument/2006/relationships/slideLayout" Target="../slideLayouts/slideLayout176.xml"/><Relationship Id="rId9" Type="http://schemas.openxmlformats.org/officeDocument/2006/relationships/slideLayout" Target="../slideLayouts/slideLayout181.xml"/><Relationship Id="rId14" Type="http://schemas.openxmlformats.org/officeDocument/2006/relationships/image" Target="../media/image11.png"/></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91.xml"/><Relationship Id="rId13" Type="http://schemas.openxmlformats.org/officeDocument/2006/relationships/image" Target="../media/image7.jpeg"/><Relationship Id="rId3" Type="http://schemas.openxmlformats.org/officeDocument/2006/relationships/slideLayout" Target="../slideLayouts/slideLayout186.xml"/><Relationship Id="rId7" Type="http://schemas.openxmlformats.org/officeDocument/2006/relationships/slideLayout" Target="../slideLayouts/slideLayout190.xml"/><Relationship Id="rId12" Type="http://schemas.openxmlformats.org/officeDocument/2006/relationships/theme" Target="../theme/theme22.xml"/><Relationship Id="rId2" Type="http://schemas.openxmlformats.org/officeDocument/2006/relationships/slideLayout" Target="../slideLayouts/slideLayout185.xml"/><Relationship Id="rId1" Type="http://schemas.openxmlformats.org/officeDocument/2006/relationships/slideLayout" Target="../slideLayouts/slideLayout184.xml"/><Relationship Id="rId6" Type="http://schemas.openxmlformats.org/officeDocument/2006/relationships/slideLayout" Target="../slideLayouts/slideLayout189.xml"/><Relationship Id="rId11" Type="http://schemas.openxmlformats.org/officeDocument/2006/relationships/slideLayout" Target="../slideLayouts/slideLayout194.xml"/><Relationship Id="rId5" Type="http://schemas.openxmlformats.org/officeDocument/2006/relationships/slideLayout" Target="../slideLayouts/slideLayout188.xml"/><Relationship Id="rId10" Type="http://schemas.openxmlformats.org/officeDocument/2006/relationships/slideLayout" Target="../slideLayouts/slideLayout193.xml"/><Relationship Id="rId4" Type="http://schemas.openxmlformats.org/officeDocument/2006/relationships/slideLayout" Target="../slideLayouts/slideLayout187.xml"/><Relationship Id="rId9" Type="http://schemas.openxmlformats.org/officeDocument/2006/relationships/slideLayout" Target="../slideLayouts/slideLayout192.xml"/><Relationship Id="rId14" Type="http://schemas.openxmlformats.org/officeDocument/2006/relationships/image" Target="../media/image11.png"/></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02.xml"/><Relationship Id="rId13" Type="http://schemas.openxmlformats.org/officeDocument/2006/relationships/image" Target="../media/image7.jpeg"/><Relationship Id="rId3" Type="http://schemas.openxmlformats.org/officeDocument/2006/relationships/slideLayout" Target="../slideLayouts/slideLayout197.xml"/><Relationship Id="rId7" Type="http://schemas.openxmlformats.org/officeDocument/2006/relationships/slideLayout" Target="../slideLayouts/slideLayout201.xml"/><Relationship Id="rId12" Type="http://schemas.openxmlformats.org/officeDocument/2006/relationships/theme" Target="../theme/theme23.xml"/><Relationship Id="rId17" Type="http://schemas.openxmlformats.org/officeDocument/2006/relationships/image" Target="../media/image11.png"/><Relationship Id="rId2" Type="http://schemas.openxmlformats.org/officeDocument/2006/relationships/slideLayout" Target="../slideLayouts/slideLayout196.xml"/><Relationship Id="rId16" Type="http://schemas.openxmlformats.org/officeDocument/2006/relationships/image" Target="../media/image10.png"/><Relationship Id="rId1" Type="http://schemas.openxmlformats.org/officeDocument/2006/relationships/slideLayout" Target="../slideLayouts/slideLayout195.xml"/><Relationship Id="rId6" Type="http://schemas.openxmlformats.org/officeDocument/2006/relationships/slideLayout" Target="../slideLayouts/slideLayout200.xml"/><Relationship Id="rId11" Type="http://schemas.openxmlformats.org/officeDocument/2006/relationships/slideLayout" Target="../slideLayouts/slideLayout205.xml"/><Relationship Id="rId5" Type="http://schemas.openxmlformats.org/officeDocument/2006/relationships/slideLayout" Target="../slideLayouts/slideLayout199.xml"/><Relationship Id="rId15" Type="http://schemas.openxmlformats.org/officeDocument/2006/relationships/image" Target="../media/image9.png"/><Relationship Id="rId10" Type="http://schemas.openxmlformats.org/officeDocument/2006/relationships/slideLayout" Target="../slideLayouts/slideLayout204.xml"/><Relationship Id="rId4" Type="http://schemas.openxmlformats.org/officeDocument/2006/relationships/slideLayout" Target="../slideLayouts/slideLayout198.xml"/><Relationship Id="rId9" Type="http://schemas.openxmlformats.org/officeDocument/2006/relationships/slideLayout" Target="../slideLayouts/slideLayout203.xml"/><Relationship Id="rId14" Type="http://schemas.openxmlformats.org/officeDocument/2006/relationships/image" Target="../media/image8.png"/></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13.xml"/><Relationship Id="rId13" Type="http://schemas.openxmlformats.org/officeDocument/2006/relationships/image" Target="../media/image7.jpeg"/><Relationship Id="rId3" Type="http://schemas.openxmlformats.org/officeDocument/2006/relationships/slideLayout" Target="../slideLayouts/slideLayout208.xml"/><Relationship Id="rId7" Type="http://schemas.openxmlformats.org/officeDocument/2006/relationships/slideLayout" Target="../slideLayouts/slideLayout212.xml"/><Relationship Id="rId12" Type="http://schemas.openxmlformats.org/officeDocument/2006/relationships/theme" Target="../theme/theme24.xml"/><Relationship Id="rId2" Type="http://schemas.openxmlformats.org/officeDocument/2006/relationships/slideLayout" Target="../slideLayouts/slideLayout207.xml"/><Relationship Id="rId1" Type="http://schemas.openxmlformats.org/officeDocument/2006/relationships/slideLayout" Target="../slideLayouts/slideLayout206.xml"/><Relationship Id="rId6" Type="http://schemas.openxmlformats.org/officeDocument/2006/relationships/slideLayout" Target="../slideLayouts/slideLayout211.xml"/><Relationship Id="rId11" Type="http://schemas.openxmlformats.org/officeDocument/2006/relationships/slideLayout" Target="../slideLayouts/slideLayout216.xml"/><Relationship Id="rId5" Type="http://schemas.openxmlformats.org/officeDocument/2006/relationships/slideLayout" Target="../slideLayouts/slideLayout210.xml"/><Relationship Id="rId10" Type="http://schemas.openxmlformats.org/officeDocument/2006/relationships/slideLayout" Target="../slideLayouts/slideLayout215.xml"/><Relationship Id="rId4" Type="http://schemas.openxmlformats.org/officeDocument/2006/relationships/slideLayout" Target="../slideLayouts/slideLayout209.xml"/><Relationship Id="rId9" Type="http://schemas.openxmlformats.org/officeDocument/2006/relationships/slideLayout" Target="../slideLayouts/slideLayout214.xml"/><Relationship Id="rId14" Type="http://schemas.openxmlformats.org/officeDocument/2006/relationships/image" Target="../media/image11.png"/></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24.xml"/><Relationship Id="rId13" Type="http://schemas.openxmlformats.org/officeDocument/2006/relationships/image" Target="../media/image7.jpeg"/><Relationship Id="rId3" Type="http://schemas.openxmlformats.org/officeDocument/2006/relationships/slideLayout" Target="../slideLayouts/slideLayout219.xml"/><Relationship Id="rId7" Type="http://schemas.openxmlformats.org/officeDocument/2006/relationships/slideLayout" Target="../slideLayouts/slideLayout223.xml"/><Relationship Id="rId12" Type="http://schemas.openxmlformats.org/officeDocument/2006/relationships/theme" Target="../theme/theme25.xml"/><Relationship Id="rId17" Type="http://schemas.openxmlformats.org/officeDocument/2006/relationships/image" Target="../media/image11.png"/><Relationship Id="rId2" Type="http://schemas.openxmlformats.org/officeDocument/2006/relationships/slideLayout" Target="../slideLayouts/slideLayout218.xml"/><Relationship Id="rId16" Type="http://schemas.openxmlformats.org/officeDocument/2006/relationships/image" Target="../media/image10.png"/><Relationship Id="rId1" Type="http://schemas.openxmlformats.org/officeDocument/2006/relationships/slideLayout" Target="../slideLayouts/slideLayout217.xml"/><Relationship Id="rId6" Type="http://schemas.openxmlformats.org/officeDocument/2006/relationships/slideLayout" Target="../slideLayouts/slideLayout222.xml"/><Relationship Id="rId11" Type="http://schemas.openxmlformats.org/officeDocument/2006/relationships/slideLayout" Target="../slideLayouts/slideLayout227.xml"/><Relationship Id="rId5" Type="http://schemas.openxmlformats.org/officeDocument/2006/relationships/slideLayout" Target="../slideLayouts/slideLayout221.xml"/><Relationship Id="rId15" Type="http://schemas.openxmlformats.org/officeDocument/2006/relationships/image" Target="../media/image9.png"/><Relationship Id="rId10" Type="http://schemas.openxmlformats.org/officeDocument/2006/relationships/slideLayout" Target="../slideLayouts/slideLayout226.xml"/><Relationship Id="rId4" Type="http://schemas.openxmlformats.org/officeDocument/2006/relationships/slideLayout" Target="../slideLayouts/slideLayout220.xml"/><Relationship Id="rId9" Type="http://schemas.openxmlformats.org/officeDocument/2006/relationships/slideLayout" Target="../slideLayouts/slideLayout225.xml"/><Relationship Id="rId14" Type="http://schemas.openxmlformats.org/officeDocument/2006/relationships/image" Target="../media/image8.png"/></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35.xml"/><Relationship Id="rId13" Type="http://schemas.openxmlformats.org/officeDocument/2006/relationships/image" Target="../media/image7.jpeg"/><Relationship Id="rId3" Type="http://schemas.openxmlformats.org/officeDocument/2006/relationships/slideLayout" Target="../slideLayouts/slideLayout230.xml"/><Relationship Id="rId7" Type="http://schemas.openxmlformats.org/officeDocument/2006/relationships/slideLayout" Target="../slideLayouts/slideLayout234.xml"/><Relationship Id="rId12" Type="http://schemas.openxmlformats.org/officeDocument/2006/relationships/theme" Target="../theme/theme26.xml"/><Relationship Id="rId2" Type="http://schemas.openxmlformats.org/officeDocument/2006/relationships/slideLayout" Target="../slideLayouts/slideLayout229.xml"/><Relationship Id="rId1" Type="http://schemas.openxmlformats.org/officeDocument/2006/relationships/slideLayout" Target="../slideLayouts/slideLayout228.xml"/><Relationship Id="rId6" Type="http://schemas.openxmlformats.org/officeDocument/2006/relationships/slideLayout" Target="../slideLayouts/slideLayout233.xml"/><Relationship Id="rId11" Type="http://schemas.openxmlformats.org/officeDocument/2006/relationships/slideLayout" Target="../slideLayouts/slideLayout238.xml"/><Relationship Id="rId5" Type="http://schemas.openxmlformats.org/officeDocument/2006/relationships/slideLayout" Target="../slideLayouts/slideLayout232.xml"/><Relationship Id="rId10" Type="http://schemas.openxmlformats.org/officeDocument/2006/relationships/slideLayout" Target="../slideLayouts/slideLayout237.xml"/><Relationship Id="rId4" Type="http://schemas.openxmlformats.org/officeDocument/2006/relationships/slideLayout" Target="../slideLayouts/slideLayout231.xml"/><Relationship Id="rId9" Type="http://schemas.openxmlformats.org/officeDocument/2006/relationships/slideLayout" Target="../slideLayouts/slideLayout236.xml"/><Relationship Id="rId14" Type="http://schemas.openxmlformats.org/officeDocument/2006/relationships/image" Target="../media/image11.png"/></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46.xml"/><Relationship Id="rId3" Type="http://schemas.openxmlformats.org/officeDocument/2006/relationships/slideLayout" Target="../slideLayouts/slideLayout241.xml"/><Relationship Id="rId7" Type="http://schemas.openxmlformats.org/officeDocument/2006/relationships/slideLayout" Target="../slideLayouts/slideLayout245.xml"/><Relationship Id="rId12" Type="http://schemas.openxmlformats.org/officeDocument/2006/relationships/theme" Target="../theme/theme27.xml"/><Relationship Id="rId2" Type="http://schemas.openxmlformats.org/officeDocument/2006/relationships/slideLayout" Target="../slideLayouts/slideLayout240.xml"/><Relationship Id="rId1" Type="http://schemas.openxmlformats.org/officeDocument/2006/relationships/slideLayout" Target="../slideLayouts/slideLayout239.xml"/><Relationship Id="rId6" Type="http://schemas.openxmlformats.org/officeDocument/2006/relationships/slideLayout" Target="../slideLayouts/slideLayout244.xml"/><Relationship Id="rId11" Type="http://schemas.openxmlformats.org/officeDocument/2006/relationships/slideLayout" Target="../slideLayouts/slideLayout249.xml"/><Relationship Id="rId5" Type="http://schemas.openxmlformats.org/officeDocument/2006/relationships/slideLayout" Target="../slideLayouts/slideLayout243.xml"/><Relationship Id="rId10" Type="http://schemas.openxmlformats.org/officeDocument/2006/relationships/slideLayout" Target="../slideLayouts/slideLayout248.xml"/><Relationship Id="rId4" Type="http://schemas.openxmlformats.org/officeDocument/2006/relationships/slideLayout" Target="../slideLayouts/slideLayout242.xml"/><Relationship Id="rId9" Type="http://schemas.openxmlformats.org/officeDocument/2006/relationships/slideLayout" Target="../slideLayouts/slideLayout24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57.xml"/><Relationship Id="rId13" Type="http://schemas.openxmlformats.org/officeDocument/2006/relationships/image" Target="../media/image7.jpeg"/><Relationship Id="rId3" Type="http://schemas.openxmlformats.org/officeDocument/2006/relationships/slideLayout" Target="../slideLayouts/slideLayout252.xml"/><Relationship Id="rId7" Type="http://schemas.openxmlformats.org/officeDocument/2006/relationships/slideLayout" Target="../slideLayouts/slideLayout256.xml"/><Relationship Id="rId12" Type="http://schemas.openxmlformats.org/officeDocument/2006/relationships/theme" Target="../theme/theme28.xml"/><Relationship Id="rId2" Type="http://schemas.openxmlformats.org/officeDocument/2006/relationships/slideLayout" Target="../slideLayouts/slideLayout251.xml"/><Relationship Id="rId1" Type="http://schemas.openxmlformats.org/officeDocument/2006/relationships/slideLayout" Target="../slideLayouts/slideLayout250.xml"/><Relationship Id="rId6" Type="http://schemas.openxmlformats.org/officeDocument/2006/relationships/slideLayout" Target="../slideLayouts/slideLayout255.xml"/><Relationship Id="rId11" Type="http://schemas.openxmlformats.org/officeDocument/2006/relationships/slideLayout" Target="../slideLayouts/slideLayout260.xml"/><Relationship Id="rId5" Type="http://schemas.openxmlformats.org/officeDocument/2006/relationships/slideLayout" Target="../slideLayouts/slideLayout254.xml"/><Relationship Id="rId10" Type="http://schemas.openxmlformats.org/officeDocument/2006/relationships/slideLayout" Target="../slideLayouts/slideLayout259.xml"/><Relationship Id="rId4" Type="http://schemas.openxmlformats.org/officeDocument/2006/relationships/slideLayout" Target="../slideLayouts/slideLayout253.xml"/><Relationship Id="rId9" Type="http://schemas.openxmlformats.org/officeDocument/2006/relationships/slideLayout" Target="../slideLayouts/slideLayout258.xml"/><Relationship Id="rId14" Type="http://schemas.openxmlformats.org/officeDocument/2006/relationships/image" Target="../media/image11.png"/></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68.xml"/><Relationship Id="rId13" Type="http://schemas.openxmlformats.org/officeDocument/2006/relationships/image" Target="../media/image16.jpeg"/><Relationship Id="rId3" Type="http://schemas.openxmlformats.org/officeDocument/2006/relationships/slideLayout" Target="../slideLayouts/slideLayout263.xml"/><Relationship Id="rId7" Type="http://schemas.openxmlformats.org/officeDocument/2006/relationships/slideLayout" Target="../slideLayouts/slideLayout267.xml"/><Relationship Id="rId12" Type="http://schemas.openxmlformats.org/officeDocument/2006/relationships/theme" Target="../theme/theme29.xml"/><Relationship Id="rId2" Type="http://schemas.openxmlformats.org/officeDocument/2006/relationships/slideLayout" Target="../slideLayouts/slideLayout262.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0" Type="http://schemas.openxmlformats.org/officeDocument/2006/relationships/slideLayout" Target="../slideLayouts/slideLayout270.xml"/><Relationship Id="rId4" Type="http://schemas.openxmlformats.org/officeDocument/2006/relationships/slideLayout" Target="../slideLayouts/slideLayout264.xml"/><Relationship Id="rId9" Type="http://schemas.openxmlformats.org/officeDocument/2006/relationships/slideLayout" Target="../slideLayouts/slideLayout269.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14.xml"/><Relationship Id="rId1" Type="http://schemas.openxmlformats.org/officeDocument/2006/relationships/slideLayout" Target="../slideLayouts/slideLayout1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79.xml"/><Relationship Id="rId3" Type="http://schemas.openxmlformats.org/officeDocument/2006/relationships/slideLayout" Target="../slideLayouts/slideLayout274.xml"/><Relationship Id="rId7" Type="http://schemas.openxmlformats.org/officeDocument/2006/relationships/slideLayout" Target="../slideLayouts/slideLayout278.xml"/><Relationship Id="rId12" Type="http://schemas.openxmlformats.org/officeDocument/2006/relationships/theme" Target="../theme/theme30.xml"/><Relationship Id="rId2" Type="http://schemas.openxmlformats.org/officeDocument/2006/relationships/slideLayout" Target="../slideLayouts/slideLayout273.xml"/><Relationship Id="rId1" Type="http://schemas.openxmlformats.org/officeDocument/2006/relationships/slideLayout" Target="../slideLayouts/slideLayout272.xml"/><Relationship Id="rId6" Type="http://schemas.openxmlformats.org/officeDocument/2006/relationships/slideLayout" Target="../slideLayouts/slideLayout277.xml"/><Relationship Id="rId11" Type="http://schemas.openxmlformats.org/officeDocument/2006/relationships/slideLayout" Target="../slideLayouts/slideLayout282.xml"/><Relationship Id="rId5" Type="http://schemas.openxmlformats.org/officeDocument/2006/relationships/slideLayout" Target="../slideLayouts/slideLayout276.xml"/><Relationship Id="rId10" Type="http://schemas.openxmlformats.org/officeDocument/2006/relationships/slideLayout" Target="../slideLayouts/slideLayout281.xml"/><Relationship Id="rId4" Type="http://schemas.openxmlformats.org/officeDocument/2006/relationships/slideLayout" Target="../slideLayouts/slideLayout275.xml"/><Relationship Id="rId9" Type="http://schemas.openxmlformats.org/officeDocument/2006/relationships/slideLayout" Target="../slideLayouts/slideLayout280.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90.xml"/><Relationship Id="rId13" Type="http://schemas.openxmlformats.org/officeDocument/2006/relationships/slideLayout" Target="../slideLayouts/slideLayout295.xml"/><Relationship Id="rId3" Type="http://schemas.openxmlformats.org/officeDocument/2006/relationships/slideLayout" Target="../slideLayouts/slideLayout285.xml"/><Relationship Id="rId7" Type="http://schemas.openxmlformats.org/officeDocument/2006/relationships/slideLayout" Target="../slideLayouts/slideLayout289.xml"/><Relationship Id="rId12" Type="http://schemas.openxmlformats.org/officeDocument/2006/relationships/slideLayout" Target="../slideLayouts/slideLayout294.xml"/><Relationship Id="rId2" Type="http://schemas.openxmlformats.org/officeDocument/2006/relationships/slideLayout" Target="../slideLayouts/slideLayout284.xml"/><Relationship Id="rId1" Type="http://schemas.openxmlformats.org/officeDocument/2006/relationships/slideLayout" Target="../slideLayouts/slideLayout283.xml"/><Relationship Id="rId6" Type="http://schemas.openxmlformats.org/officeDocument/2006/relationships/slideLayout" Target="../slideLayouts/slideLayout288.xml"/><Relationship Id="rId11" Type="http://schemas.openxmlformats.org/officeDocument/2006/relationships/slideLayout" Target="../slideLayouts/slideLayout293.xml"/><Relationship Id="rId5" Type="http://schemas.openxmlformats.org/officeDocument/2006/relationships/slideLayout" Target="../slideLayouts/slideLayout287.xml"/><Relationship Id="rId15" Type="http://schemas.openxmlformats.org/officeDocument/2006/relationships/theme" Target="../theme/theme31.xml"/><Relationship Id="rId10" Type="http://schemas.openxmlformats.org/officeDocument/2006/relationships/slideLayout" Target="../slideLayouts/slideLayout292.xml"/><Relationship Id="rId4" Type="http://schemas.openxmlformats.org/officeDocument/2006/relationships/slideLayout" Target="../slideLayouts/slideLayout286.xml"/><Relationship Id="rId9" Type="http://schemas.openxmlformats.org/officeDocument/2006/relationships/slideLayout" Target="../slideLayouts/slideLayout291.xml"/><Relationship Id="rId14" Type="http://schemas.openxmlformats.org/officeDocument/2006/relationships/slideLayout" Target="../slideLayouts/slideLayout296.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04.xml"/><Relationship Id="rId13" Type="http://schemas.openxmlformats.org/officeDocument/2006/relationships/image" Target="../media/image16.jpeg"/><Relationship Id="rId3" Type="http://schemas.openxmlformats.org/officeDocument/2006/relationships/slideLayout" Target="../slideLayouts/slideLayout299.xml"/><Relationship Id="rId7" Type="http://schemas.openxmlformats.org/officeDocument/2006/relationships/slideLayout" Target="../slideLayouts/slideLayout303.xml"/><Relationship Id="rId12" Type="http://schemas.openxmlformats.org/officeDocument/2006/relationships/theme" Target="../theme/theme32.xml"/><Relationship Id="rId2" Type="http://schemas.openxmlformats.org/officeDocument/2006/relationships/slideLayout" Target="../slideLayouts/slideLayout298.xml"/><Relationship Id="rId1" Type="http://schemas.openxmlformats.org/officeDocument/2006/relationships/slideLayout" Target="../slideLayouts/slideLayout297.xml"/><Relationship Id="rId6" Type="http://schemas.openxmlformats.org/officeDocument/2006/relationships/slideLayout" Target="../slideLayouts/slideLayout302.xml"/><Relationship Id="rId11" Type="http://schemas.openxmlformats.org/officeDocument/2006/relationships/slideLayout" Target="../slideLayouts/slideLayout307.xml"/><Relationship Id="rId5" Type="http://schemas.openxmlformats.org/officeDocument/2006/relationships/slideLayout" Target="../slideLayouts/slideLayout301.xml"/><Relationship Id="rId10" Type="http://schemas.openxmlformats.org/officeDocument/2006/relationships/slideLayout" Target="../slideLayouts/slideLayout306.xml"/><Relationship Id="rId4" Type="http://schemas.openxmlformats.org/officeDocument/2006/relationships/slideLayout" Target="../slideLayouts/slideLayout300.xml"/><Relationship Id="rId9" Type="http://schemas.openxmlformats.org/officeDocument/2006/relationships/slideLayout" Target="../slideLayouts/slideLayout305.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15.xml"/><Relationship Id="rId13" Type="http://schemas.openxmlformats.org/officeDocument/2006/relationships/slideLayout" Target="../slideLayouts/slideLayout320.xml"/><Relationship Id="rId3" Type="http://schemas.openxmlformats.org/officeDocument/2006/relationships/slideLayout" Target="../slideLayouts/slideLayout310.xml"/><Relationship Id="rId7" Type="http://schemas.openxmlformats.org/officeDocument/2006/relationships/slideLayout" Target="../slideLayouts/slideLayout314.xml"/><Relationship Id="rId12" Type="http://schemas.openxmlformats.org/officeDocument/2006/relationships/slideLayout" Target="../slideLayouts/slideLayout319.xml"/><Relationship Id="rId2" Type="http://schemas.openxmlformats.org/officeDocument/2006/relationships/slideLayout" Target="../slideLayouts/slideLayout309.xml"/><Relationship Id="rId1" Type="http://schemas.openxmlformats.org/officeDocument/2006/relationships/slideLayout" Target="../slideLayouts/slideLayout308.xml"/><Relationship Id="rId6" Type="http://schemas.openxmlformats.org/officeDocument/2006/relationships/slideLayout" Target="../slideLayouts/slideLayout313.xml"/><Relationship Id="rId11" Type="http://schemas.openxmlformats.org/officeDocument/2006/relationships/slideLayout" Target="../slideLayouts/slideLayout318.xml"/><Relationship Id="rId5" Type="http://schemas.openxmlformats.org/officeDocument/2006/relationships/slideLayout" Target="../slideLayouts/slideLayout312.xml"/><Relationship Id="rId15" Type="http://schemas.openxmlformats.org/officeDocument/2006/relationships/theme" Target="../theme/theme33.xml"/><Relationship Id="rId10" Type="http://schemas.openxmlformats.org/officeDocument/2006/relationships/slideLayout" Target="../slideLayouts/slideLayout317.xml"/><Relationship Id="rId4" Type="http://schemas.openxmlformats.org/officeDocument/2006/relationships/slideLayout" Target="../slideLayouts/slideLayout311.xml"/><Relationship Id="rId9" Type="http://schemas.openxmlformats.org/officeDocument/2006/relationships/slideLayout" Target="../slideLayouts/slideLayout316.xml"/><Relationship Id="rId14" Type="http://schemas.openxmlformats.org/officeDocument/2006/relationships/slideLayout" Target="../slideLayouts/slideLayout321.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29.xml"/><Relationship Id="rId13" Type="http://schemas.openxmlformats.org/officeDocument/2006/relationships/image" Target="../media/image16.jpeg"/><Relationship Id="rId3" Type="http://schemas.openxmlformats.org/officeDocument/2006/relationships/slideLayout" Target="../slideLayouts/slideLayout324.xml"/><Relationship Id="rId7" Type="http://schemas.openxmlformats.org/officeDocument/2006/relationships/slideLayout" Target="../slideLayouts/slideLayout328.xml"/><Relationship Id="rId12" Type="http://schemas.openxmlformats.org/officeDocument/2006/relationships/theme" Target="../theme/theme34.xml"/><Relationship Id="rId2" Type="http://schemas.openxmlformats.org/officeDocument/2006/relationships/slideLayout" Target="../slideLayouts/slideLayout323.xml"/><Relationship Id="rId1" Type="http://schemas.openxmlformats.org/officeDocument/2006/relationships/slideLayout" Target="../slideLayouts/slideLayout322.xml"/><Relationship Id="rId6" Type="http://schemas.openxmlformats.org/officeDocument/2006/relationships/slideLayout" Target="../slideLayouts/slideLayout327.xml"/><Relationship Id="rId11" Type="http://schemas.openxmlformats.org/officeDocument/2006/relationships/slideLayout" Target="../slideLayouts/slideLayout332.xml"/><Relationship Id="rId5" Type="http://schemas.openxmlformats.org/officeDocument/2006/relationships/slideLayout" Target="../slideLayouts/slideLayout326.xml"/><Relationship Id="rId10" Type="http://schemas.openxmlformats.org/officeDocument/2006/relationships/slideLayout" Target="../slideLayouts/slideLayout331.xml"/><Relationship Id="rId4" Type="http://schemas.openxmlformats.org/officeDocument/2006/relationships/slideLayout" Target="../slideLayouts/slideLayout325.xml"/><Relationship Id="rId9" Type="http://schemas.openxmlformats.org/officeDocument/2006/relationships/slideLayout" Target="../slideLayouts/slideLayout330.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40.xml"/><Relationship Id="rId3" Type="http://schemas.openxmlformats.org/officeDocument/2006/relationships/slideLayout" Target="../slideLayouts/slideLayout335.xml"/><Relationship Id="rId7" Type="http://schemas.openxmlformats.org/officeDocument/2006/relationships/slideLayout" Target="../slideLayouts/slideLayout339.xml"/><Relationship Id="rId12" Type="http://schemas.openxmlformats.org/officeDocument/2006/relationships/theme" Target="../theme/theme35.xml"/><Relationship Id="rId2" Type="http://schemas.openxmlformats.org/officeDocument/2006/relationships/slideLayout" Target="../slideLayouts/slideLayout334.xml"/><Relationship Id="rId1" Type="http://schemas.openxmlformats.org/officeDocument/2006/relationships/slideLayout" Target="../slideLayouts/slideLayout333.xml"/><Relationship Id="rId6" Type="http://schemas.openxmlformats.org/officeDocument/2006/relationships/slideLayout" Target="../slideLayouts/slideLayout338.xml"/><Relationship Id="rId11" Type="http://schemas.openxmlformats.org/officeDocument/2006/relationships/slideLayout" Target="../slideLayouts/slideLayout343.xml"/><Relationship Id="rId5" Type="http://schemas.openxmlformats.org/officeDocument/2006/relationships/slideLayout" Target="../slideLayouts/slideLayout337.xml"/><Relationship Id="rId10" Type="http://schemas.openxmlformats.org/officeDocument/2006/relationships/slideLayout" Target="../slideLayouts/slideLayout342.xml"/><Relationship Id="rId4" Type="http://schemas.openxmlformats.org/officeDocument/2006/relationships/slideLayout" Target="../slideLayouts/slideLayout336.xml"/><Relationship Id="rId9" Type="http://schemas.openxmlformats.org/officeDocument/2006/relationships/slideLayout" Target="../slideLayouts/slideLayout341.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51.xml"/><Relationship Id="rId3" Type="http://schemas.openxmlformats.org/officeDocument/2006/relationships/slideLayout" Target="../slideLayouts/slideLayout346.xml"/><Relationship Id="rId7" Type="http://schemas.openxmlformats.org/officeDocument/2006/relationships/slideLayout" Target="../slideLayouts/slideLayout350.xml"/><Relationship Id="rId12" Type="http://schemas.openxmlformats.org/officeDocument/2006/relationships/theme" Target="../theme/theme36.xml"/><Relationship Id="rId2" Type="http://schemas.openxmlformats.org/officeDocument/2006/relationships/slideLayout" Target="../slideLayouts/slideLayout345.xml"/><Relationship Id="rId1" Type="http://schemas.openxmlformats.org/officeDocument/2006/relationships/slideLayout" Target="../slideLayouts/slideLayout344.xml"/><Relationship Id="rId6" Type="http://schemas.openxmlformats.org/officeDocument/2006/relationships/slideLayout" Target="../slideLayouts/slideLayout349.xml"/><Relationship Id="rId11" Type="http://schemas.openxmlformats.org/officeDocument/2006/relationships/slideLayout" Target="../slideLayouts/slideLayout354.xml"/><Relationship Id="rId5" Type="http://schemas.openxmlformats.org/officeDocument/2006/relationships/slideLayout" Target="../slideLayouts/slideLayout348.xml"/><Relationship Id="rId10" Type="http://schemas.openxmlformats.org/officeDocument/2006/relationships/slideLayout" Target="../slideLayouts/slideLayout353.xml"/><Relationship Id="rId4" Type="http://schemas.openxmlformats.org/officeDocument/2006/relationships/slideLayout" Target="../slideLayouts/slideLayout347.xml"/><Relationship Id="rId9" Type="http://schemas.openxmlformats.org/officeDocument/2006/relationships/slideLayout" Target="../slideLayouts/slideLayout352.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62.xml"/><Relationship Id="rId13" Type="http://schemas.openxmlformats.org/officeDocument/2006/relationships/slideLayout" Target="../slideLayouts/slideLayout367.xml"/><Relationship Id="rId3" Type="http://schemas.openxmlformats.org/officeDocument/2006/relationships/slideLayout" Target="../slideLayouts/slideLayout357.xml"/><Relationship Id="rId7" Type="http://schemas.openxmlformats.org/officeDocument/2006/relationships/slideLayout" Target="../slideLayouts/slideLayout361.xml"/><Relationship Id="rId12" Type="http://schemas.openxmlformats.org/officeDocument/2006/relationships/slideLayout" Target="../slideLayouts/slideLayout366.xml"/><Relationship Id="rId2" Type="http://schemas.openxmlformats.org/officeDocument/2006/relationships/slideLayout" Target="../slideLayouts/slideLayout356.xml"/><Relationship Id="rId1" Type="http://schemas.openxmlformats.org/officeDocument/2006/relationships/slideLayout" Target="../slideLayouts/slideLayout355.xml"/><Relationship Id="rId6" Type="http://schemas.openxmlformats.org/officeDocument/2006/relationships/slideLayout" Target="../slideLayouts/slideLayout360.xml"/><Relationship Id="rId11" Type="http://schemas.openxmlformats.org/officeDocument/2006/relationships/slideLayout" Target="../slideLayouts/slideLayout365.xml"/><Relationship Id="rId5" Type="http://schemas.openxmlformats.org/officeDocument/2006/relationships/slideLayout" Target="../slideLayouts/slideLayout359.xml"/><Relationship Id="rId15" Type="http://schemas.openxmlformats.org/officeDocument/2006/relationships/theme" Target="../theme/theme37.xml"/><Relationship Id="rId10" Type="http://schemas.openxmlformats.org/officeDocument/2006/relationships/slideLayout" Target="../slideLayouts/slideLayout364.xml"/><Relationship Id="rId4" Type="http://schemas.openxmlformats.org/officeDocument/2006/relationships/slideLayout" Target="../slideLayouts/slideLayout358.xml"/><Relationship Id="rId9" Type="http://schemas.openxmlformats.org/officeDocument/2006/relationships/slideLayout" Target="../slideLayouts/slideLayout363.xml"/><Relationship Id="rId14" Type="http://schemas.openxmlformats.org/officeDocument/2006/relationships/slideLayout" Target="../slideLayouts/slideLayout368.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76.xml"/><Relationship Id="rId13" Type="http://schemas.openxmlformats.org/officeDocument/2006/relationships/image" Target="../media/image16.jpeg"/><Relationship Id="rId3" Type="http://schemas.openxmlformats.org/officeDocument/2006/relationships/slideLayout" Target="../slideLayouts/slideLayout371.xml"/><Relationship Id="rId7" Type="http://schemas.openxmlformats.org/officeDocument/2006/relationships/slideLayout" Target="../slideLayouts/slideLayout375.xml"/><Relationship Id="rId12" Type="http://schemas.openxmlformats.org/officeDocument/2006/relationships/theme" Target="../theme/theme38.xml"/><Relationship Id="rId2" Type="http://schemas.openxmlformats.org/officeDocument/2006/relationships/slideLayout" Target="../slideLayouts/slideLayout370.xml"/><Relationship Id="rId1" Type="http://schemas.openxmlformats.org/officeDocument/2006/relationships/slideLayout" Target="../slideLayouts/slideLayout369.xml"/><Relationship Id="rId6" Type="http://schemas.openxmlformats.org/officeDocument/2006/relationships/slideLayout" Target="../slideLayouts/slideLayout374.xml"/><Relationship Id="rId11" Type="http://schemas.openxmlformats.org/officeDocument/2006/relationships/slideLayout" Target="../slideLayouts/slideLayout379.xml"/><Relationship Id="rId5" Type="http://schemas.openxmlformats.org/officeDocument/2006/relationships/slideLayout" Target="../slideLayouts/slideLayout373.xml"/><Relationship Id="rId10" Type="http://schemas.openxmlformats.org/officeDocument/2006/relationships/slideLayout" Target="../slideLayouts/slideLayout378.xml"/><Relationship Id="rId4" Type="http://schemas.openxmlformats.org/officeDocument/2006/relationships/slideLayout" Target="../slideLayouts/slideLayout372.xml"/><Relationship Id="rId9" Type="http://schemas.openxmlformats.org/officeDocument/2006/relationships/slideLayout" Target="../slideLayouts/slideLayout377.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87.xml"/><Relationship Id="rId13" Type="http://schemas.openxmlformats.org/officeDocument/2006/relationships/slideLayout" Target="../slideLayouts/slideLayout392.xml"/><Relationship Id="rId3" Type="http://schemas.openxmlformats.org/officeDocument/2006/relationships/slideLayout" Target="../slideLayouts/slideLayout382.xml"/><Relationship Id="rId7" Type="http://schemas.openxmlformats.org/officeDocument/2006/relationships/slideLayout" Target="../slideLayouts/slideLayout386.xml"/><Relationship Id="rId12" Type="http://schemas.openxmlformats.org/officeDocument/2006/relationships/slideLayout" Target="../slideLayouts/slideLayout391.xml"/><Relationship Id="rId2" Type="http://schemas.openxmlformats.org/officeDocument/2006/relationships/slideLayout" Target="../slideLayouts/slideLayout381.xml"/><Relationship Id="rId1" Type="http://schemas.openxmlformats.org/officeDocument/2006/relationships/slideLayout" Target="../slideLayouts/slideLayout380.xml"/><Relationship Id="rId6" Type="http://schemas.openxmlformats.org/officeDocument/2006/relationships/slideLayout" Target="../slideLayouts/slideLayout385.xml"/><Relationship Id="rId11" Type="http://schemas.openxmlformats.org/officeDocument/2006/relationships/slideLayout" Target="../slideLayouts/slideLayout390.xml"/><Relationship Id="rId5" Type="http://schemas.openxmlformats.org/officeDocument/2006/relationships/slideLayout" Target="../slideLayouts/slideLayout384.xml"/><Relationship Id="rId15" Type="http://schemas.openxmlformats.org/officeDocument/2006/relationships/theme" Target="../theme/theme39.xml"/><Relationship Id="rId10" Type="http://schemas.openxmlformats.org/officeDocument/2006/relationships/slideLayout" Target="../slideLayouts/slideLayout389.xml"/><Relationship Id="rId4" Type="http://schemas.openxmlformats.org/officeDocument/2006/relationships/slideLayout" Target="../slideLayouts/slideLayout383.xml"/><Relationship Id="rId9" Type="http://schemas.openxmlformats.org/officeDocument/2006/relationships/slideLayout" Target="../slideLayouts/slideLayout388.xml"/><Relationship Id="rId14" Type="http://schemas.openxmlformats.org/officeDocument/2006/relationships/slideLayout" Target="../slideLayouts/slideLayout393.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15.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01.xml"/><Relationship Id="rId13" Type="http://schemas.openxmlformats.org/officeDocument/2006/relationships/image" Target="../media/image16.jpeg"/><Relationship Id="rId3" Type="http://schemas.openxmlformats.org/officeDocument/2006/relationships/slideLayout" Target="../slideLayouts/slideLayout396.xml"/><Relationship Id="rId7" Type="http://schemas.openxmlformats.org/officeDocument/2006/relationships/slideLayout" Target="../slideLayouts/slideLayout400.xml"/><Relationship Id="rId12" Type="http://schemas.openxmlformats.org/officeDocument/2006/relationships/theme" Target="../theme/theme40.xml"/><Relationship Id="rId2" Type="http://schemas.openxmlformats.org/officeDocument/2006/relationships/slideLayout" Target="../slideLayouts/slideLayout395.xml"/><Relationship Id="rId1" Type="http://schemas.openxmlformats.org/officeDocument/2006/relationships/slideLayout" Target="../slideLayouts/slideLayout394.xml"/><Relationship Id="rId6" Type="http://schemas.openxmlformats.org/officeDocument/2006/relationships/slideLayout" Target="../slideLayouts/slideLayout399.xml"/><Relationship Id="rId11" Type="http://schemas.openxmlformats.org/officeDocument/2006/relationships/slideLayout" Target="../slideLayouts/slideLayout404.xml"/><Relationship Id="rId5" Type="http://schemas.openxmlformats.org/officeDocument/2006/relationships/slideLayout" Target="../slideLayouts/slideLayout398.xml"/><Relationship Id="rId10" Type="http://schemas.openxmlformats.org/officeDocument/2006/relationships/slideLayout" Target="../slideLayouts/slideLayout403.xml"/><Relationship Id="rId4" Type="http://schemas.openxmlformats.org/officeDocument/2006/relationships/slideLayout" Target="../slideLayouts/slideLayout397.xml"/><Relationship Id="rId9" Type="http://schemas.openxmlformats.org/officeDocument/2006/relationships/slideLayout" Target="../slideLayouts/slideLayout402.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12.xml"/><Relationship Id="rId13" Type="http://schemas.openxmlformats.org/officeDocument/2006/relationships/image" Target="../media/image16.jpeg"/><Relationship Id="rId3" Type="http://schemas.openxmlformats.org/officeDocument/2006/relationships/slideLayout" Target="../slideLayouts/slideLayout407.xml"/><Relationship Id="rId7" Type="http://schemas.openxmlformats.org/officeDocument/2006/relationships/slideLayout" Target="../slideLayouts/slideLayout411.xml"/><Relationship Id="rId12" Type="http://schemas.openxmlformats.org/officeDocument/2006/relationships/theme" Target="../theme/theme41.xml"/><Relationship Id="rId2" Type="http://schemas.openxmlformats.org/officeDocument/2006/relationships/slideLayout" Target="../slideLayouts/slideLayout406.xml"/><Relationship Id="rId1" Type="http://schemas.openxmlformats.org/officeDocument/2006/relationships/slideLayout" Target="../slideLayouts/slideLayout405.xml"/><Relationship Id="rId6" Type="http://schemas.openxmlformats.org/officeDocument/2006/relationships/slideLayout" Target="../slideLayouts/slideLayout410.xml"/><Relationship Id="rId11" Type="http://schemas.openxmlformats.org/officeDocument/2006/relationships/slideLayout" Target="../slideLayouts/slideLayout415.xml"/><Relationship Id="rId5" Type="http://schemas.openxmlformats.org/officeDocument/2006/relationships/slideLayout" Target="../slideLayouts/slideLayout409.xml"/><Relationship Id="rId10" Type="http://schemas.openxmlformats.org/officeDocument/2006/relationships/slideLayout" Target="../slideLayouts/slideLayout414.xml"/><Relationship Id="rId4" Type="http://schemas.openxmlformats.org/officeDocument/2006/relationships/slideLayout" Target="../slideLayouts/slideLayout408.xml"/><Relationship Id="rId9" Type="http://schemas.openxmlformats.org/officeDocument/2006/relationships/slideLayout" Target="../slideLayouts/slideLayout413.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23.xml"/><Relationship Id="rId3" Type="http://schemas.openxmlformats.org/officeDocument/2006/relationships/slideLayout" Target="../slideLayouts/slideLayout418.xml"/><Relationship Id="rId7" Type="http://schemas.openxmlformats.org/officeDocument/2006/relationships/slideLayout" Target="../slideLayouts/slideLayout422.xml"/><Relationship Id="rId12" Type="http://schemas.openxmlformats.org/officeDocument/2006/relationships/theme" Target="../theme/theme42.xml"/><Relationship Id="rId2" Type="http://schemas.openxmlformats.org/officeDocument/2006/relationships/slideLayout" Target="../slideLayouts/slideLayout417.xml"/><Relationship Id="rId1" Type="http://schemas.openxmlformats.org/officeDocument/2006/relationships/slideLayout" Target="../slideLayouts/slideLayout416.xml"/><Relationship Id="rId6" Type="http://schemas.openxmlformats.org/officeDocument/2006/relationships/slideLayout" Target="../slideLayouts/slideLayout421.xml"/><Relationship Id="rId11" Type="http://schemas.openxmlformats.org/officeDocument/2006/relationships/slideLayout" Target="../slideLayouts/slideLayout426.xml"/><Relationship Id="rId5" Type="http://schemas.openxmlformats.org/officeDocument/2006/relationships/slideLayout" Target="../slideLayouts/slideLayout420.xml"/><Relationship Id="rId10" Type="http://schemas.openxmlformats.org/officeDocument/2006/relationships/slideLayout" Target="../slideLayouts/slideLayout425.xml"/><Relationship Id="rId4" Type="http://schemas.openxmlformats.org/officeDocument/2006/relationships/slideLayout" Target="../slideLayouts/slideLayout419.xml"/><Relationship Id="rId9" Type="http://schemas.openxmlformats.org/officeDocument/2006/relationships/slideLayout" Target="../slideLayouts/slideLayout424.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34.xml"/><Relationship Id="rId13" Type="http://schemas.openxmlformats.org/officeDocument/2006/relationships/image" Target="../media/image18.png"/><Relationship Id="rId3" Type="http://schemas.openxmlformats.org/officeDocument/2006/relationships/slideLayout" Target="../slideLayouts/slideLayout429.xml"/><Relationship Id="rId7" Type="http://schemas.openxmlformats.org/officeDocument/2006/relationships/slideLayout" Target="../slideLayouts/slideLayout433.xml"/><Relationship Id="rId12" Type="http://schemas.openxmlformats.org/officeDocument/2006/relationships/image" Target="../media/image17.emf"/><Relationship Id="rId2" Type="http://schemas.openxmlformats.org/officeDocument/2006/relationships/slideLayout" Target="../slideLayouts/slideLayout428.xml"/><Relationship Id="rId16" Type="http://schemas.openxmlformats.org/officeDocument/2006/relationships/image" Target="../media/image21.png"/><Relationship Id="rId1" Type="http://schemas.openxmlformats.org/officeDocument/2006/relationships/slideLayout" Target="../slideLayouts/slideLayout427.xml"/><Relationship Id="rId6" Type="http://schemas.openxmlformats.org/officeDocument/2006/relationships/slideLayout" Target="../slideLayouts/slideLayout432.xml"/><Relationship Id="rId11" Type="http://schemas.openxmlformats.org/officeDocument/2006/relationships/theme" Target="../theme/theme43.xml"/><Relationship Id="rId5" Type="http://schemas.openxmlformats.org/officeDocument/2006/relationships/slideLayout" Target="../slideLayouts/slideLayout431.xml"/><Relationship Id="rId15" Type="http://schemas.openxmlformats.org/officeDocument/2006/relationships/image" Target="../media/image20.png"/><Relationship Id="rId10" Type="http://schemas.openxmlformats.org/officeDocument/2006/relationships/slideLayout" Target="../slideLayouts/slideLayout436.xml"/><Relationship Id="rId4" Type="http://schemas.openxmlformats.org/officeDocument/2006/relationships/slideLayout" Target="../slideLayouts/slideLayout430.xml"/><Relationship Id="rId9" Type="http://schemas.openxmlformats.org/officeDocument/2006/relationships/slideLayout" Target="../slideLayouts/slideLayout435.xml"/><Relationship Id="rId14" Type="http://schemas.openxmlformats.org/officeDocument/2006/relationships/image" Target="../media/image19.png"/></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44.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55.xml"/><Relationship Id="rId13" Type="http://schemas.openxmlformats.org/officeDocument/2006/relationships/image" Target="../media/image7.jpeg"/><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45.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 Id="rId14" Type="http://schemas.openxmlformats.org/officeDocument/2006/relationships/image" Target="../media/image11.png"/></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66.xml"/><Relationship Id="rId13" Type="http://schemas.openxmlformats.org/officeDocument/2006/relationships/theme" Target="../theme/theme4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slideLayout" Target="../slideLayouts/slideLayout470.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78.xml"/><Relationship Id="rId13" Type="http://schemas.openxmlformats.org/officeDocument/2006/relationships/image" Target="../media/image22.png"/><Relationship Id="rId3" Type="http://schemas.openxmlformats.org/officeDocument/2006/relationships/slideLayout" Target="../slideLayouts/slideLayout473.xml"/><Relationship Id="rId7" Type="http://schemas.openxmlformats.org/officeDocument/2006/relationships/slideLayout" Target="../slideLayouts/slideLayout477.xml"/><Relationship Id="rId12" Type="http://schemas.openxmlformats.org/officeDocument/2006/relationships/theme" Target="../theme/theme47.xml"/><Relationship Id="rId2" Type="http://schemas.openxmlformats.org/officeDocument/2006/relationships/slideLayout" Target="../slideLayouts/slideLayout472.xml"/><Relationship Id="rId16" Type="http://schemas.openxmlformats.org/officeDocument/2006/relationships/image" Target="../media/image25.png"/><Relationship Id="rId1" Type="http://schemas.openxmlformats.org/officeDocument/2006/relationships/slideLayout" Target="../slideLayouts/slideLayout471.xml"/><Relationship Id="rId6" Type="http://schemas.openxmlformats.org/officeDocument/2006/relationships/slideLayout" Target="../slideLayouts/slideLayout476.xml"/><Relationship Id="rId11" Type="http://schemas.openxmlformats.org/officeDocument/2006/relationships/slideLayout" Target="../slideLayouts/slideLayout481.xml"/><Relationship Id="rId5" Type="http://schemas.openxmlformats.org/officeDocument/2006/relationships/slideLayout" Target="../slideLayouts/slideLayout475.xml"/><Relationship Id="rId15" Type="http://schemas.openxmlformats.org/officeDocument/2006/relationships/image" Target="../media/image24.png"/><Relationship Id="rId10" Type="http://schemas.openxmlformats.org/officeDocument/2006/relationships/slideLayout" Target="../slideLayouts/slideLayout480.xml"/><Relationship Id="rId4" Type="http://schemas.openxmlformats.org/officeDocument/2006/relationships/slideLayout" Target="../slideLayouts/slideLayout474.xml"/><Relationship Id="rId9" Type="http://schemas.openxmlformats.org/officeDocument/2006/relationships/slideLayout" Target="../slideLayouts/slideLayout479.xml"/><Relationship Id="rId14" Type="http://schemas.openxmlformats.org/officeDocument/2006/relationships/image" Target="../media/image23.png"/></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89.xml"/><Relationship Id="rId13" Type="http://schemas.openxmlformats.org/officeDocument/2006/relationships/image" Target="../media/image1.jpeg"/><Relationship Id="rId3" Type="http://schemas.openxmlformats.org/officeDocument/2006/relationships/slideLayout" Target="../slideLayouts/slideLayout484.xml"/><Relationship Id="rId7" Type="http://schemas.openxmlformats.org/officeDocument/2006/relationships/slideLayout" Target="../slideLayouts/slideLayout488.xml"/><Relationship Id="rId12" Type="http://schemas.openxmlformats.org/officeDocument/2006/relationships/theme" Target="../theme/theme48.xml"/><Relationship Id="rId17" Type="http://schemas.openxmlformats.org/officeDocument/2006/relationships/image" Target="../media/image5.png"/><Relationship Id="rId2" Type="http://schemas.openxmlformats.org/officeDocument/2006/relationships/slideLayout" Target="../slideLayouts/slideLayout483.xml"/><Relationship Id="rId16" Type="http://schemas.openxmlformats.org/officeDocument/2006/relationships/image" Target="../media/image4.png"/><Relationship Id="rId1" Type="http://schemas.openxmlformats.org/officeDocument/2006/relationships/slideLayout" Target="../slideLayouts/slideLayout482.xml"/><Relationship Id="rId6" Type="http://schemas.openxmlformats.org/officeDocument/2006/relationships/slideLayout" Target="../slideLayouts/slideLayout487.xml"/><Relationship Id="rId11" Type="http://schemas.openxmlformats.org/officeDocument/2006/relationships/slideLayout" Target="../slideLayouts/slideLayout492.xml"/><Relationship Id="rId5" Type="http://schemas.openxmlformats.org/officeDocument/2006/relationships/slideLayout" Target="../slideLayouts/slideLayout486.xml"/><Relationship Id="rId15" Type="http://schemas.openxmlformats.org/officeDocument/2006/relationships/image" Target="../media/image3.png"/><Relationship Id="rId10" Type="http://schemas.openxmlformats.org/officeDocument/2006/relationships/slideLayout" Target="../slideLayouts/slideLayout491.xml"/><Relationship Id="rId4" Type="http://schemas.openxmlformats.org/officeDocument/2006/relationships/slideLayout" Target="../slideLayouts/slideLayout485.xml"/><Relationship Id="rId9" Type="http://schemas.openxmlformats.org/officeDocument/2006/relationships/slideLayout" Target="../slideLayouts/slideLayout490.xml"/><Relationship Id="rId14" Type="http://schemas.openxmlformats.org/officeDocument/2006/relationships/image" Target="../media/image2.png"/></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00.xml"/><Relationship Id="rId13" Type="http://schemas.openxmlformats.org/officeDocument/2006/relationships/image" Target="../media/image26.jpeg"/><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49.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17.xml"/><Relationship Id="rId1" Type="http://schemas.openxmlformats.org/officeDocument/2006/relationships/slideLayout" Target="../slideLayouts/slideLayout16.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11.xml"/><Relationship Id="rId13" Type="http://schemas.openxmlformats.org/officeDocument/2006/relationships/slideLayout" Target="../slideLayouts/slideLayout516.xml"/><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slideLayout" Target="../slideLayouts/slideLayout515.xml"/><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24.xml"/><Relationship Id="rId13" Type="http://schemas.openxmlformats.org/officeDocument/2006/relationships/slideLayout" Target="../slideLayouts/slideLayout529.xml"/><Relationship Id="rId3" Type="http://schemas.openxmlformats.org/officeDocument/2006/relationships/slideLayout" Target="../slideLayouts/slideLayout519.xml"/><Relationship Id="rId7" Type="http://schemas.openxmlformats.org/officeDocument/2006/relationships/slideLayout" Target="../slideLayouts/slideLayout523.xml"/><Relationship Id="rId12" Type="http://schemas.openxmlformats.org/officeDocument/2006/relationships/slideLayout" Target="../slideLayouts/slideLayout528.xml"/><Relationship Id="rId17" Type="http://schemas.openxmlformats.org/officeDocument/2006/relationships/image" Target="../media/image28.png"/><Relationship Id="rId2" Type="http://schemas.openxmlformats.org/officeDocument/2006/relationships/slideLayout" Target="../slideLayouts/slideLayout518.xml"/><Relationship Id="rId16" Type="http://schemas.openxmlformats.org/officeDocument/2006/relationships/image" Target="../media/image27.png"/><Relationship Id="rId1" Type="http://schemas.openxmlformats.org/officeDocument/2006/relationships/slideLayout" Target="../slideLayouts/slideLayout517.xml"/><Relationship Id="rId6" Type="http://schemas.openxmlformats.org/officeDocument/2006/relationships/slideLayout" Target="../slideLayouts/slideLayout522.xml"/><Relationship Id="rId11" Type="http://schemas.openxmlformats.org/officeDocument/2006/relationships/slideLayout" Target="../slideLayouts/slideLayout527.xml"/><Relationship Id="rId5" Type="http://schemas.openxmlformats.org/officeDocument/2006/relationships/slideLayout" Target="../slideLayouts/slideLayout521.xml"/><Relationship Id="rId15" Type="http://schemas.openxmlformats.org/officeDocument/2006/relationships/theme" Target="../theme/theme51.xml"/><Relationship Id="rId10" Type="http://schemas.openxmlformats.org/officeDocument/2006/relationships/slideLayout" Target="../slideLayouts/slideLayout526.xml"/><Relationship Id="rId4" Type="http://schemas.openxmlformats.org/officeDocument/2006/relationships/slideLayout" Target="../slideLayouts/slideLayout520.xml"/><Relationship Id="rId9" Type="http://schemas.openxmlformats.org/officeDocument/2006/relationships/slideLayout" Target="../slideLayouts/slideLayout525.xml"/><Relationship Id="rId14" Type="http://schemas.openxmlformats.org/officeDocument/2006/relationships/slideLayout" Target="../slideLayouts/slideLayout530.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38.xml"/><Relationship Id="rId3" Type="http://schemas.openxmlformats.org/officeDocument/2006/relationships/slideLayout" Target="../slideLayouts/slideLayout533.xml"/><Relationship Id="rId7" Type="http://schemas.openxmlformats.org/officeDocument/2006/relationships/slideLayout" Target="../slideLayouts/slideLayout537.xml"/><Relationship Id="rId12" Type="http://schemas.openxmlformats.org/officeDocument/2006/relationships/theme" Target="../theme/theme52.xml"/><Relationship Id="rId2" Type="http://schemas.openxmlformats.org/officeDocument/2006/relationships/slideLayout" Target="../slideLayouts/slideLayout532.xml"/><Relationship Id="rId1" Type="http://schemas.openxmlformats.org/officeDocument/2006/relationships/slideLayout" Target="../slideLayouts/slideLayout531.xml"/><Relationship Id="rId6" Type="http://schemas.openxmlformats.org/officeDocument/2006/relationships/slideLayout" Target="../slideLayouts/slideLayout536.xml"/><Relationship Id="rId11" Type="http://schemas.openxmlformats.org/officeDocument/2006/relationships/slideLayout" Target="../slideLayouts/slideLayout541.xml"/><Relationship Id="rId5" Type="http://schemas.openxmlformats.org/officeDocument/2006/relationships/slideLayout" Target="../slideLayouts/slideLayout535.xml"/><Relationship Id="rId10" Type="http://schemas.openxmlformats.org/officeDocument/2006/relationships/slideLayout" Target="../slideLayouts/slideLayout540.xml"/><Relationship Id="rId4" Type="http://schemas.openxmlformats.org/officeDocument/2006/relationships/slideLayout" Target="../slideLayouts/slideLayout534.xml"/><Relationship Id="rId9" Type="http://schemas.openxmlformats.org/officeDocument/2006/relationships/slideLayout" Target="../slideLayouts/slideLayout539.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49.xml"/><Relationship Id="rId3" Type="http://schemas.openxmlformats.org/officeDocument/2006/relationships/slideLayout" Target="../slideLayouts/slideLayout544.xml"/><Relationship Id="rId7" Type="http://schemas.openxmlformats.org/officeDocument/2006/relationships/slideLayout" Target="../slideLayouts/slideLayout548.xml"/><Relationship Id="rId12" Type="http://schemas.openxmlformats.org/officeDocument/2006/relationships/theme" Target="../theme/theme53.xml"/><Relationship Id="rId2" Type="http://schemas.openxmlformats.org/officeDocument/2006/relationships/slideLayout" Target="../slideLayouts/slideLayout543.xml"/><Relationship Id="rId1" Type="http://schemas.openxmlformats.org/officeDocument/2006/relationships/slideLayout" Target="../slideLayouts/slideLayout542.xml"/><Relationship Id="rId6" Type="http://schemas.openxmlformats.org/officeDocument/2006/relationships/slideLayout" Target="../slideLayouts/slideLayout547.xml"/><Relationship Id="rId11" Type="http://schemas.openxmlformats.org/officeDocument/2006/relationships/slideLayout" Target="../slideLayouts/slideLayout552.xml"/><Relationship Id="rId5" Type="http://schemas.openxmlformats.org/officeDocument/2006/relationships/slideLayout" Target="../slideLayouts/slideLayout546.xml"/><Relationship Id="rId10" Type="http://schemas.openxmlformats.org/officeDocument/2006/relationships/slideLayout" Target="../slideLayouts/slideLayout551.xml"/><Relationship Id="rId4" Type="http://schemas.openxmlformats.org/officeDocument/2006/relationships/slideLayout" Target="../slideLayouts/slideLayout545.xml"/><Relationship Id="rId9" Type="http://schemas.openxmlformats.org/officeDocument/2006/relationships/slideLayout" Target="../slideLayouts/slideLayout550.xml"/></Relationships>
</file>

<file path=ppt/slideMasters/_rels/slideMaster54.xml.rels><?xml version="1.0" encoding="UTF-8" standalone="yes"?>
<Relationships xmlns="http://schemas.openxmlformats.org/package/2006/relationships"><Relationship Id="rId3" Type="http://schemas.openxmlformats.org/officeDocument/2006/relationships/slideLayout" Target="../slideLayouts/slideLayout555.xml"/><Relationship Id="rId2" Type="http://schemas.openxmlformats.org/officeDocument/2006/relationships/slideLayout" Target="../slideLayouts/slideLayout554.xml"/><Relationship Id="rId1" Type="http://schemas.openxmlformats.org/officeDocument/2006/relationships/slideLayout" Target="../slideLayouts/slideLayout553.xml"/><Relationship Id="rId6" Type="http://schemas.openxmlformats.org/officeDocument/2006/relationships/theme" Target="../theme/theme54.xml"/><Relationship Id="rId5" Type="http://schemas.openxmlformats.org/officeDocument/2006/relationships/slideLayout" Target="../slideLayouts/slideLayout557.xml"/><Relationship Id="rId4" Type="http://schemas.openxmlformats.org/officeDocument/2006/relationships/slideLayout" Target="../slideLayouts/slideLayout55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65.xml"/><Relationship Id="rId3" Type="http://schemas.openxmlformats.org/officeDocument/2006/relationships/slideLayout" Target="../slideLayouts/slideLayout560.xml"/><Relationship Id="rId7" Type="http://schemas.openxmlformats.org/officeDocument/2006/relationships/slideLayout" Target="../slideLayouts/slideLayout564.xml"/><Relationship Id="rId12" Type="http://schemas.openxmlformats.org/officeDocument/2006/relationships/theme" Target="../theme/theme55.xml"/><Relationship Id="rId2" Type="http://schemas.openxmlformats.org/officeDocument/2006/relationships/slideLayout" Target="../slideLayouts/slideLayout559.xml"/><Relationship Id="rId1" Type="http://schemas.openxmlformats.org/officeDocument/2006/relationships/slideLayout" Target="../slideLayouts/slideLayout558.xml"/><Relationship Id="rId6" Type="http://schemas.openxmlformats.org/officeDocument/2006/relationships/slideLayout" Target="../slideLayouts/slideLayout563.xml"/><Relationship Id="rId11" Type="http://schemas.openxmlformats.org/officeDocument/2006/relationships/slideLayout" Target="../slideLayouts/slideLayout568.xml"/><Relationship Id="rId5" Type="http://schemas.openxmlformats.org/officeDocument/2006/relationships/slideLayout" Target="../slideLayouts/slideLayout562.xml"/><Relationship Id="rId10" Type="http://schemas.openxmlformats.org/officeDocument/2006/relationships/slideLayout" Target="../slideLayouts/slideLayout567.xml"/><Relationship Id="rId4" Type="http://schemas.openxmlformats.org/officeDocument/2006/relationships/slideLayout" Target="../slideLayouts/slideLayout561.xml"/><Relationship Id="rId9" Type="http://schemas.openxmlformats.org/officeDocument/2006/relationships/slideLayout" Target="../slideLayouts/slideLayout566.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76.xml"/><Relationship Id="rId13" Type="http://schemas.openxmlformats.org/officeDocument/2006/relationships/image" Target="../media/image7.jpeg"/><Relationship Id="rId3" Type="http://schemas.openxmlformats.org/officeDocument/2006/relationships/slideLayout" Target="../slideLayouts/slideLayout571.xml"/><Relationship Id="rId7" Type="http://schemas.openxmlformats.org/officeDocument/2006/relationships/slideLayout" Target="../slideLayouts/slideLayout575.xml"/><Relationship Id="rId12" Type="http://schemas.openxmlformats.org/officeDocument/2006/relationships/theme" Target="../theme/theme56.xml"/><Relationship Id="rId17" Type="http://schemas.openxmlformats.org/officeDocument/2006/relationships/image" Target="../media/image11.png"/><Relationship Id="rId2" Type="http://schemas.openxmlformats.org/officeDocument/2006/relationships/slideLayout" Target="../slideLayouts/slideLayout570.xml"/><Relationship Id="rId16" Type="http://schemas.openxmlformats.org/officeDocument/2006/relationships/image" Target="../media/image10.png"/><Relationship Id="rId1" Type="http://schemas.openxmlformats.org/officeDocument/2006/relationships/slideLayout" Target="../slideLayouts/slideLayout569.xml"/><Relationship Id="rId6" Type="http://schemas.openxmlformats.org/officeDocument/2006/relationships/slideLayout" Target="../slideLayouts/slideLayout574.xml"/><Relationship Id="rId11" Type="http://schemas.openxmlformats.org/officeDocument/2006/relationships/slideLayout" Target="../slideLayouts/slideLayout579.xml"/><Relationship Id="rId5" Type="http://schemas.openxmlformats.org/officeDocument/2006/relationships/slideLayout" Target="../slideLayouts/slideLayout573.xml"/><Relationship Id="rId15" Type="http://schemas.openxmlformats.org/officeDocument/2006/relationships/image" Target="../media/image9.png"/><Relationship Id="rId10" Type="http://schemas.openxmlformats.org/officeDocument/2006/relationships/slideLayout" Target="../slideLayouts/slideLayout578.xml"/><Relationship Id="rId4" Type="http://schemas.openxmlformats.org/officeDocument/2006/relationships/slideLayout" Target="../slideLayouts/slideLayout572.xml"/><Relationship Id="rId9" Type="http://schemas.openxmlformats.org/officeDocument/2006/relationships/slideLayout" Target="../slideLayouts/slideLayout577.xml"/><Relationship Id="rId14" Type="http://schemas.openxmlformats.org/officeDocument/2006/relationships/image" Target="../media/image8.png"/></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87.xml"/><Relationship Id="rId13" Type="http://schemas.openxmlformats.org/officeDocument/2006/relationships/image" Target="NULL"/><Relationship Id="rId3" Type="http://schemas.openxmlformats.org/officeDocument/2006/relationships/slideLayout" Target="../slideLayouts/slideLayout582.xml"/><Relationship Id="rId7" Type="http://schemas.openxmlformats.org/officeDocument/2006/relationships/slideLayout" Target="../slideLayouts/slideLayout586.xml"/><Relationship Id="rId12" Type="http://schemas.openxmlformats.org/officeDocument/2006/relationships/theme" Target="../theme/theme57.xml"/><Relationship Id="rId2" Type="http://schemas.openxmlformats.org/officeDocument/2006/relationships/slideLayout" Target="../slideLayouts/slideLayout581.xml"/><Relationship Id="rId1" Type="http://schemas.openxmlformats.org/officeDocument/2006/relationships/slideLayout" Target="../slideLayouts/slideLayout580.xml"/><Relationship Id="rId6" Type="http://schemas.openxmlformats.org/officeDocument/2006/relationships/slideLayout" Target="../slideLayouts/slideLayout585.xml"/><Relationship Id="rId11" Type="http://schemas.openxmlformats.org/officeDocument/2006/relationships/slideLayout" Target="../slideLayouts/slideLayout590.xml"/><Relationship Id="rId5" Type="http://schemas.openxmlformats.org/officeDocument/2006/relationships/slideLayout" Target="../slideLayouts/slideLayout584.xml"/><Relationship Id="rId10" Type="http://schemas.openxmlformats.org/officeDocument/2006/relationships/slideLayout" Target="../slideLayouts/slideLayout589.xml"/><Relationship Id="rId4" Type="http://schemas.openxmlformats.org/officeDocument/2006/relationships/slideLayout" Target="../slideLayouts/slideLayout583.xml"/><Relationship Id="rId9" Type="http://schemas.openxmlformats.org/officeDocument/2006/relationships/slideLayout" Target="../slideLayouts/slideLayout588.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98.xml"/><Relationship Id="rId13" Type="http://schemas.openxmlformats.org/officeDocument/2006/relationships/image" Target="../media/image15.jpeg"/><Relationship Id="rId3" Type="http://schemas.openxmlformats.org/officeDocument/2006/relationships/slideLayout" Target="../slideLayouts/slideLayout593.xml"/><Relationship Id="rId7" Type="http://schemas.openxmlformats.org/officeDocument/2006/relationships/slideLayout" Target="../slideLayouts/slideLayout597.xml"/><Relationship Id="rId12" Type="http://schemas.openxmlformats.org/officeDocument/2006/relationships/theme" Target="../theme/theme58.xml"/><Relationship Id="rId2" Type="http://schemas.openxmlformats.org/officeDocument/2006/relationships/slideLayout" Target="../slideLayouts/slideLayout592.xml"/><Relationship Id="rId1" Type="http://schemas.openxmlformats.org/officeDocument/2006/relationships/slideLayout" Target="../slideLayouts/slideLayout591.xml"/><Relationship Id="rId6" Type="http://schemas.openxmlformats.org/officeDocument/2006/relationships/slideLayout" Target="../slideLayouts/slideLayout596.xml"/><Relationship Id="rId11" Type="http://schemas.openxmlformats.org/officeDocument/2006/relationships/slideLayout" Target="../slideLayouts/slideLayout601.xml"/><Relationship Id="rId5" Type="http://schemas.openxmlformats.org/officeDocument/2006/relationships/slideLayout" Target="../slideLayouts/slideLayout595.xml"/><Relationship Id="rId10" Type="http://schemas.openxmlformats.org/officeDocument/2006/relationships/slideLayout" Target="../slideLayouts/slideLayout600.xml"/><Relationship Id="rId4" Type="http://schemas.openxmlformats.org/officeDocument/2006/relationships/slideLayout" Target="../slideLayouts/slideLayout594.xml"/><Relationship Id="rId9" Type="http://schemas.openxmlformats.org/officeDocument/2006/relationships/slideLayout" Target="../slideLayouts/slideLayout599.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09.xml"/><Relationship Id="rId3" Type="http://schemas.openxmlformats.org/officeDocument/2006/relationships/slideLayout" Target="../slideLayouts/slideLayout604.xml"/><Relationship Id="rId7" Type="http://schemas.openxmlformats.org/officeDocument/2006/relationships/slideLayout" Target="../slideLayouts/slideLayout608.xml"/><Relationship Id="rId12" Type="http://schemas.openxmlformats.org/officeDocument/2006/relationships/theme" Target="../theme/theme59.xml"/><Relationship Id="rId2" Type="http://schemas.openxmlformats.org/officeDocument/2006/relationships/slideLayout" Target="../slideLayouts/slideLayout603.xml"/><Relationship Id="rId1" Type="http://schemas.openxmlformats.org/officeDocument/2006/relationships/slideLayout" Target="../slideLayouts/slideLayout602.xml"/><Relationship Id="rId6" Type="http://schemas.openxmlformats.org/officeDocument/2006/relationships/slideLayout" Target="../slideLayouts/slideLayout607.xml"/><Relationship Id="rId11" Type="http://schemas.openxmlformats.org/officeDocument/2006/relationships/slideLayout" Target="../slideLayouts/slideLayout612.xml"/><Relationship Id="rId5" Type="http://schemas.openxmlformats.org/officeDocument/2006/relationships/slideLayout" Target="../slideLayouts/slideLayout606.xml"/><Relationship Id="rId10" Type="http://schemas.openxmlformats.org/officeDocument/2006/relationships/slideLayout" Target="../slideLayouts/slideLayout611.xml"/><Relationship Id="rId4" Type="http://schemas.openxmlformats.org/officeDocument/2006/relationships/slideLayout" Target="../slideLayouts/slideLayout605.xml"/><Relationship Id="rId9" Type="http://schemas.openxmlformats.org/officeDocument/2006/relationships/slideLayout" Target="../slideLayouts/slideLayout610.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18.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20.xml"/><Relationship Id="rId3" Type="http://schemas.openxmlformats.org/officeDocument/2006/relationships/slideLayout" Target="../slideLayouts/slideLayout615.xml"/><Relationship Id="rId7" Type="http://schemas.openxmlformats.org/officeDocument/2006/relationships/slideLayout" Target="../slideLayouts/slideLayout619.xml"/><Relationship Id="rId12" Type="http://schemas.openxmlformats.org/officeDocument/2006/relationships/theme" Target="../theme/theme60.xml"/><Relationship Id="rId2" Type="http://schemas.openxmlformats.org/officeDocument/2006/relationships/slideLayout" Target="../slideLayouts/slideLayout614.xml"/><Relationship Id="rId1" Type="http://schemas.openxmlformats.org/officeDocument/2006/relationships/slideLayout" Target="../slideLayouts/slideLayout613.xml"/><Relationship Id="rId6" Type="http://schemas.openxmlformats.org/officeDocument/2006/relationships/slideLayout" Target="../slideLayouts/slideLayout618.xml"/><Relationship Id="rId11" Type="http://schemas.openxmlformats.org/officeDocument/2006/relationships/slideLayout" Target="../slideLayouts/slideLayout623.xml"/><Relationship Id="rId5" Type="http://schemas.openxmlformats.org/officeDocument/2006/relationships/slideLayout" Target="../slideLayouts/slideLayout617.xml"/><Relationship Id="rId10" Type="http://schemas.openxmlformats.org/officeDocument/2006/relationships/slideLayout" Target="../slideLayouts/slideLayout622.xml"/><Relationship Id="rId4" Type="http://schemas.openxmlformats.org/officeDocument/2006/relationships/slideLayout" Target="../slideLayouts/slideLayout616.xml"/><Relationship Id="rId9" Type="http://schemas.openxmlformats.org/officeDocument/2006/relationships/slideLayout" Target="../slideLayouts/slideLayout621.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31.xml"/><Relationship Id="rId3" Type="http://schemas.openxmlformats.org/officeDocument/2006/relationships/slideLayout" Target="../slideLayouts/slideLayout626.xml"/><Relationship Id="rId7" Type="http://schemas.openxmlformats.org/officeDocument/2006/relationships/slideLayout" Target="../slideLayouts/slideLayout630.xml"/><Relationship Id="rId12" Type="http://schemas.openxmlformats.org/officeDocument/2006/relationships/theme" Target="../theme/theme61.xml"/><Relationship Id="rId2" Type="http://schemas.openxmlformats.org/officeDocument/2006/relationships/slideLayout" Target="../slideLayouts/slideLayout625.xml"/><Relationship Id="rId1" Type="http://schemas.openxmlformats.org/officeDocument/2006/relationships/slideLayout" Target="../slideLayouts/slideLayout624.xml"/><Relationship Id="rId6" Type="http://schemas.openxmlformats.org/officeDocument/2006/relationships/slideLayout" Target="../slideLayouts/slideLayout629.xml"/><Relationship Id="rId11" Type="http://schemas.openxmlformats.org/officeDocument/2006/relationships/slideLayout" Target="../slideLayouts/slideLayout634.xml"/><Relationship Id="rId5" Type="http://schemas.openxmlformats.org/officeDocument/2006/relationships/slideLayout" Target="../slideLayouts/slideLayout628.xml"/><Relationship Id="rId10" Type="http://schemas.openxmlformats.org/officeDocument/2006/relationships/slideLayout" Target="../slideLayouts/slideLayout633.xml"/><Relationship Id="rId4" Type="http://schemas.openxmlformats.org/officeDocument/2006/relationships/slideLayout" Target="../slideLayouts/slideLayout627.xml"/><Relationship Id="rId9" Type="http://schemas.openxmlformats.org/officeDocument/2006/relationships/slideLayout" Target="../slideLayouts/slideLayout632.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42.xml"/><Relationship Id="rId13" Type="http://schemas.openxmlformats.org/officeDocument/2006/relationships/image" Target="../media/image1.jpeg"/><Relationship Id="rId3" Type="http://schemas.openxmlformats.org/officeDocument/2006/relationships/slideLayout" Target="../slideLayouts/slideLayout637.xml"/><Relationship Id="rId7" Type="http://schemas.openxmlformats.org/officeDocument/2006/relationships/slideLayout" Target="../slideLayouts/slideLayout641.xml"/><Relationship Id="rId12" Type="http://schemas.openxmlformats.org/officeDocument/2006/relationships/theme" Target="../theme/theme62.xml"/><Relationship Id="rId17" Type="http://schemas.openxmlformats.org/officeDocument/2006/relationships/image" Target="../media/image5.png"/><Relationship Id="rId2" Type="http://schemas.openxmlformats.org/officeDocument/2006/relationships/slideLayout" Target="../slideLayouts/slideLayout636.xml"/><Relationship Id="rId16" Type="http://schemas.openxmlformats.org/officeDocument/2006/relationships/image" Target="../media/image4.png"/><Relationship Id="rId1" Type="http://schemas.openxmlformats.org/officeDocument/2006/relationships/slideLayout" Target="../slideLayouts/slideLayout635.xml"/><Relationship Id="rId6" Type="http://schemas.openxmlformats.org/officeDocument/2006/relationships/slideLayout" Target="../slideLayouts/slideLayout640.xml"/><Relationship Id="rId11" Type="http://schemas.openxmlformats.org/officeDocument/2006/relationships/slideLayout" Target="../slideLayouts/slideLayout645.xml"/><Relationship Id="rId5" Type="http://schemas.openxmlformats.org/officeDocument/2006/relationships/slideLayout" Target="../slideLayouts/slideLayout639.xml"/><Relationship Id="rId15" Type="http://schemas.openxmlformats.org/officeDocument/2006/relationships/image" Target="../media/image3.png"/><Relationship Id="rId10" Type="http://schemas.openxmlformats.org/officeDocument/2006/relationships/slideLayout" Target="../slideLayouts/slideLayout644.xml"/><Relationship Id="rId4" Type="http://schemas.openxmlformats.org/officeDocument/2006/relationships/slideLayout" Target="../slideLayouts/slideLayout638.xml"/><Relationship Id="rId9" Type="http://schemas.openxmlformats.org/officeDocument/2006/relationships/slideLayout" Target="../slideLayouts/slideLayout643.xml"/><Relationship Id="rId14" Type="http://schemas.openxmlformats.org/officeDocument/2006/relationships/image" Target="../media/image2.png"/></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53.xml"/><Relationship Id="rId3" Type="http://schemas.openxmlformats.org/officeDocument/2006/relationships/slideLayout" Target="../slideLayouts/slideLayout648.xml"/><Relationship Id="rId7" Type="http://schemas.openxmlformats.org/officeDocument/2006/relationships/slideLayout" Target="../slideLayouts/slideLayout652.xml"/><Relationship Id="rId12" Type="http://schemas.openxmlformats.org/officeDocument/2006/relationships/theme" Target="../theme/theme63.xml"/><Relationship Id="rId2" Type="http://schemas.openxmlformats.org/officeDocument/2006/relationships/slideLayout" Target="../slideLayouts/slideLayout647.xml"/><Relationship Id="rId1" Type="http://schemas.openxmlformats.org/officeDocument/2006/relationships/slideLayout" Target="../slideLayouts/slideLayout646.xml"/><Relationship Id="rId6" Type="http://schemas.openxmlformats.org/officeDocument/2006/relationships/slideLayout" Target="../slideLayouts/slideLayout651.xml"/><Relationship Id="rId11" Type="http://schemas.openxmlformats.org/officeDocument/2006/relationships/slideLayout" Target="../slideLayouts/slideLayout656.xml"/><Relationship Id="rId5" Type="http://schemas.openxmlformats.org/officeDocument/2006/relationships/slideLayout" Target="../slideLayouts/slideLayout650.xml"/><Relationship Id="rId10" Type="http://schemas.openxmlformats.org/officeDocument/2006/relationships/slideLayout" Target="../slideLayouts/slideLayout655.xml"/><Relationship Id="rId4" Type="http://schemas.openxmlformats.org/officeDocument/2006/relationships/slideLayout" Target="../slideLayouts/slideLayout649.xml"/><Relationship Id="rId9" Type="http://schemas.openxmlformats.org/officeDocument/2006/relationships/slideLayout" Target="../slideLayouts/slideLayout654.xml"/></Relationships>
</file>

<file path=ppt/slideMasters/_rels/slideMaster64.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64.xml"/><Relationship Id="rId1" Type="http://schemas.openxmlformats.org/officeDocument/2006/relationships/slideLayout" Target="../slideLayouts/slideLayout657.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65.xml"/><Relationship Id="rId3" Type="http://schemas.openxmlformats.org/officeDocument/2006/relationships/slideLayout" Target="../slideLayouts/slideLayout660.xml"/><Relationship Id="rId7" Type="http://schemas.openxmlformats.org/officeDocument/2006/relationships/slideLayout" Target="../slideLayouts/slideLayout664.xml"/><Relationship Id="rId12" Type="http://schemas.openxmlformats.org/officeDocument/2006/relationships/theme" Target="../theme/theme65.xml"/><Relationship Id="rId2" Type="http://schemas.openxmlformats.org/officeDocument/2006/relationships/slideLayout" Target="../slideLayouts/slideLayout659.xml"/><Relationship Id="rId1" Type="http://schemas.openxmlformats.org/officeDocument/2006/relationships/slideLayout" Target="../slideLayouts/slideLayout658.xml"/><Relationship Id="rId6" Type="http://schemas.openxmlformats.org/officeDocument/2006/relationships/slideLayout" Target="../slideLayouts/slideLayout663.xml"/><Relationship Id="rId11" Type="http://schemas.openxmlformats.org/officeDocument/2006/relationships/slideLayout" Target="../slideLayouts/slideLayout668.xml"/><Relationship Id="rId5" Type="http://schemas.openxmlformats.org/officeDocument/2006/relationships/slideLayout" Target="../slideLayouts/slideLayout662.xml"/><Relationship Id="rId10" Type="http://schemas.openxmlformats.org/officeDocument/2006/relationships/slideLayout" Target="../slideLayouts/slideLayout667.xml"/><Relationship Id="rId4" Type="http://schemas.openxmlformats.org/officeDocument/2006/relationships/slideLayout" Target="../slideLayouts/slideLayout661.xml"/><Relationship Id="rId9" Type="http://schemas.openxmlformats.org/officeDocument/2006/relationships/slideLayout" Target="../slideLayouts/slideLayout666.xml"/></Relationships>
</file>

<file path=ppt/slideMasters/_rels/slideMaster66.xml.rels><?xml version="1.0" encoding="UTF-8" standalone="yes"?>
<Relationships xmlns="http://schemas.openxmlformats.org/package/2006/relationships"><Relationship Id="rId2" Type="http://schemas.openxmlformats.org/officeDocument/2006/relationships/theme" Target="../theme/theme66.xml"/><Relationship Id="rId1" Type="http://schemas.openxmlformats.org/officeDocument/2006/relationships/slideLayout" Target="../slideLayouts/slideLayout669.xml"/></Relationships>
</file>

<file path=ppt/slideMasters/_rels/slideMaster67.xml.rels><?xml version="1.0" encoding="UTF-8" standalone="yes"?>
<Relationships xmlns="http://schemas.openxmlformats.org/package/2006/relationships"><Relationship Id="rId3" Type="http://schemas.openxmlformats.org/officeDocument/2006/relationships/theme" Target="../theme/theme67.xml"/><Relationship Id="rId2" Type="http://schemas.openxmlformats.org/officeDocument/2006/relationships/slideLayout" Target="../slideLayouts/slideLayout671.xml"/><Relationship Id="rId1" Type="http://schemas.openxmlformats.org/officeDocument/2006/relationships/slideLayout" Target="../slideLayouts/slideLayout670.xml"/></Relationships>
</file>

<file path=ppt/slideMasters/_rels/slideMaster68.xml.rels><?xml version="1.0" encoding="UTF-8" standalone="yes"?>
<Relationships xmlns="http://schemas.openxmlformats.org/package/2006/relationships"><Relationship Id="rId2" Type="http://schemas.openxmlformats.org/officeDocument/2006/relationships/theme" Target="../theme/theme68.xml"/><Relationship Id="rId1" Type="http://schemas.openxmlformats.org/officeDocument/2006/relationships/slideLayout" Target="../slideLayouts/slideLayout672.xml"/></Relationships>
</file>

<file path=ppt/slideMasters/_rels/slideMaster69.xml.rels><?xml version="1.0" encoding="UTF-8" standalone="yes"?>
<Relationships xmlns="http://schemas.openxmlformats.org/package/2006/relationships"><Relationship Id="rId3" Type="http://schemas.openxmlformats.org/officeDocument/2006/relationships/theme" Target="../theme/theme69.xml"/><Relationship Id="rId2" Type="http://schemas.openxmlformats.org/officeDocument/2006/relationships/slideLayout" Target="../slideLayouts/slideLayout674.xml"/><Relationship Id="rId1" Type="http://schemas.openxmlformats.org/officeDocument/2006/relationships/slideLayout" Target="../slideLayouts/slideLayout67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image" Target="../media/image7.jpeg"/><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theme" Target="../theme/theme7.xml"/><Relationship Id="rId17" Type="http://schemas.openxmlformats.org/officeDocument/2006/relationships/image" Target="../media/image11.png"/><Relationship Id="rId2" Type="http://schemas.openxmlformats.org/officeDocument/2006/relationships/slideLayout" Target="../slideLayouts/slideLayout20.xml"/><Relationship Id="rId16" Type="http://schemas.openxmlformats.org/officeDocument/2006/relationships/image" Target="../media/image10.png"/><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5" Type="http://schemas.openxmlformats.org/officeDocument/2006/relationships/image" Target="../media/image9.png"/><Relationship Id="rId10" Type="http://schemas.openxmlformats.org/officeDocument/2006/relationships/slideLayout" Target="../slideLayouts/slideLayout28.xml"/><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image" Target="../media/image8.png"/></Relationships>
</file>

<file path=ppt/slideMasters/_rels/slideMaster70.xml.rels><?xml version="1.0" encoding="UTF-8" standalone="yes"?>
<Relationships xmlns="http://schemas.openxmlformats.org/package/2006/relationships"><Relationship Id="rId3" Type="http://schemas.openxmlformats.org/officeDocument/2006/relationships/theme" Target="../theme/theme70.xml"/><Relationship Id="rId2" Type="http://schemas.openxmlformats.org/officeDocument/2006/relationships/slideLayout" Target="../slideLayouts/slideLayout676.xml"/><Relationship Id="rId1" Type="http://schemas.openxmlformats.org/officeDocument/2006/relationships/slideLayout" Target="../slideLayouts/slideLayout675.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684.xml"/><Relationship Id="rId3" Type="http://schemas.openxmlformats.org/officeDocument/2006/relationships/slideLayout" Target="../slideLayouts/slideLayout679.xml"/><Relationship Id="rId7" Type="http://schemas.openxmlformats.org/officeDocument/2006/relationships/slideLayout" Target="../slideLayouts/slideLayout683.xml"/><Relationship Id="rId12" Type="http://schemas.openxmlformats.org/officeDocument/2006/relationships/theme" Target="../theme/theme71.xml"/><Relationship Id="rId2" Type="http://schemas.openxmlformats.org/officeDocument/2006/relationships/slideLayout" Target="../slideLayouts/slideLayout678.xml"/><Relationship Id="rId1" Type="http://schemas.openxmlformats.org/officeDocument/2006/relationships/slideLayout" Target="../slideLayouts/slideLayout677.xml"/><Relationship Id="rId6" Type="http://schemas.openxmlformats.org/officeDocument/2006/relationships/slideLayout" Target="../slideLayouts/slideLayout682.xml"/><Relationship Id="rId11" Type="http://schemas.openxmlformats.org/officeDocument/2006/relationships/slideLayout" Target="../slideLayouts/slideLayout687.xml"/><Relationship Id="rId5" Type="http://schemas.openxmlformats.org/officeDocument/2006/relationships/slideLayout" Target="../slideLayouts/slideLayout681.xml"/><Relationship Id="rId10" Type="http://schemas.openxmlformats.org/officeDocument/2006/relationships/slideLayout" Target="../slideLayouts/slideLayout686.xml"/><Relationship Id="rId4" Type="http://schemas.openxmlformats.org/officeDocument/2006/relationships/slideLayout" Target="../slideLayouts/slideLayout680.xml"/><Relationship Id="rId9" Type="http://schemas.openxmlformats.org/officeDocument/2006/relationships/slideLayout" Target="../slideLayouts/slideLayout685.xml"/></Relationships>
</file>

<file path=ppt/slideMasters/_rels/slideMaster72.xml.rels><?xml version="1.0" encoding="UTF-8" standalone="yes"?>
<Relationships xmlns="http://schemas.openxmlformats.org/package/2006/relationships"><Relationship Id="rId3" Type="http://schemas.openxmlformats.org/officeDocument/2006/relationships/theme" Target="../theme/theme72.xml"/><Relationship Id="rId2" Type="http://schemas.openxmlformats.org/officeDocument/2006/relationships/slideLayout" Target="../slideLayouts/slideLayout689.xml"/><Relationship Id="rId1" Type="http://schemas.openxmlformats.org/officeDocument/2006/relationships/slideLayout" Target="../slideLayouts/slideLayout688.xml"/></Relationships>
</file>

<file path=ppt/slideMasters/_rels/slideMaster73.xml.rels><?xml version="1.0" encoding="UTF-8" standalone="yes"?>
<Relationships xmlns="http://schemas.openxmlformats.org/package/2006/relationships"><Relationship Id="rId3" Type="http://schemas.openxmlformats.org/officeDocument/2006/relationships/slideLayout" Target="../slideLayouts/slideLayout692.xml"/><Relationship Id="rId2" Type="http://schemas.openxmlformats.org/officeDocument/2006/relationships/slideLayout" Target="../slideLayouts/slideLayout691.xml"/><Relationship Id="rId1" Type="http://schemas.openxmlformats.org/officeDocument/2006/relationships/slideLayout" Target="../slideLayouts/slideLayout690.xml"/><Relationship Id="rId4" Type="http://schemas.openxmlformats.org/officeDocument/2006/relationships/theme" Target="../theme/theme7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00.xml"/><Relationship Id="rId3" Type="http://schemas.openxmlformats.org/officeDocument/2006/relationships/slideLayout" Target="../slideLayouts/slideLayout695.xml"/><Relationship Id="rId7" Type="http://schemas.openxmlformats.org/officeDocument/2006/relationships/slideLayout" Target="../slideLayouts/slideLayout699.xml"/><Relationship Id="rId12" Type="http://schemas.openxmlformats.org/officeDocument/2006/relationships/theme" Target="../theme/theme74.xml"/><Relationship Id="rId2" Type="http://schemas.openxmlformats.org/officeDocument/2006/relationships/slideLayout" Target="../slideLayouts/slideLayout694.xml"/><Relationship Id="rId1" Type="http://schemas.openxmlformats.org/officeDocument/2006/relationships/slideLayout" Target="../slideLayouts/slideLayout693.xml"/><Relationship Id="rId6" Type="http://schemas.openxmlformats.org/officeDocument/2006/relationships/slideLayout" Target="../slideLayouts/slideLayout698.xml"/><Relationship Id="rId11" Type="http://schemas.openxmlformats.org/officeDocument/2006/relationships/slideLayout" Target="../slideLayouts/slideLayout703.xml"/><Relationship Id="rId5" Type="http://schemas.openxmlformats.org/officeDocument/2006/relationships/slideLayout" Target="../slideLayouts/slideLayout697.xml"/><Relationship Id="rId10" Type="http://schemas.openxmlformats.org/officeDocument/2006/relationships/slideLayout" Target="../slideLayouts/slideLayout702.xml"/><Relationship Id="rId4" Type="http://schemas.openxmlformats.org/officeDocument/2006/relationships/slideLayout" Target="../slideLayouts/slideLayout696.xml"/><Relationship Id="rId9" Type="http://schemas.openxmlformats.org/officeDocument/2006/relationships/slideLayout" Target="../slideLayouts/slideLayout701.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11.xml"/><Relationship Id="rId3" Type="http://schemas.openxmlformats.org/officeDocument/2006/relationships/slideLayout" Target="../slideLayouts/slideLayout706.xml"/><Relationship Id="rId7" Type="http://schemas.openxmlformats.org/officeDocument/2006/relationships/slideLayout" Target="../slideLayouts/slideLayout710.xml"/><Relationship Id="rId12" Type="http://schemas.openxmlformats.org/officeDocument/2006/relationships/theme" Target="../theme/theme75.xml"/><Relationship Id="rId2" Type="http://schemas.openxmlformats.org/officeDocument/2006/relationships/slideLayout" Target="../slideLayouts/slideLayout705.xml"/><Relationship Id="rId1" Type="http://schemas.openxmlformats.org/officeDocument/2006/relationships/slideLayout" Target="../slideLayouts/slideLayout704.xml"/><Relationship Id="rId6" Type="http://schemas.openxmlformats.org/officeDocument/2006/relationships/slideLayout" Target="../slideLayouts/slideLayout709.xml"/><Relationship Id="rId11" Type="http://schemas.openxmlformats.org/officeDocument/2006/relationships/slideLayout" Target="../slideLayouts/slideLayout714.xml"/><Relationship Id="rId5" Type="http://schemas.openxmlformats.org/officeDocument/2006/relationships/slideLayout" Target="../slideLayouts/slideLayout708.xml"/><Relationship Id="rId10" Type="http://schemas.openxmlformats.org/officeDocument/2006/relationships/slideLayout" Target="../slideLayouts/slideLayout713.xml"/><Relationship Id="rId4" Type="http://schemas.openxmlformats.org/officeDocument/2006/relationships/slideLayout" Target="../slideLayouts/slideLayout707.xml"/><Relationship Id="rId9" Type="http://schemas.openxmlformats.org/officeDocument/2006/relationships/slideLayout" Target="../slideLayouts/slideLayout712.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22.xml"/><Relationship Id="rId13" Type="http://schemas.openxmlformats.org/officeDocument/2006/relationships/slideLayout" Target="../slideLayouts/slideLayout727.xml"/><Relationship Id="rId3" Type="http://schemas.openxmlformats.org/officeDocument/2006/relationships/slideLayout" Target="../slideLayouts/slideLayout717.xml"/><Relationship Id="rId7" Type="http://schemas.openxmlformats.org/officeDocument/2006/relationships/slideLayout" Target="../slideLayouts/slideLayout721.xml"/><Relationship Id="rId12" Type="http://schemas.openxmlformats.org/officeDocument/2006/relationships/slideLayout" Target="../slideLayouts/slideLayout726.xml"/><Relationship Id="rId2" Type="http://schemas.openxmlformats.org/officeDocument/2006/relationships/slideLayout" Target="../slideLayouts/slideLayout716.xml"/><Relationship Id="rId1" Type="http://schemas.openxmlformats.org/officeDocument/2006/relationships/slideLayout" Target="../slideLayouts/slideLayout715.xml"/><Relationship Id="rId6" Type="http://schemas.openxmlformats.org/officeDocument/2006/relationships/slideLayout" Target="../slideLayouts/slideLayout720.xml"/><Relationship Id="rId11" Type="http://schemas.openxmlformats.org/officeDocument/2006/relationships/slideLayout" Target="../slideLayouts/slideLayout725.xml"/><Relationship Id="rId5" Type="http://schemas.openxmlformats.org/officeDocument/2006/relationships/slideLayout" Target="../slideLayouts/slideLayout719.xml"/><Relationship Id="rId15" Type="http://schemas.openxmlformats.org/officeDocument/2006/relationships/image" Target="../media/image29.jpeg"/><Relationship Id="rId10" Type="http://schemas.openxmlformats.org/officeDocument/2006/relationships/slideLayout" Target="../slideLayouts/slideLayout724.xml"/><Relationship Id="rId4" Type="http://schemas.openxmlformats.org/officeDocument/2006/relationships/slideLayout" Target="../slideLayouts/slideLayout718.xml"/><Relationship Id="rId9" Type="http://schemas.openxmlformats.org/officeDocument/2006/relationships/slideLayout" Target="../slideLayouts/slideLayout723.xml"/><Relationship Id="rId14" Type="http://schemas.openxmlformats.org/officeDocument/2006/relationships/theme" Target="../theme/theme76.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35.xml"/><Relationship Id="rId3" Type="http://schemas.openxmlformats.org/officeDocument/2006/relationships/slideLayout" Target="../slideLayouts/slideLayout730.xml"/><Relationship Id="rId7" Type="http://schemas.openxmlformats.org/officeDocument/2006/relationships/slideLayout" Target="../slideLayouts/slideLayout734.xml"/><Relationship Id="rId12" Type="http://schemas.openxmlformats.org/officeDocument/2006/relationships/theme" Target="../theme/theme77.xml"/><Relationship Id="rId2" Type="http://schemas.openxmlformats.org/officeDocument/2006/relationships/slideLayout" Target="../slideLayouts/slideLayout729.xml"/><Relationship Id="rId1" Type="http://schemas.openxmlformats.org/officeDocument/2006/relationships/slideLayout" Target="../slideLayouts/slideLayout728.xml"/><Relationship Id="rId6" Type="http://schemas.openxmlformats.org/officeDocument/2006/relationships/slideLayout" Target="../slideLayouts/slideLayout733.xml"/><Relationship Id="rId11" Type="http://schemas.openxmlformats.org/officeDocument/2006/relationships/slideLayout" Target="../slideLayouts/slideLayout738.xml"/><Relationship Id="rId5" Type="http://schemas.openxmlformats.org/officeDocument/2006/relationships/slideLayout" Target="../slideLayouts/slideLayout732.xml"/><Relationship Id="rId10" Type="http://schemas.openxmlformats.org/officeDocument/2006/relationships/slideLayout" Target="../slideLayouts/slideLayout737.xml"/><Relationship Id="rId4" Type="http://schemas.openxmlformats.org/officeDocument/2006/relationships/slideLayout" Target="../slideLayouts/slideLayout731.xml"/><Relationship Id="rId9" Type="http://schemas.openxmlformats.org/officeDocument/2006/relationships/slideLayout" Target="../slideLayouts/slideLayout736.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46.xml"/><Relationship Id="rId13" Type="http://schemas.openxmlformats.org/officeDocument/2006/relationships/image" Target="../media/image18.png"/><Relationship Id="rId3" Type="http://schemas.openxmlformats.org/officeDocument/2006/relationships/slideLayout" Target="../slideLayouts/slideLayout741.xml"/><Relationship Id="rId7" Type="http://schemas.openxmlformats.org/officeDocument/2006/relationships/slideLayout" Target="../slideLayouts/slideLayout745.xml"/><Relationship Id="rId12" Type="http://schemas.openxmlformats.org/officeDocument/2006/relationships/image" Target="../media/image30.emf"/><Relationship Id="rId2" Type="http://schemas.openxmlformats.org/officeDocument/2006/relationships/slideLayout" Target="../slideLayouts/slideLayout740.xml"/><Relationship Id="rId16" Type="http://schemas.openxmlformats.org/officeDocument/2006/relationships/image" Target="../media/image21.png"/><Relationship Id="rId1" Type="http://schemas.openxmlformats.org/officeDocument/2006/relationships/slideLayout" Target="../slideLayouts/slideLayout739.xml"/><Relationship Id="rId6" Type="http://schemas.openxmlformats.org/officeDocument/2006/relationships/slideLayout" Target="../slideLayouts/slideLayout744.xml"/><Relationship Id="rId11" Type="http://schemas.openxmlformats.org/officeDocument/2006/relationships/theme" Target="../theme/theme78.xml"/><Relationship Id="rId5" Type="http://schemas.openxmlformats.org/officeDocument/2006/relationships/slideLayout" Target="../slideLayouts/slideLayout743.xml"/><Relationship Id="rId15" Type="http://schemas.openxmlformats.org/officeDocument/2006/relationships/image" Target="../media/image20.png"/><Relationship Id="rId10" Type="http://schemas.openxmlformats.org/officeDocument/2006/relationships/slideLayout" Target="../slideLayouts/slideLayout748.xml"/><Relationship Id="rId4" Type="http://schemas.openxmlformats.org/officeDocument/2006/relationships/slideLayout" Target="../slideLayouts/slideLayout742.xml"/><Relationship Id="rId9" Type="http://schemas.openxmlformats.org/officeDocument/2006/relationships/slideLayout" Target="../slideLayouts/slideLayout747.xml"/><Relationship Id="rId14" Type="http://schemas.openxmlformats.org/officeDocument/2006/relationships/image" Target="../media/image19.png"/></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756.xml"/><Relationship Id="rId13" Type="http://schemas.openxmlformats.org/officeDocument/2006/relationships/theme" Target="../theme/theme79.xml"/><Relationship Id="rId3" Type="http://schemas.openxmlformats.org/officeDocument/2006/relationships/slideLayout" Target="../slideLayouts/slideLayout751.xml"/><Relationship Id="rId7" Type="http://schemas.openxmlformats.org/officeDocument/2006/relationships/slideLayout" Target="../slideLayouts/slideLayout755.xml"/><Relationship Id="rId12" Type="http://schemas.openxmlformats.org/officeDocument/2006/relationships/slideLayout" Target="../slideLayouts/slideLayout760.xml"/><Relationship Id="rId2" Type="http://schemas.openxmlformats.org/officeDocument/2006/relationships/slideLayout" Target="../slideLayouts/slideLayout750.xml"/><Relationship Id="rId1" Type="http://schemas.openxmlformats.org/officeDocument/2006/relationships/slideLayout" Target="../slideLayouts/slideLayout749.xml"/><Relationship Id="rId6" Type="http://schemas.openxmlformats.org/officeDocument/2006/relationships/slideLayout" Target="../slideLayouts/slideLayout754.xml"/><Relationship Id="rId11" Type="http://schemas.openxmlformats.org/officeDocument/2006/relationships/slideLayout" Target="../slideLayouts/slideLayout759.xml"/><Relationship Id="rId5" Type="http://schemas.openxmlformats.org/officeDocument/2006/relationships/slideLayout" Target="../slideLayouts/slideLayout753.xml"/><Relationship Id="rId10" Type="http://schemas.openxmlformats.org/officeDocument/2006/relationships/slideLayout" Target="../slideLayouts/slideLayout758.xml"/><Relationship Id="rId4" Type="http://schemas.openxmlformats.org/officeDocument/2006/relationships/slideLayout" Target="../slideLayouts/slideLayout752.xml"/><Relationship Id="rId9" Type="http://schemas.openxmlformats.org/officeDocument/2006/relationships/slideLayout" Target="../slideLayouts/slideLayout75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image" Target="../media/image12.png"/><Relationship Id="rId3" Type="http://schemas.openxmlformats.org/officeDocument/2006/relationships/slideLayout" Target="../slideLayouts/slideLayout32.xml"/><Relationship Id="rId7" Type="http://schemas.openxmlformats.org/officeDocument/2006/relationships/slideLayout" Target="../slideLayouts/slideLayout36.xml"/><Relationship Id="rId12" Type="http://schemas.openxmlformats.org/officeDocument/2006/relationships/theme" Target="../theme/theme8.xml"/><Relationship Id="rId2" Type="http://schemas.openxmlformats.org/officeDocument/2006/relationships/slideLayout" Target="../slideLayouts/slideLayout31.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5" Type="http://schemas.openxmlformats.org/officeDocument/2006/relationships/slideLayout" Target="../slideLayouts/slideLayout34.xml"/><Relationship Id="rId10" Type="http://schemas.openxmlformats.org/officeDocument/2006/relationships/slideLayout" Target="../slideLayouts/slideLayout39.xml"/><Relationship Id="rId4" Type="http://schemas.openxmlformats.org/officeDocument/2006/relationships/slideLayout" Target="../slideLayouts/slideLayout33.xml"/><Relationship Id="rId9" Type="http://schemas.openxmlformats.org/officeDocument/2006/relationships/slideLayout" Target="../slideLayouts/slideLayout38.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768.xml"/><Relationship Id="rId3" Type="http://schemas.openxmlformats.org/officeDocument/2006/relationships/slideLayout" Target="../slideLayouts/slideLayout763.xml"/><Relationship Id="rId7" Type="http://schemas.openxmlformats.org/officeDocument/2006/relationships/slideLayout" Target="../slideLayouts/slideLayout767.xml"/><Relationship Id="rId12" Type="http://schemas.openxmlformats.org/officeDocument/2006/relationships/theme" Target="../theme/theme80.xml"/><Relationship Id="rId2" Type="http://schemas.openxmlformats.org/officeDocument/2006/relationships/slideLayout" Target="../slideLayouts/slideLayout762.xml"/><Relationship Id="rId1" Type="http://schemas.openxmlformats.org/officeDocument/2006/relationships/slideLayout" Target="../slideLayouts/slideLayout761.xml"/><Relationship Id="rId6" Type="http://schemas.openxmlformats.org/officeDocument/2006/relationships/slideLayout" Target="../slideLayouts/slideLayout766.xml"/><Relationship Id="rId11" Type="http://schemas.openxmlformats.org/officeDocument/2006/relationships/slideLayout" Target="../slideLayouts/slideLayout771.xml"/><Relationship Id="rId5" Type="http://schemas.openxmlformats.org/officeDocument/2006/relationships/slideLayout" Target="../slideLayouts/slideLayout765.xml"/><Relationship Id="rId10" Type="http://schemas.openxmlformats.org/officeDocument/2006/relationships/slideLayout" Target="../slideLayouts/slideLayout770.xml"/><Relationship Id="rId4" Type="http://schemas.openxmlformats.org/officeDocument/2006/relationships/slideLayout" Target="../slideLayouts/slideLayout764.xml"/><Relationship Id="rId9" Type="http://schemas.openxmlformats.org/officeDocument/2006/relationships/slideLayout" Target="../slideLayouts/slideLayout769.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779.xml"/><Relationship Id="rId13" Type="http://schemas.openxmlformats.org/officeDocument/2006/relationships/image" Target="../media/image31.jpeg"/><Relationship Id="rId3" Type="http://schemas.openxmlformats.org/officeDocument/2006/relationships/slideLayout" Target="../slideLayouts/slideLayout774.xml"/><Relationship Id="rId7" Type="http://schemas.openxmlformats.org/officeDocument/2006/relationships/slideLayout" Target="../slideLayouts/slideLayout778.xml"/><Relationship Id="rId12" Type="http://schemas.openxmlformats.org/officeDocument/2006/relationships/theme" Target="../theme/theme81.xml"/><Relationship Id="rId2" Type="http://schemas.openxmlformats.org/officeDocument/2006/relationships/slideLayout" Target="../slideLayouts/slideLayout773.xml"/><Relationship Id="rId1" Type="http://schemas.openxmlformats.org/officeDocument/2006/relationships/slideLayout" Target="../slideLayouts/slideLayout772.xml"/><Relationship Id="rId6" Type="http://schemas.openxmlformats.org/officeDocument/2006/relationships/slideLayout" Target="../slideLayouts/slideLayout777.xml"/><Relationship Id="rId11" Type="http://schemas.openxmlformats.org/officeDocument/2006/relationships/slideLayout" Target="../slideLayouts/slideLayout782.xml"/><Relationship Id="rId5" Type="http://schemas.openxmlformats.org/officeDocument/2006/relationships/slideLayout" Target="../slideLayouts/slideLayout776.xml"/><Relationship Id="rId10" Type="http://schemas.openxmlformats.org/officeDocument/2006/relationships/slideLayout" Target="../slideLayouts/slideLayout781.xml"/><Relationship Id="rId4" Type="http://schemas.openxmlformats.org/officeDocument/2006/relationships/slideLayout" Target="../slideLayouts/slideLayout775.xml"/><Relationship Id="rId9" Type="http://schemas.openxmlformats.org/officeDocument/2006/relationships/slideLayout" Target="../slideLayouts/slideLayout780.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790.xml"/><Relationship Id="rId3" Type="http://schemas.openxmlformats.org/officeDocument/2006/relationships/slideLayout" Target="../slideLayouts/slideLayout785.xml"/><Relationship Id="rId7" Type="http://schemas.openxmlformats.org/officeDocument/2006/relationships/slideLayout" Target="../slideLayouts/slideLayout789.xml"/><Relationship Id="rId12" Type="http://schemas.openxmlformats.org/officeDocument/2006/relationships/theme" Target="../theme/theme82.xml"/><Relationship Id="rId2" Type="http://schemas.openxmlformats.org/officeDocument/2006/relationships/slideLayout" Target="../slideLayouts/slideLayout784.xml"/><Relationship Id="rId1" Type="http://schemas.openxmlformats.org/officeDocument/2006/relationships/slideLayout" Target="../slideLayouts/slideLayout783.xml"/><Relationship Id="rId6" Type="http://schemas.openxmlformats.org/officeDocument/2006/relationships/slideLayout" Target="../slideLayouts/slideLayout788.xml"/><Relationship Id="rId11" Type="http://schemas.openxmlformats.org/officeDocument/2006/relationships/slideLayout" Target="../slideLayouts/slideLayout793.xml"/><Relationship Id="rId5" Type="http://schemas.openxmlformats.org/officeDocument/2006/relationships/slideLayout" Target="../slideLayouts/slideLayout787.xml"/><Relationship Id="rId10" Type="http://schemas.openxmlformats.org/officeDocument/2006/relationships/slideLayout" Target="../slideLayouts/slideLayout792.xml"/><Relationship Id="rId4" Type="http://schemas.openxmlformats.org/officeDocument/2006/relationships/slideLayout" Target="../slideLayouts/slideLayout786.xml"/><Relationship Id="rId9" Type="http://schemas.openxmlformats.org/officeDocument/2006/relationships/slideLayout" Target="../slideLayouts/slideLayout791.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01.xml"/><Relationship Id="rId3" Type="http://schemas.openxmlformats.org/officeDocument/2006/relationships/slideLayout" Target="../slideLayouts/slideLayout796.xml"/><Relationship Id="rId7" Type="http://schemas.openxmlformats.org/officeDocument/2006/relationships/slideLayout" Target="../slideLayouts/slideLayout800.xml"/><Relationship Id="rId12" Type="http://schemas.openxmlformats.org/officeDocument/2006/relationships/theme" Target="../theme/theme83.xml"/><Relationship Id="rId2" Type="http://schemas.openxmlformats.org/officeDocument/2006/relationships/slideLayout" Target="../slideLayouts/slideLayout795.xml"/><Relationship Id="rId1" Type="http://schemas.openxmlformats.org/officeDocument/2006/relationships/slideLayout" Target="../slideLayouts/slideLayout794.xml"/><Relationship Id="rId6" Type="http://schemas.openxmlformats.org/officeDocument/2006/relationships/slideLayout" Target="../slideLayouts/slideLayout799.xml"/><Relationship Id="rId11" Type="http://schemas.openxmlformats.org/officeDocument/2006/relationships/slideLayout" Target="../slideLayouts/slideLayout804.xml"/><Relationship Id="rId5" Type="http://schemas.openxmlformats.org/officeDocument/2006/relationships/slideLayout" Target="../slideLayouts/slideLayout798.xml"/><Relationship Id="rId10" Type="http://schemas.openxmlformats.org/officeDocument/2006/relationships/slideLayout" Target="../slideLayouts/slideLayout803.xml"/><Relationship Id="rId4" Type="http://schemas.openxmlformats.org/officeDocument/2006/relationships/slideLayout" Target="../slideLayouts/slideLayout797.xml"/><Relationship Id="rId9" Type="http://schemas.openxmlformats.org/officeDocument/2006/relationships/slideLayout" Target="../slideLayouts/slideLayout802.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12.xml"/><Relationship Id="rId3" Type="http://schemas.openxmlformats.org/officeDocument/2006/relationships/slideLayout" Target="../slideLayouts/slideLayout807.xml"/><Relationship Id="rId7" Type="http://schemas.openxmlformats.org/officeDocument/2006/relationships/slideLayout" Target="../slideLayouts/slideLayout811.xml"/><Relationship Id="rId12" Type="http://schemas.openxmlformats.org/officeDocument/2006/relationships/theme" Target="../theme/theme84.xml"/><Relationship Id="rId2" Type="http://schemas.openxmlformats.org/officeDocument/2006/relationships/slideLayout" Target="../slideLayouts/slideLayout806.xml"/><Relationship Id="rId1" Type="http://schemas.openxmlformats.org/officeDocument/2006/relationships/slideLayout" Target="../slideLayouts/slideLayout805.xml"/><Relationship Id="rId6" Type="http://schemas.openxmlformats.org/officeDocument/2006/relationships/slideLayout" Target="../slideLayouts/slideLayout810.xml"/><Relationship Id="rId11" Type="http://schemas.openxmlformats.org/officeDocument/2006/relationships/slideLayout" Target="../slideLayouts/slideLayout815.xml"/><Relationship Id="rId5" Type="http://schemas.openxmlformats.org/officeDocument/2006/relationships/slideLayout" Target="../slideLayouts/slideLayout809.xml"/><Relationship Id="rId10" Type="http://schemas.openxmlformats.org/officeDocument/2006/relationships/slideLayout" Target="../slideLayouts/slideLayout814.xml"/><Relationship Id="rId4" Type="http://schemas.openxmlformats.org/officeDocument/2006/relationships/slideLayout" Target="../slideLayouts/slideLayout808.xml"/><Relationship Id="rId9" Type="http://schemas.openxmlformats.org/officeDocument/2006/relationships/slideLayout" Target="../slideLayouts/slideLayout813.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23.xml"/><Relationship Id="rId13" Type="http://schemas.openxmlformats.org/officeDocument/2006/relationships/theme" Target="../theme/theme85.xml"/><Relationship Id="rId18" Type="http://schemas.openxmlformats.org/officeDocument/2006/relationships/image" Target="../media/image5.png"/><Relationship Id="rId3" Type="http://schemas.openxmlformats.org/officeDocument/2006/relationships/slideLayout" Target="../slideLayouts/slideLayout818.xml"/><Relationship Id="rId7" Type="http://schemas.openxmlformats.org/officeDocument/2006/relationships/slideLayout" Target="../slideLayouts/slideLayout822.xml"/><Relationship Id="rId12" Type="http://schemas.openxmlformats.org/officeDocument/2006/relationships/slideLayout" Target="../slideLayouts/slideLayout827.xml"/><Relationship Id="rId17" Type="http://schemas.openxmlformats.org/officeDocument/2006/relationships/image" Target="../media/image4.png"/><Relationship Id="rId2" Type="http://schemas.openxmlformats.org/officeDocument/2006/relationships/slideLayout" Target="../slideLayouts/slideLayout817.xml"/><Relationship Id="rId16" Type="http://schemas.openxmlformats.org/officeDocument/2006/relationships/image" Target="../media/image3.png"/><Relationship Id="rId1" Type="http://schemas.openxmlformats.org/officeDocument/2006/relationships/slideLayout" Target="../slideLayouts/slideLayout816.xml"/><Relationship Id="rId6" Type="http://schemas.openxmlformats.org/officeDocument/2006/relationships/slideLayout" Target="../slideLayouts/slideLayout821.xml"/><Relationship Id="rId11" Type="http://schemas.openxmlformats.org/officeDocument/2006/relationships/slideLayout" Target="../slideLayouts/slideLayout826.xml"/><Relationship Id="rId5" Type="http://schemas.openxmlformats.org/officeDocument/2006/relationships/slideLayout" Target="../slideLayouts/slideLayout820.xml"/><Relationship Id="rId15" Type="http://schemas.openxmlformats.org/officeDocument/2006/relationships/image" Target="../media/image2.png"/><Relationship Id="rId10" Type="http://schemas.openxmlformats.org/officeDocument/2006/relationships/slideLayout" Target="../slideLayouts/slideLayout825.xml"/><Relationship Id="rId4" Type="http://schemas.openxmlformats.org/officeDocument/2006/relationships/slideLayout" Target="../slideLayouts/slideLayout819.xml"/><Relationship Id="rId9" Type="http://schemas.openxmlformats.org/officeDocument/2006/relationships/slideLayout" Target="../slideLayouts/slideLayout824.xml"/><Relationship Id="rId14" Type="http://schemas.openxmlformats.org/officeDocument/2006/relationships/image" Target="../media/image1.jpeg"/></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35.xml"/><Relationship Id="rId3" Type="http://schemas.openxmlformats.org/officeDocument/2006/relationships/slideLayout" Target="../slideLayouts/slideLayout830.xml"/><Relationship Id="rId7" Type="http://schemas.openxmlformats.org/officeDocument/2006/relationships/slideLayout" Target="../slideLayouts/slideLayout834.xml"/><Relationship Id="rId12" Type="http://schemas.openxmlformats.org/officeDocument/2006/relationships/theme" Target="../theme/theme86.xml"/><Relationship Id="rId2" Type="http://schemas.openxmlformats.org/officeDocument/2006/relationships/slideLayout" Target="../slideLayouts/slideLayout829.xml"/><Relationship Id="rId1" Type="http://schemas.openxmlformats.org/officeDocument/2006/relationships/slideLayout" Target="../slideLayouts/slideLayout828.xml"/><Relationship Id="rId6" Type="http://schemas.openxmlformats.org/officeDocument/2006/relationships/slideLayout" Target="../slideLayouts/slideLayout833.xml"/><Relationship Id="rId11" Type="http://schemas.openxmlformats.org/officeDocument/2006/relationships/slideLayout" Target="../slideLayouts/slideLayout838.xml"/><Relationship Id="rId5" Type="http://schemas.openxmlformats.org/officeDocument/2006/relationships/slideLayout" Target="../slideLayouts/slideLayout832.xml"/><Relationship Id="rId10" Type="http://schemas.openxmlformats.org/officeDocument/2006/relationships/slideLayout" Target="../slideLayouts/slideLayout837.xml"/><Relationship Id="rId4" Type="http://schemas.openxmlformats.org/officeDocument/2006/relationships/slideLayout" Target="../slideLayouts/slideLayout831.xml"/><Relationship Id="rId9" Type="http://schemas.openxmlformats.org/officeDocument/2006/relationships/slideLayout" Target="../slideLayouts/slideLayout836.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46.xml"/><Relationship Id="rId3" Type="http://schemas.openxmlformats.org/officeDocument/2006/relationships/slideLayout" Target="../slideLayouts/slideLayout841.xml"/><Relationship Id="rId7" Type="http://schemas.openxmlformats.org/officeDocument/2006/relationships/slideLayout" Target="../slideLayouts/slideLayout845.xml"/><Relationship Id="rId12" Type="http://schemas.openxmlformats.org/officeDocument/2006/relationships/theme" Target="../theme/theme87.xml"/><Relationship Id="rId2" Type="http://schemas.openxmlformats.org/officeDocument/2006/relationships/slideLayout" Target="../slideLayouts/slideLayout840.xml"/><Relationship Id="rId1" Type="http://schemas.openxmlformats.org/officeDocument/2006/relationships/slideLayout" Target="../slideLayouts/slideLayout839.xml"/><Relationship Id="rId6" Type="http://schemas.openxmlformats.org/officeDocument/2006/relationships/slideLayout" Target="../slideLayouts/slideLayout844.xml"/><Relationship Id="rId11" Type="http://schemas.openxmlformats.org/officeDocument/2006/relationships/slideLayout" Target="../slideLayouts/slideLayout849.xml"/><Relationship Id="rId5" Type="http://schemas.openxmlformats.org/officeDocument/2006/relationships/slideLayout" Target="../slideLayouts/slideLayout843.xml"/><Relationship Id="rId10" Type="http://schemas.openxmlformats.org/officeDocument/2006/relationships/slideLayout" Target="../slideLayouts/slideLayout848.xml"/><Relationship Id="rId4" Type="http://schemas.openxmlformats.org/officeDocument/2006/relationships/slideLayout" Target="../slideLayouts/slideLayout842.xml"/><Relationship Id="rId9" Type="http://schemas.openxmlformats.org/officeDocument/2006/relationships/slideLayout" Target="../slideLayouts/slideLayout847.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857.xml"/><Relationship Id="rId13" Type="http://schemas.openxmlformats.org/officeDocument/2006/relationships/image" Target="../media/image33.emf"/><Relationship Id="rId3" Type="http://schemas.openxmlformats.org/officeDocument/2006/relationships/slideLayout" Target="../slideLayouts/slideLayout852.xml"/><Relationship Id="rId7" Type="http://schemas.openxmlformats.org/officeDocument/2006/relationships/slideLayout" Target="../slideLayouts/slideLayout856.xml"/><Relationship Id="rId12" Type="http://schemas.openxmlformats.org/officeDocument/2006/relationships/theme" Target="../theme/theme88.xml"/><Relationship Id="rId17" Type="http://schemas.openxmlformats.org/officeDocument/2006/relationships/image" Target="../media/image21.png"/><Relationship Id="rId2" Type="http://schemas.openxmlformats.org/officeDocument/2006/relationships/slideLayout" Target="../slideLayouts/slideLayout851.xml"/><Relationship Id="rId16" Type="http://schemas.openxmlformats.org/officeDocument/2006/relationships/image" Target="../media/image20.png"/><Relationship Id="rId1" Type="http://schemas.openxmlformats.org/officeDocument/2006/relationships/slideLayout" Target="../slideLayouts/slideLayout850.xml"/><Relationship Id="rId6" Type="http://schemas.openxmlformats.org/officeDocument/2006/relationships/slideLayout" Target="../slideLayouts/slideLayout855.xml"/><Relationship Id="rId11" Type="http://schemas.openxmlformats.org/officeDocument/2006/relationships/slideLayout" Target="../slideLayouts/slideLayout860.xml"/><Relationship Id="rId5" Type="http://schemas.openxmlformats.org/officeDocument/2006/relationships/slideLayout" Target="../slideLayouts/slideLayout854.xml"/><Relationship Id="rId15" Type="http://schemas.openxmlformats.org/officeDocument/2006/relationships/image" Target="../media/image19.png"/><Relationship Id="rId10" Type="http://schemas.openxmlformats.org/officeDocument/2006/relationships/slideLayout" Target="../slideLayouts/slideLayout859.xml"/><Relationship Id="rId4" Type="http://schemas.openxmlformats.org/officeDocument/2006/relationships/slideLayout" Target="../slideLayouts/slideLayout853.xml"/><Relationship Id="rId9" Type="http://schemas.openxmlformats.org/officeDocument/2006/relationships/slideLayout" Target="../slideLayouts/slideLayout858.xml"/><Relationship Id="rId14" Type="http://schemas.openxmlformats.org/officeDocument/2006/relationships/image" Target="../media/image18.png"/></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868.xml"/><Relationship Id="rId13" Type="http://schemas.openxmlformats.org/officeDocument/2006/relationships/image" Target="../media/image34.png"/><Relationship Id="rId3" Type="http://schemas.openxmlformats.org/officeDocument/2006/relationships/slideLayout" Target="../slideLayouts/slideLayout863.xml"/><Relationship Id="rId7" Type="http://schemas.openxmlformats.org/officeDocument/2006/relationships/slideLayout" Target="../slideLayouts/slideLayout867.xml"/><Relationship Id="rId12" Type="http://schemas.openxmlformats.org/officeDocument/2006/relationships/theme" Target="../theme/theme89.xml"/><Relationship Id="rId2" Type="http://schemas.openxmlformats.org/officeDocument/2006/relationships/slideLayout" Target="../slideLayouts/slideLayout862.xml"/><Relationship Id="rId1" Type="http://schemas.openxmlformats.org/officeDocument/2006/relationships/slideLayout" Target="../slideLayouts/slideLayout861.xml"/><Relationship Id="rId6" Type="http://schemas.openxmlformats.org/officeDocument/2006/relationships/slideLayout" Target="../slideLayouts/slideLayout866.xml"/><Relationship Id="rId11" Type="http://schemas.openxmlformats.org/officeDocument/2006/relationships/slideLayout" Target="../slideLayouts/slideLayout871.xml"/><Relationship Id="rId5" Type="http://schemas.openxmlformats.org/officeDocument/2006/relationships/slideLayout" Target="../slideLayouts/slideLayout865.xml"/><Relationship Id="rId15" Type="http://schemas.openxmlformats.org/officeDocument/2006/relationships/image" Target="../media/image36.png"/><Relationship Id="rId10" Type="http://schemas.openxmlformats.org/officeDocument/2006/relationships/slideLayout" Target="../slideLayouts/slideLayout870.xml"/><Relationship Id="rId4" Type="http://schemas.openxmlformats.org/officeDocument/2006/relationships/slideLayout" Target="../slideLayouts/slideLayout864.xml"/><Relationship Id="rId9" Type="http://schemas.openxmlformats.org/officeDocument/2006/relationships/slideLayout" Target="../slideLayouts/slideLayout869.xml"/><Relationship Id="rId14" Type="http://schemas.openxmlformats.org/officeDocument/2006/relationships/image" Target="../media/image35.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48.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theme" Target="../theme/theme9.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879.xml"/><Relationship Id="rId3" Type="http://schemas.openxmlformats.org/officeDocument/2006/relationships/slideLayout" Target="../slideLayouts/slideLayout874.xml"/><Relationship Id="rId7" Type="http://schemas.openxmlformats.org/officeDocument/2006/relationships/slideLayout" Target="../slideLayouts/slideLayout878.xml"/><Relationship Id="rId12" Type="http://schemas.openxmlformats.org/officeDocument/2006/relationships/theme" Target="../theme/theme90.xml"/><Relationship Id="rId2" Type="http://schemas.openxmlformats.org/officeDocument/2006/relationships/slideLayout" Target="../slideLayouts/slideLayout873.xml"/><Relationship Id="rId1" Type="http://schemas.openxmlformats.org/officeDocument/2006/relationships/slideLayout" Target="../slideLayouts/slideLayout872.xml"/><Relationship Id="rId6" Type="http://schemas.openxmlformats.org/officeDocument/2006/relationships/slideLayout" Target="../slideLayouts/slideLayout877.xml"/><Relationship Id="rId11" Type="http://schemas.openxmlformats.org/officeDocument/2006/relationships/slideLayout" Target="../slideLayouts/slideLayout882.xml"/><Relationship Id="rId5" Type="http://schemas.openxmlformats.org/officeDocument/2006/relationships/slideLayout" Target="../slideLayouts/slideLayout876.xml"/><Relationship Id="rId10" Type="http://schemas.openxmlformats.org/officeDocument/2006/relationships/slideLayout" Target="../slideLayouts/slideLayout881.xml"/><Relationship Id="rId4" Type="http://schemas.openxmlformats.org/officeDocument/2006/relationships/slideLayout" Target="../slideLayouts/slideLayout875.xml"/><Relationship Id="rId9" Type="http://schemas.openxmlformats.org/officeDocument/2006/relationships/slideLayout" Target="../slideLayouts/slideLayout880.xml"/></Relationships>
</file>

<file path=ppt/slideMasters/_rels/slideMaster91.xml.rels><?xml version="1.0" encoding="UTF-8" standalone="yes"?>
<Relationships xmlns="http://schemas.openxmlformats.org/package/2006/relationships"><Relationship Id="rId117" Type="http://schemas.openxmlformats.org/officeDocument/2006/relationships/slideLayout" Target="../slideLayouts/slideLayout999.xml"/><Relationship Id="rId671" Type="http://schemas.openxmlformats.org/officeDocument/2006/relationships/slideLayout" Target="../slideLayouts/slideLayout1553.xml"/><Relationship Id="rId21" Type="http://schemas.openxmlformats.org/officeDocument/2006/relationships/slideLayout" Target="../slideLayouts/slideLayout903.xml"/><Relationship Id="rId324" Type="http://schemas.openxmlformats.org/officeDocument/2006/relationships/slideLayout" Target="../slideLayouts/slideLayout1206.xml"/><Relationship Id="rId531" Type="http://schemas.openxmlformats.org/officeDocument/2006/relationships/slideLayout" Target="../slideLayouts/slideLayout1413.xml"/><Relationship Id="rId629" Type="http://schemas.openxmlformats.org/officeDocument/2006/relationships/slideLayout" Target="../slideLayouts/slideLayout1511.xml"/><Relationship Id="rId170" Type="http://schemas.openxmlformats.org/officeDocument/2006/relationships/slideLayout" Target="../slideLayouts/slideLayout1052.xml"/><Relationship Id="rId268" Type="http://schemas.openxmlformats.org/officeDocument/2006/relationships/slideLayout" Target="../slideLayouts/slideLayout1150.xml"/><Relationship Id="rId475" Type="http://schemas.openxmlformats.org/officeDocument/2006/relationships/slideLayout" Target="../slideLayouts/slideLayout1357.xml"/><Relationship Id="rId682" Type="http://schemas.openxmlformats.org/officeDocument/2006/relationships/slideLayout" Target="../slideLayouts/slideLayout1564.xml"/><Relationship Id="rId32" Type="http://schemas.openxmlformats.org/officeDocument/2006/relationships/slideLayout" Target="../slideLayouts/slideLayout914.xml"/><Relationship Id="rId128" Type="http://schemas.openxmlformats.org/officeDocument/2006/relationships/slideLayout" Target="../slideLayouts/slideLayout1010.xml"/><Relationship Id="rId335" Type="http://schemas.openxmlformats.org/officeDocument/2006/relationships/slideLayout" Target="../slideLayouts/slideLayout1217.xml"/><Relationship Id="rId542" Type="http://schemas.openxmlformats.org/officeDocument/2006/relationships/slideLayout" Target="../slideLayouts/slideLayout1424.xml"/><Relationship Id="rId181" Type="http://schemas.openxmlformats.org/officeDocument/2006/relationships/slideLayout" Target="../slideLayouts/slideLayout1063.xml"/><Relationship Id="rId402" Type="http://schemas.openxmlformats.org/officeDocument/2006/relationships/slideLayout" Target="../slideLayouts/slideLayout1284.xml"/><Relationship Id="rId279" Type="http://schemas.openxmlformats.org/officeDocument/2006/relationships/slideLayout" Target="../slideLayouts/slideLayout1161.xml"/><Relationship Id="rId486" Type="http://schemas.openxmlformats.org/officeDocument/2006/relationships/slideLayout" Target="../slideLayouts/slideLayout1368.xml"/><Relationship Id="rId693" Type="http://schemas.openxmlformats.org/officeDocument/2006/relationships/image" Target="../media/image2.png"/><Relationship Id="rId43" Type="http://schemas.openxmlformats.org/officeDocument/2006/relationships/slideLayout" Target="../slideLayouts/slideLayout925.xml"/><Relationship Id="rId139" Type="http://schemas.openxmlformats.org/officeDocument/2006/relationships/slideLayout" Target="../slideLayouts/slideLayout1021.xml"/><Relationship Id="rId346" Type="http://schemas.openxmlformats.org/officeDocument/2006/relationships/slideLayout" Target="../slideLayouts/slideLayout1228.xml"/><Relationship Id="rId553" Type="http://schemas.openxmlformats.org/officeDocument/2006/relationships/slideLayout" Target="../slideLayouts/slideLayout1435.xml"/><Relationship Id="rId192" Type="http://schemas.openxmlformats.org/officeDocument/2006/relationships/slideLayout" Target="../slideLayouts/slideLayout1074.xml"/><Relationship Id="rId206" Type="http://schemas.openxmlformats.org/officeDocument/2006/relationships/slideLayout" Target="../slideLayouts/slideLayout1088.xml"/><Relationship Id="rId413" Type="http://schemas.openxmlformats.org/officeDocument/2006/relationships/slideLayout" Target="../slideLayouts/slideLayout1295.xml"/><Relationship Id="rId497" Type="http://schemas.openxmlformats.org/officeDocument/2006/relationships/slideLayout" Target="../slideLayouts/slideLayout1379.xml"/><Relationship Id="rId620" Type="http://schemas.openxmlformats.org/officeDocument/2006/relationships/slideLayout" Target="../slideLayouts/slideLayout1502.xml"/><Relationship Id="rId357" Type="http://schemas.openxmlformats.org/officeDocument/2006/relationships/slideLayout" Target="../slideLayouts/slideLayout1239.xml"/><Relationship Id="rId54" Type="http://schemas.openxmlformats.org/officeDocument/2006/relationships/slideLayout" Target="../slideLayouts/slideLayout936.xml"/><Relationship Id="rId217" Type="http://schemas.openxmlformats.org/officeDocument/2006/relationships/slideLayout" Target="../slideLayouts/slideLayout1099.xml"/><Relationship Id="rId564" Type="http://schemas.openxmlformats.org/officeDocument/2006/relationships/slideLayout" Target="../slideLayouts/slideLayout1446.xml"/><Relationship Id="rId424" Type="http://schemas.openxmlformats.org/officeDocument/2006/relationships/slideLayout" Target="../slideLayouts/slideLayout1306.xml"/><Relationship Id="rId631" Type="http://schemas.openxmlformats.org/officeDocument/2006/relationships/slideLayout" Target="../slideLayouts/slideLayout1513.xml"/><Relationship Id="rId270" Type="http://schemas.openxmlformats.org/officeDocument/2006/relationships/slideLayout" Target="../slideLayouts/slideLayout1152.xml"/><Relationship Id="rId65" Type="http://schemas.openxmlformats.org/officeDocument/2006/relationships/slideLayout" Target="../slideLayouts/slideLayout947.xml"/><Relationship Id="rId130" Type="http://schemas.openxmlformats.org/officeDocument/2006/relationships/slideLayout" Target="../slideLayouts/slideLayout1012.xml"/><Relationship Id="rId368" Type="http://schemas.openxmlformats.org/officeDocument/2006/relationships/slideLayout" Target="../slideLayouts/slideLayout1250.xml"/><Relationship Id="rId575" Type="http://schemas.openxmlformats.org/officeDocument/2006/relationships/slideLayout" Target="../slideLayouts/slideLayout1457.xml"/><Relationship Id="rId228" Type="http://schemas.openxmlformats.org/officeDocument/2006/relationships/slideLayout" Target="../slideLayouts/slideLayout1110.xml"/><Relationship Id="rId435" Type="http://schemas.openxmlformats.org/officeDocument/2006/relationships/slideLayout" Target="../slideLayouts/slideLayout1317.xml"/><Relationship Id="rId642" Type="http://schemas.openxmlformats.org/officeDocument/2006/relationships/slideLayout" Target="../slideLayouts/slideLayout1524.xml"/><Relationship Id="rId281" Type="http://schemas.openxmlformats.org/officeDocument/2006/relationships/slideLayout" Target="../slideLayouts/slideLayout1163.xml"/><Relationship Id="rId502" Type="http://schemas.openxmlformats.org/officeDocument/2006/relationships/slideLayout" Target="../slideLayouts/slideLayout1384.xml"/><Relationship Id="rId76" Type="http://schemas.openxmlformats.org/officeDocument/2006/relationships/slideLayout" Target="../slideLayouts/slideLayout958.xml"/><Relationship Id="rId141" Type="http://schemas.openxmlformats.org/officeDocument/2006/relationships/slideLayout" Target="../slideLayouts/slideLayout1023.xml"/><Relationship Id="rId379" Type="http://schemas.openxmlformats.org/officeDocument/2006/relationships/slideLayout" Target="../slideLayouts/slideLayout1261.xml"/><Relationship Id="rId586" Type="http://schemas.openxmlformats.org/officeDocument/2006/relationships/slideLayout" Target="../slideLayouts/slideLayout1468.xml"/><Relationship Id="rId7" Type="http://schemas.openxmlformats.org/officeDocument/2006/relationships/slideLayout" Target="../slideLayouts/slideLayout889.xml"/><Relationship Id="rId239" Type="http://schemas.openxmlformats.org/officeDocument/2006/relationships/slideLayout" Target="../slideLayouts/slideLayout1121.xml"/><Relationship Id="rId446" Type="http://schemas.openxmlformats.org/officeDocument/2006/relationships/slideLayout" Target="../slideLayouts/slideLayout1328.xml"/><Relationship Id="rId653" Type="http://schemas.openxmlformats.org/officeDocument/2006/relationships/slideLayout" Target="../slideLayouts/slideLayout1535.xml"/><Relationship Id="rId292" Type="http://schemas.openxmlformats.org/officeDocument/2006/relationships/slideLayout" Target="../slideLayouts/slideLayout1174.xml"/><Relationship Id="rId306" Type="http://schemas.openxmlformats.org/officeDocument/2006/relationships/slideLayout" Target="../slideLayouts/slideLayout1188.xml"/><Relationship Id="rId87" Type="http://schemas.openxmlformats.org/officeDocument/2006/relationships/slideLayout" Target="../slideLayouts/slideLayout969.xml"/><Relationship Id="rId513" Type="http://schemas.openxmlformats.org/officeDocument/2006/relationships/slideLayout" Target="../slideLayouts/slideLayout1395.xml"/><Relationship Id="rId597" Type="http://schemas.openxmlformats.org/officeDocument/2006/relationships/slideLayout" Target="../slideLayouts/slideLayout1479.xml"/><Relationship Id="rId152" Type="http://schemas.openxmlformats.org/officeDocument/2006/relationships/slideLayout" Target="../slideLayouts/slideLayout1034.xml"/><Relationship Id="rId457" Type="http://schemas.openxmlformats.org/officeDocument/2006/relationships/slideLayout" Target="../slideLayouts/slideLayout1339.xml"/><Relationship Id="rId664" Type="http://schemas.openxmlformats.org/officeDocument/2006/relationships/slideLayout" Target="../slideLayouts/slideLayout1546.xml"/><Relationship Id="rId14" Type="http://schemas.openxmlformats.org/officeDocument/2006/relationships/slideLayout" Target="../slideLayouts/slideLayout896.xml"/><Relationship Id="rId317" Type="http://schemas.openxmlformats.org/officeDocument/2006/relationships/slideLayout" Target="../slideLayouts/slideLayout1199.xml"/><Relationship Id="rId524" Type="http://schemas.openxmlformats.org/officeDocument/2006/relationships/slideLayout" Target="../slideLayouts/slideLayout1406.xml"/><Relationship Id="rId98" Type="http://schemas.openxmlformats.org/officeDocument/2006/relationships/slideLayout" Target="../slideLayouts/slideLayout980.xml"/><Relationship Id="rId163" Type="http://schemas.openxmlformats.org/officeDocument/2006/relationships/slideLayout" Target="../slideLayouts/slideLayout1045.xml"/><Relationship Id="rId370" Type="http://schemas.openxmlformats.org/officeDocument/2006/relationships/slideLayout" Target="../slideLayouts/slideLayout1252.xml"/><Relationship Id="rId230" Type="http://schemas.openxmlformats.org/officeDocument/2006/relationships/slideLayout" Target="../slideLayouts/slideLayout1112.xml"/><Relationship Id="rId468" Type="http://schemas.openxmlformats.org/officeDocument/2006/relationships/slideLayout" Target="../slideLayouts/slideLayout1350.xml"/><Relationship Id="rId675" Type="http://schemas.openxmlformats.org/officeDocument/2006/relationships/slideLayout" Target="../slideLayouts/slideLayout1557.xml"/><Relationship Id="rId25" Type="http://schemas.openxmlformats.org/officeDocument/2006/relationships/slideLayout" Target="../slideLayouts/slideLayout907.xml"/><Relationship Id="rId328" Type="http://schemas.openxmlformats.org/officeDocument/2006/relationships/slideLayout" Target="../slideLayouts/slideLayout1210.xml"/><Relationship Id="rId535" Type="http://schemas.openxmlformats.org/officeDocument/2006/relationships/slideLayout" Target="../slideLayouts/slideLayout1417.xml"/><Relationship Id="rId174" Type="http://schemas.openxmlformats.org/officeDocument/2006/relationships/slideLayout" Target="../slideLayouts/slideLayout1056.xml"/><Relationship Id="rId381" Type="http://schemas.openxmlformats.org/officeDocument/2006/relationships/slideLayout" Target="../slideLayouts/slideLayout1263.xml"/><Relationship Id="rId602" Type="http://schemas.openxmlformats.org/officeDocument/2006/relationships/slideLayout" Target="../slideLayouts/slideLayout1484.xml"/><Relationship Id="rId241" Type="http://schemas.openxmlformats.org/officeDocument/2006/relationships/slideLayout" Target="../slideLayouts/slideLayout1123.xml"/><Relationship Id="rId479" Type="http://schemas.openxmlformats.org/officeDocument/2006/relationships/slideLayout" Target="../slideLayouts/slideLayout1361.xml"/><Relationship Id="rId686" Type="http://schemas.openxmlformats.org/officeDocument/2006/relationships/slideLayout" Target="../slideLayouts/slideLayout1568.xml"/><Relationship Id="rId36" Type="http://schemas.openxmlformats.org/officeDocument/2006/relationships/slideLayout" Target="../slideLayouts/slideLayout918.xml"/><Relationship Id="rId339" Type="http://schemas.openxmlformats.org/officeDocument/2006/relationships/slideLayout" Target="../slideLayouts/slideLayout1221.xml"/><Relationship Id="rId546" Type="http://schemas.openxmlformats.org/officeDocument/2006/relationships/slideLayout" Target="../slideLayouts/slideLayout1428.xml"/><Relationship Id="rId101" Type="http://schemas.openxmlformats.org/officeDocument/2006/relationships/slideLayout" Target="../slideLayouts/slideLayout983.xml"/><Relationship Id="rId185" Type="http://schemas.openxmlformats.org/officeDocument/2006/relationships/slideLayout" Target="../slideLayouts/slideLayout1067.xml"/><Relationship Id="rId406" Type="http://schemas.openxmlformats.org/officeDocument/2006/relationships/slideLayout" Target="../slideLayouts/slideLayout1288.xml"/><Relationship Id="rId392" Type="http://schemas.openxmlformats.org/officeDocument/2006/relationships/slideLayout" Target="../slideLayouts/slideLayout1274.xml"/><Relationship Id="rId613" Type="http://schemas.openxmlformats.org/officeDocument/2006/relationships/slideLayout" Target="../slideLayouts/slideLayout1495.xml"/><Relationship Id="rId252" Type="http://schemas.openxmlformats.org/officeDocument/2006/relationships/slideLayout" Target="../slideLayouts/slideLayout1134.xml"/><Relationship Id="rId47" Type="http://schemas.openxmlformats.org/officeDocument/2006/relationships/slideLayout" Target="../slideLayouts/slideLayout929.xml"/><Relationship Id="rId112" Type="http://schemas.openxmlformats.org/officeDocument/2006/relationships/slideLayout" Target="../slideLayouts/slideLayout994.xml"/><Relationship Id="rId557" Type="http://schemas.openxmlformats.org/officeDocument/2006/relationships/slideLayout" Target="../slideLayouts/slideLayout1439.xml"/><Relationship Id="rId196" Type="http://schemas.openxmlformats.org/officeDocument/2006/relationships/slideLayout" Target="../slideLayouts/slideLayout1078.xml"/><Relationship Id="rId417" Type="http://schemas.openxmlformats.org/officeDocument/2006/relationships/slideLayout" Target="../slideLayouts/slideLayout1299.xml"/><Relationship Id="rId624" Type="http://schemas.openxmlformats.org/officeDocument/2006/relationships/slideLayout" Target="../slideLayouts/slideLayout1506.xml"/><Relationship Id="rId263" Type="http://schemas.openxmlformats.org/officeDocument/2006/relationships/slideLayout" Target="../slideLayouts/slideLayout1145.xml"/><Relationship Id="rId470" Type="http://schemas.openxmlformats.org/officeDocument/2006/relationships/slideLayout" Target="../slideLayouts/slideLayout1352.xml"/><Relationship Id="rId58" Type="http://schemas.openxmlformats.org/officeDocument/2006/relationships/slideLayout" Target="../slideLayouts/slideLayout940.xml"/><Relationship Id="rId123" Type="http://schemas.openxmlformats.org/officeDocument/2006/relationships/slideLayout" Target="../slideLayouts/slideLayout1005.xml"/><Relationship Id="rId330" Type="http://schemas.openxmlformats.org/officeDocument/2006/relationships/slideLayout" Target="../slideLayouts/slideLayout1212.xml"/><Relationship Id="rId568" Type="http://schemas.openxmlformats.org/officeDocument/2006/relationships/slideLayout" Target="../slideLayouts/slideLayout1450.xml"/><Relationship Id="rId428" Type="http://schemas.openxmlformats.org/officeDocument/2006/relationships/slideLayout" Target="../slideLayouts/slideLayout1310.xml"/><Relationship Id="rId635" Type="http://schemas.openxmlformats.org/officeDocument/2006/relationships/slideLayout" Target="../slideLayouts/slideLayout1517.xml"/><Relationship Id="rId274" Type="http://schemas.openxmlformats.org/officeDocument/2006/relationships/slideLayout" Target="../slideLayouts/slideLayout1156.xml"/><Relationship Id="rId481" Type="http://schemas.openxmlformats.org/officeDocument/2006/relationships/slideLayout" Target="../slideLayouts/slideLayout1363.xml"/><Relationship Id="rId69" Type="http://schemas.openxmlformats.org/officeDocument/2006/relationships/slideLayout" Target="../slideLayouts/slideLayout951.xml"/><Relationship Id="rId134" Type="http://schemas.openxmlformats.org/officeDocument/2006/relationships/slideLayout" Target="../slideLayouts/slideLayout1016.xml"/><Relationship Id="rId579" Type="http://schemas.openxmlformats.org/officeDocument/2006/relationships/slideLayout" Target="../slideLayouts/slideLayout1461.xml"/><Relationship Id="rId341" Type="http://schemas.openxmlformats.org/officeDocument/2006/relationships/slideLayout" Target="../slideLayouts/slideLayout1223.xml"/><Relationship Id="rId439" Type="http://schemas.openxmlformats.org/officeDocument/2006/relationships/slideLayout" Target="../slideLayouts/slideLayout1321.xml"/><Relationship Id="rId646" Type="http://schemas.openxmlformats.org/officeDocument/2006/relationships/slideLayout" Target="../slideLayouts/slideLayout1528.xml"/><Relationship Id="rId201" Type="http://schemas.openxmlformats.org/officeDocument/2006/relationships/slideLayout" Target="../slideLayouts/slideLayout1083.xml"/><Relationship Id="rId285" Type="http://schemas.openxmlformats.org/officeDocument/2006/relationships/slideLayout" Target="../slideLayouts/slideLayout1167.xml"/><Relationship Id="rId506" Type="http://schemas.openxmlformats.org/officeDocument/2006/relationships/slideLayout" Target="../slideLayouts/slideLayout1388.xml"/><Relationship Id="rId492" Type="http://schemas.openxmlformats.org/officeDocument/2006/relationships/slideLayout" Target="../slideLayouts/slideLayout1374.xml"/><Relationship Id="rId145" Type="http://schemas.openxmlformats.org/officeDocument/2006/relationships/slideLayout" Target="../slideLayouts/slideLayout1027.xml"/><Relationship Id="rId352" Type="http://schemas.openxmlformats.org/officeDocument/2006/relationships/slideLayout" Target="../slideLayouts/slideLayout1234.xml"/><Relationship Id="rId212" Type="http://schemas.openxmlformats.org/officeDocument/2006/relationships/slideLayout" Target="../slideLayouts/slideLayout1094.xml"/><Relationship Id="rId657" Type="http://schemas.openxmlformats.org/officeDocument/2006/relationships/slideLayout" Target="../slideLayouts/slideLayout1539.xml"/><Relationship Id="rId296" Type="http://schemas.openxmlformats.org/officeDocument/2006/relationships/slideLayout" Target="../slideLayouts/slideLayout1178.xml"/><Relationship Id="rId517" Type="http://schemas.openxmlformats.org/officeDocument/2006/relationships/slideLayout" Target="../slideLayouts/slideLayout1399.xml"/><Relationship Id="rId60" Type="http://schemas.openxmlformats.org/officeDocument/2006/relationships/slideLayout" Target="../slideLayouts/slideLayout942.xml"/><Relationship Id="rId156" Type="http://schemas.openxmlformats.org/officeDocument/2006/relationships/slideLayout" Target="../slideLayouts/slideLayout1038.xml"/><Relationship Id="rId198" Type="http://schemas.openxmlformats.org/officeDocument/2006/relationships/slideLayout" Target="../slideLayouts/slideLayout1080.xml"/><Relationship Id="rId321" Type="http://schemas.openxmlformats.org/officeDocument/2006/relationships/slideLayout" Target="../slideLayouts/slideLayout1203.xml"/><Relationship Id="rId363" Type="http://schemas.openxmlformats.org/officeDocument/2006/relationships/slideLayout" Target="../slideLayouts/slideLayout1245.xml"/><Relationship Id="rId419" Type="http://schemas.openxmlformats.org/officeDocument/2006/relationships/slideLayout" Target="../slideLayouts/slideLayout1301.xml"/><Relationship Id="rId570" Type="http://schemas.openxmlformats.org/officeDocument/2006/relationships/slideLayout" Target="../slideLayouts/slideLayout1452.xml"/><Relationship Id="rId626" Type="http://schemas.openxmlformats.org/officeDocument/2006/relationships/slideLayout" Target="../slideLayouts/slideLayout1508.xml"/><Relationship Id="rId223" Type="http://schemas.openxmlformats.org/officeDocument/2006/relationships/slideLayout" Target="../slideLayouts/slideLayout1105.xml"/><Relationship Id="rId430" Type="http://schemas.openxmlformats.org/officeDocument/2006/relationships/slideLayout" Target="../slideLayouts/slideLayout1312.xml"/><Relationship Id="rId668" Type="http://schemas.openxmlformats.org/officeDocument/2006/relationships/slideLayout" Target="../slideLayouts/slideLayout1550.xml"/><Relationship Id="rId18" Type="http://schemas.openxmlformats.org/officeDocument/2006/relationships/slideLayout" Target="../slideLayouts/slideLayout900.xml"/><Relationship Id="rId265" Type="http://schemas.openxmlformats.org/officeDocument/2006/relationships/slideLayout" Target="../slideLayouts/slideLayout1147.xml"/><Relationship Id="rId472" Type="http://schemas.openxmlformats.org/officeDocument/2006/relationships/slideLayout" Target="../slideLayouts/slideLayout1354.xml"/><Relationship Id="rId528" Type="http://schemas.openxmlformats.org/officeDocument/2006/relationships/slideLayout" Target="../slideLayouts/slideLayout1410.xml"/><Relationship Id="rId125" Type="http://schemas.openxmlformats.org/officeDocument/2006/relationships/slideLayout" Target="../slideLayouts/slideLayout1007.xml"/><Relationship Id="rId167" Type="http://schemas.openxmlformats.org/officeDocument/2006/relationships/slideLayout" Target="../slideLayouts/slideLayout1049.xml"/><Relationship Id="rId332" Type="http://schemas.openxmlformats.org/officeDocument/2006/relationships/slideLayout" Target="../slideLayouts/slideLayout1214.xml"/><Relationship Id="rId374" Type="http://schemas.openxmlformats.org/officeDocument/2006/relationships/slideLayout" Target="../slideLayouts/slideLayout1256.xml"/><Relationship Id="rId581" Type="http://schemas.openxmlformats.org/officeDocument/2006/relationships/slideLayout" Target="../slideLayouts/slideLayout1463.xml"/><Relationship Id="rId71" Type="http://schemas.openxmlformats.org/officeDocument/2006/relationships/slideLayout" Target="../slideLayouts/slideLayout953.xml"/><Relationship Id="rId234" Type="http://schemas.openxmlformats.org/officeDocument/2006/relationships/slideLayout" Target="../slideLayouts/slideLayout1116.xml"/><Relationship Id="rId637" Type="http://schemas.openxmlformats.org/officeDocument/2006/relationships/slideLayout" Target="../slideLayouts/slideLayout1519.xml"/><Relationship Id="rId679" Type="http://schemas.openxmlformats.org/officeDocument/2006/relationships/slideLayout" Target="../slideLayouts/slideLayout1561.xml"/><Relationship Id="rId2" Type="http://schemas.openxmlformats.org/officeDocument/2006/relationships/slideLayout" Target="../slideLayouts/slideLayout884.xml"/><Relationship Id="rId29" Type="http://schemas.openxmlformats.org/officeDocument/2006/relationships/slideLayout" Target="../slideLayouts/slideLayout911.xml"/><Relationship Id="rId276" Type="http://schemas.openxmlformats.org/officeDocument/2006/relationships/slideLayout" Target="../slideLayouts/slideLayout1158.xml"/><Relationship Id="rId441" Type="http://schemas.openxmlformats.org/officeDocument/2006/relationships/slideLayout" Target="../slideLayouts/slideLayout1323.xml"/><Relationship Id="rId483" Type="http://schemas.openxmlformats.org/officeDocument/2006/relationships/slideLayout" Target="../slideLayouts/slideLayout1365.xml"/><Relationship Id="rId539" Type="http://schemas.openxmlformats.org/officeDocument/2006/relationships/slideLayout" Target="../slideLayouts/slideLayout1421.xml"/><Relationship Id="rId690" Type="http://schemas.openxmlformats.org/officeDocument/2006/relationships/slideLayout" Target="../slideLayouts/slideLayout1572.xml"/><Relationship Id="rId40" Type="http://schemas.openxmlformats.org/officeDocument/2006/relationships/slideLayout" Target="../slideLayouts/slideLayout922.xml"/><Relationship Id="rId136" Type="http://schemas.openxmlformats.org/officeDocument/2006/relationships/slideLayout" Target="../slideLayouts/slideLayout1018.xml"/><Relationship Id="rId178" Type="http://schemas.openxmlformats.org/officeDocument/2006/relationships/slideLayout" Target="../slideLayouts/slideLayout1060.xml"/><Relationship Id="rId301" Type="http://schemas.openxmlformats.org/officeDocument/2006/relationships/slideLayout" Target="../slideLayouts/slideLayout1183.xml"/><Relationship Id="rId343" Type="http://schemas.openxmlformats.org/officeDocument/2006/relationships/slideLayout" Target="../slideLayouts/slideLayout1225.xml"/><Relationship Id="rId550" Type="http://schemas.openxmlformats.org/officeDocument/2006/relationships/slideLayout" Target="../slideLayouts/slideLayout1432.xml"/><Relationship Id="rId82" Type="http://schemas.openxmlformats.org/officeDocument/2006/relationships/slideLayout" Target="../slideLayouts/slideLayout964.xml"/><Relationship Id="rId203" Type="http://schemas.openxmlformats.org/officeDocument/2006/relationships/slideLayout" Target="../slideLayouts/slideLayout1085.xml"/><Relationship Id="rId385" Type="http://schemas.openxmlformats.org/officeDocument/2006/relationships/slideLayout" Target="../slideLayouts/slideLayout1267.xml"/><Relationship Id="rId592" Type="http://schemas.openxmlformats.org/officeDocument/2006/relationships/slideLayout" Target="../slideLayouts/slideLayout1474.xml"/><Relationship Id="rId606" Type="http://schemas.openxmlformats.org/officeDocument/2006/relationships/slideLayout" Target="../slideLayouts/slideLayout1488.xml"/><Relationship Id="rId648" Type="http://schemas.openxmlformats.org/officeDocument/2006/relationships/slideLayout" Target="../slideLayouts/slideLayout1530.xml"/><Relationship Id="rId245" Type="http://schemas.openxmlformats.org/officeDocument/2006/relationships/slideLayout" Target="../slideLayouts/slideLayout1127.xml"/><Relationship Id="rId287" Type="http://schemas.openxmlformats.org/officeDocument/2006/relationships/slideLayout" Target="../slideLayouts/slideLayout1169.xml"/><Relationship Id="rId410" Type="http://schemas.openxmlformats.org/officeDocument/2006/relationships/slideLayout" Target="../slideLayouts/slideLayout1292.xml"/><Relationship Id="rId452" Type="http://schemas.openxmlformats.org/officeDocument/2006/relationships/slideLayout" Target="../slideLayouts/slideLayout1334.xml"/><Relationship Id="rId494" Type="http://schemas.openxmlformats.org/officeDocument/2006/relationships/slideLayout" Target="../slideLayouts/slideLayout1376.xml"/><Relationship Id="rId508" Type="http://schemas.openxmlformats.org/officeDocument/2006/relationships/slideLayout" Target="../slideLayouts/slideLayout1390.xml"/><Relationship Id="rId105" Type="http://schemas.openxmlformats.org/officeDocument/2006/relationships/slideLayout" Target="../slideLayouts/slideLayout987.xml"/><Relationship Id="rId147" Type="http://schemas.openxmlformats.org/officeDocument/2006/relationships/slideLayout" Target="../slideLayouts/slideLayout1029.xml"/><Relationship Id="rId312" Type="http://schemas.openxmlformats.org/officeDocument/2006/relationships/slideLayout" Target="../slideLayouts/slideLayout1194.xml"/><Relationship Id="rId354" Type="http://schemas.openxmlformats.org/officeDocument/2006/relationships/slideLayout" Target="../slideLayouts/slideLayout1236.xml"/><Relationship Id="rId51" Type="http://schemas.openxmlformats.org/officeDocument/2006/relationships/slideLayout" Target="../slideLayouts/slideLayout933.xml"/><Relationship Id="rId93" Type="http://schemas.openxmlformats.org/officeDocument/2006/relationships/slideLayout" Target="../slideLayouts/slideLayout975.xml"/><Relationship Id="rId189" Type="http://schemas.openxmlformats.org/officeDocument/2006/relationships/slideLayout" Target="../slideLayouts/slideLayout1071.xml"/><Relationship Id="rId396" Type="http://schemas.openxmlformats.org/officeDocument/2006/relationships/slideLayout" Target="../slideLayouts/slideLayout1278.xml"/><Relationship Id="rId561" Type="http://schemas.openxmlformats.org/officeDocument/2006/relationships/slideLayout" Target="../slideLayouts/slideLayout1443.xml"/><Relationship Id="rId617" Type="http://schemas.openxmlformats.org/officeDocument/2006/relationships/slideLayout" Target="../slideLayouts/slideLayout1499.xml"/><Relationship Id="rId659" Type="http://schemas.openxmlformats.org/officeDocument/2006/relationships/slideLayout" Target="../slideLayouts/slideLayout1541.xml"/><Relationship Id="rId214" Type="http://schemas.openxmlformats.org/officeDocument/2006/relationships/slideLayout" Target="../slideLayouts/slideLayout1096.xml"/><Relationship Id="rId256" Type="http://schemas.openxmlformats.org/officeDocument/2006/relationships/slideLayout" Target="../slideLayouts/slideLayout1138.xml"/><Relationship Id="rId298" Type="http://schemas.openxmlformats.org/officeDocument/2006/relationships/slideLayout" Target="../slideLayouts/slideLayout1180.xml"/><Relationship Id="rId421" Type="http://schemas.openxmlformats.org/officeDocument/2006/relationships/slideLayout" Target="../slideLayouts/slideLayout1303.xml"/><Relationship Id="rId463" Type="http://schemas.openxmlformats.org/officeDocument/2006/relationships/slideLayout" Target="../slideLayouts/slideLayout1345.xml"/><Relationship Id="rId519" Type="http://schemas.openxmlformats.org/officeDocument/2006/relationships/slideLayout" Target="../slideLayouts/slideLayout1401.xml"/><Relationship Id="rId670" Type="http://schemas.openxmlformats.org/officeDocument/2006/relationships/slideLayout" Target="../slideLayouts/slideLayout1552.xml"/><Relationship Id="rId116" Type="http://schemas.openxmlformats.org/officeDocument/2006/relationships/slideLayout" Target="../slideLayouts/slideLayout998.xml"/><Relationship Id="rId158" Type="http://schemas.openxmlformats.org/officeDocument/2006/relationships/slideLayout" Target="../slideLayouts/slideLayout1040.xml"/><Relationship Id="rId323" Type="http://schemas.openxmlformats.org/officeDocument/2006/relationships/slideLayout" Target="../slideLayouts/slideLayout1205.xml"/><Relationship Id="rId530" Type="http://schemas.openxmlformats.org/officeDocument/2006/relationships/slideLayout" Target="../slideLayouts/slideLayout1412.xml"/><Relationship Id="rId20" Type="http://schemas.openxmlformats.org/officeDocument/2006/relationships/slideLayout" Target="../slideLayouts/slideLayout902.xml"/><Relationship Id="rId62" Type="http://schemas.openxmlformats.org/officeDocument/2006/relationships/slideLayout" Target="../slideLayouts/slideLayout944.xml"/><Relationship Id="rId365" Type="http://schemas.openxmlformats.org/officeDocument/2006/relationships/slideLayout" Target="../slideLayouts/slideLayout1247.xml"/><Relationship Id="rId572" Type="http://schemas.openxmlformats.org/officeDocument/2006/relationships/slideLayout" Target="../slideLayouts/slideLayout1454.xml"/><Relationship Id="rId628" Type="http://schemas.openxmlformats.org/officeDocument/2006/relationships/slideLayout" Target="../slideLayouts/slideLayout1510.xml"/><Relationship Id="rId225" Type="http://schemas.openxmlformats.org/officeDocument/2006/relationships/slideLayout" Target="../slideLayouts/slideLayout1107.xml"/><Relationship Id="rId267" Type="http://schemas.openxmlformats.org/officeDocument/2006/relationships/slideLayout" Target="../slideLayouts/slideLayout1149.xml"/><Relationship Id="rId432" Type="http://schemas.openxmlformats.org/officeDocument/2006/relationships/slideLayout" Target="../slideLayouts/slideLayout1314.xml"/><Relationship Id="rId474" Type="http://schemas.openxmlformats.org/officeDocument/2006/relationships/slideLayout" Target="../slideLayouts/slideLayout1356.xml"/><Relationship Id="rId127" Type="http://schemas.openxmlformats.org/officeDocument/2006/relationships/slideLayout" Target="../slideLayouts/slideLayout1009.xml"/><Relationship Id="rId681" Type="http://schemas.openxmlformats.org/officeDocument/2006/relationships/slideLayout" Target="../slideLayouts/slideLayout1563.xml"/><Relationship Id="rId31" Type="http://schemas.openxmlformats.org/officeDocument/2006/relationships/slideLayout" Target="../slideLayouts/slideLayout913.xml"/><Relationship Id="rId73" Type="http://schemas.openxmlformats.org/officeDocument/2006/relationships/slideLayout" Target="../slideLayouts/slideLayout955.xml"/><Relationship Id="rId169" Type="http://schemas.openxmlformats.org/officeDocument/2006/relationships/slideLayout" Target="../slideLayouts/slideLayout1051.xml"/><Relationship Id="rId334" Type="http://schemas.openxmlformats.org/officeDocument/2006/relationships/slideLayout" Target="../slideLayouts/slideLayout1216.xml"/><Relationship Id="rId376" Type="http://schemas.openxmlformats.org/officeDocument/2006/relationships/slideLayout" Target="../slideLayouts/slideLayout1258.xml"/><Relationship Id="rId541" Type="http://schemas.openxmlformats.org/officeDocument/2006/relationships/slideLayout" Target="../slideLayouts/slideLayout1423.xml"/><Relationship Id="rId583" Type="http://schemas.openxmlformats.org/officeDocument/2006/relationships/slideLayout" Target="../slideLayouts/slideLayout1465.xml"/><Relationship Id="rId639" Type="http://schemas.openxmlformats.org/officeDocument/2006/relationships/slideLayout" Target="../slideLayouts/slideLayout1521.xml"/><Relationship Id="rId4" Type="http://schemas.openxmlformats.org/officeDocument/2006/relationships/slideLayout" Target="../slideLayouts/slideLayout886.xml"/><Relationship Id="rId180" Type="http://schemas.openxmlformats.org/officeDocument/2006/relationships/slideLayout" Target="../slideLayouts/slideLayout1062.xml"/><Relationship Id="rId236" Type="http://schemas.openxmlformats.org/officeDocument/2006/relationships/slideLayout" Target="../slideLayouts/slideLayout1118.xml"/><Relationship Id="rId278" Type="http://schemas.openxmlformats.org/officeDocument/2006/relationships/slideLayout" Target="../slideLayouts/slideLayout1160.xml"/><Relationship Id="rId401" Type="http://schemas.openxmlformats.org/officeDocument/2006/relationships/slideLayout" Target="../slideLayouts/slideLayout1283.xml"/><Relationship Id="rId443" Type="http://schemas.openxmlformats.org/officeDocument/2006/relationships/slideLayout" Target="../slideLayouts/slideLayout1325.xml"/><Relationship Id="rId650" Type="http://schemas.openxmlformats.org/officeDocument/2006/relationships/slideLayout" Target="../slideLayouts/slideLayout1532.xml"/><Relationship Id="rId303" Type="http://schemas.openxmlformats.org/officeDocument/2006/relationships/slideLayout" Target="../slideLayouts/slideLayout1185.xml"/><Relationship Id="rId485" Type="http://schemas.openxmlformats.org/officeDocument/2006/relationships/slideLayout" Target="../slideLayouts/slideLayout1367.xml"/><Relationship Id="rId692" Type="http://schemas.openxmlformats.org/officeDocument/2006/relationships/image" Target="../media/image1.jpeg"/><Relationship Id="rId42" Type="http://schemas.openxmlformats.org/officeDocument/2006/relationships/slideLayout" Target="../slideLayouts/slideLayout924.xml"/><Relationship Id="rId84" Type="http://schemas.openxmlformats.org/officeDocument/2006/relationships/slideLayout" Target="../slideLayouts/slideLayout966.xml"/><Relationship Id="rId138" Type="http://schemas.openxmlformats.org/officeDocument/2006/relationships/slideLayout" Target="../slideLayouts/slideLayout1020.xml"/><Relationship Id="rId345" Type="http://schemas.openxmlformats.org/officeDocument/2006/relationships/slideLayout" Target="../slideLayouts/slideLayout1227.xml"/><Relationship Id="rId387" Type="http://schemas.openxmlformats.org/officeDocument/2006/relationships/slideLayout" Target="../slideLayouts/slideLayout1269.xml"/><Relationship Id="rId510" Type="http://schemas.openxmlformats.org/officeDocument/2006/relationships/slideLayout" Target="../slideLayouts/slideLayout1392.xml"/><Relationship Id="rId552" Type="http://schemas.openxmlformats.org/officeDocument/2006/relationships/slideLayout" Target="../slideLayouts/slideLayout1434.xml"/><Relationship Id="rId594" Type="http://schemas.openxmlformats.org/officeDocument/2006/relationships/slideLayout" Target="../slideLayouts/slideLayout1476.xml"/><Relationship Id="rId608" Type="http://schemas.openxmlformats.org/officeDocument/2006/relationships/slideLayout" Target="../slideLayouts/slideLayout1490.xml"/><Relationship Id="rId191" Type="http://schemas.openxmlformats.org/officeDocument/2006/relationships/slideLayout" Target="../slideLayouts/slideLayout1073.xml"/><Relationship Id="rId205" Type="http://schemas.openxmlformats.org/officeDocument/2006/relationships/slideLayout" Target="../slideLayouts/slideLayout1087.xml"/><Relationship Id="rId247" Type="http://schemas.openxmlformats.org/officeDocument/2006/relationships/slideLayout" Target="../slideLayouts/slideLayout1129.xml"/><Relationship Id="rId412" Type="http://schemas.openxmlformats.org/officeDocument/2006/relationships/slideLayout" Target="../slideLayouts/slideLayout1294.xml"/><Relationship Id="rId107" Type="http://schemas.openxmlformats.org/officeDocument/2006/relationships/slideLayout" Target="../slideLayouts/slideLayout989.xml"/><Relationship Id="rId289" Type="http://schemas.openxmlformats.org/officeDocument/2006/relationships/slideLayout" Target="../slideLayouts/slideLayout1171.xml"/><Relationship Id="rId454" Type="http://schemas.openxmlformats.org/officeDocument/2006/relationships/slideLayout" Target="../slideLayouts/slideLayout1336.xml"/><Relationship Id="rId496" Type="http://schemas.openxmlformats.org/officeDocument/2006/relationships/slideLayout" Target="../slideLayouts/slideLayout1378.xml"/><Relationship Id="rId661" Type="http://schemas.openxmlformats.org/officeDocument/2006/relationships/slideLayout" Target="../slideLayouts/slideLayout1543.xml"/><Relationship Id="rId11" Type="http://schemas.openxmlformats.org/officeDocument/2006/relationships/slideLayout" Target="../slideLayouts/slideLayout893.xml"/><Relationship Id="rId53" Type="http://schemas.openxmlformats.org/officeDocument/2006/relationships/slideLayout" Target="../slideLayouts/slideLayout935.xml"/><Relationship Id="rId149" Type="http://schemas.openxmlformats.org/officeDocument/2006/relationships/slideLayout" Target="../slideLayouts/slideLayout1031.xml"/><Relationship Id="rId314" Type="http://schemas.openxmlformats.org/officeDocument/2006/relationships/slideLayout" Target="../slideLayouts/slideLayout1196.xml"/><Relationship Id="rId356" Type="http://schemas.openxmlformats.org/officeDocument/2006/relationships/slideLayout" Target="../slideLayouts/slideLayout1238.xml"/><Relationship Id="rId398" Type="http://schemas.openxmlformats.org/officeDocument/2006/relationships/slideLayout" Target="../slideLayouts/slideLayout1280.xml"/><Relationship Id="rId521" Type="http://schemas.openxmlformats.org/officeDocument/2006/relationships/slideLayout" Target="../slideLayouts/slideLayout1403.xml"/><Relationship Id="rId563" Type="http://schemas.openxmlformats.org/officeDocument/2006/relationships/slideLayout" Target="../slideLayouts/slideLayout1445.xml"/><Relationship Id="rId619" Type="http://schemas.openxmlformats.org/officeDocument/2006/relationships/slideLayout" Target="../slideLayouts/slideLayout1501.xml"/><Relationship Id="rId95" Type="http://schemas.openxmlformats.org/officeDocument/2006/relationships/slideLayout" Target="../slideLayouts/slideLayout977.xml"/><Relationship Id="rId160" Type="http://schemas.openxmlformats.org/officeDocument/2006/relationships/slideLayout" Target="../slideLayouts/slideLayout1042.xml"/><Relationship Id="rId216" Type="http://schemas.openxmlformats.org/officeDocument/2006/relationships/slideLayout" Target="../slideLayouts/slideLayout1098.xml"/><Relationship Id="rId423" Type="http://schemas.openxmlformats.org/officeDocument/2006/relationships/slideLayout" Target="../slideLayouts/slideLayout1305.xml"/><Relationship Id="rId258" Type="http://schemas.openxmlformats.org/officeDocument/2006/relationships/slideLayout" Target="../slideLayouts/slideLayout1140.xml"/><Relationship Id="rId465" Type="http://schemas.openxmlformats.org/officeDocument/2006/relationships/slideLayout" Target="../slideLayouts/slideLayout1347.xml"/><Relationship Id="rId630" Type="http://schemas.openxmlformats.org/officeDocument/2006/relationships/slideLayout" Target="../slideLayouts/slideLayout1512.xml"/><Relationship Id="rId672" Type="http://schemas.openxmlformats.org/officeDocument/2006/relationships/slideLayout" Target="../slideLayouts/slideLayout1554.xml"/><Relationship Id="rId22" Type="http://schemas.openxmlformats.org/officeDocument/2006/relationships/slideLayout" Target="../slideLayouts/slideLayout904.xml"/><Relationship Id="rId64" Type="http://schemas.openxmlformats.org/officeDocument/2006/relationships/slideLayout" Target="../slideLayouts/slideLayout946.xml"/><Relationship Id="rId118" Type="http://schemas.openxmlformats.org/officeDocument/2006/relationships/slideLayout" Target="../slideLayouts/slideLayout1000.xml"/><Relationship Id="rId325" Type="http://schemas.openxmlformats.org/officeDocument/2006/relationships/slideLayout" Target="../slideLayouts/slideLayout1207.xml"/><Relationship Id="rId367" Type="http://schemas.openxmlformats.org/officeDocument/2006/relationships/slideLayout" Target="../slideLayouts/slideLayout1249.xml"/><Relationship Id="rId532" Type="http://schemas.openxmlformats.org/officeDocument/2006/relationships/slideLayout" Target="../slideLayouts/slideLayout1414.xml"/><Relationship Id="rId574" Type="http://schemas.openxmlformats.org/officeDocument/2006/relationships/slideLayout" Target="../slideLayouts/slideLayout1456.xml"/><Relationship Id="rId171" Type="http://schemas.openxmlformats.org/officeDocument/2006/relationships/slideLayout" Target="../slideLayouts/slideLayout1053.xml"/><Relationship Id="rId227" Type="http://schemas.openxmlformats.org/officeDocument/2006/relationships/slideLayout" Target="../slideLayouts/slideLayout1109.xml"/><Relationship Id="rId269" Type="http://schemas.openxmlformats.org/officeDocument/2006/relationships/slideLayout" Target="../slideLayouts/slideLayout1151.xml"/><Relationship Id="rId434" Type="http://schemas.openxmlformats.org/officeDocument/2006/relationships/slideLayout" Target="../slideLayouts/slideLayout1316.xml"/><Relationship Id="rId476" Type="http://schemas.openxmlformats.org/officeDocument/2006/relationships/slideLayout" Target="../slideLayouts/slideLayout1358.xml"/><Relationship Id="rId641" Type="http://schemas.openxmlformats.org/officeDocument/2006/relationships/slideLayout" Target="../slideLayouts/slideLayout1523.xml"/><Relationship Id="rId683" Type="http://schemas.openxmlformats.org/officeDocument/2006/relationships/slideLayout" Target="../slideLayouts/slideLayout1565.xml"/><Relationship Id="rId33" Type="http://schemas.openxmlformats.org/officeDocument/2006/relationships/slideLayout" Target="../slideLayouts/slideLayout915.xml"/><Relationship Id="rId129" Type="http://schemas.openxmlformats.org/officeDocument/2006/relationships/slideLayout" Target="../slideLayouts/slideLayout1011.xml"/><Relationship Id="rId280" Type="http://schemas.openxmlformats.org/officeDocument/2006/relationships/slideLayout" Target="../slideLayouts/slideLayout1162.xml"/><Relationship Id="rId336" Type="http://schemas.openxmlformats.org/officeDocument/2006/relationships/slideLayout" Target="../slideLayouts/slideLayout1218.xml"/><Relationship Id="rId501" Type="http://schemas.openxmlformats.org/officeDocument/2006/relationships/slideLayout" Target="../slideLayouts/slideLayout1383.xml"/><Relationship Id="rId543" Type="http://schemas.openxmlformats.org/officeDocument/2006/relationships/slideLayout" Target="../slideLayouts/slideLayout1425.xml"/><Relationship Id="rId75" Type="http://schemas.openxmlformats.org/officeDocument/2006/relationships/slideLayout" Target="../slideLayouts/slideLayout957.xml"/><Relationship Id="rId140" Type="http://schemas.openxmlformats.org/officeDocument/2006/relationships/slideLayout" Target="../slideLayouts/slideLayout1022.xml"/><Relationship Id="rId182" Type="http://schemas.openxmlformats.org/officeDocument/2006/relationships/slideLayout" Target="../slideLayouts/slideLayout1064.xml"/><Relationship Id="rId378" Type="http://schemas.openxmlformats.org/officeDocument/2006/relationships/slideLayout" Target="../slideLayouts/slideLayout1260.xml"/><Relationship Id="rId403" Type="http://schemas.openxmlformats.org/officeDocument/2006/relationships/slideLayout" Target="../slideLayouts/slideLayout1285.xml"/><Relationship Id="rId585" Type="http://schemas.openxmlformats.org/officeDocument/2006/relationships/slideLayout" Target="../slideLayouts/slideLayout1467.xml"/><Relationship Id="rId6" Type="http://schemas.openxmlformats.org/officeDocument/2006/relationships/slideLayout" Target="../slideLayouts/slideLayout888.xml"/><Relationship Id="rId238" Type="http://schemas.openxmlformats.org/officeDocument/2006/relationships/slideLayout" Target="../slideLayouts/slideLayout1120.xml"/><Relationship Id="rId445" Type="http://schemas.openxmlformats.org/officeDocument/2006/relationships/slideLayout" Target="../slideLayouts/slideLayout1327.xml"/><Relationship Id="rId487" Type="http://schemas.openxmlformats.org/officeDocument/2006/relationships/slideLayout" Target="../slideLayouts/slideLayout1369.xml"/><Relationship Id="rId610" Type="http://schemas.openxmlformats.org/officeDocument/2006/relationships/slideLayout" Target="../slideLayouts/slideLayout1492.xml"/><Relationship Id="rId652" Type="http://schemas.openxmlformats.org/officeDocument/2006/relationships/slideLayout" Target="../slideLayouts/slideLayout1534.xml"/><Relationship Id="rId694" Type="http://schemas.openxmlformats.org/officeDocument/2006/relationships/image" Target="../media/image3.png"/><Relationship Id="rId291" Type="http://schemas.openxmlformats.org/officeDocument/2006/relationships/slideLayout" Target="../slideLayouts/slideLayout1173.xml"/><Relationship Id="rId305" Type="http://schemas.openxmlformats.org/officeDocument/2006/relationships/slideLayout" Target="../slideLayouts/slideLayout1187.xml"/><Relationship Id="rId347" Type="http://schemas.openxmlformats.org/officeDocument/2006/relationships/slideLayout" Target="../slideLayouts/slideLayout1229.xml"/><Relationship Id="rId512" Type="http://schemas.openxmlformats.org/officeDocument/2006/relationships/slideLayout" Target="../slideLayouts/slideLayout1394.xml"/><Relationship Id="rId44" Type="http://schemas.openxmlformats.org/officeDocument/2006/relationships/slideLayout" Target="../slideLayouts/slideLayout926.xml"/><Relationship Id="rId86" Type="http://schemas.openxmlformats.org/officeDocument/2006/relationships/slideLayout" Target="../slideLayouts/slideLayout968.xml"/><Relationship Id="rId151" Type="http://schemas.openxmlformats.org/officeDocument/2006/relationships/slideLayout" Target="../slideLayouts/slideLayout1033.xml"/><Relationship Id="rId389" Type="http://schemas.openxmlformats.org/officeDocument/2006/relationships/slideLayout" Target="../slideLayouts/slideLayout1271.xml"/><Relationship Id="rId554" Type="http://schemas.openxmlformats.org/officeDocument/2006/relationships/slideLayout" Target="../slideLayouts/slideLayout1436.xml"/><Relationship Id="rId596" Type="http://schemas.openxmlformats.org/officeDocument/2006/relationships/slideLayout" Target="../slideLayouts/slideLayout1478.xml"/><Relationship Id="rId193" Type="http://schemas.openxmlformats.org/officeDocument/2006/relationships/slideLayout" Target="../slideLayouts/slideLayout1075.xml"/><Relationship Id="rId207" Type="http://schemas.openxmlformats.org/officeDocument/2006/relationships/slideLayout" Target="../slideLayouts/slideLayout1089.xml"/><Relationship Id="rId249" Type="http://schemas.openxmlformats.org/officeDocument/2006/relationships/slideLayout" Target="../slideLayouts/slideLayout1131.xml"/><Relationship Id="rId414" Type="http://schemas.openxmlformats.org/officeDocument/2006/relationships/slideLayout" Target="../slideLayouts/slideLayout1296.xml"/><Relationship Id="rId456" Type="http://schemas.openxmlformats.org/officeDocument/2006/relationships/slideLayout" Target="../slideLayouts/slideLayout1338.xml"/><Relationship Id="rId498" Type="http://schemas.openxmlformats.org/officeDocument/2006/relationships/slideLayout" Target="../slideLayouts/slideLayout1380.xml"/><Relationship Id="rId621" Type="http://schemas.openxmlformats.org/officeDocument/2006/relationships/slideLayout" Target="../slideLayouts/slideLayout1503.xml"/><Relationship Id="rId663" Type="http://schemas.openxmlformats.org/officeDocument/2006/relationships/slideLayout" Target="../slideLayouts/slideLayout1545.xml"/><Relationship Id="rId13" Type="http://schemas.openxmlformats.org/officeDocument/2006/relationships/slideLayout" Target="../slideLayouts/slideLayout895.xml"/><Relationship Id="rId109" Type="http://schemas.openxmlformats.org/officeDocument/2006/relationships/slideLayout" Target="../slideLayouts/slideLayout991.xml"/><Relationship Id="rId260" Type="http://schemas.openxmlformats.org/officeDocument/2006/relationships/slideLayout" Target="../slideLayouts/slideLayout1142.xml"/><Relationship Id="rId316" Type="http://schemas.openxmlformats.org/officeDocument/2006/relationships/slideLayout" Target="../slideLayouts/slideLayout1198.xml"/><Relationship Id="rId523" Type="http://schemas.openxmlformats.org/officeDocument/2006/relationships/slideLayout" Target="../slideLayouts/slideLayout1405.xml"/><Relationship Id="rId55" Type="http://schemas.openxmlformats.org/officeDocument/2006/relationships/slideLayout" Target="../slideLayouts/slideLayout937.xml"/><Relationship Id="rId97" Type="http://schemas.openxmlformats.org/officeDocument/2006/relationships/slideLayout" Target="../slideLayouts/slideLayout979.xml"/><Relationship Id="rId120" Type="http://schemas.openxmlformats.org/officeDocument/2006/relationships/slideLayout" Target="../slideLayouts/slideLayout1002.xml"/><Relationship Id="rId358" Type="http://schemas.openxmlformats.org/officeDocument/2006/relationships/slideLayout" Target="../slideLayouts/slideLayout1240.xml"/><Relationship Id="rId565" Type="http://schemas.openxmlformats.org/officeDocument/2006/relationships/slideLayout" Target="../slideLayouts/slideLayout1447.xml"/><Relationship Id="rId162" Type="http://schemas.openxmlformats.org/officeDocument/2006/relationships/slideLayout" Target="../slideLayouts/slideLayout1044.xml"/><Relationship Id="rId218" Type="http://schemas.openxmlformats.org/officeDocument/2006/relationships/slideLayout" Target="../slideLayouts/slideLayout1100.xml"/><Relationship Id="rId425" Type="http://schemas.openxmlformats.org/officeDocument/2006/relationships/slideLayout" Target="../slideLayouts/slideLayout1307.xml"/><Relationship Id="rId467" Type="http://schemas.openxmlformats.org/officeDocument/2006/relationships/slideLayout" Target="../slideLayouts/slideLayout1349.xml"/><Relationship Id="rId632" Type="http://schemas.openxmlformats.org/officeDocument/2006/relationships/slideLayout" Target="../slideLayouts/slideLayout1514.xml"/><Relationship Id="rId271" Type="http://schemas.openxmlformats.org/officeDocument/2006/relationships/slideLayout" Target="../slideLayouts/slideLayout1153.xml"/><Relationship Id="rId674" Type="http://schemas.openxmlformats.org/officeDocument/2006/relationships/slideLayout" Target="../slideLayouts/slideLayout1556.xml"/><Relationship Id="rId24" Type="http://schemas.openxmlformats.org/officeDocument/2006/relationships/slideLayout" Target="../slideLayouts/slideLayout906.xml"/><Relationship Id="rId66" Type="http://schemas.openxmlformats.org/officeDocument/2006/relationships/slideLayout" Target="../slideLayouts/slideLayout948.xml"/><Relationship Id="rId131" Type="http://schemas.openxmlformats.org/officeDocument/2006/relationships/slideLayout" Target="../slideLayouts/slideLayout1013.xml"/><Relationship Id="rId327" Type="http://schemas.openxmlformats.org/officeDocument/2006/relationships/slideLayout" Target="../slideLayouts/slideLayout1209.xml"/><Relationship Id="rId369" Type="http://schemas.openxmlformats.org/officeDocument/2006/relationships/slideLayout" Target="../slideLayouts/slideLayout1251.xml"/><Relationship Id="rId534" Type="http://schemas.openxmlformats.org/officeDocument/2006/relationships/slideLayout" Target="../slideLayouts/slideLayout1416.xml"/><Relationship Id="rId576" Type="http://schemas.openxmlformats.org/officeDocument/2006/relationships/slideLayout" Target="../slideLayouts/slideLayout1458.xml"/><Relationship Id="rId173" Type="http://schemas.openxmlformats.org/officeDocument/2006/relationships/slideLayout" Target="../slideLayouts/slideLayout1055.xml"/><Relationship Id="rId229" Type="http://schemas.openxmlformats.org/officeDocument/2006/relationships/slideLayout" Target="../slideLayouts/slideLayout1111.xml"/><Relationship Id="rId380" Type="http://schemas.openxmlformats.org/officeDocument/2006/relationships/slideLayout" Target="../slideLayouts/slideLayout1262.xml"/><Relationship Id="rId436" Type="http://schemas.openxmlformats.org/officeDocument/2006/relationships/slideLayout" Target="../slideLayouts/slideLayout1318.xml"/><Relationship Id="rId601" Type="http://schemas.openxmlformats.org/officeDocument/2006/relationships/slideLayout" Target="../slideLayouts/slideLayout1483.xml"/><Relationship Id="rId643" Type="http://schemas.openxmlformats.org/officeDocument/2006/relationships/slideLayout" Target="../slideLayouts/slideLayout1525.xml"/><Relationship Id="rId240" Type="http://schemas.openxmlformats.org/officeDocument/2006/relationships/slideLayout" Target="../slideLayouts/slideLayout1122.xml"/><Relationship Id="rId478" Type="http://schemas.openxmlformats.org/officeDocument/2006/relationships/slideLayout" Target="../slideLayouts/slideLayout1360.xml"/><Relationship Id="rId685" Type="http://schemas.openxmlformats.org/officeDocument/2006/relationships/slideLayout" Target="../slideLayouts/slideLayout1567.xml"/><Relationship Id="rId35" Type="http://schemas.openxmlformats.org/officeDocument/2006/relationships/slideLayout" Target="../slideLayouts/slideLayout917.xml"/><Relationship Id="rId77" Type="http://schemas.openxmlformats.org/officeDocument/2006/relationships/slideLayout" Target="../slideLayouts/slideLayout959.xml"/><Relationship Id="rId100" Type="http://schemas.openxmlformats.org/officeDocument/2006/relationships/slideLayout" Target="../slideLayouts/slideLayout982.xml"/><Relationship Id="rId282" Type="http://schemas.openxmlformats.org/officeDocument/2006/relationships/slideLayout" Target="../slideLayouts/slideLayout1164.xml"/><Relationship Id="rId338" Type="http://schemas.openxmlformats.org/officeDocument/2006/relationships/slideLayout" Target="../slideLayouts/slideLayout1220.xml"/><Relationship Id="rId503" Type="http://schemas.openxmlformats.org/officeDocument/2006/relationships/slideLayout" Target="../slideLayouts/slideLayout1385.xml"/><Relationship Id="rId545" Type="http://schemas.openxmlformats.org/officeDocument/2006/relationships/slideLayout" Target="../slideLayouts/slideLayout1427.xml"/><Relationship Id="rId587" Type="http://schemas.openxmlformats.org/officeDocument/2006/relationships/slideLayout" Target="../slideLayouts/slideLayout1469.xml"/><Relationship Id="rId8" Type="http://schemas.openxmlformats.org/officeDocument/2006/relationships/slideLayout" Target="../slideLayouts/slideLayout890.xml"/><Relationship Id="rId142" Type="http://schemas.openxmlformats.org/officeDocument/2006/relationships/slideLayout" Target="../slideLayouts/slideLayout1024.xml"/><Relationship Id="rId184" Type="http://schemas.openxmlformats.org/officeDocument/2006/relationships/slideLayout" Target="../slideLayouts/slideLayout1066.xml"/><Relationship Id="rId391" Type="http://schemas.openxmlformats.org/officeDocument/2006/relationships/slideLayout" Target="../slideLayouts/slideLayout1273.xml"/><Relationship Id="rId405" Type="http://schemas.openxmlformats.org/officeDocument/2006/relationships/slideLayout" Target="../slideLayouts/slideLayout1287.xml"/><Relationship Id="rId447" Type="http://schemas.openxmlformats.org/officeDocument/2006/relationships/slideLayout" Target="../slideLayouts/slideLayout1329.xml"/><Relationship Id="rId612" Type="http://schemas.openxmlformats.org/officeDocument/2006/relationships/slideLayout" Target="../slideLayouts/slideLayout1494.xml"/><Relationship Id="rId251" Type="http://schemas.openxmlformats.org/officeDocument/2006/relationships/slideLayout" Target="../slideLayouts/slideLayout1133.xml"/><Relationship Id="rId489" Type="http://schemas.openxmlformats.org/officeDocument/2006/relationships/slideLayout" Target="../slideLayouts/slideLayout1371.xml"/><Relationship Id="rId654" Type="http://schemas.openxmlformats.org/officeDocument/2006/relationships/slideLayout" Target="../slideLayouts/slideLayout1536.xml"/><Relationship Id="rId696" Type="http://schemas.openxmlformats.org/officeDocument/2006/relationships/image" Target="../media/image5.png"/><Relationship Id="rId46" Type="http://schemas.openxmlformats.org/officeDocument/2006/relationships/slideLayout" Target="../slideLayouts/slideLayout928.xml"/><Relationship Id="rId293" Type="http://schemas.openxmlformats.org/officeDocument/2006/relationships/slideLayout" Target="../slideLayouts/slideLayout1175.xml"/><Relationship Id="rId307" Type="http://schemas.openxmlformats.org/officeDocument/2006/relationships/slideLayout" Target="../slideLayouts/slideLayout1189.xml"/><Relationship Id="rId349" Type="http://schemas.openxmlformats.org/officeDocument/2006/relationships/slideLayout" Target="../slideLayouts/slideLayout1231.xml"/><Relationship Id="rId514" Type="http://schemas.openxmlformats.org/officeDocument/2006/relationships/slideLayout" Target="../slideLayouts/slideLayout1396.xml"/><Relationship Id="rId556" Type="http://schemas.openxmlformats.org/officeDocument/2006/relationships/slideLayout" Target="../slideLayouts/slideLayout1438.xml"/><Relationship Id="rId88" Type="http://schemas.openxmlformats.org/officeDocument/2006/relationships/slideLayout" Target="../slideLayouts/slideLayout970.xml"/><Relationship Id="rId111" Type="http://schemas.openxmlformats.org/officeDocument/2006/relationships/slideLayout" Target="../slideLayouts/slideLayout993.xml"/><Relationship Id="rId153" Type="http://schemas.openxmlformats.org/officeDocument/2006/relationships/slideLayout" Target="../slideLayouts/slideLayout1035.xml"/><Relationship Id="rId195" Type="http://schemas.openxmlformats.org/officeDocument/2006/relationships/slideLayout" Target="../slideLayouts/slideLayout1077.xml"/><Relationship Id="rId209" Type="http://schemas.openxmlformats.org/officeDocument/2006/relationships/slideLayout" Target="../slideLayouts/slideLayout1091.xml"/><Relationship Id="rId360" Type="http://schemas.openxmlformats.org/officeDocument/2006/relationships/slideLayout" Target="../slideLayouts/slideLayout1242.xml"/><Relationship Id="rId416" Type="http://schemas.openxmlformats.org/officeDocument/2006/relationships/slideLayout" Target="../slideLayouts/slideLayout1298.xml"/><Relationship Id="rId598" Type="http://schemas.openxmlformats.org/officeDocument/2006/relationships/slideLayout" Target="../slideLayouts/slideLayout1480.xml"/><Relationship Id="rId220" Type="http://schemas.openxmlformats.org/officeDocument/2006/relationships/slideLayout" Target="../slideLayouts/slideLayout1102.xml"/><Relationship Id="rId458" Type="http://schemas.openxmlformats.org/officeDocument/2006/relationships/slideLayout" Target="../slideLayouts/slideLayout1340.xml"/><Relationship Id="rId623" Type="http://schemas.openxmlformats.org/officeDocument/2006/relationships/slideLayout" Target="../slideLayouts/slideLayout1505.xml"/><Relationship Id="rId665" Type="http://schemas.openxmlformats.org/officeDocument/2006/relationships/slideLayout" Target="../slideLayouts/slideLayout1547.xml"/><Relationship Id="rId15" Type="http://schemas.openxmlformats.org/officeDocument/2006/relationships/slideLayout" Target="../slideLayouts/slideLayout897.xml"/><Relationship Id="rId57" Type="http://schemas.openxmlformats.org/officeDocument/2006/relationships/slideLayout" Target="../slideLayouts/slideLayout939.xml"/><Relationship Id="rId262" Type="http://schemas.openxmlformats.org/officeDocument/2006/relationships/slideLayout" Target="../slideLayouts/slideLayout1144.xml"/><Relationship Id="rId318" Type="http://schemas.openxmlformats.org/officeDocument/2006/relationships/slideLayout" Target="../slideLayouts/slideLayout1200.xml"/><Relationship Id="rId525" Type="http://schemas.openxmlformats.org/officeDocument/2006/relationships/slideLayout" Target="../slideLayouts/slideLayout1407.xml"/><Relationship Id="rId567" Type="http://schemas.openxmlformats.org/officeDocument/2006/relationships/slideLayout" Target="../slideLayouts/slideLayout1449.xml"/><Relationship Id="rId99" Type="http://schemas.openxmlformats.org/officeDocument/2006/relationships/slideLayout" Target="../slideLayouts/slideLayout981.xml"/><Relationship Id="rId122" Type="http://schemas.openxmlformats.org/officeDocument/2006/relationships/slideLayout" Target="../slideLayouts/slideLayout1004.xml"/><Relationship Id="rId164" Type="http://schemas.openxmlformats.org/officeDocument/2006/relationships/slideLayout" Target="../slideLayouts/slideLayout1046.xml"/><Relationship Id="rId371" Type="http://schemas.openxmlformats.org/officeDocument/2006/relationships/slideLayout" Target="../slideLayouts/slideLayout1253.xml"/><Relationship Id="rId427" Type="http://schemas.openxmlformats.org/officeDocument/2006/relationships/slideLayout" Target="../slideLayouts/slideLayout1309.xml"/><Relationship Id="rId469" Type="http://schemas.openxmlformats.org/officeDocument/2006/relationships/slideLayout" Target="../slideLayouts/slideLayout1351.xml"/><Relationship Id="rId634" Type="http://schemas.openxmlformats.org/officeDocument/2006/relationships/slideLayout" Target="../slideLayouts/slideLayout1516.xml"/><Relationship Id="rId676" Type="http://schemas.openxmlformats.org/officeDocument/2006/relationships/slideLayout" Target="../slideLayouts/slideLayout1558.xml"/><Relationship Id="rId26" Type="http://schemas.openxmlformats.org/officeDocument/2006/relationships/slideLayout" Target="../slideLayouts/slideLayout908.xml"/><Relationship Id="rId231" Type="http://schemas.openxmlformats.org/officeDocument/2006/relationships/slideLayout" Target="../slideLayouts/slideLayout1113.xml"/><Relationship Id="rId273" Type="http://schemas.openxmlformats.org/officeDocument/2006/relationships/slideLayout" Target="../slideLayouts/slideLayout1155.xml"/><Relationship Id="rId329" Type="http://schemas.openxmlformats.org/officeDocument/2006/relationships/slideLayout" Target="../slideLayouts/slideLayout1211.xml"/><Relationship Id="rId480" Type="http://schemas.openxmlformats.org/officeDocument/2006/relationships/slideLayout" Target="../slideLayouts/slideLayout1362.xml"/><Relationship Id="rId536" Type="http://schemas.openxmlformats.org/officeDocument/2006/relationships/slideLayout" Target="../slideLayouts/slideLayout1418.xml"/><Relationship Id="rId68" Type="http://schemas.openxmlformats.org/officeDocument/2006/relationships/slideLayout" Target="../slideLayouts/slideLayout950.xml"/><Relationship Id="rId133" Type="http://schemas.openxmlformats.org/officeDocument/2006/relationships/slideLayout" Target="../slideLayouts/slideLayout1015.xml"/><Relationship Id="rId175" Type="http://schemas.openxmlformats.org/officeDocument/2006/relationships/slideLayout" Target="../slideLayouts/slideLayout1057.xml"/><Relationship Id="rId340" Type="http://schemas.openxmlformats.org/officeDocument/2006/relationships/slideLayout" Target="../slideLayouts/slideLayout1222.xml"/><Relationship Id="rId578" Type="http://schemas.openxmlformats.org/officeDocument/2006/relationships/slideLayout" Target="../slideLayouts/slideLayout1460.xml"/><Relationship Id="rId200" Type="http://schemas.openxmlformats.org/officeDocument/2006/relationships/slideLayout" Target="../slideLayouts/slideLayout1082.xml"/><Relationship Id="rId382" Type="http://schemas.openxmlformats.org/officeDocument/2006/relationships/slideLayout" Target="../slideLayouts/slideLayout1264.xml"/><Relationship Id="rId438" Type="http://schemas.openxmlformats.org/officeDocument/2006/relationships/slideLayout" Target="../slideLayouts/slideLayout1320.xml"/><Relationship Id="rId603" Type="http://schemas.openxmlformats.org/officeDocument/2006/relationships/slideLayout" Target="../slideLayouts/slideLayout1485.xml"/><Relationship Id="rId645" Type="http://schemas.openxmlformats.org/officeDocument/2006/relationships/slideLayout" Target="../slideLayouts/slideLayout1527.xml"/><Relationship Id="rId687" Type="http://schemas.openxmlformats.org/officeDocument/2006/relationships/slideLayout" Target="../slideLayouts/slideLayout1569.xml"/><Relationship Id="rId242" Type="http://schemas.openxmlformats.org/officeDocument/2006/relationships/slideLayout" Target="../slideLayouts/slideLayout1124.xml"/><Relationship Id="rId284" Type="http://schemas.openxmlformats.org/officeDocument/2006/relationships/slideLayout" Target="../slideLayouts/slideLayout1166.xml"/><Relationship Id="rId491" Type="http://schemas.openxmlformats.org/officeDocument/2006/relationships/slideLayout" Target="../slideLayouts/slideLayout1373.xml"/><Relationship Id="rId505" Type="http://schemas.openxmlformats.org/officeDocument/2006/relationships/slideLayout" Target="../slideLayouts/slideLayout1387.xml"/><Relationship Id="rId37" Type="http://schemas.openxmlformats.org/officeDocument/2006/relationships/slideLayout" Target="../slideLayouts/slideLayout919.xml"/><Relationship Id="rId79" Type="http://schemas.openxmlformats.org/officeDocument/2006/relationships/slideLayout" Target="../slideLayouts/slideLayout961.xml"/><Relationship Id="rId102" Type="http://schemas.openxmlformats.org/officeDocument/2006/relationships/slideLayout" Target="../slideLayouts/slideLayout984.xml"/><Relationship Id="rId144" Type="http://schemas.openxmlformats.org/officeDocument/2006/relationships/slideLayout" Target="../slideLayouts/slideLayout1026.xml"/><Relationship Id="rId547" Type="http://schemas.openxmlformats.org/officeDocument/2006/relationships/slideLayout" Target="../slideLayouts/slideLayout1429.xml"/><Relationship Id="rId589" Type="http://schemas.openxmlformats.org/officeDocument/2006/relationships/slideLayout" Target="../slideLayouts/slideLayout1471.xml"/><Relationship Id="rId90" Type="http://schemas.openxmlformats.org/officeDocument/2006/relationships/slideLayout" Target="../slideLayouts/slideLayout972.xml"/><Relationship Id="rId186" Type="http://schemas.openxmlformats.org/officeDocument/2006/relationships/slideLayout" Target="../slideLayouts/slideLayout1068.xml"/><Relationship Id="rId351" Type="http://schemas.openxmlformats.org/officeDocument/2006/relationships/slideLayout" Target="../slideLayouts/slideLayout1233.xml"/><Relationship Id="rId393" Type="http://schemas.openxmlformats.org/officeDocument/2006/relationships/slideLayout" Target="../slideLayouts/slideLayout1275.xml"/><Relationship Id="rId407" Type="http://schemas.openxmlformats.org/officeDocument/2006/relationships/slideLayout" Target="../slideLayouts/slideLayout1289.xml"/><Relationship Id="rId449" Type="http://schemas.openxmlformats.org/officeDocument/2006/relationships/slideLayout" Target="../slideLayouts/slideLayout1331.xml"/><Relationship Id="rId614" Type="http://schemas.openxmlformats.org/officeDocument/2006/relationships/slideLayout" Target="../slideLayouts/slideLayout1496.xml"/><Relationship Id="rId656" Type="http://schemas.openxmlformats.org/officeDocument/2006/relationships/slideLayout" Target="../slideLayouts/slideLayout1538.xml"/><Relationship Id="rId211" Type="http://schemas.openxmlformats.org/officeDocument/2006/relationships/slideLayout" Target="../slideLayouts/slideLayout1093.xml"/><Relationship Id="rId253" Type="http://schemas.openxmlformats.org/officeDocument/2006/relationships/slideLayout" Target="../slideLayouts/slideLayout1135.xml"/><Relationship Id="rId295" Type="http://schemas.openxmlformats.org/officeDocument/2006/relationships/slideLayout" Target="../slideLayouts/slideLayout1177.xml"/><Relationship Id="rId309" Type="http://schemas.openxmlformats.org/officeDocument/2006/relationships/slideLayout" Target="../slideLayouts/slideLayout1191.xml"/><Relationship Id="rId460" Type="http://schemas.openxmlformats.org/officeDocument/2006/relationships/slideLayout" Target="../slideLayouts/slideLayout1342.xml"/><Relationship Id="rId516" Type="http://schemas.openxmlformats.org/officeDocument/2006/relationships/slideLayout" Target="../slideLayouts/slideLayout1398.xml"/><Relationship Id="rId48" Type="http://schemas.openxmlformats.org/officeDocument/2006/relationships/slideLayout" Target="../slideLayouts/slideLayout930.xml"/><Relationship Id="rId113" Type="http://schemas.openxmlformats.org/officeDocument/2006/relationships/slideLayout" Target="../slideLayouts/slideLayout995.xml"/><Relationship Id="rId320" Type="http://schemas.openxmlformats.org/officeDocument/2006/relationships/slideLayout" Target="../slideLayouts/slideLayout1202.xml"/><Relationship Id="rId558" Type="http://schemas.openxmlformats.org/officeDocument/2006/relationships/slideLayout" Target="../slideLayouts/slideLayout1440.xml"/><Relationship Id="rId155" Type="http://schemas.openxmlformats.org/officeDocument/2006/relationships/slideLayout" Target="../slideLayouts/slideLayout1037.xml"/><Relationship Id="rId197" Type="http://schemas.openxmlformats.org/officeDocument/2006/relationships/slideLayout" Target="../slideLayouts/slideLayout1079.xml"/><Relationship Id="rId362" Type="http://schemas.openxmlformats.org/officeDocument/2006/relationships/slideLayout" Target="../slideLayouts/slideLayout1244.xml"/><Relationship Id="rId418" Type="http://schemas.openxmlformats.org/officeDocument/2006/relationships/slideLayout" Target="../slideLayouts/slideLayout1300.xml"/><Relationship Id="rId625" Type="http://schemas.openxmlformats.org/officeDocument/2006/relationships/slideLayout" Target="../slideLayouts/slideLayout1507.xml"/><Relationship Id="rId222" Type="http://schemas.openxmlformats.org/officeDocument/2006/relationships/slideLayout" Target="../slideLayouts/slideLayout1104.xml"/><Relationship Id="rId264" Type="http://schemas.openxmlformats.org/officeDocument/2006/relationships/slideLayout" Target="../slideLayouts/slideLayout1146.xml"/><Relationship Id="rId471" Type="http://schemas.openxmlformats.org/officeDocument/2006/relationships/slideLayout" Target="../slideLayouts/slideLayout1353.xml"/><Relationship Id="rId667" Type="http://schemas.openxmlformats.org/officeDocument/2006/relationships/slideLayout" Target="../slideLayouts/slideLayout1549.xml"/><Relationship Id="rId17" Type="http://schemas.openxmlformats.org/officeDocument/2006/relationships/slideLayout" Target="../slideLayouts/slideLayout899.xml"/><Relationship Id="rId59" Type="http://schemas.openxmlformats.org/officeDocument/2006/relationships/slideLayout" Target="../slideLayouts/slideLayout941.xml"/><Relationship Id="rId124" Type="http://schemas.openxmlformats.org/officeDocument/2006/relationships/slideLayout" Target="../slideLayouts/slideLayout1006.xml"/><Relationship Id="rId527" Type="http://schemas.openxmlformats.org/officeDocument/2006/relationships/slideLayout" Target="../slideLayouts/slideLayout1409.xml"/><Relationship Id="rId569" Type="http://schemas.openxmlformats.org/officeDocument/2006/relationships/slideLayout" Target="../slideLayouts/slideLayout1451.xml"/><Relationship Id="rId70" Type="http://schemas.openxmlformats.org/officeDocument/2006/relationships/slideLayout" Target="../slideLayouts/slideLayout952.xml"/><Relationship Id="rId166" Type="http://schemas.openxmlformats.org/officeDocument/2006/relationships/slideLayout" Target="../slideLayouts/slideLayout1048.xml"/><Relationship Id="rId331" Type="http://schemas.openxmlformats.org/officeDocument/2006/relationships/slideLayout" Target="../slideLayouts/slideLayout1213.xml"/><Relationship Id="rId373" Type="http://schemas.openxmlformats.org/officeDocument/2006/relationships/slideLayout" Target="../slideLayouts/slideLayout1255.xml"/><Relationship Id="rId429" Type="http://schemas.openxmlformats.org/officeDocument/2006/relationships/slideLayout" Target="../slideLayouts/slideLayout1311.xml"/><Relationship Id="rId580" Type="http://schemas.openxmlformats.org/officeDocument/2006/relationships/slideLayout" Target="../slideLayouts/slideLayout1462.xml"/><Relationship Id="rId636" Type="http://schemas.openxmlformats.org/officeDocument/2006/relationships/slideLayout" Target="../slideLayouts/slideLayout1518.xml"/><Relationship Id="rId1" Type="http://schemas.openxmlformats.org/officeDocument/2006/relationships/slideLayout" Target="../slideLayouts/slideLayout883.xml"/><Relationship Id="rId233" Type="http://schemas.openxmlformats.org/officeDocument/2006/relationships/slideLayout" Target="../slideLayouts/slideLayout1115.xml"/><Relationship Id="rId440" Type="http://schemas.openxmlformats.org/officeDocument/2006/relationships/slideLayout" Target="../slideLayouts/slideLayout1322.xml"/><Relationship Id="rId678" Type="http://schemas.openxmlformats.org/officeDocument/2006/relationships/slideLayout" Target="../slideLayouts/slideLayout1560.xml"/><Relationship Id="rId28" Type="http://schemas.openxmlformats.org/officeDocument/2006/relationships/slideLayout" Target="../slideLayouts/slideLayout910.xml"/><Relationship Id="rId275" Type="http://schemas.openxmlformats.org/officeDocument/2006/relationships/slideLayout" Target="../slideLayouts/slideLayout1157.xml"/><Relationship Id="rId300" Type="http://schemas.openxmlformats.org/officeDocument/2006/relationships/slideLayout" Target="../slideLayouts/slideLayout1182.xml"/><Relationship Id="rId482" Type="http://schemas.openxmlformats.org/officeDocument/2006/relationships/slideLayout" Target="../slideLayouts/slideLayout1364.xml"/><Relationship Id="rId538" Type="http://schemas.openxmlformats.org/officeDocument/2006/relationships/slideLayout" Target="../slideLayouts/slideLayout1420.xml"/><Relationship Id="rId81" Type="http://schemas.openxmlformats.org/officeDocument/2006/relationships/slideLayout" Target="../slideLayouts/slideLayout963.xml"/><Relationship Id="rId135" Type="http://schemas.openxmlformats.org/officeDocument/2006/relationships/slideLayout" Target="../slideLayouts/slideLayout1017.xml"/><Relationship Id="rId177" Type="http://schemas.openxmlformats.org/officeDocument/2006/relationships/slideLayout" Target="../slideLayouts/slideLayout1059.xml"/><Relationship Id="rId342" Type="http://schemas.openxmlformats.org/officeDocument/2006/relationships/slideLayout" Target="../slideLayouts/slideLayout1224.xml"/><Relationship Id="rId384" Type="http://schemas.openxmlformats.org/officeDocument/2006/relationships/slideLayout" Target="../slideLayouts/slideLayout1266.xml"/><Relationship Id="rId591" Type="http://schemas.openxmlformats.org/officeDocument/2006/relationships/slideLayout" Target="../slideLayouts/slideLayout1473.xml"/><Relationship Id="rId605" Type="http://schemas.openxmlformats.org/officeDocument/2006/relationships/slideLayout" Target="../slideLayouts/slideLayout1487.xml"/><Relationship Id="rId202" Type="http://schemas.openxmlformats.org/officeDocument/2006/relationships/slideLayout" Target="../slideLayouts/slideLayout1084.xml"/><Relationship Id="rId244" Type="http://schemas.openxmlformats.org/officeDocument/2006/relationships/slideLayout" Target="../slideLayouts/slideLayout1126.xml"/><Relationship Id="rId647" Type="http://schemas.openxmlformats.org/officeDocument/2006/relationships/slideLayout" Target="../slideLayouts/slideLayout1529.xml"/><Relationship Id="rId689" Type="http://schemas.openxmlformats.org/officeDocument/2006/relationships/slideLayout" Target="../slideLayouts/slideLayout1571.xml"/><Relationship Id="rId39" Type="http://schemas.openxmlformats.org/officeDocument/2006/relationships/slideLayout" Target="../slideLayouts/slideLayout921.xml"/><Relationship Id="rId286" Type="http://schemas.openxmlformats.org/officeDocument/2006/relationships/slideLayout" Target="../slideLayouts/slideLayout1168.xml"/><Relationship Id="rId451" Type="http://schemas.openxmlformats.org/officeDocument/2006/relationships/slideLayout" Target="../slideLayouts/slideLayout1333.xml"/><Relationship Id="rId493" Type="http://schemas.openxmlformats.org/officeDocument/2006/relationships/slideLayout" Target="../slideLayouts/slideLayout1375.xml"/><Relationship Id="rId507" Type="http://schemas.openxmlformats.org/officeDocument/2006/relationships/slideLayout" Target="../slideLayouts/slideLayout1389.xml"/><Relationship Id="rId549" Type="http://schemas.openxmlformats.org/officeDocument/2006/relationships/slideLayout" Target="../slideLayouts/slideLayout1431.xml"/><Relationship Id="rId50" Type="http://schemas.openxmlformats.org/officeDocument/2006/relationships/slideLayout" Target="../slideLayouts/slideLayout932.xml"/><Relationship Id="rId104" Type="http://schemas.openxmlformats.org/officeDocument/2006/relationships/slideLayout" Target="../slideLayouts/slideLayout986.xml"/><Relationship Id="rId146" Type="http://schemas.openxmlformats.org/officeDocument/2006/relationships/slideLayout" Target="../slideLayouts/slideLayout1028.xml"/><Relationship Id="rId188" Type="http://schemas.openxmlformats.org/officeDocument/2006/relationships/slideLayout" Target="../slideLayouts/slideLayout1070.xml"/><Relationship Id="rId311" Type="http://schemas.openxmlformats.org/officeDocument/2006/relationships/slideLayout" Target="../slideLayouts/slideLayout1193.xml"/><Relationship Id="rId353" Type="http://schemas.openxmlformats.org/officeDocument/2006/relationships/slideLayout" Target="../slideLayouts/slideLayout1235.xml"/><Relationship Id="rId395" Type="http://schemas.openxmlformats.org/officeDocument/2006/relationships/slideLayout" Target="../slideLayouts/slideLayout1277.xml"/><Relationship Id="rId409" Type="http://schemas.openxmlformats.org/officeDocument/2006/relationships/slideLayout" Target="../slideLayouts/slideLayout1291.xml"/><Relationship Id="rId560" Type="http://schemas.openxmlformats.org/officeDocument/2006/relationships/slideLayout" Target="../slideLayouts/slideLayout1442.xml"/><Relationship Id="rId92" Type="http://schemas.openxmlformats.org/officeDocument/2006/relationships/slideLayout" Target="../slideLayouts/slideLayout974.xml"/><Relationship Id="rId213" Type="http://schemas.openxmlformats.org/officeDocument/2006/relationships/slideLayout" Target="../slideLayouts/slideLayout1095.xml"/><Relationship Id="rId420" Type="http://schemas.openxmlformats.org/officeDocument/2006/relationships/slideLayout" Target="../slideLayouts/slideLayout1302.xml"/><Relationship Id="rId616" Type="http://schemas.openxmlformats.org/officeDocument/2006/relationships/slideLayout" Target="../slideLayouts/slideLayout1498.xml"/><Relationship Id="rId658" Type="http://schemas.openxmlformats.org/officeDocument/2006/relationships/slideLayout" Target="../slideLayouts/slideLayout1540.xml"/><Relationship Id="rId255" Type="http://schemas.openxmlformats.org/officeDocument/2006/relationships/slideLayout" Target="../slideLayouts/slideLayout1137.xml"/><Relationship Id="rId297" Type="http://schemas.openxmlformats.org/officeDocument/2006/relationships/slideLayout" Target="../slideLayouts/slideLayout1179.xml"/><Relationship Id="rId462" Type="http://schemas.openxmlformats.org/officeDocument/2006/relationships/slideLayout" Target="../slideLayouts/slideLayout1344.xml"/><Relationship Id="rId518" Type="http://schemas.openxmlformats.org/officeDocument/2006/relationships/slideLayout" Target="../slideLayouts/slideLayout1400.xml"/><Relationship Id="rId115" Type="http://schemas.openxmlformats.org/officeDocument/2006/relationships/slideLayout" Target="../slideLayouts/slideLayout997.xml"/><Relationship Id="rId157" Type="http://schemas.openxmlformats.org/officeDocument/2006/relationships/slideLayout" Target="../slideLayouts/slideLayout1039.xml"/><Relationship Id="rId322" Type="http://schemas.openxmlformats.org/officeDocument/2006/relationships/slideLayout" Target="../slideLayouts/slideLayout1204.xml"/><Relationship Id="rId364" Type="http://schemas.openxmlformats.org/officeDocument/2006/relationships/slideLayout" Target="../slideLayouts/slideLayout1246.xml"/><Relationship Id="rId61" Type="http://schemas.openxmlformats.org/officeDocument/2006/relationships/slideLayout" Target="../slideLayouts/slideLayout943.xml"/><Relationship Id="rId199" Type="http://schemas.openxmlformats.org/officeDocument/2006/relationships/slideLayout" Target="../slideLayouts/slideLayout1081.xml"/><Relationship Id="rId571" Type="http://schemas.openxmlformats.org/officeDocument/2006/relationships/slideLayout" Target="../slideLayouts/slideLayout1453.xml"/><Relationship Id="rId627" Type="http://schemas.openxmlformats.org/officeDocument/2006/relationships/slideLayout" Target="../slideLayouts/slideLayout1509.xml"/><Relationship Id="rId669" Type="http://schemas.openxmlformats.org/officeDocument/2006/relationships/slideLayout" Target="../slideLayouts/slideLayout1551.xml"/><Relationship Id="rId19" Type="http://schemas.openxmlformats.org/officeDocument/2006/relationships/slideLayout" Target="../slideLayouts/slideLayout901.xml"/><Relationship Id="rId224" Type="http://schemas.openxmlformats.org/officeDocument/2006/relationships/slideLayout" Target="../slideLayouts/slideLayout1106.xml"/><Relationship Id="rId266" Type="http://schemas.openxmlformats.org/officeDocument/2006/relationships/slideLayout" Target="../slideLayouts/slideLayout1148.xml"/><Relationship Id="rId431" Type="http://schemas.openxmlformats.org/officeDocument/2006/relationships/slideLayout" Target="../slideLayouts/slideLayout1313.xml"/><Relationship Id="rId473" Type="http://schemas.openxmlformats.org/officeDocument/2006/relationships/slideLayout" Target="../slideLayouts/slideLayout1355.xml"/><Relationship Id="rId529" Type="http://schemas.openxmlformats.org/officeDocument/2006/relationships/slideLayout" Target="../slideLayouts/slideLayout1411.xml"/><Relationship Id="rId680" Type="http://schemas.openxmlformats.org/officeDocument/2006/relationships/slideLayout" Target="../slideLayouts/slideLayout1562.xml"/><Relationship Id="rId30" Type="http://schemas.openxmlformats.org/officeDocument/2006/relationships/slideLayout" Target="../slideLayouts/slideLayout912.xml"/><Relationship Id="rId126" Type="http://schemas.openxmlformats.org/officeDocument/2006/relationships/slideLayout" Target="../slideLayouts/slideLayout1008.xml"/><Relationship Id="rId168" Type="http://schemas.openxmlformats.org/officeDocument/2006/relationships/slideLayout" Target="../slideLayouts/slideLayout1050.xml"/><Relationship Id="rId333" Type="http://schemas.openxmlformats.org/officeDocument/2006/relationships/slideLayout" Target="../slideLayouts/slideLayout1215.xml"/><Relationship Id="rId540" Type="http://schemas.openxmlformats.org/officeDocument/2006/relationships/slideLayout" Target="../slideLayouts/slideLayout1422.xml"/><Relationship Id="rId72" Type="http://schemas.openxmlformats.org/officeDocument/2006/relationships/slideLayout" Target="../slideLayouts/slideLayout954.xml"/><Relationship Id="rId375" Type="http://schemas.openxmlformats.org/officeDocument/2006/relationships/slideLayout" Target="../slideLayouts/slideLayout1257.xml"/><Relationship Id="rId582" Type="http://schemas.openxmlformats.org/officeDocument/2006/relationships/slideLayout" Target="../slideLayouts/slideLayout1464.xml"/><Relationship Id="rId638" Type="http://schemas.openxmlformats.org/officeDocument/2006/relationships/slideLayout" Target="../slideLayouts/slideLayout1520.xml"/><Relationship Id="rId3" Type="http://schemas.openxmlformats.org/officeDocument/2006/relationships/slideLayout" Target="../slideLayouts/slideLayout885.xml"/><Relationship Id="rId235" Type="http://schemas.openxmlformats.org/officeDocument/2006/relationships/slideLayout" Target="../slideLayouts/slideLayout1117.xml"/><Relationship Id="rId277" Type="http://schemas.openxmlformats.org/officeDocument/2006/relationships/slideLayout" Target="../slideLayouts/slideLayout1159.xml"/><Relationship Id="rId400" Type="http://schemas.openxmlformats.org/officeDocument/2006/relationships/slideLayout" Target="../slideLayouts/slideLayout1282.xml"/><Relationship Id="rId442" Type="http://schemas.openxmlformats.org/officeDocument/2006/relationships/slideLayout" Target="../slideLayouts/slideLayout1324.xml"/><Relationship Id="rId484" Type="http://schemas.openxmlformats.org/officeDocument/2006/relationships/slideLayout" Target="../slideLayouts/slideLayout1366.xml"/><Relationship Id="rId137" Type="http://schemas.openxmlformats.org/officeDocument/2006/relationships/slideLayout" Target="../slideLayouts/slideLayout1019.xml"/><Relationship Id="rId302" Type="http://schemas.openxmlformats.org/officeDocument/2006/relationships/slideLayout" Target="../slideLayouts/slideLayout1184.xml"/><Relationship Id="rId344" Type="http://schemas.openxmlformats.org/officeDocument/2006/relationships/slideLayout" Target="../slideLayouts/slideLayout1226.xml"/><Relationship Id="rId691" Type="http://schemas.openxmlformats.org/officeDocument/2006/relationships/theme" Target="../theme/theme91.xml"/><Relationship Id="rId41" Type="http://schemas.openxmlformats.org/officeDocument/2006/relationships/slideLayout" Target="../slideLayouts/slideLayout923.xml"/><Relationship Id="rId83" Type="http://schemas.openxmlformats.org/officeDocument/2006/relationships/slideLayout" Target="../slideLayouts/slideLayout965.xml"/><Relationship Id="rId179" Type="http://schemas.openxmlformats.org/officeDocument/2006/relationships/slideLayout" Target="../slideLayouts/slideLayout1061.xml"/><Relationship Id="rId386" Type="http://schemas.openxmlformats.org/officeDocument/2006/relationships/slideLayout" Target="../slideLayouts/slideLayout1268.xml"/><Relationship Id="rId551" Type="http://schemas.openxmlformats.org/officeDocument/2006/relationships/slideLayout" Target="../slideLayouts/slideLayout1433.xml"/><Relationship Id="rId593" Type="http://schemas.openxmlformats.org/officeDocument/2006/relationships/slideLayout" Target="../slideLayouts/slideLayout1475.xml"/><Relationship Id="rId607" Type="http://schemas.openxmlformats.org/officeDocument/2006/relationships/slideLayout" Target="../slideLayouts/slideLayout1489.xml"/><Relationship Id="rId649" Type="http://schemas.openxmlformats.org/officeDocument/2006/relationships/slideLayout" Target="../slideLayouts/slideLayout1531.xml"/><Relationship Id="rId190" Type="http://schemas.openxmlformats.org/officeDocument/2006/relationships/slideLayout" Target="../slideLayouts/slideLayout1072.xml"/><Relationship Id="rId204" Type="http://schemas.openxmlformats.org/officeDocument/2006/relationships/slideLayout" Target="../slideLayouts/slideLayout1086.xml"/><Relationship Id="rId246" Type="http://schemas.openxmlformats.org/officeDocument/2006/relationships/slideLayout" Target="../slideLayouts/slideLayout1128.xml"/><Relationship Id="rId288" Type="http://schemas.openxmlformats.org/officeDocument/2006/relationships/slideLayout" Target="../slideLayouts/slideLayout1170.xml"/><Relationship Id="rId411" Type="http://schemas.openxmlformats.org/officeDocument/2006/relationships/slideLayout" Target="../slideLayouts/slideLayout1293.xml"/><Relationship Id="rId453" Type="http://schemas.openxmlformats.org/officeDocument/2006/relationships/slideLayout" Target="../slideLayouts/slideLayout1335.xml"/><Relationship Id="rId509" Type="http://schemas.openxmlformats.org/officeDocument/2006/relationships/slideLayout" Target="../slideLayouts/slideLayout1391.xml"/><Relationship Id="rId660" Type="http://schemas.openxmlformats.org/officeDocument/2006/relationships/slideLayout" Target="../slideLayouts/slideLayout1542.xml"/><Relationship Id="rId106" Type="http://schemas.openxmlformats.org/officeDocument/2006/relationships/slideLayout" Target="../slideLayouts/slideLayout988.xml"/><Relationship Id="rId313" Type="http://schemas.openxmlformats.org/officeDocument/2006/relationships/slideLayout" Target="../slideLayouts/slideLayout1195.xml"/><Relationship Id="rId495" Type="http://schemas.openxmlformats.org/officeDocument/2006/relationships/slideLayout" Target="../slideLayouts/slideLayout1377.xml"/><Relationship Id="rId10" Type="http://schemas.openxmlformats.org/officeDocument/2006/relationships/slideLayout" Target="../slideLayouts/slideLayout892.xml"/><Relationship Id="rId52" Type="http://schemas.openxmlformats.org/officeDocument/2006/relationships/slideLayout" Target="../slideLayouts/slideLayout934.xml"/><Relationship Id="rId94" Type="http://schemas.openxmlformats.org/officeDocument/2006/relationships/slideLayout" Target="../slideLayouts/slideLayout976.xml"/><Relationship Id="rId148" Type="http://schemas.openxmlformats.org/officeDocument/2006/relationships/slideLayout" Target="../slideLayouts/slideLayout1030.xml"/><Relationship Id="rId355" Type="http://schemas.openxmlformats.org/officeDocument/2006/relationships/slideLayout" Target="../slideLayouts/slideLayout1237.xml"/><Relationship Id="rId397" Type="http://schemas.openxmlformats.org/officeDocument/2006/relationships/slideLayout" Target="../slideLayouts/slideLayout1279.xml"/><Relationship Id="rId520" Type="http://schemas.openxmlformats.org/officeDocument/2006/relationships/slideLayout" Target="../slideLayouts/slideLayout1402.xml"/><Relationship Id="rId562" Type="http://schemas.openxmlformats.org/officeDocument/2006/relationships/slideLayout" Target="../slideLayouts/slideLayout1444.xml"/><Relationship Id="rId618" Type="http://schemas.openxmlformats.org/officeDocument/2006/relationships/slideLayout" Target="../slideLayouts/slideLayout1500.xml"/><Relationship Id="rId215" Type="http://schemas.openxmlformats.org/officeDocument/2006/relationships/slideLayout" Target="../slideLayouts/slideLayout1097.xml"/><Relationship Id="rId257" Type="http://schemas.openxmlformats.org/officeDocument/2006/relationships/slideLayout" Target="../slideLayouts/slideLayout1139.xml"/><Relationship Id="rId422" Type="http://schemas.openxmlformats.org/officeDocument/2006/relationships/slideLayout" Target="../slideLayouts/slideLayout1304.xml"/><Relationship Id="rId464" Type="http://schemas.openxmlformats.org/officeDocument/2006/relationships/slideLayout" Target="../slideLayouts/slideLayout1346.xml"/><Relationship Id="rId299" Type="http://schemas.openxmlformats.org/officeDocument/2006/relationships/slideLayout" Target="../slideLayouts/slideLayout1181.xml"/><Relationship Id="rId63" Type="http://schemas.openxmlformats.org/officeDocument/2006/relationships/slideLayout" Target="../slideLayouts/slideLayout945.xml"/><Relationship Id="rId159" Type="http://schemas.openxmlformats.org/officeDocument/2006/relationships/slideLayout" Target="../slideLayouts/slideLayout1041.xml"/><Relationship Id="rId366" Type="http://schemas.openxmlformats.org/officeDocument/2006/relationships/slideLayout" Target="../slideLayouts/slideLayout1248.xml"/><Relationship Id="rId573" Type="http://schemas.openxmlformats.org/officeDocument/2006/relationships/slideLayout" Target="../slideLayouts/slideLayout1455.xml"/><Relationship Id="rId226" Type="http://schemas.openxmlformats.org/officeDocument/2006/relationships/slideLayout" Target="../slideLayouts/slideLayout1108.xml"/><Relationship Id="rId433" Type="http://schemas.openxmlformats.org/officeDocument/2006/relationships/slideLayout" Target="../slideLayouts/slideLayout1315.xml"/><Relationship Id="rId640" Type="http://schemas.openxmlformats.org/officeDocument/2006/relationships/slideLayout" Target="../slideLayouts/slideLayout1522.xml"/><Relationship Id="rId74" Type="http://schemas.openxmlformats.org/officeDocument/2006/relationships/slideLayout" Target="../slideLayouts/slideLayout956.xml"/><Relationship Id="rId377" Type="http://schemas.openxmlformats.org/officeDocument/2006/relationships/slideLayout" Target="../slideLayouts/slideLayout1259.xml"/><Relationship Id="rId500" Type="http://schemas.openxmlformats.org/officeDocument/2006/relationships/slideLayout" Target="../slideLayouts/slideLayout1382.xml"/><Relationship Id="rId584" Type="http://schemas.openxmlformats.org/officeDocument/2006/relationships/slideLayout" Target="../slideLayouts/slideLayout1466.xml"/><Relationship Id="rId5" Type="http://schemas.openxmlformats.org/officeDocument/2006/relationships/slideLayout" Target="../slideLayouts/slideLayout887.xml"/><Relationship Id="rId237" Type="http://schemas.openxmlformats.org/officeDocument/2006/relationships/slideLayout" Target="../slideLayouts/slideLayout1119.xml"/><Relationship Id="rId444" Type="http://schemas.openxmlformats.org/officeDocument/2006/relationships/slideLayout" Target="../slideLayouts/slideLayout1326.xml"/><Relationship Id="rId651" Type="http://schemas.openxmlformats.org/officeDocument/2006/relationships/slideLayout" Target="../slideLayouts/slideLayout1533.xml"/><Relationship Id="rId290" Type="http://schemas.openxmlformats.org/officeDocument/2006/relationships/slideLayout" Target="../slideLayouts/slideLayout1172.xml"/><Relationship Id="rId304" Type="http://schemas.openxmlformats.org/officeDocument/2006/relationships/slideLayout" Target="../slideLayouts/slideLayout1186.xml"/><Relationship Id="rId388" Type="http://schemas.openxmlformats.org/officeDocument/2006/relationships/slideLayout" Target="../slideLayouts/slideLayout1270.xml"/><Relationship Id="rId511" Type="http://schemas.openxmlformats.org/officeDocument/2006/relationships/slideLayout" Target="../slideLayouts/slideLayout1393.xml"/><Relationship Id="rId609" Type="http://schemas.openxmlformats.org/officeDocument/2006/relationships/slideLayout" Target="../slideLayouts/slideLayout1491.xml"/><Relationship Id="rId85" Type="http://schemas.openxmlformats.org/officeDocument/2006/relationships/slideLayout" Target="../slideLayouts/slideLayout967.xml"/><Relationship Id="rId150" Type="http://schemas.openxmlformats.org/officeDocument/2006/relationships/slideLayout" Target="../slideLayouts/slideLayout1032.xml"/><Relationship Id="rId595" Type="http://schemas.openxmlformats.org/officeDocument/2006/relationships/slideLayout" Target="../slideLayouts/slideLayout1477.xml"/><Relationship Id="rId248" Type="http://schemas.openxmlformats.org/officeDocument/2006/relationships/slideLayout" Target="../slideLayouts/slideLayout1130.xml"/><Relationship Id="rId455" Type="http://schemas.openxmlformats.org/officeDocument/2006/relationships/slideLayout" Target="../slideLayouts/slideLayout1337.xml"/><Relationship Id="rId662" Type="http://schemas.openxmlformats.org/officeDocument/2006/relationships/slideLayout" Target="../slideLayouts/slideLayout1544.xml"/><Relationship Id="rId12" Type="http://schemas.openxmlformats.org/officeDocument/2006/relationships/slideLayout" Target="../slideLayouts/slideLayout894.xml"/><Relationship Id="rId108" Type="http://schemas.openxmlformats.org/officeDocument/2006/relationships/slideLayout" Target="../slideLayouts/slideLayout990.xml"/><Relationship Id="rId315" Type="http://schemas.openxmlformats.org/officeDocument/2006/relationships/slideLayout" Target="../slideLayouts/slideLayout1197.xml"/><Relationship Id="rId522" Type="http://schemas.openxmlformats.org/officeDocument/2006/relationships/slideLayout" Target="../slideLayouts/slideLayout1404.xml"/><Relationship Id="rId96" Type="http://schemas.openxmlformats.org/officeDocument/2006/relationships/slideLayout" Target="../slideLayouts/slideLayout978.xml"/><Relationship Id="rId161" Type="http://schemas.openxmlformats.org/officeDocument/2006/relationships/slideLayout" Target="../slideLayouts/slideLayout1043.xml"/><Relationship Id="rId399" Type="http://schemas.openxmlformats.org/officeDocument/2006/relationships/slideLayout" Target="../slideLayouts/slideLayout1281.xml"/><Relationship Id="rId259" Type="http://schemas.openxmlformats.org/officeDocument/2006/relationships/slideLayout" Target="../slideLayouts/slideLayout1141.xml"/><Relationship Id="rId466" Type="http://schemas.openxmlformats.org/officeDocument/2006/relationships/slideLayout" Target="../slideLayouts/slideLayout1348.xml"/><Relationship Id="rId673" Type="http://schemas.openxmlformats.org/officeDocument/2006/relationships/slideLayout" Target="../slideLayouts/slideLayout1555.xml"/><Relationship Id="rId23" Type="http://schemas.openxmlformats.org/officeDocument/2006/relationships/slideLayout" Target="../slideLayouts/slideLayout905.xml"/><Relationship Id="rId119" Type="http://schemas.openxmlformats.org/officeDocument/2006/relationships/slideLayout" Target="../slideLayouts/slideLayout1001.xml"/><Relationship Id="rId326" Type="http://schemas.openxmlformats.org/officeDocument/2006/relationships/slideLayout" Target="../slideLayouts/slideLayout1208.xml"/><Relationship Id="rId533" Type="http://schemas.openxmlformats.org/officeDocument/2006/relationships/slideLayout" Target="../slideLayouts/slideLayout1415.xml"/><Relationship Id="rId172" Type="http://schemas.openxmlformats.org/officeDocument/2006/relationships/slideLayout" Target="../slideLayouts/slideLayout1054.xml"/><Relationship Id="rId477" Type="http://schemas.openxmlformats.org/officeDocument/2006/relationships/slideLayout" Target="../slideLayouts/slideLayout1359.xml"/><Relationship Id="rId600" Type="http://schemas.openxmlformats.org/officeDocument/2006/relationships/slideLayout" Target="../slideLayouts/slideLayout1482.xml"/><Relationship Id="rId684" Type="http://schemas.openxmlformats.org/officeDocument/2006/relationships/slideLayout" Target="../slideLayouts/slideLayout1566.xml"/><Relationship Id="rId337" Type="http://schemas.openxmlformats.org/officeDocument/2006/relationships/slideLayout" Target="../slideLayouts/slideLayout1219.xml"/><Relationship Id="rId34" Type="http://schemas.openxmlformats.org/officeDocument/2006/relationships/slideLayout" Target="../slideLayouts/slideLayout916.xml"/><Relationship Id="rId544" Type="http://schemas.openxmlformats.org/officeDocument/2006/relationships/slideLayout" Target="../slideLayouts/slideLayout1426.xml"/><Relationship Id="rId183" Type="http://schemas.openxmlformats.org/officeDocument/2006/relationships/slideLayout" Target="../slideLayouts/slideLayout1065.xml"/><Relationship Id="rId390" Type="http://schemas.openxmlformats.org/officeDocument/2006/relationships/slideLayout" Target="../slideLayouts/slideLayout1272.xml"/><Relationship Id="rId404" Type="http://schemas.openxmlformats.org/officeDocument/2006/relationships/slideLayout" Target="../slideLayouts/slideLayout1286.xml"/><Relationship Id="rId611" Type="http://schemas.openxmlformats.org/officeDocument/2006/relationships/slideLayout" Target="../slideLayouts/slideLayout1493.xml"/><Relationship Id="rId250" Type="http://schemas.openxmlformats.org/officeDocument/2006/relationships/slideLayout" Target="../slideLayouts/slideLayout1132.xml"/><Relationship Id="rId488" Type="http://schemas.openxmlformats.org/officeDocument/2006/relationships/slideLayout" Target="../slideLayouts/slideLayout1370.xml"/><Relationship Id="rId695" Type="http://schemas.openxmlformats.org/officeDocument/2006/relationships/image" Target="../media/image4.png"/><Relationship Id="rId45" Type="http://schemas.openxmlformats.org/officeDocument/2006/relationships/slideLayout" Target="../slideLayouts/slideLayout927.xml"/><Relationship Id="rId110" Type="http://schemas.openxmlformats.org/officeDocument/2006/relationships/slideLayout" Target="../slideLayouts/slideLayout992.xml"/><Relationship Id="rId348" Type="http://schemas.openxmlformats.org/officeDocument/2006/relationships/slideLayout" Target="../slideLayouts/slideLayout1230.xml"/><Relationship Id="rId555" Type="http://schemas.openxmlformats.org/officeDocument/2006/relationships/slideLayout" Target="../slideLayouts/slideLayout1437.xml"/><Relationship Id="rId194" Type="http://schemas.openxmlformats.org/officeDocument/2006/relationships/slideLayout" Target="../slideLayouts/slideLayout1076.xml"/><Relationship Id="rId208" Type="http://schemas.openxmlformats.org/officeDocument/2006/relationships/slideLayout" Target="../slideLayouts/slideLayout1090.xml"/><Relationship Id="rId415" Type="http://schemas.openxmlformats.org/officeDocument/2006/relationships/slideLayout" Target="../slideLayouts/slideLayout1297.xml"/><Relationship Id="rId622" Type="http://schemas.openxmlformats.org/officeDocument/2006/relationships/slideLayout" Target="../slideLayouts/slideLayout1504.xml"/><Relationship Id="rId261" Type="http://schemas.openxmlformats.org/officeDocument/2006/relationships/slideLayout" Target="../slideLayouts/slideLayout1143.xml"/><Relationship Id="rId499" Type="http://schemas.openxmlformats.org/officeDocument/2006/relationships/slideLayout" Target="../slideLayouts/slideLayout1381.xml"/><Relationship Id="rId56" Type="http://schemas.openxmlformats.org/officeDocument/2006/relationships/slideLayout" Target="../slideLayouts/slideLayout938.xml"/><Relationship Id="rId359" Type="http://schemas.openxmlformats.org/officeDocument/2006/relationships/slideLayout" Target="../slideLayouts/slideLayout1241.xml"/><Relationship Id="rId566" Type="http://schemas.openxmlformats.org/officeDocument/2006/relationships/slideLayout" Target="../slideLayouts/slideLayout1448.xml"/><Relationship Id="rId121" Type="http://schemas.openxmlformats.org/officeDocument/2006/relationships/slideLayout" Target="../slideLayouts/slideLayout1003.xml"/><Relationship Id="rId219" Type="http://schemas.openxmlformats.org/officeDocument/2006/relationships/slideLayout" Target="../slideLayouts/slideLayout1101.xml"/><Relationship Id="rId426" Type="http://schemas.openxmlformats.org/officeDocument/2006/relationships/slideLayout" Target="../slideLayouts/slideLayout1308.xml"/><Relationship Id="rId633" Type="http://schemas.openxmlformats.org/officeDocument/2006/relationships/slideLayout" Target="../slideLayouts/slideLayout1515.xml"/><Relationship Id="rId67" Type="http://schemas.openxmlformats.org/officeDocument/2006/relationships/slideLayout" Target="../slideLayouts/slideLayout949.xml"/><Relationship Id="rId272" Type="http://schemas.openxmlformats.org/officeDocument/2006/relationships/slideLayout" Target="../slideLayouts/slideLayout1154.xml"/><Relationship Id="rId577" Type="http://schemas.openxmlformats.org/officeDocument/2006/relationships/slideLayout" Target="../slideLayouts/slideLayout1459.xml"/><Relationship Id="rId132" Type="http://schemas.openxmlformats.org/officeDocument/2006/relationships/slideLayout" Target="../slideLayouts/slideLayout1014.xml"/><Relationship Id="rId437" Type="http://schemas.openxmlformats.org/officeDocument/2006/relationships/slideLayout" Target="../slideLayouts/slideLayout1319.xml"/><Relationship Id="rId644" Type="http://schemas.openxmlformats.org/officeDocument/2006/relationships/slideLayout" Target="../slideLayouts/slideLayout1526.xml"/><Relationship Id="rId283" Type="http://schemas.openxmlformats.org/officeDocument/2006/relationships/slideLayout" Target="../slideLayouts/slideLayout1165.xml"/><Relationship Id="rId490" Type="http://schemas.openxmlformats.org/officeDocument/2006/relationships/slideLayout" Target="../slideLayouts/slideLayout1372.xml"/><Relationship Id="rId504" Type="http://schemas.openxmlformats.org/officeDocument/2006/relationships/slideLayout" Target="../slideLayouts/slideLayout1386.xml"/><Relationship Id="rId78" Type="http://schemas.openxmlformats.org/officeDocument/2006/relationships/slideLayout" Target="../slideLayouts/slideLayout960.xml"/><Relationship Id="rId143" Type="http://schemas.openxmlformats.org/officeDocument/2006/relationships/slideLayout" Target="../slideLayouts/slideLayout1025.xml"/><Relationship Id="rId350" Type="http://schemas.openxmlformats.org/officeDocument/2006/relationships/slideLayout" Target="../slideLayouts/slideLayout1232.xml"/><Relationship Id="rId588" Type="http://schemas.openxmlformats.org/officeDocument/2006/relationships/slideLayout" Target="../slideLayouts/slideLayout1470.xml"/><Relationship Id="rId9" Type="http://schemas.openxmlformats.org/officeDocument/2006/relationships/slideLayout" Target="../slideLayouts/slideLayout891.xml"/><Relationship Id="rId210" Type="http://schemas.openxmlformats.org/officeDocument/2006/relationships/slideLayout" Target="../slideLayouts/slideLayout1092.xml"/><Relationship Id="rId448" Type="http://schemas.openxmlformats.org/officeDocument/2006/relationships/slideLayout" Target="../slideLayouts/slideLayout1330.xml"/><Relationship Id="rId655" Type="http://schemas.openxmlformats.org/officeDocument/2006/relationships/slideLayout" Target="../slideLayouts/slideLayout1537.xml"/><Relationship Id="rId294" Type="http://schemas.openxmlformats.org/officeDocument/2006/relationships/slideLayout" Target="../slideLayouts/slideLayout1176.xml"/><Relationship Id="rId308" Type="http://schemas.openxmlformats.org/officeDocument/2006/relationships/slideLayout" Target="../slideLayouts/slideLayout1190.xml"/><Relationship Id="rId515" Type="http://schemas.openxmlformats.org/officeDocument/2006/relationships/slideLayout" Target="../slideLayouts/slideLayout1397.xml"/><Relationship Id="rId89" Type="http://schemas.openxmlformats.org/officeDocument/2006/relationships/slideLayout" Target="../slideLayouts/slideLayout971.xml"/><Relationship Id="rId154" Type="http://schemas.openxmlformats.org/officeDocument/2006/relationships/slideLayout" Target="../slideLayouts/slideLayout1036.xml"/><Relationship Id="rId361" Type="http://schemas.openxmlformats.org/officeDocument/2006/relationships/slideLayout" Target="../slideLayouts/slideLayout1243.xml"/><Relationship Id="rId599" Type="http://schemas.openxmlformats.org/officeDocument/2006/relationships/slideLayout" Target="../slideLayouts/slideLayout1481.xml"/><Relationship Id="rId459" Type="http://schemas.openxmlformats.org/officeDocument/2006/relationships/slideLayout" Target="../slideLayouts/slideLayout1341.xml"/><Relationship Id="rId666" Type="http://schemas.openxmlformats.org/officeDocument/2006/relationships/slideLayout" Target="../slideLayouts/slideLayout1548.xml"/><Relationship Id="rId16" Type="http://schemas.openxmlformats.org/officeDocument/2006/relationships/slideLayout" Target="../slideLayouts/slideLayout898.xml"/><Relationship Id="rId221" Type="http://schemas.openxmlformats.org/officeDocument/2006/relationships/slideLayout" Target="../slideLayouts/slideLayout1103.xml"/><Relationship Id="rId319" Type="http://schemas.openxmlformats.org/officeDocument/2006/relationships/slideLayout" Target="../slideLayouts/slideLayout1201.xml"/><Relationship Id="rId526" Type="http://schemas.openxmlformats.org/officeDocument/2006/relationships/slideLayout" Target="../slideLayouts/slideLayout1408.xml"/><Relationship Id="rId165" Type="http://schemas.openxmlformats.org/officeDocument/2006/relationships/slideLayout" Target="../slideLayouts/slideLayout1047.xml"/><Relationship Id="rId372" Type="http://schemas.openxmlformats.org/officeDocument/2006/relationships/slideLayout" Target="../slideLayouts/slideLayout1254.xml"/><Relationship Id="rId677" Type="http://schemas.openxmlformats.org/officeDocument/2006/relationships/slideLayout" Target="../slideLayouts/slideLayout1559.xml"/><Relationship Id="rId232" Type="http://schemas.openxmlformats.org/officeDocument/2006/relationships/slideLayout" Target="../slideLayouts/slideLayout1114.xml"/><Relationship Id="rId27" Type="http://schemas.openxmlformats.org/officeDocument/2006/relationships/slideLayout" Target="../slideLayouts/slideLayout909.xml"/><Relationship Id="rId537" Type="http://schemas.openxmlformats.org/officeDocument/2006/relationships/slideLayout" Target="../slideLayouts/slideLayout1419.xml"/><Relationship Id="rId80" Type="http://schemas.openxmlformats.org/officeDocument/2006/relationships/slideLayout" Target="../slideLayouts/slideLayout962.xml"/><Relationship Id="rId176" Type="http://schemas.openxmlformats.org/officeDocument/2006/relationships/slideLayout" Target="../slideLayouts/slideLayout1058.xml"/><Relationship Id="rId383" Type="http://schemas.openxmlformats.org/officeDocument/2006/relationships/slideLayout" Target="../slideLayouts/slideLayout1265.xml"/><Relationship Id="rId590" Type="http://schemas.openxmlformats.org/officeDocument/2006/relationships/slideLayout" Target="../slideLayouts/slideLayout1472.xml"/><Relationship Id="rId604" Type="http://schemas.openxmlformats.org/officeDocument/2006/relationships/slideLayout" Target="../slideLayouts/slideLayout1486.xml"/><Relationship Id="rId243" Type="http://schemas.openxmlformats.org/officeDocument/2006/relationships/slideLayout" Target="../slideLayouts/slideLayout1125.xml"/><Relationship Id="rId450" Type="http://schemas.openxmlformats.org/officeDocument/2006/relationships/slideLayout" Target="../slideLayouts/slideLayout1332.xml"/><Relationship Id="rId688" Type="http://schemas.openxmlformats.org/officeDocument/2006/relationships/slideLayout" Target="../slideLayouts/slideLayout1570.xml"/><Relationship Id="rId38" Type="http://schemas.openxmlformats.org/officeDocument/2006/relationships/slideLayout" Target="../slideLayouts/slideLayout920.xml"/><Relationship Id="rId103" Type="http://schemas.openxmlformats.org/officeDocument/2006/relationships/slideLayout" Target="../slideLayouts/slideLayout985.xml"/><Relationship Id="rId310" Type="http://schemas.openxmlformats.org/officeDocument/2006/relationships/slideLayout" Target="../slideLayouts/slideLayout1192.xml"/><Relationship Id="rId548" Type="http://schemas.openxmlformats.org/officeDocument/2006/relationships/slideLayout" Target="../slideLayouts/slideLayout1430.xml"/><Relationship Id="rId91" Type="http://schemas.openxmlformats.org/officeDocument/2006/relationships/slideLayout" Target="../slideLayouts/slideLayout973.xml"/><Relationship Id="rId187" Type="http://schemas.openxmlformats.org/officeDocument/2006/relationships/slideLayout" Target="../slideLayouts/slideLayout1069.xml"/><Relationship Id="rId394" Type="http://schemas.openxmlformats.org/officeDocument/2006/relationships/slideLayout" Target="../slideLayouts/slideLayout1276.xml"/><Relationship Id="rId408" Type="http://schemas.openxmlformats.org/officeDocument/2006/relationships/slideLayout" Target="../slideLayouts/slideLayout1290.xml"/><Relationship Id="rId615" Type="http://schemas.openxmlformats.org/officeDocument/2006/relationships/slideLayout" Target="../slideLayouts/slideLayout1497.xml"/><Relationship Id="rId254" Type="http://schemas.openxmlformats.org/officeDocument/2006/relationships/slideLayout" Target="../slideLayouts/slideLayout1136.xml"/><Relationship Id="rId49" Type="http://schemas.openxmlformats.org/officeDocument/2006/relationships/slideLayout" Target="../slideLayouts/slideLayout931.xml"/><Relationship Id="rId114" Type="http://schemas.openxmlformats.org/officeDocument/2006/relationships/slideLayout" Target="../slideLayouts/slideLayout996.xml"/><Relationship Id="rId461" Type="http://schemas.openxmlformats.org/officeDocument/2006/relationships/slideLayout" Target="../slideLayouts/slideLayout1343.xml"/><Relationship Id="rId559" Type="http://schemas.openxmlformats.org/officeDocument/2006/relationships/slideLayout" Target="../slideLayouts/slideLayout1441.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1580.xml"/><Relationship Id="rId3" Type="http://schemas.openxmlformats.org/officeDocument/2006/relationships/slideLayout" Target="../slideLayouts/slideLayout1575.xml"/><Relationship Id="rId7" Type="http://schemas.openxmlformats.org/officeDocument/2006/relationships/slideLayout" Target="../slideLayouts/slideLayout1579.xml"/><Relationship Id="rId12" Type="http://schemas.openxmlformats.org/officeDocument/2006/relationships/theme" Target="../theme/theme92.xml"/><Relationship Id="rId2" Type="http://schemas.openxmlformats.org/officeDocument/2006/relationships/slideLayout" Target="../slideLayouts/slideLayout1574.xml"/><Relationship Id="rId1" Type="http://schemas.openxmlformats.org/officeDocument/2006/relationships/slideLayout" Target="../slideLayouts/slideLayout1573.xml"/><Relationship Id="rId6" Type="http://schemas.openxmlformats.org/officeDocument/2006/relationships/slideLayout" Target="../slideLayouts/slideLayout1578.xml"/><Relationship Id="rId11" Type="http://schemas.openxmlformats.org/officeDocument/2006/relationships/slideLayout" Target="../slideLayouts/slideLayout1583.xml"/><Relationship Id="rId5" Type="http://schemas.openxmlformats.org/officeDocument/2006/relationships/slideLayout" Target="../slideLayouts/slideLayout1577.xml"/><Relationship Id="rId10" Type="http://schemas.openxmlformats.org/officeDocument/2006/relationships/slideLayout" Target="../slideLayouts/slideLayout1582.xml"/><Relationship Id="rId4" Type="http://schemas.openxmlformats.org/officeDocument/2006/relationships/slideLayout" Target="../slideLayouts/slideLayout1576.xml"/><Relationship Id="rId9" Type="http://schemas.openxmlformats.org/officeDocument/2006/relationships/slideLayout" Target="../slideLayouts/slideLayout1581.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1591.xml"/><Relationship Id="rId3" Type="http://schemas.openxmlformats.org/officeDocument/2006/relationships/slideLayout" Target="../slideLayouts/slideLayout1586.xml"/><Relationship Id="rId7" Type="http://schemas.openxmlformats.org/officeDocument/2006/relationships/slideLayout" Target="../slideLayouts/slideLayout1590.xml"/><Relationship Id="rId12" Type="http://schemas.openxmlformats.org/officeDocument/2006/relationships/theme" Target="../theme/theme93.xml"/><Relationship Id="rId2" Type="http://schemas.openxmlformats.org/officeDocument/2006/relationships/slideLayout" Target="../slideLayouts/slideLayout1585.xml"/><Relationship Id="rId1" Type="http://schemas.openxmlformats.org/officeDocument/2006/relationships/slideLayout" Target="../slideLayouts/slideLayout1584.xml"/><Relationship Id="rId6" Type="http://schemas.openxmlformats.org/officeDocument/2006/relationships/slideLayout" Target="../slideLayouts/slideLayout1589.xml"/><Relationship Id="rId11" Type="http://schemas.openxmlformats.org/officeDocument/2006/relationships/slideLayout" Target="../slideLayouts/slideLayout1594.xml"/><Relationship Id="rId5" Type="http://schemas.openxmlformats.org/officeDocument/2006/relationships/slideLayout" Target="../slideLayouts/slideLayout1588.xml"/><Relationship Id="rId10" Type="http://schemas.openxmlformats.org/officeDocument/2006/relationships/slideLayout" Target="../slideLayouts/slideLayout1593.xml"/><Relationship Id="rId4" Type="http://schemas.openxmlformats.org/officeDocument/2006/relationships/slideLayout" Target="../slideLayouts/slideLayout1587.xml"/><Relationship Id="rId9" Type="http://schemas.openxmlformats.org/officeDocument/2006/relationships/slideLayout" Target="../slideLayouts/slideLayout1592.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1602.xml"/><Relationship Id="rId3" Type="http://schemas.openxmlformats.org/officeDocument/2006/relationships/slideLayout" Target="../slideLayouts/slideLayout1597.xml"/><Relationship Id="rId7" Type="http://schemas.openxmlformats.org/officeDocument/2006/relationships/slideLayout" Target="../slideLayouts/slideLayout1601.xml"/><Relationship Id="rId12" Type="http://schemas.openxmlformats.org/officeDocument/2006/relationships/theme" Target="../theme/theme94.xml"/><Relationship Id="rId2" Type="http://schemas.openxmlformats.org/officeDocument/2006/relationships/slideLayout" Target="../slideLayouts/slideLayout1596.xml"/><Relationship Id="rId1" Type="http://schemas.openxmlformats.org/officeDocument/2006/relationships/slideLayout" Target="../slideLayouts/slideLayout1595.xml"/><Relationship Id="rId6" Type="http://schemas.openxmlformats.org/officeDocument/2006/relationships/slideLayout" Target="../slideLayouts/slideLayout1600.xml"/><Relationship Id="rId11" Type="http://schemas.openxmlformats.org/officeDocument/2006/relationships/slideLayout" Target="../slideLayouts/slideLayout1605.xml"/><Relationship Id="rId5" Type="http://schemas.openxmlformats.org/officeDocument/2006/relationships/slideLayout" Target="../slideLayouts/slideLayout1599.xml"/><Relationship Id="rId10" Type="http://schemas.openxmlformats.org/officeDocument/2006/relationships/slideLayout" Target="../slideLayouts/slideLayout1604.xml"/><Relationship Id="rId4" Type="http://schemas.openxmlformats.org/officeDocument/2006/relationships/slideLayout" Target="../slideLayouts/slideLayout1598.xml"/><Relationship Id="rId9" Type="http://schemas.openxmlformats.org/officeDocument/2006/relationships/slideLayout" Target="../slideLayouts/slideLayout1603.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1613.xml"/><Relationship Id="rId3" Type="http://schemas.openxmlformats.org/officeDocument/2006/relationships/slideLayout" Target="../slideLayouts/slideLayout1608.xml"/><Relationship Id="rId7" Type="http://schemas.openxmlformats.org/officeDocument/2006/relationships/slideLayout" Target="../slideLayouts/slideLayout1612.xml"/><Relationship Id="rId12" Type="http://schemas.openxmlformats.org/officeDocument/2006/relationships/theme" Target="../theme/theme95.xml"/><Relationship Id="rId2" Type="http://schemas.openxmlformats.org/officeDocument/2006/relationships/slideLayout" Target="../slideLayouts/slideLayout1607.xml"/><Relationship Id="rId1" Type="http://schemas.openxmlformats.org/officeDocument/2006/relationships/slideLayout" Target="../slideLayouts/slideLayout1606.xml"/><Relationship Id="rId6" Type="http://schemas.openxmlformats.org/officeDocument/2006/relationships/slideLayout" Target="../slideLayouts/slideLayout1611.xml"/><Relationship Id="rId11" Type="http://schemas.openxmlformats.org/officeDocument/2006/relationships/slideLayout" Target="../slideLayouts/slideLayout1616.xml"/><Relationship Id="rId5" Type="http://schemas.openxmlformats.org/officeDocument/2006/relationships/slideLayout" Target="../slideLayouts/slideLayout1610.xml"/><Relationship Id="rId10" Type="http://schemas.openxmlformats.org/officeDocument/2006/relationships/slideLayout" Target="../slideLayouts/slideLayout1615.xml"/><Relationship Id="rId4" Type="http://schemas.openxmlformats.org/officeDocument/2006/relationships/slideLayout" Target="../slideLayouts/slideLayout1609.xml"/><Relationship Id="rId9" Type="http://schemas.openxmlformats.org/officeDocument/2006/relationships/slideLayout" Target="../slideLayouts/slideLayout1614.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1624.xml"/><Relationship Id="rId3" Type="http://schemas.openxmlformats.org/officeDocument/2006/relationships/slideLayout" Target="../slideLayouts/slideLayout1619.xml"/><Relationship Id="rId7" Type="http://schemas.openxmlformats.org/officeDocument/2006/relationships/slideLayout" Target="../slideLayouts/slideLayout1623.xml"/><Relationship Id="rId12" Type="http://schemas.openxmlformats.org/officeDocument/2006/relationships/theme" Target="../theme/theme96.xml"/><Relationship Id="rId2" Type="http://schemas.openxmlformats.org/officeDocument/2006/relationships/slideLayout" Target="../slideLayouts/slideLayout1618.xml"/><Relationship Id="rId1" Type="http://schemas.openxmlformats.org/officeDocument/2006/relationships/slideLayout" Target="../slideLayouts/slideLayout1617.xml"/><Relationship Id="rId6" Type="http://schemas.openxmlformats.org/officeDocument/2006/relationships/slideLayout" Target="../slideLayouts/slideLayout1622.xml"/><Relationship Id="rId11" Type="http://schemas.openxmlformats.org/officeDocument/2006/relationships/slideLayout" Target="../slideLayouts/slideLayout1627.xml"/><Relationship Id="rId5" Type="http://schemas.openxmlformats.org/officeDocument/2006/relationships/slideLayout" Target="../slideLayouts/slideLayout1621.xml"/><Relationship Id="rId10" Type="http://schemas.openxmlformats.org/officeDocument/2006/relationships/slideLayout" Target="../slideLayouts/slideLayout1626.xml"/><Relationship Id="rId4" Type="http://schemas.openxmlformats.org/officeDocument/2006/relationships/slideLayout" Target="../slideLayouts/slideLayout1620.xml"/><Relationship Id="rId9" Type="http://schemas.openxmlformats.org/officeDocument/2006/relationships/slideLayout" Target="../slideLayouts/slideLayout1625.xml"/></Relationships>
</file>

<file path=ppt/slideMasters/_rels/slideMaster97.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97.xml"/><Relationship Id="rId1" Type="http://schemas.openxmlformats.org/officeDocument/2006/relationships/slideLayout" Target="../slideLayouts/slideLayout1628.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636.xml"/><Relationship Id="rId3" Type="http://schemas.openxmlformats.org/officeDocument/2006/relationships/slideLayout" Target="../slideLayouts/slideLayout1631.xml"/><Relationship Id="rId7" Type="http://schemas.openxmlformats.org/officeDocument/2006/relationships/slideLayout" Target="../slideLayouts/slideLayout1635.xml"/><Relationship Id="rId12" Type="http://schemas.openxmlformats.org/officeDocument/2006/relationships/theme" Target="../theme/theme98.xml"/><Relationship Id="rId2" Type="http://schemas.openxmlformats.org/officeDocument/2006/relationships/slideLayout" Target="../slideLayouts/slideLayout1630.xml"/><Relationship Id="rId1" Type="http://schemas.openxmlformats.org/officeDocument/2006/relationships/slideLayout" Target="../slideLayouts/slideLayout1629.xml"/><Relationship Id="rId6" Type="http://schemas.openxmlformats.org/officeDocument/2006/relationships/slideLayout" Target="../slideLayouts/slideLayout1634.xml"/><Relationship Id="rId11" Type="http://schemas.openxmlformats.org/officeDocument/2006/relationships/slideLayout" Target="../slideLayouts/slideLayout1639.xml"/><Relationship Id="rId5" Type="http://schemas.openxmlformats.org/officeDocument/2006/relationships/slideLayout" Target="../slideLayouts/slideLayout1633.xml"/><Relationship Id="rId10" Type="http://schemas.openxmlformats.org/officeDocument/2006/relationships/slideLayout" Target="../slideLayouts/slideLayout1638.xml"/><Relationship Id="rId4" Type="http://schemas.openxmlformats.org/officeDocument/2006/relationships/slideLayout" Target="../slideLayouts/slideLayout1632.xml"/><Relationship Id="rId9" Type="http://schemas.openxmlformats.org/officeDocument/2006/relationships/slideLayout" Target="../slideLayouts/slideLayout1637.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647.xml"/><Relationship Id="rId13" Type="http://schemas.openxmlformats.org/officeDocument/2006/relationships/image" Target="../media/image51.png"/><Relationship Id="rId3" Type="http://schemas.openxmlformats.org/officeDocument/2006/relationships/slideLayout" Target="../slideLayouts/slideLayout1642.xml"/><Relationship Id="rId7" Type="http://schemas.openxmlformats.org/officeDocument/2006/relationships/slideLayout" Target="../slideLayouts/slideLayout1646.xml"/><Relationship Id="rId12" Type="http://schemas.openxmlformats.org/officeDocument/2006/relationships/theme" Target="../theme/theme99.xml"/><Relationship Id="rId2" Type="http://schemas.openxmlformats.org/officeDocument/2006/relationships/slideLayout" Target="../slideLayouts/slideLayout1641.xml"/><Relationship Id="rId1" Type="http://schemas.openxmlformats.org/officeDocument/2006/relationships/slideLayout" Target="../slideLayouts/slideLayout1640.xml"/><Relationship Id="rId6" Type="http://schemas.openxmlformats.org/officeDocument/2006/relationships/slideLayout" Target="../slideLayouts/slideLayout1645.xml"/><Relationship Id="rId11" Type="http://schemas.openxmlformats.org/officeDocument/2006/relationships/slideLayout" Target="../slideLayouts/slideLayout1650.xml"/><Relationship Id="rId5" Type="http://schemas.openxmlformats.org/officeDocument/2006/relationships/slideLayout" Target="../slideLayouts/slideLayout1644.xml"/><Relationship Id="rId10" Type="http://schemas.openxmlformats.org/officeDocument/2006/relationships/slideLayout" Target="../slideLayouts/slideLayout1649.xml"/><Relationship Id="rId4" Type="http://schemas.openxmlformats.org/officeDocument/2006/relationships/slideLayout" Target="../slideLayouts/slideLayout1643.xml"/><Relationship Id="rId9" Type="http://schemas.openxmlformats.org/officeDocument/2006/relationships/slideLayout" Target="../slideLayouts/slideLayout164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a:defRPr sz="1400" b="1" i="0">
                <a:solidFill>
                  <a:schemeClr val="tx2"/>
                </a:solidFill>
                <a:latin typeface="Arial" panose="020B0604020202020204" pitchFamily="34" charset="0"/>
                <a:ea typeface="+mn-ea"/>
                <a:cs typeface="+mn-cs"/>
              </a:defRPr>
            </a:lvl1pPr>
          </a:lstStyle>
          <a:p>
            <a:pPr>
              <a:defRPr/>
            </a:pPr>
            <a:endParaRPr lang="en-US" dirty="0"/>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defRPr sz="1400" b="1" i="0">
                <a:solidFill>
                  <a:schemeClr val="tx2"/>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1" i="0">
                <a:solidFill>
                  <a:schemeClr val="tx2"/>
                </a:solidFill>
                <a:latin typeface="Arial" panose="020B0604020202020204" pitchFamily="34" charset="0"/>
              </a:defRPr>
            </a:lvl1pPr>
          </a:lstStyle>
          <a:p>
            <a:fld id="{AAC681F6-BBD6-CD45-A878-559124AAC9C8}" type="slidenum">
              <a:rPr lang="en-US" smtClean="0"/>
              <a:pPr/>
              <a:t>‹#›</a:t>
            </a:fld>
            <a:endParaRPr lang="en-US" dirty="0"/>
          </a:p>
        </p:txBody>
      </p:sp>
      <p:pic>
        <p:nvPicPr>
          <p:cNvPr id="103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lt1" tx1="dk1" bg2="lt2" tx2="dk2" accent1="accent1" accent2="accent2" accent3="accent3" accent4="accent4" accent5="accent5" accent6="accent6" hlink="hlink" folHlink="folHlink"/>
  <p:sldLayoutIdLst>
    <p:sldLayoutId id="2147485012" r:id="rId1"/>
    <p:sldLayoutId id="2147484944" r:id="rId2"/>
    <p:sldLayoutId id="2147484945" r:id="rId3"/>
    <p:sldLayoutId id="2147484946" r:id="rId4"/>
    <p:sldLayoutId id="2147484947" r:id="rId5"/>
    <p:sldLayoutId id="2147484948" r:id="rId6"/>
    <p:sldLayoutId id="2147484949" r:id="rId7"/>
    <p:sldLayoutId id="2147484950" r:id="rId8"/>
    <p:sldLayoutId id="2147484951" r:id="rId9"/>
    <p:sldLayoutId id="2147484952" r:id="rId10"/>
    <p:sldLayoutId id="2147484953"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082" algn="l" rtl="0" fontAlgn="base">
        <a:spcBef>
          <a:spcPct val="0"/>
        </a:spcBef>
        <a:spcAft>
          <a:spcPct val="0"/>
        </a:spcAft>
        <a:defRPr sz="4400">
          <a:solidFill>
            <a:schemeClr val="tx2"/>
          </a:solidFill>
          <a:latin typeface="Times New Roman" pitchFamily="-111" charset="0"/>
        </a:defRPr>
      </a:lvl6pPr>
      <a:lvl7pPr marL="914165" algn="l" rtl="0" fontAlgn="base">
        <a:spcBef>
          <a:spcPct val="0"/>
        </a:spcBef>
        <a:spcAft>
          <a:spcPct val="0"/>
        </a:spcAft>
        <a:defRPr sz="4400">
          <a:solidFill>
            <a:schemeClr val="tx2"/>
          </a:solidFill>
          <a:latin typeface="Times New Roman" pitchFamily="-111" charset="0"/>
        </a:defRPr>
      </a:lvl7pPr>
      <a:lvl8pPr marL="1371250" algn="l" rtl="0" fontAlgn="base">
        <a:spcBef>
          <a:spcPct val="0"/>
        </a:spcBef>
        <a:spcAft>
          <a:spcPct val="0"/>
        </a:spcAft>
        <a:defRPr sz="4400">
          <a:solidFill>
            <a:schemeClr val="tx2"/>
          </a:solidFill>
          <a:latin typeface="Times New Roman" pitchFamily="-111" charset="0"/>
        </a:defRPr>
      </a:lvl8pPr>
      <a:lvl9pPr marL="1828332" algn="l" rtl="0" fontAlgn="base">
        <a:spcBef>
          <a:spcPct val="0"/>
        </a:spcBef>
        <a:spcAft>
          <a:spcPct val="0"/>
        </a:spcAft>
        <a:defRPr sz="4400">
          <a:solidFill>
            <a:schemeClr val="tx2"/>
          </a:solidFill>
          <a:latin typeface="Times New Roman" pitchFamily="-111" charset="0"/>
        </a:defRPr>
      </a:lvl9pPr>
    </p:titleStyle>
    <p:bodyStyle>
      <a:lvl1pPr marL="342813" indent="-342813" algn="l" rtl="0" eaLnBrk="0" fontAlgn="base" hangingPunct="0">
        <a:spcBef>
          <a:spcPct val="20000"/>
        </a:spcBef>
        <a:spcAft>
          <a:spcPct val="0"/>
        </a:spcAft>
        <a:buBlip>
          <a:blip r:embed="rId16"/>
        </a:buBlip>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760" indent="-285677" algn="l" rtl="0" eaLnBrk="0" fontAlgn="base" hangingPunct="0">
        <a:spcBef>
          <a:spcPct val="20000"/>
        </a:spcBef>
        <a:spcAft>
          <a:spcPct val="0"/>
        </a:spcAft>
        <a:buClr>
          <a:schemeClr val="accent2"/>
        </a:buClr>
        <a:buFont typeface="Wingdings" charset="0"/>
        <a:buBlip>
          <a:blip r:embed="rId17"/>
        </a:buBlip>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9790" indent="-228541"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6875" indent="-228541"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3959"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040"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8124"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5205"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eaLnBrk="1" hangingPunct="1">
              <a:defRPr sz="1400">
                <a:latin typeface="Times New Roman" charset="0"/>
              </a:defRPr>
            </a:lvl1pPr>
          </a:lstStyle>
          <a:p>
            <a:pPr algn="l"/>
            <a:endParaRPr lang="en-US" b="0">
              <a:solidFill>
                <a:srgbClr val="000000"/>
              </a:solidFill>
            </a:endParaRPr>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r" eaLnBrk="1" hangingPunct="1">
              <a:defRPr sz="1800">
                <a:solidFill>
                  <a:schemeClr val="bg1"/>
                </a:solidFill>
                <a:latin typeface="Times New Roman" charset="0"/>
              </a:defRPr>
            </a:lvl1pPr>
          </a:lstStyle>
          <a:p>
            <a:r>
              <a:rPr lang="en-US" b="0">
                <a:solidFill>
                  <a:srgbClr val="FFFFFF"/>
                </a:solidFill>
              </a:rPr>
              <a:t>Source</a:t>
            </a:r>
            <a:endParaRPr lang="en-US" sz="1400" b="0">
              <a:solidFill>
                <a:srgbClr val="FFFFFF"/>
              </a:solidFill>
            </a:endParaRPr>
          </a:p>
        </p:txBody>
      </p:sp>
    </p:spTree>
    <p:extLst>
      <p:ext uri="{BB962C8B-B14F-4D97-AF65-F5344CB8AC3E}">
        <p14:creationId xmlns:p14="http://schemas.microsoft.com/office/powerpoint/2010/main" val="1791535537"/>
      </p:ext>
    </p:extLst>
  </p:cSld>
  <p:clrMap bg1="lt1" tx1="dk1" bg2="lt2" tx2="dk2" accent1="accent1" accent2="accent2" accent3="accent3" accent4="accent4" accent5="accent5" accent6="accent6" hlink="hlink" folHlink="folHlink"/>
  <p:sldLayoutIdLst>
    <p:sldLayoutId id="2147485674" r:id="rId1"/>
    <p:sldLayoutId id="2147485675" r:id="rId2"/>
    <p:sldLayoutId id="2147485676" r:id="rId3"/>
    <p:sldLayoutId id="2147485677" r:id="rId4"/>
    <p:sldLayoutId id="2147485678" r:id="rId5"/>
    <p:sldLayoutId id="2147485679" r:id="rId6"/>
    <p:sldLayoutId id="2147485680" r:id="rId7"/>
    <p:sldLayoutId id="2147485681" r:id="rId8"/>
    <p:sldLayoutId id="2147485682" r:id="rId9"/>
    <p:sldLayoutId id="2147485683" r:id="rId10"/>
    <p:sldLayoutId id="2147485684" r:id="rId11"/>
  </p:sldLayoutIdLst>
  <p:txStyles>
    <p:titleStyle>
      <a:lvl1pPr algn="ctr" rtl="0" fontAlgn="base">
        <a:spcBef>
          <a:spcPct val="0"/>
        </a:spcBef>
        <a:spcAft>
          <a:spcPct val="0"/>
        </a:spcAft>
        <a:defRPr sz="4000" b="1" i="0">
          <a:solidFill>
            <a:schemeClr val="bg1"/>
          </a:solidFill>
          <a:latin typeface="Arial" panose="020B0604020202020204" pitchFamily="34" charset="0"/>
          <a:ea typeface="+mj-ea"/>
          <a:cs typeface="Arial" panose="020B0604020202020204" pitchFamily="34" charset="0"/>
        </a:defRPr>
      </a:lvl1pPr>
      <a:lvl2pPr algn="ctr" rtl="0" fontAlgn="base">
        <a:spcBef>
          <a:spcPct val="0"/>
        </a:spcBef>
        <a:spcAft>
          <a:spcPct val="0"/>
        </a:spcAft>
        <a:defRPr sz="4000" b="1">
          <a:solidFill>
            <a:schemeClr val="bg1"/>
          </a:solidFill>
          <a:latin typeface="Arial" charset="0"/>
          <a:ea typeface="ＭＳ Ｐゴシック" charset="0"/>
        </a:defRPr>
      </a:lvl2pPr>
      <a:lvl3pPr algn="ctr" rtl="0" fontAlgn="base">
        <a:spcBef>
          <a:spcPct val="0"/>
        </a:spcBef>
        <a:spcAft>
          <a:spcPct val="0"/>
        </a:spcAft>
        <a:defRPr sz="4000" b="1">
          <a:solidFill>
            <a:schemeClr val="bg1"/>
          </a:solidFill>
          <a:latin typeface="Arial" charset="0"/>
          <a:ea typeface="ＭＳ Ｐゴシック" charset="0"/>
        </a:defRPr>
      </a:lvl3pPr>
      <a:lvl4pPr algn="ctr" rtl="0" fontAlgn="base">
        <a:spcBef>
          <a:spcPct val="0"/>
        </a:spcBef>
        <a:spcAft>
          <a:spcPct val="0"/>
        </a:spcAft>
        <a:defRPr sz="4000" b="1">
          <a:solidFill>
            <a:schemeClr val="bg1"/>
          </a:solidFill>
          <a:latin typeface="Arial" charset="0"/>
          <a:ea typeface="ＭＳ Ｐゴシック" charset="0"/>
        </a:defRPr>
      </a:lvl4pPr>
      <a:lvl5pPr algn="ctr" rtl="0" fontAlgn="base">
        <a:spcBef>
          <a:spcPct val="0"/>
        </a:spcBef>
        <a:spcAft>
          <a:spcPct val="0"/>
        </a:spcAft>
        <a:defRPr sz="4000" b="1">
          <a:solidFill>
            <a:schemeClr val="bg1"/>
          </a:solidFill>
          <a:latin typeface="Arial" charset="0"/>
          <a:ea typeface="ＭＳ Ｐゴシック" charset="0"/>
        </a:defRPr>
      </a:lvl5pPr>
      <a:lvl6pPr marL="457082" algn="ctr" rtl="0" fontAlgn="base">
        <a:spcBef>
          <a:spcPct val="0"/>
        </a:spcBef>
        <a:spcAft>
          <a:spcPct val="0"/>
        </a:spcAft>
        <a:defRPr sz="4000" b="1">
          <a:solidFill>
            <a:schemeClr val="bg1"/>
          </a:solidFill>
          <a:latin typeface="Arial" charset="0"/>
          <a:ea typeface="ＭＳ Ｐゴシック" charset="0"/>
        </a:defRPr>
      </a:lvl6pPr>
      <a:lvl7pPr marL="914165" algn="ctr" rtl="0" fontAlgn="base">
        <a:spcBef>
          <a:spcPct val="0"/>
        </a:spcBef>
        <a:spcAft>
          <a:spcPct val="0"/>
        </a:spcAft>
        <a:defRPr sz="4000" b="1">
          <a:solidFill>
            <a:schemeClr val="bg1"/>
          </a:solidFill>
          <a:latin typeface="Arial" charset="0"/>
          <a:ea typeface="ＭＳ Ｐゴシック" charset="0"/>
        </a:defRPr>
      </a:lvl7pPr>
      <a:lvl8pPr marL="1371250" algn="ctr" rtl="0" fontAlgn="base">
        <a:spcBef>
          <a:spcPct val="0"/>
        </a:spcBef>
        <a:spcAft>
          <a:spcPct val="0"/>
        </a:spcAft>
        <a:defRPr sz="4000" b="1">
          <a:solidFill>
            <a:schemeClr val="bg1"/>
          </a:solidFill>
          <a:latin typeface="Arial" charset="0"/>
          <a:ea typeface="ＭＳ Ｐゴシック" charset="0"/>
        </a:defRPr>
      </a:lvl8pPr>
      <a:lvl9pPr marL="1828332" algn="ctr" rtl="0" fontAlgn="base">
        <a:spcBef>
          <a:spcPct val="0"/>
        </a:spcBef>
        <a:spcAft>
          <a:spcPct val="0"/>
        </a:spcAft>
        <a:defRPr sz="4000" b="1">
          <a:solidFill>
            <a:schemeClr val="bg1"/>
          </a:solidFill>
          <a:latin typeface="Arial" charset="0"/>
          <a:ea typeface="ＭＳ Ｐゴシック" charset="0"/>
        </a:defRPr>
      </a:lvl9pPr>
    </p:titleStyle>
    <p:bodyStyle>
      <a:lvl1pPr marL="342813" indent="-342813" algn="l" rtl="0" fontAlgn="base">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760" indent="-285677" algn="l" rtl="0" fontAlgn="base">
        <a:spcBef>
          <a:spcPct val="20000"/>
        </a:spcBef>
        <a:spcAft>
          <a:spcPct val="0"/>
        </a:spcAft>
        <a:buChar char="–"/>
        <a:defRPr sz="3200" b="1" i="0">
          <a:solidFill>
            <a:schemeClr val="bg1"/>
          </a:solidFill>
          <a:latin typeface="Arial" panose="020B0604020202020204" pitchFamily="34" charset="0"/>
          <a:ea typeface="+mn-ea"/>
          <a:cs typeface="Arial" panose="020B0604020202020204" pitchFamily="34" charset="0"/>
        </a:defRPr>
      </a:lvl2pPr>
      <a:lvl3pPr marL="1142706" indent="-228541" algn="l" rtl="0" fontAlgn="base">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790" indent="-228541" algn="l" rtl="0" fontAlgn="base">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875" indent="-228541" algn="l" rtl="0" fontAlgn="base">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959" indent="-228541" algn="l" rtl="0" fontAlgn="base">
        <a:spcBef>
          <a:spcPct val="20000"/>
        </a:spcBef>
        <a:spcAft>
          <a:spcPct val="0"/>
        </a:spcAft>
        <a:buChar char="»"/>
        <a:defRPr sz="2000">
          <a:solidFill>
            <a:schemeClr val="tx1"/>
          </a:solidFill>
          <a:latin typeface="Times New Roman" charset="0"/>
          <a:ea typeface="+mn-ea"/>
        </a:defRPr>
      </a:lvl6pPr>
      <a:lvl7pPr marL="2971040" indent="-228541" algn="l" rtl="0" fontAlgn="base">
        <a:spcBef>
          <a:spcPct val="20000"/>
        </a:spcBef>
        <a:spcAft>
          <a:spcPct val="0"/>
        </a:spcAft>
        <a:buChar char="»"/>
        <a:defRPr sz="2000">
          <a:solidFill>
            <a:schemeClr val="tx1"/>
          </a:solidFill>
          <a:latin typeface="Times New Roman" charset="0"/>
          <a:ea typeface="+mn-ea"/>
        </a:defRPr>
      </a:lvl7pPr>
      <a:lvl8pPr marL="3428124" indent="-228541" algn="l" rtl="0" fontAlgn="base">
        <a:spcBef>
          <a:spcPct val="20000"/>
        </a:spcBef>
        <a:spcAft>
          <a:spcPct val="0"/>
        </a:spcAft>
        <a:buChar char="»"/>
        <a:defRPr sz="2000">
          <a:solidFill>
            <a:schemeClr val="tx1"/>
          </a:solidFill>
          <a:latin typeface="Times New Roman" charset="0"/>
          <a:ea typeface="+mn-ea"/>
        </a:defRPr>
      </a:lvl8pPr>
      <a:lvl9pPr marL="3885205" indent="-228541" algn="l" rtl="0" fontAlgn="base">
        <a:spcBef>
          <a:spcPct val="20000"/>
        </a:spcBef>
        <a:spcAft>
          <a:spcPct val="0"/>
        </a:spcAft>
        <a:buChar char="»"/>
        <a:defRPr sz="2000">
          <a:solidFill>
            <a:schemeClr val="tx1"/>
          </a:solidFill>
          <a:latin typeface="Times New Roman" charset="0"/>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66562" name="Group 2"/>
          <p:cNvGrpSpPr>
            <a:grpSpLocks/>
          </p:cNvGrpSpPr>
          <p:nvPr/>
        </p:nvGrpSpPr>
        <p:grpSpPr bwMode="auto">
          <a:xfrm>
            <a:off x="0" y="1752600"/>
            <a:ext cx="9142413" cy="1981200"/>
            <a:chOff x="0" y="1104"/>
            <a:chExt cx="5759" cy="1248"/>
          </a:xfrm>
        </p:grpSpPr>
        <p:pic>
          <p:nvPicPr>
            <p:cNvPr id="66568"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569" name="Arc 4"/>
            <p:cNvSpPr>
              <a:spLocks/>
            </p:cNvSpPr>
            <p:nvPr/>
          </p:nvSpPr>
          <p:spPr bwMode="auto">
            <a:xfrm>
              <a:off x="576" y="1444"/>
              <a:ext cx="4656" cy="814"/>
            </a:xfrm>
            <a:custGeom>
              <a:avLst/>
              <a:gdLst>
                <a:gd name="T0" fmla="*/ 0 w 43200"/>
                <a:gd name="T1" fmla="*/ 814 h 21680"/>
                <a:gd name="T2" fmla="*/ 4656 w 43200"/>
                <a:gd name="T3" fmla="*/ 810 h 21680"/>
                <a:gd name="T4" fmla="*/ 2328 w 43200"/>
                <a:gd name="T5" fmla="*/ 811 h 21680"/>
                <a:gd name="T6" fmla="*/ 0 60000 65536"/>
                <a:gd name="T7" fmla="*/ 0 60000 65536"/>
                <a:gd name="T8" fmla="*/ 0 60000 65536"/>
              </a:gdLst>
              <a:ahLst/>
              <a:cxnLst>
                <a:cxn ang="T6">
                  <a:pos x="T0" y="T1"/>
                </a:cxn>
                <a:cxn ang="T7">
                  <a:pos x="T2" y="T3"/>
                </a:cxn>
                <a:cxn ang="T8">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1"/>
                    <a:pt x="43185" y="9654"/>
                    <a:pt x="43199" y="21573"/>
                  </a:cubicBezTo>
                </a:path>
                <a:path w="43200" h="21680" stroke="0" extrusionOk="0">
                  <a:moveTo>
                    <a:pt x="0" y="21679"/>
                  </a:moveTo>
                  <a:cubicBezTo>
                    <a:pt x="0" y="21653"/>
                    <a:pt x="0" y="21626"/>
                    <a:pt x="0" y="21600"/>
                  </a:cubicBezTo>
                  <a:cubicBezTo>
                    <a:pt x="0" y="9670"/>
                    <a:pt x="9670" y="0"/>
                    <a:pt x="21600" y="0"/>
                  </a:cubicBezTo>
                  <a:cubicBezTo>
                    <a:pt x="33518" y="-1"/>
                    <a:pt x="43185" y="9654"/>
                    <a:pt x="43199" y="21573"/>
                  </a:cubicBezTo>
                  <a:lnTo>
                    <a:pt x="21600" y="21600"/>
                  </a:lnTo>
                  <a:lnTo>
                    <a:pt x="0" y="21679"/>
                  </a:lnTo>
                  <a:close/>
                </a:path>
              </a:pathLst>
            </a:custGeom>
            <a:solidFill>
              <a:schemeClr val="accent2">
                <a:alpha val="50195"/>
              </a:schemeClr>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endParaRPr lang="en-US" b="1" i="0" dirty="0">
                <a:latin typeface="Arial" panose="020B0604020202020204" pitchFamily="34" charset="0"/>
              </a:endParaRPr>
            </a:p>
          </p:txBody>
        </p:sp>
        <p:grpSp>
          <p:nvGrpSpPr>
            <p:cNvPr id="66570" name="Group 5"/>
            <p:cNvGrpSpPr>
              <a:grpSpLocks/>
            </p:cNvGrpSpPr>
            <p:nvPr/>
          </p:nvGrpSpPr>
          <p:grpSpPr bwMode="auto">
            <a:xfrm>
              <a:off x="0" y="2208"/>
              <a:ext cx="5759" cy="144"/>
              <a:chOff x="0" y="2208"/>
              <a:chExt cx="5759" cy="144"/>
            </a:xfrm>
          </p:grpSpPr>
          <p:sp>
            <p:nvSpPr>
              <p:cNvPr id="66571" name="Rectangle 6"/>
              <p:cNvSpPr>
                <a:spLocks noChangeArrowheads="1"/>
              </p:cNvSpPr>
              <p:nvPr/>
            </p:nvSpPr>
            <p:spPr bwMode="ltGray">
              <a:xfrm>
                <a:off x="0" y="2208"/>
                <a:ext cx="5759" cy="144"/>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EAEAEA"/>
                  </a:solidFill>
                  <a:latin typeface="Times New Roman" charset="0"/>
                  <a:cs typeface="Arial" panose="020B0604020202020204" pitchFamily="34" charset="0"/>
                </a:endParaRPr>
              </a:p>
            </p:txBody>
          </p:sp>
          <p:sp>
            <p:nvSpPr>
              <p:cNvPr id="66572"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EAEAEA"/>
                  </a:solidFill>
                  <a:latin typeface="Times New Roman" charset="0"/>
                  <a:cs typeface="Arial" panose="020B0604020202020204" pitchFamily="34" charset="0"/>
                </a:endParaRPr>
              </a:p>
            </p:txBody>
          </p:sp>
          <p:sp>
            <p:nvSpPr>
              <p:cNvPr id="66573"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EAEAEA"/>
                  </a:solidFill>
                  <a:latin typeface="Times New Roman" charset="0"/>
                  <a:cs typeface="Arial" panose="020B0604020202020204" pitchFamily="34" charset="0"/>
                </a:endParaRPr>
              </a:p>
            </p:txBody>
          </p:sp>
        </p:grpSp>
      </p:grpSp>
      <p:sp>
        <p:nvSpPr>
          <p:cNvPr id="66563" name="Rectangle 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66564" name="Rectangle 1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Rectangle 11"/>
          <p:cNvSpPr>
            <a:spLocks noGrp="1" noChangeArrowheads="1"/>
          </p:cNvSpPr>
          <p:nvPr>
            <p:ph type="dt" sz="quarter" idx="2"/>
          </p:nvPr>
        </p:nvSpPr>
        <p:spPr bwMode="auto">
          <a:xfrm>
            <a:off x="685800" y="6248400"/>
            <a:ext cx="1905000" cy="457200"/>
          </a:xfrm>
          <a:prstGeom prst="rect">
            <a:avLst/>
          </a:prstGeom>
          <a:ln>
            <a:miter lim="800000"/>
            <a:headEnd/>
            <a:tailEnd/>
          </a:ln>
        </p:spPr>
        <p:txBody>
          <a:bodyPr vert="horz" wrap="none" lIns="92075" tIns="46038" rIns="92075" bIns="46038" numCol="1" anchor="ctr" anchorCtr="0" compatLnSpc="1">
            <a:prstTxWarp prst="textNoShape">
              <a:avLst/>
            </a:prstTxWarp>
          </a:bodyPr>
          <a:lstStyle>
            <a:lvl1pPr eaLnBrk="0" hangingPunct="0">
              <a:defRPr sz="1400" b="0">
                <a:solidFill>
                  <a:srgbClr val="EAEAEA"/>
                </a:solidFill>
                <a:latin typeface="Times New Roman"/>
                <a:ea typeface="ＭＳ Ｐゴシック"/>
                <a:cs typeface="+mn-cs"/>
              </a:defRPr>
            </a:lvl1pPr>
          </a:lstStyle>
          <a:p>
            <a:pPr>
              <a:defRPr/>
            </a:pPr>
            <a:endParaRPr lang="en-US"/>
          </a:p>
        </p:txBody>
      </p:sp>
      <p:sp>
        <p:nvSpPr>
          <p:cNvPr id="22" name="Rectangle 12"/>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none" lIns="92075" tIns="46038" rIns="92075" bIns="46038" numCol="1" anchor="ctr" anchorCtr="0" compatLnSpc="1">
            <a:prstTxWarp prst="textNoShape">
              <a:avLst/>
            </a:prstTxWarp>
          </a:bodyPr>
          <a:lstStyle>
            <a:lvl1pPr algn="ctr" eaLnBrk="0" hangingPunct="0">
              <a:defRPr sz="1400" b="0">
                <a:solidFill>
                  <a:srgbClr val="EAEAEA"/>
                </a:solidFill>
                <a:latin typeface="Times New Roman"/>
                <a:ea typeface="ＭＳ Ｐゴシック"/>
                <a:cs typeface="+mn-cs"/>
              </a:defRPr>
            </a:lvl1pPr>
          </a:lstStyle>
          <a:p>
            <a:pPr>
              <a:defRPr/>
            </a:pPr>
            <a:endParaRPr lang="en-US"/>
          </a:p>
        </p:txBody>
      </p:sp>
      <p:sp>
        <p:nvSpPr>
          <p:cNvPr id="23" name="Rectangle 13"/>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none" lIns="92075" tIns="46038" rIns="92075" bIns="46038" numCol="1" anchor="ctr" anchorCtr="0" compatLnSpc="1">
            <a:prstTxWarp prst="textNoShape">
              <a:avLst/>
            </a:prstTxWarp>
          </a:bodyPr>
          <a:lstStyle>
            <a:lvl1pPr algn="r" eaLnBrk="0" hangingPunct="0">
              <a:defRPr sz="1400" b="0" smtClean="0">
                <a:solidFill>
                  <a:srgbClr val="EAEAEA"/>
                </a:solidFill>
                <a:latin typeface="Times New Roman" charset="0"/>
                <a:cs typeface="ＭＳ Ｐゴシック" charset="0"/>
              </a:defRPr>
            </a:lvl1pPr>
          </a:lstStyle>
          <a:p>
            <a:pPr>
              <a:defRPr/>
            </a:pPr>
            <a:fld id="{B82FAE2D-2C71-CD4E-A042-E5367B3F8A9A}" type="slidenum">
              <a:rPr lang="en-US"/>
              <a:pPr>
                <a:defRPr/>
              </a:pPr>
              <a:t>‹#›</a:t>
            </a:fld>
            <a:endParaRPr lang="en-US"/>
          </a:p>
        </p:txBody>
      </p:sp>
    </p:spTree>
    <p:extLst>
      <p:ext uri="{BB962C8B-B14F-4D97-AF65-F5344CB8AC3E}">
        <p14:creationId xmlns:p14="http://schemas.microsoft.com/office/powerpoint/2010/main" val="2260973068"/>
      </p:ext>
    </p:extLst>
  </p:cSld>
  <p:clrMap bg1="dk2" tx1="lt1" bg2="dk1" tx2="lt2" accent1="accent1" accent2="accent2" accent3="accent3" accent4="accent4" accent5="accent5" accent6="accent6" hlink="hlink" folHlink="folHlink"/>
  <p:sldLayoutIdLst>
    <p:sldLayoutId id="2147487615" r:id="rId1"/>
    <p:sldLayoutId id="2147487616" r:id="rId2"/>
    <p:sldLayoutId id="2147487617" r:id="rId3"/>
    <p:sldLayoutId id="2147487618" r:id="rId4"/>
    <p:sldLayoutId id="2147487619" r:id="rId5"/>
    <p:sldLayoutId id="2147487620" r:id="rId6"/>
    <p:sldLayoutId id="2147487621" r:id="rId7"/>
    <p:sldLayoutId id="2147487622" r:id="rId8"/>
    <p:sldLayoutId id="2147487623" r:id="rId9"/>
    <p:sldLayoutId id="2147487624" r:id="rId10"/>
    <p:sldLayoutId id="2147487625"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608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08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60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ＭＳ Ｐゴシック" charset="-128"/>
                <a:cs typeface="ＭＳ Ｐゴシック" charset="-128"/>
              </a:defRPr>
            </a:lvl1pPr>
          </a:lstStyle>
          <a:p>
            <a:pPr>
              <a:defRPr/>
            </a:pPr>
            <a:endParaRPr lang="en-US"/>
          </a:p>
        </p:txBody>
      </p:sp>
      <p:sp>
        <p:nvSpPr>
          <p:cNvPr id="460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128"/>
                <a:cs typeface="ＭＳ Ｐゴシック" charset="-128"/>
              </a:defRPr>
            </a:lvl1pPr>
          </a:lstStyle>
          <a:p>
            <a:pPr>
              <a:defRPr/>
            </a:pPr>
            <a:endParaRPr lang="en-US"/>
          </a:p>
        </p:txBody>
      </p:sp>
      <p:sp>
        <p:nvSpPr>
          <p:cNvPr id="460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atin typeface="Tahoma" charset="0"/>
              </a:defRPr>
            </a:lvl1pPr>
          </a:lstStyle>
          <a:p>
            <a:pPr>
              <a:defRPr/>
            </a:pPr>
            <a:fld id="{48458D89-AA3A-CF40-BD48-7EC7B7F8E882}" type="slidenum">
              <a:rPr lang="en-US"/>
              <a:pPr>
                <a:defRPr/>
              </a:pPr>
              <a:t>‹#›</a:t>
            </a:fld>
            <a:endParaRPr lang="en-US"/>
          </a:p>
        </p:txBody>
      </p:sp>
    </p:spTree>
    <p:extLst>
      <p:ext uri="{BB962C8B-B14F-4D97-AF65-F5344CB8AC3E}">
        <p14:creationId xmlns:p14="http://schemas.microsoft.com/office/powerpoint/2010/main" val="4056258919"/>
      </p:ext>
    </p:extLst>
  </p:cSld>
  <p:clrMap bg1="dk2" tx1="lt1" bg2="dk1" tx2="lt2" accent1="accent1" accent2="accent2" accent3="accent3" accent4="accent4" accent5="accent5" accent6="accent6" hlink="hlink" folHlink="folHlink"/>
  <p:sldLayoutIdLst>
    <p:sldLayoutId id="2147487627" r:id="rId1"/>
    <p:sldLayoutId id="2147487628" r:id="rId2"/>
    <p:sldLayoutId id="2147487629" r:id="rId3"/>
    <p:sldLayoutId id="2147487630" r:id="rId4"/>
    <p:sldLayoutId id="2147487631" r:id="rId5"/>
    <p:sldLayoutId id="2147487632" r:id="rId6"/>
    <p:sldLayoutId id="2147487633" r:id="rId7"/>
    <p:sldLayoutId id="2147487634" r:id="rId8"/>
    <p:sldLayoutId id="2147487635" r:id="rId9"/>
    <p:sldLayoutId id="2147487636" r:id="rId10"/>
    <p:sldLayoutId id="2147487637" r:id="rId11"/>
  </p:sldLayoutIdLst>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2pPr>
      <a:lvl3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3pPr>
      <a:lvl4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4pPr>
      <a:lvl5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5pPr>
      <a:lvl6pPr marL="4572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6pPr>
      <a:lvl7pPr marL="9144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7pPr>
      <a:lvl8pPr marL="13716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8pPr>
      <a:lvl9pPr marL="18288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2"/>
        <a:buChar char=""/>
        <a:defRPr sz="2000">
          <a:solidFill>
            <a:schemeClr val="tx1"/>
          </a:solidFill>
          <a:latin typeface="+mn-lt"/>
          <a:ea typeface="+mn-ea"/>
        </a:defRPr>
      </a:lvl6pPr>
      <a:lvl7pPr marL="2971800" indent="-228600" algn="l" rtl="0" fontAlgn="base">
        <a:spcBef>
          <a:spcPct val="20000"/>
        </a:spcBef>
        <a:spcAft>
          <a:spcPct val="0"/>
        </a:spcAft>
        <a:buFont typeface="Wingdings" charset="2"/>
        <a:buChar char=""/>
        <a:defRPr sz="2000">
          <a:solidFill>
            <a:schemeClr val="tx1"/>
          </a:solidFill>
          <a:latin typeface="+mn-lt"/>
          <a:ea typeface="+mn-ea"/>
        </a:defRPr>
      </a:lvl7pPr>
      <a:lvl8pPr marL="3429000" indent="-228600" algn="l" rtl="0" fontAlgn="base">
        <a:spcBef>
          <a:spcPct val="20000"/>
        </a:spcBef>
        <a:spcAft>
          <a:spcPct val="0"/>
        </a:spcAft>
        <a:buFont typeface="Wingdings" charset="2"/>
        <a:buChar char=""/>
        <a:defRPr sz="2000">
          <a:solidFill>
            <a:schemeClr val="tx1"/>
          </a:solidFill>
          <a:latin typeface="+mn-lt"/>
          <a:ea typeface="+mn-ea"/>
        </a:defRPr>
      </a:lvl8pPr>
      <a:lvl9pPr marL="3886200" indent="-228600" algn="l" rtl="0" fontAlgn="base">
        <a:spcBef>
          <a:spcPct val="20000"/>
        </a:spcBef>
        <a:spcAft>
          <a:spcPct val="0"/>
        </a:spcAft>
        <a:buFont typeface="Wingdings"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25602"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3"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076"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b="1" i="0">
                <a:solidFill>
                  <a:schemeClr val="tx2"/>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077"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b="1" i="0">
                <a:solidFill>
                  <a:schemeClr val="tx2"/>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078"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b="1" i="0" smtClean="0">
                <a:solidFill>
                  <a:schemeClr val="tx2"/>
                </a:solidFill>
                <a:latin typeface="Arial" panose="020B0604020202020204" pitchFamily="34" charset="0"/>
              </a:defRPr>
            </a:lvl1pPr>
          </a:lstStyle>
          <a:p>
            <a:pPr>
              <a:defRPr/>
            </a:pPr>
            <a:fld id="{CFE5E613-A67E-E74F-B3F5-BE199BF4244A}" type="slidenum">
              <a:rPr lang="en-US" smtClean="0"/>
              <a:pPr>
                <a:defRPr/>
              </a:pPr>
              <a:t>‹#›</a:t>
            </a:fld>
            <a:endParaRPr lang="en-US" dirty="0"/>
          </a:p>
        </p:txBody>
      </p:sp>
      <p:pic>
        <p:nvPicPr>
          <p:cNvPr id="25607"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8"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57109290"/>
      </p:ext>
    </p:extLst>
  </p:cSld>
  <p:clrMap bg1="lt1" tx1="dk1" bg2="lt2" tx2="dk2" accent1="accent1" accent2="accent2" accent3="accent3" accent4="accent4" accent5="accent5" accent6="accent6" hlink="hlink" folHlink="folHlink"/>
  <p:sldLayoutIdLst>
    <p:sldLayoutId id="2147487639" r:id="rId1"/>
    <p:sldLayoutId id="2147487640" r:id="rId2"/>
    <p:sldLayoutId id="2147487641" r:id="rId3"/>
    <p:sldLayoutId id="2147487642" r:id="rId4"/>
    <p:sldLayoutId id="2147487643" r:id="rId5"/>
    <p:sldLayoutId id="2147487644" r:id="rId6"/>
    <p:sldLayoutId id="2147487645" r:id="rId7"/>
    <p:sldLayoutId id="2147487646" r:id="rId8"/>
    <p:sldLayoutId id="2147487647" r:id="rId9"/>
    <p:sldLayoutId id="2147487648" r:id="rId10"/>
    <p:sldLayoutId id="2147487649"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smtClean="0">
                <a:latin typeface="Arial" panose="020B0604020202020204" pitchFamily="34" charset="0"/>
              </a:defRPr>
            </a:lvl1pPr>
          </a:lstStyle>
          <a:p>
            <a:pPr>
              <a:defRPr/>
            </a:pPr>
            <a:fld id="{7320F4E1-DE5D-AA47-89E5-A6A59D1F4715}" type="slidenum">
              <a:rPr lang="en-US" smtClean="0"/>
              <a:pPr>
                <a:defRPr/>
              </a:pPr>
              <a:t>‹#›</a:t>
            </a:fld>
            <a:endParaRPr lang="en-US" dirty="0"/>
          </a:p>
        </p:txBody>
      </p:sp>
    </p:spTree>
    <p:extLst>
      <p:ext uri="{BB962C8B-B14F-4D97-AF65-F5344CB8AC3E}">
        <p14:creationId xmlns:p14="http://schemas.microsoft.com/office/powerpoint/2010/main" val="3802076838"/>
      </p:ext>
    </p:extLst>
  </p:cSld>
  <p:clrMap bg1="lt1" tx1="dk1" bg2="lt2" tx2="dk2" accent1="accent1" accent2="accent2" accent3="accent3" accent4="accent4" accent5="accent5" accent6="accent6" hlink="hlink" folHlink="folHlink"/>
  <p:sldLayoutIdLst>
    <p:sldLayoutId id="2147487651" r:id="rId1"/>
    <p:sldLayoutId id="2147487652" r:id="rId2"/>
    <p:sldLayoutId id="2147487653" r:id="rId3"/>
    <p:sldLayoutId id="2147487654" r:id="rId4"/>
    <p:sldLayoutId id="2147487655" r:id="rId5"/>
    <p:sldLayoutId id="2147487656" r:id="rId6"/>
    <p:sldLayoutId id="2147487657" r:id="rId7"/>
    <p:sldLayoutId id="2147487658" r:id="rId8"/>
    <p:sldLayoutId id="2147487659" r:id="rId9"/>
    <p:sldLayoutId id="2147487660" r:id="rId10"/>
    <p:sldLayoutId id="214748766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2578" name="Group 2"/>
          <p:cNvGrpSpPr>
            <a:grpSpLocks/>
          </p:cNvGrpSpPr>
          <p:nvPr/>
        </p:nvGrpSpPr>
        <p:grpSpPr bwMode="auto">
          <a:xfrm>
            <a:off x="0" y="0"/>
            <a:ext cx="9144000" cy="6858000"/>
            <a:chOff x="0" y="0"/>
            <a:chExt cx="5760" cy="4320"/>
          </a:xfrm>
        </p:grpSpPr>
        <p:grpSp>
          <p:nvGrpSpPr>
            <p:cNvPr id="152584" name="Group 3"/>
            <p:cNvGrpSpPr>
              <a:grpSpLocks/>
            </p:cNvGrpSpPr>
            <p:nvPr/>
          </p:nvGrpSpPr>
          <p:grpSpPr bwMode="auto">
            <a:xfrm>
              <a:off x="0" y="0"/>
              <a:ext cx="5760" cy="4320"/>
              <a:chOff x="0" y="0"/>
              <a:chExt cx="5760" cy="4320"/>
            </a:xfrm>
          </p:grpSpPr>
          <p:sp>
            <p:nvSpPr>
              <p:cNvPr id="152595" name="Line 4"/>
              <p:cNvSpPr>
                <a:spLocks noChangeShapeType="1"/>
              </p:cNvSpPr>
              <p:nvPr/>
            </p:nvSpPr>
            <p:spPr bwMode="hidden">
              <a:xfrm>
                <a:off x="288" y="0"/>
                <a:ext cx="0" cy="432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596" name="Line 5"/>
              <p:cNvSpPr>
                <a:spLocks noChangeShapeType="1"/>
              </p:cNvSpPr>
              <p:nvPr/>
            </p:nvSpPr>
            <p:spPr bwMode="hidden">
              <a:xfrm>
                <a:off x="576" y="0"/>
                <a:ext cx="0" cy="432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597" name="Line 6"/>
              <p:cNvSpPr>
                <a:spLocks noChangeShapeType="1"/>
              </p:cNvSpPr>
              <p:nvPr/>
            </p:nvSpPr>
            <p:spPr bwMode="hidden">
              <a:xfrm>
                <a:off x="864" y="0"/>
                <a:ext cx="0" cy="432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598" name="Line 7"/>
              <p:cNvSpPr>
                <a:spLocks noChangeShapeType="1"/>
              </p:cNvSpPr>
              <p:nvPr/>
            </p:nvSpPr>
            <p:spPr bwMode="hidden">
              <a:xfrm>
                <a:off x="1152" y="0"/>
                <a:ext cx="0" cy="432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599" name="Line 8"/>
              <p:cNvSpPr>
                <a:spLocks noChangeShapeType="1"/>
              </p:cNvSpPr>
              <p:nvPr/>
            </p:nvSpPr>
            <p:spPr bwMode="hidden">
              <a:xfrm>
                <a:off x="1440" y="0"/>
                <a:ext cx="0" cy="432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00" name="Line 9"/>
              <p:cNvSpPr>
                <a:spLocks noChangeShapeType="1"/>
              </p:cNvSpPr>
              <p:nvPr/>
            </p:nvSpPr>
            <p:spPr bwMode="hidden">
              <a:xfrm>
                <a:off x="1728" y="0"/>
                <a:ext cx="0" cy="432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01" name="Line 10"/>
              <p:cNvSpPr>
                <a:spLocks noChangeShapeType="1"/>
              </p:cNvSpPr>
              <p:nvPr/>
            </p:nvSpPr>
            <p:spPr bwMode="hidden">
              <a:xfrm>
                <a:off x="2016" y="0"/>
                <a:ext cx="0" cy="432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02" name="Line 11"/>
              <p:cNvSpPr>
                <a:spLocks noChangeShapeType="1"/>
              </p:cNvSpPr>
              <p:nvPr/>
            </p:nvSpPr>
            <p:spPr bwMode="hidden">
              <a:xfrm>
                <a:off x="2304" y="0"/>
                <a:ext cx="0" cy="432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03" name="Line 12"/>
              <p:cNvSpPr>
                <a:spLocks noChangeShapeType="1"/>
              </p:cNvSpPr>
              <p:nvPr/>
            </p:nvSpPr>
            <p:spPr bwMode="hidden">
              <a:xfrm>
                <a:off x="2592" y="0"/>
                <a:ext cx="0" cy="432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04" name="Line 13"/>
              <p:cNvSpPr>
                <a:spLocks noChangeShapeType="1"/>
              </p:cNvSpPr>
              <p:nvPr/>
            </p:nvSpPr>
            <p:spPr bwMode="hidden">
              <a:xfrm>
                <a:off x="2880" y="0"/>
                <a:ext cx="0" cy="432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05" name="Line 14"/>
              <p:cNvSpPr>
                <a:spLocks noChangeShapeType="1"/>
              </p:cNvSpPr>
              <p:nvPr/>
            </p:nvSpPr>
            <p:spPr bwMode="hidden">
              <a:xfrm>
                <a:off x="3168" y="0"/>
                <a:ext cx="0" cy="432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06" name="Line 15"/>
              <p:cNvSpPr>
                <a:spLocks noChangeShapeType="1"/>
              </p:cNvSpPr>
              <p:nvPr/>
            </p:nvSpPr>
            <p:spPr bwMode="hidden">
              <a:xfrm>
                <a:off x="3456" y="0"/>
                <a:ext cx="0" cy="432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07" name="Line 16"/>
              <p:cNvSpPr>
                <a:spLocks noChangeShapeType="1"/>
              </p:cNvSpPr>
              <p:nvPr/>
            </p:nvSpPr>
            <p:spPr bwMode="hidden">
              <a:xfrm>
                <a:off x="3744" y="0"/>
                <a:ext cx="0" cy="432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08" name="Line 17"/>
              <p:cNvSpPr>
                <a:spLocks noChangeShapeType="1"/>
              </p:cNvSpPr>
              <p:nvPr/>
            </p:nvSpPr>
            <p:spPr bwMode="hidden">
              <a:xfrm>
                <a:off x="4032" y="0"/>
                <a:ext cx="0" cy="432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09" name="Line 18"/>
              <p:cNvSpPr>
                <a:spLocks noChangeShapeType="1"/>
              </p:cNvSpPr>
              <p:nvPr/>
            </p:nvSpPr>
            <p:spPr bwMode="hidden">
              <a:xfrm>
                <a:off x="4320" y="0"/>
                <a:ext cx="0" cy="432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10" name="Line 19"/>
              <p:cNvSpPr>
                <a:spLocks noChangeShapeType="1"/>
              </p:cNvSpPr>
              <p:nvPr/>
            </p:nvSpPr>
            <p:spPr bwMode="hidden">
              <a:xfrm>
                <a:off x="4608" y="0"/>
                <a:ext cx="0" cy="432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11" name="Line 20"/>
              <p:cNvSpPr>
                <a:spLocks noChangeShapeType="1"/>
              </p:cNvSpPr>
              <p:nvPr/>
            </p:nvSpPr>
            <p:spPr bwMode="hidden">
              <a:xfrm>
                <a:off x="4896" y="0"/>
                <a:ext cx="0" cy="432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12" name="Line 21"/>
              <p:cNvSpPr>
                <a:spLocks noChangeShapeType="1"/>
              </p:cNvSpPr>
              <p:nvPr/>
            </p:nvSpPr>
            <p:spPr bwMode="hidden">
              <a:xfrm>
                <a:off x="5184" y="0"/>
                <a:ext cx="0" cy="432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13" name="Line 22"/>
              <p:cNvSpPr>
                <a:spLocks noChangeShapeType="1"/>
              </p:cNvSpPr>
              <p:nvPr/>
            </p:nvSpPr>
            <p:spPr bwMode="hidden">
              <a:xfrm>
                <a:off x="5472" y="0"/>
                <a:ext cx="0" cy="432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grpSp>
            <p:nvGrpSpPr>
              <p:cNvPr id="152614" name="Group 23"/>
              <p:cNvGrpSpPr>
                <a:grpSpLocks/>
              </p:cNvGrpSpPr>
              <p:nvPr/>
            </p:nvGrpSpPr>
            <p:grpSpPr bwMode="auto">
              <a:xfrm>
                <a:off x="0" y="336"/>
                <a:ext cx="5760" cy="3744"/>
                <a:chOff x="0" y="384"/>
                <a:chExt cx="5760" cy="3744"/>
              </a:xfrm>
            </p:grpSpPr>
            <p:sp>
              <p:nvSpPr>
                <p:cNvPr id="152615" name="Line 24"/>
                <p:cNvSpPr>
                  <a:spLocks noChangeShapeType="1"/>
                </p:cNvSpPr>
                <p:nvPr/>
              </p:nvSpPr>
              <p:spPr bwMode="hidden">
                <a:xfrm>
                  <a:off x="0" y="384"/>
                  <a:ext cx="5760" cy="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16" name="Line 25"/>
                <p:cNvSpPr>
                  <a:spLocks noChangeShapeType="1"/>
                </p:cNvSpPr>
                <p:nvPr/>
              </p:nvSpPr>
              <p:spPr bwMode="hidden">
                <a:xfrm>
                  <a:off x="0" y="672"/>
                  <a:ext cx="5760" cy="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17" name="Line 26"/>
                <p:cNvSpPr>
                  <a:spLocks noChangeShapeType="1"/>
                </p:cNvSpPr>
                <p:nvPr/>
              </p:nvSpPr>
              <p:spPr bwMode="hidden">
                <a:xfrm>
                  <a:off x="0" y="960"/>
                  <a:ext cx="5760" cy="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18" name="Line 27"/>
                <p:cNvSpPr>
                  <a:spLocks noChangeShapeType="1"/>
                </p:cNvSpPr>
                <p:nvPr/>
              </p:nvSpPr>
              <p:spPr bwMode="hidden">
                <a:xfrm>
                  <a:off x="0" y="1248"/>
                  <a:ext cx="5760" cy="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19" name="Line 28"/>
                <p:cNvSpPr>
                  <a:spLocks noChangeShapeType="1"/>
                </p:cNvSpPr>
                <p:nvPr/>
              </p:nvSpPr>
              <p:spPr bwMode="hidden">
                <a:xfrm>
                  <a:off x="0" y="1536"/>
                  <a:ext cx="5760" cy="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20" name="Line 29"/>
                <p:cNvSpPr>
                  <a:spLocks noChangeShapeType="1"/>
                </p:cNvSpPr>
                <p:nvPr/>
              </p:nvSpPr>
              <p:spPr bwMode="hidden">
                <a:xfrm>
                  <a:off x="0" y="1824"/>
                  <a:ext cx="5760" cy="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21" name="Line 30"/>
                <p:cNvSpPr>
                  <a:spLocks noChangeShapeType="1"/>
                </p:cNvSpPr>
                <p:nvPr/>
              </p:nvSpPr>
              <p:spPr bwMode="hidden">
                <a:xfrm>
                  <a:off x="0" y="2112"/>
                  <a:ext cx="5760" cy="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22" name="Line 31"/>
                <p:cNvSpPr>
                  <a:spLocks noChangeShapeType="1"/>
                </p:cNvSpPr>
                <p:nvPr/>
              </p:nvSpPr>
              <p:spPr bwMode="hidden">
                <a:xfrm>
                  <a:off x="0" y="2400"/>
                  <a:ext cx="5760" cy="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23" name="Line 32"/>
                <p:cNvSpPr>
                  <a:spLocks noChangeShapeType="1"/>
                </p:cNvSpPr>
                <p:nvPr/>
              </p:nvSpPr>
              <p:spPr bwMode="hidden">
                <a:xfrm>
                  <a:off x="0" y="2688"/>
                  <a:ext cx="5760" cy="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24" name="Line 33"/>
                <p:cNvSpPr>
                  <a:spLocks noChangeShapeType="1"/>
                </p:cNvSpPr>
                <p:nvPr/>
              </p:nvSpPr>
              <p:spPr bwMode="hidden">
                <a:xfrm>
                  <a:off x="0" y="2976"/>
                  <a:ext cx="5760" cy="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25" name="Line 34"/>
                <p:cNvSpPr>
                  <a:spLocks noChangeShapeType="1"/>
                </p:cNvSpPr>
                <p:nvPr/>
              </p:nvSpPr>
              <p:spPr bwMode="hidden">
                <a:xfrm>
                  <a:off x="0" y="3264"/>
                  <a:ext cx="5760" cy="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26" name="Line 35"/>
                <p:cNvSpPr>
                  <a:spLocks noChangeShapeType="1"/>
                </p:cNvSpPr>
                <p:nvPr/>
              </p:nvSpPr>
              <p:spPr bwMode="hidden">
                <a:xfrm>
                  <a:off x="0" y="3552"/>
                  <a:ext cx="5760" cy="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27" name="Line 36"/>
                <p:cNvSpPr>
                  <a:spLocks noChangeShapeType="1"/>
                </p:cNvSpPr>
                <p:nvPr/>
              </p:nvSpPr>
              <p:spPr bwMode="hidden">
                <a:xfrm>
                  <a:off x="0" y="3840"/>
                  <a:ext cx="5760" cy="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152628" name="Line 37"/>
                <p:cNvSpPr>
                  <a:spLocks noChangeShapeType="1"/>
                </p:cNvSpPr>
                <p:nvPr/>
              </p:nvSpPr>
              <p:spPr bwMode="hidden">
                <a:xfrm>
                  <a:off x="0" y="4128"/>
                  <a:ext cx="5760" cy="0"/>
                </a:xfrm>
                <a:prstGeom prst="line">
                  <a:avLst/>
                </a:prstGeom>
                <a:noFill/>
                <a:ln w="9525">
                  <a:pattFill prst="pct50">
                    <a:fgClr>
                      <a:schemeClr val="bg1"/>
                    </a:fgClr>
                    <a:bgClr>
                      <a:schemeClr val="folHlink"/>
                    </a:bgClr>
                  </a:patt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grpSp>
        </p:grpSp>
        <p:sp>
          <p:nvSpPr>
            <p:cNvPr id="152585" name="Freeform 38" descr="50%"/>
            <p:cNvSpPr>
              <a:spLocks/>
            </p:cNvSpPr>
            <p:nvPr/>
          </p:nvSpPr>
          <p:spPr bwMode="ltGray">
            <a:xfrm rot="16200000" flipV="1">
              <a:off x="4614" y="3544"/>
              <a:ext cx="274" cy="1250"/>
            </a:xfrm>
            <a:custGeom>
              <a:avLst/>
              <a:gdLst>
                <a:gd name="T0" fmla="*/ 0 w 290"/>
                <a:gd name="T1" fmla="*/ 2 h 1250"/>
                <a:gd name="T2" fmla="*/ 202 w 290"/>
                <a:gd name="T3" fmla="*/ 2 h 1250"/>
                <a:gd name="T4" fmla="*/ 243 w 290"/>
                <a:gd name="T5" fmla="*/ 50 h 1250"/>
                <a:gd name="T6" fmla="*/ 243 w 290"/>
                <a:gd name="T7" fmla="*/ 1202 h 1250"/>
                <a:gd name="T8" fmla="*/ 202 w 290"/>
                <a:gd name="T9" fmla="*/ 1250 h 1250"/>
                <a:gd name="T10" fmla="*/ 0 w 290"/>
                <a:gd name="T11" fmla="*/ 1250 h 1250"/>
                <a:gd name="T12" fmla="*/ 0 w 290"/>
                <a:gd name="T13" fmla="*/ 2 h 12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52586" name="Rectangle 39" descr="Dark vertical"/>
            <p:cNvSpPr>
              <a:spLocks noChangeArrowheads="1"/>
            </p:cNvSpPr>
            <p:nvPr/>
          </p:nvSpPr>
          <p:spPr bwMode="auto">
            <a:xfrm rot="16200000" flipV="1">
              <a:off x="4729" y="3680"/>
              <a:ext cx="32" cy="1248"/>
            </a:xfrm>
            <a:prstGeom prst="rect">
              <a:avLst/>
            </a:prstGeom>
            <a:pattFill prst="dkVert">
              <a:fgClr>
                <a:schemeClr val="accent1"/>
              </a:fgClr>
              <a:bgClr>
                <a:schemeClr val="bg1"/>
              </a:bgClr>
            </a:patt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Times New Roman" charset="0"/>
              </a:endParaRPr>
            </a:p>
          </p:txBody>
        </p:sp>
        <p:sp>
          <p:nvSpPr>
            <p:cNvPr id="152587" name="Freeform 40" descr="50%"/>
            <p:cNvSpPr>
              <a:spLocks/>
            </p:cNvSpPr>
            <p:nvPr/>
          </p:nvSpPr>
          <p:spPr bwMode="ltGray">
            <a:xfrm rot="16200000" flipV="1">
              <a:off x="877" y="3544"/>
              <a:ext cx="274" cy="1250"/>
            </a:xfrm>
            <a:custGeom>
              <a:avLst/>
              <a:gdLst>
                <a:gd name="T0" fmla="*/ 0 w 290"/>
                <a:gd name="T1" fmla="*/ 2 h 1250"/>
                <a:gd name="T2" fmla="*/ 202 w 290"/>
                <a:gd name="T3" fmla="*/ 2 h 1250"/>
                <a:gd name="T4" fmla="*/ 243 w 290"/>
                <a:gd name="T5" fmla="*/ 50 h 1250"/>
                <a:gd name="T6" fmla="*/ 243 w 290"/>
                <a:gd name="T7" fmla="*/ 1202 h 1250"/>
                <a:gd name="T8" fmla="*/ 202 w 290"/>
                <a:gd name="T9" fmla="*/ 1250 h 1250"/>
                <a:gd name="T10" fmla="*/ 0 w 290"/>
                <a:gd name="T11" fmla="*/ 1250 h 1250"/>
                <a:gd name="T12" fmla="*/ 0 w 290"/>
                <a:gd name="T13" fmla="*/ 2 h 12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52588" name="Rectangle 41" descr="Dark vertical"/>
            <p:cNvSpPr>
              <a:spLocks noChangeArrowheads="1"/>
            </p:cNvSpPr>
            <p:nvPr/>
          </p:nvSpPr>
          <p:spPr bwMode="auto">
            <a:xfrm rot="16200000" flipV="1">
              <a:off x="992" y="3680"/>
              <a:ext cx="32" cy="1248"/>
            </a:xfrm>
            <a:prstGeom prst="rect">
              <a:avLst/>
            </a:prstGeom>
            <a:pattFill prst="dkVert">
              <a:fgClr>
                <a:schemeClr val="accent1"/>
              </a:fgClr>
              <a:bgClr>
                <a:schemeClr val="bg1"/>
              </a:bgClr>
            </a:patt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Times New Roman" charset="0"/>
              </a:endParaRPr>
            </a:p>
          </p:txBody>
        </p:sp>
        <p:sp>
          <p:nvSpPr>
            <p:cNvPr id="152589" name="Freeform 42" descr="50%"/>
            <p:cNvSpPr>
              <a:spLocks/>
            </p:cNvSpPr>
            <p:nvPr/>
          </p:nvSpPr>
          <p:spPr bwMode="ltGray">
            <a:xfrm rot="16200000" flipV="1">
              <a:off x="2747" y="3263"/>
              <a:ext cx="274" cy="1817"/>
            </a:xfrm>
            <a:custGeom>
              <a:avLst/>
              <a:gdLst>
                <a:gd name="T0" fmla="*/ 0 w 290"/>
                <a:gd name="T1" fmla="*/ 6 h 1250"/>
                <a:gd name="T2" fmla="*/ 202 w 290"/>
                <a:gd name="T3" fmla="*/ 6 h 1250"/>
                <a:gd name="T4" fmla="*/ 243 w 290"/>
                <a:gd name="T5" fmla="*/ 154 h 1250"/>
                <a:gd name="T6" fmla="*/ 243 w 290"/>
                <a:gd name="T7" fmla="*/ 3691 h 1250"/>
                <a:gd name="T8" fmla="*/ 202 w 290"/>
                <a:gd name="T9" fmla="*/ 3839 h 1250"/>
                <a:gd name="T10" fmla="*/ 0 w 290"/>
                <a:gd name="T11" fmla="*/ 3839 h 1250"/>
                <a:gd name="T12" fmla="*/ 0 w 290"/>
                <a:gd name="T13" fmla="*/ 6 h 12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52590" name="Rectangle 43" descr="Dark vertical"/>
            <p:cNvSpPr>
              <a:spLocks noChangeArrowheads="1"/>
            </p:cNvSpPr>
            <p:nvPr/>
          </p:nvSpPr>
          <p:spPr bwMode="auto">
            <a:xfrm rot="16200000" flipV="1">
              <a:off x="2859" y="3397"/>
              <a:ext cx="32" cy="1814"/>
            </a:xfrm>
            <a:prstGeom prst="rect">
              <a:avLst/>
            </a:prstGeom>
            <a:pattFill prst="dkVert">
              <a:fgClr>
                <a:schemeClr val="accent1"/>
              </a:fgClr>
              <a:bgClr>
                <a:schemeClr val="bg1"/>
              </a:bgClr>
            </a:patt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Times New Roman" charset="0"/>
              </a:endParaRPr>
            </a:p>
          </p:txBody>
        </p:sp>
        <p:grpSp>
          <p:nvGrpSpPr>
            <p:cNvPr id="152591" name="Group 44"/>
            <p:cNvGrpSpPr>
              <a:grpSpLocks/>
            </p:cNvGrpSpPr>
            <p:nvPr/>
          </p:nvGrpSpPr>
          <p:grpSpPr bwMode="auto">
            <a:xfrm>
              <a:off x="0" y="0"/>
              <a:ext cx="5760" cy="149"/>
              <a:chOff x="0" y="0"/>
              <a:chExt cx="5760" cy="149"/>
            </a:xfrm>
          </p:grpSpPr>
          <p:pic>
            <p:nvPicPr>
              <p:cNvPr id="152592" name="Picture 45" descr="techstrip"/>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5760" cy="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2593" name="Rectangle 46" descr="Dark vertical"/>
              <p:cNvSpPr>
                <a:spLocks noChangeArrowheads="1"/>
              </p:cNvSpPr>
              <p:nvPr/>
            </p:nvSpPr>
            <p:spPr bwMode="auto">
              <a:xfrm>
                <a:off x="0" y="92"/>
                <a:ext cx="5760" cy="30"/>
              </a:xfrm>
              <a:prstGeom prst="rect">
                <a:avLst/>
              </a:prstGeom>
              <a:pattFill prst="dkVert">
                <a:fgClr>
                  <a:schemeClr val="accent1"/>
                </a:fgClr>
                <a:bgClr>
                  <a:schemeClr val="bg1"/>
                </a:bgClr>
              </a:patt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Times New Roman" charset="0"/>
                </a:endParaRPr>
              </a:p>
            </p:txBody>
          </p:sp>
          <p:sp>
            <p:nvSpPr>
              <p:cNvPr id="152594" name="Rectangle 47"/>
              <p:cNvSpPr>
                <a:spLocks noChangeArrowheads="1"/>
              </p:cNvSpPr>
              <p:nvPr/>
            </p:nvSpPr>
            <p:spPr bwMode="auto">
              <a:xfrm>
                <a:off x="0" y="119"/>
                <a:ext cx="5760" cy="3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Times New Roman" charset="0"/>
                </a:endParaRPr>
              </a:p>
            </p:txBody>
          </p:sp>
        </p:grpSp>
      </p:grpSp>
      <p:sp>
        <p:nvSpPr>
          <p:cNvPr id="152579" name="Rectangle 48"/>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2580" name="Rectangle 4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7202" name="Rectangle 50"/>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0" hangingPunct="0">
              <a:defRPr sz="1400" b="0">
                <a:solidFill>
                  <a:srgbClr val="99CCCC"/>
                </a:solidFill>
                <a:latin typeface="Arial Narrow"/>
                <a:ea typeface="ＭＳ Ｐゴシック"/>
                <a:cs typeface="+mn-cs"/>
              </a:defRPr>
            </a:lvl1pPr>
          </a:lstStyle>
          <a:p>
            <a:pPr>
              <a:defRPr/>
            </a:pPr>
            <a:endParaRPr lang="en-US"/>
          </a:p>
        </p:txBody>
      </p:sp>
      <p:sp>
        <p:nvSpPr>
          <p:cNvPr id="177203" name="Rectangle 51"/>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400" b="0">
                <a:solidFill>
                  <a:srgbClr val="99CCCC"/>
                </a:solidFill>
                <a:latin typeface="Arial Narrow"/>
                <a:ea typeface="ＭＳ Ｐゴシック"/>
                <a:cs typeface="+mn-cs"/>
              </a:defRPr>
            </a:lvl1pPr>
          </a:lstStyle>
          <a:p>
            <a:pPr>
              <a:defRPr/>
            </a:pPr>
            <a:endParaRPr lang="en-US"/>
          </a:p>
        </p:txBody>
      </p:sp>
      <p:sp>
        <p:nvSpPr>
          <p:cNvPr id="177204" name="Rectangle 52"/>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400" b="0">
                <a:solidFill>
                  <a:srgbClr val="99CCCC"/>
                </a:solidFill>
                <a:latin typeface="Arial Narrow"/>
                <a:cs typeface="ＭＳ Ｐゴシック" charset="0"/>
              </a:defRPr>
            </a:lvl1pPr>
          </a:lstStyle>
          <a:p>
            <a:pPr>
              <a:defRPr/>
            </a:pPr>
            <a:fld id="{F5149B59-4317-5D4E-9794-C9243EF16185}" type="slidenum">
              <a:rPr lang="en-US"/>
              <a:pPr>
                <a:defRPr/>
              </a:pPr>
              <a:t>‹#›</a:t>
            </a:fld>
            <a:endParaRPr lang="en-US"/>
          </a:p>
        </p:txBody>
      </p:sp>
    </p:spTree>
    <p:extLst>
      <p:ext uri="{BB962C8B-B14F-4D97-AF65-F5344CB8AC3E}">
        <p14:creationId xmlns:p14="http://schemas.microsoft.com/office/powerpoint/2010/main" val="3068732538"/>
      </p:ext>
    </p:extLst>
  </p:cSld>
  <p:clrMap bg1="lt1" tx1="dk1" bg2="lt2" tx2="dk2" accent1="accent1" accent2="accent2" accent3="accent3" accent4="accent4" accent5="accent5" accent6="accent6" hlink="hlink" folHlink="folHlink"/>
  <p:sldLayoutIdLst>
    <p:sldLayoutId id="2147487663" r:id="rId1"/>
    <p:sldLayoutId id="2147487664" r:id="rId2"/>
    <p:sldLayoutId id="2147487665" r:id="rId3"/>
    <p:sldLayoutId id="2147487666" r:id="rId4"/>
    <p:sldLayoutId id="2147487667" r:id="rId5"/>
    <p:sldLayoutId id="2147487668" r:id="rId6"/>
    <p:sldLayoutId id="2147487669" r:id="rId7"/>
    <p:sldLayoutId id="2147487670" r:id="rId8"/>
    <p:sldLayoutId id="2147487671" r:id="rId9"/>
    <p:sldLayoutId id="2147487672" r:id="rId10"/>
    <p:sldLayoutId id="2147487673"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Impact"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Impact"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Impact"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Impact"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Impact" charset="0"/>
          <a:ea typeface="ＭＳ Ｐゴシック" charset="0"/>
        </a:defRPr>
      </a:lvl6pPr>
      <a:lvl7pPr marL="914400" algn="ctr" rtl="0" eaLnBrk="0" fontAlgn="base" hangingPunct="0">
        <a:spcBef>
          <a:spcPct val="0"/>
        </a:spcBef>
        <a:spcAft>
          <a:spcPct val="0"/>
        </a:spcAft>
        <a:defRPr sz="4400">
          <a:solidFill>
            <a:schemeClr val="tx2"/>
          </a:solidFill>
          <a:latin typeface="Impact" charset="0"/>
          <a:ea typeface="ＭＳ Ｐゴシック" charset="0"/>
        </a:defRPr>
      </a:lvl7pPr>
      <a:lvl8pPr marL="1371600" algn="ctr" rtl="0" eaLnBrk="0" fontAlgn="base" hangingPunct="0">
        <a:spcBef>
          <a:spcPct val="0"/>
        </a:spcBef>
        <a:spcAft>
          <a:spcPct val="0"/>
        </a:spcAft>
        <a:defRPr sz="4400">
          <a:solidFill>
            <a:schemeClr val="tx2"/>
          </a:solidFill>
          <a:latin typeface="Impact" charset="0"/>
          <a:ea typeface="ＭＳ Ｐゴシック" charset="0"/>
        </a:defRPr>
      </a:lvl8pPr>
      <a:lvl9pPr marL="1828800" algn="ctr" rtl="0" eaLnBrk="0" fontAlgn="base" hangingPunct="0">
        <a:spcBef>
          <a:spcPct val="0"/>
        </a:spcBef>
        <a:spcAft>
          <a:spcPct val="0"/>
        </a:spcAft>
        <a:defRPr sz="4400">
          <a:solidFill>
            <a:schemeClr val="tx2"/>
          </a:solidFill>
          <a:latin typeface="Impact" charset="0"/>
          <a:ea typeface="ＭＳ Ｐゴシック" charset="0"/>
        </a:defRPr>
      </a:lvl9pPr>
    </p:titleStyle>
    <p:bodyStyle>
      <a:lvl1pPr marL="231775" indent="-231775" algn="l" rtl="0" eaLnBrk="0" fontAlgn="base" hangingPunct="0">
        <a:spcBef>
          <a:spcPct val="20000"/>
        </a:spcBef>
        <a:spcAft>
          <a:spcPct val="0"/>
        </a:spcAft>
        <a:buClr>
          <a:schemeClr val="tx2"/>
        </a:buClr>
        <a:buChar char="•"/>
        <a:defRPr sz="3200">
          <a:solidFill>
            <a:schemeClr val="tx1"/>
          </a:solidFill>
          <a:latin typeface="+mn-lt"/>
          <a:ea typeface="+mn-ea"/>
          <a:cs typeface="ＭＳ Ｐゴシック" charset="0"/>
        </a:defRPr>
      </a:lvl1pPr>
      <a:lvl2pPr marL="630238" indent="-173038" algn="l" rtl="0" eaLnBrk="0" fontAlgn="base" hangingPunct="0">
        <a:spcBef>
          <a:spcPct val="20000"/>
        </a:spcBef>
        <a:spcAft>
          <a:spcPct val="0"/>
        </a:spcAft>
        <a:buClr>
          <a:schemeClr val="accent1"/>
        </a:buClr>
        <a:buChar char="•"/>
        <a:defRPr sz="2800">
          <a:solidFill>
            <a:schemeClr val="tx1"/>
          </a:solidFill>
          <a:latin typeface="+mn-lt"/>
          <a:ea typeface="+mn-ea"/>
        </a:defRPr>
      </a:lvl2pPr>
      <a:lvl3pPr marL="1081088" indent="-166688" algn="l" rtl="0" eaLnBrk="0" fontAlgn="base" hangingPunct="0">
        <a:spcBef>
          <a:spcPct val="20000"/>
        </a:spcBef>
        <a:spcAft>
          <a:spcPct val="0"/>
        </a:spcAft>
        <a:buClr>
          <a:schemeClr val="folHlink"/>
        </a:buClr>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771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74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Osaka" charset="0"/>
                <a:cs typeface="Osaka" charset="0"/>
              </a:defRPr>
            </a:lvl1pPr>
          </a:lstStyle>
          <a:p>
            <a:pPr>
              <a:defRPr/>
            </a:pPr>
            <a:endParaRPr lang="en-US" dirty="0"/>
          </a:p>
        </p:txBody>
      </p:sp>
      <p:sp>
        <p:nvSpPr>
          <p:cNvPr id="6174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Osaka" charset="0"/>
                <a:cs typeface="Osaka" charset="0"/>
              </a:defRPr>
            </a:lvl1pPr>
          </a:lstStyle>
          <a:p>
            <a:pPr>
              <a:defRPr/>
            </a:pPr>
            <a:endParaRPr lang="en-US" dirty="0"/>
          </a:p>
        </p:txBody>
      </p:sp>
      <p:sp>
        <p:nvSpPr>
          <p:cNvPr id="6174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Osaka" charset="0"/>
                <a:cs typeface="Osaka" charset="0"/>
              </a:defRPr>
            </a:lvl1pPr>
          </a:lstStyle>
          <a:p>
            <a:pPr>
              <a:defRPr/>
            </a:pPr>
            <a:fld id="{8A92CD4D-7EC0-3F43-A061-9E13A41A011D}" type="slidenum">
              <a:rPr lang="en-US" smtClean="0"/>
              <a:pPr>
                <a:defRPr/>
              </a:pPr>
              <a:t>‹#›</a:t>
            </a:fld>
            <a:endParaRPr lang="en-US" dirty="0"/>
          </a:p>
        </p:txBody>
      </p:sp>
    </p:spTree>
    <p:extLst>
      <p:ext uri="{BB962C8B-B14F-4D97-AF65-F5344CB8AC3E}">
        <p14:creationId xmlns:p14="http://schemas.microsoft.com/office/powerpoint/2010/main" val="1861291556"/>
      </p:ext>
    </p:extLst>
  </p:cSld>
  <p:clrMap bg1="lt1" tx1="dk1" bg2="lt2" tx2="dk2" accent1="accent1" accent2="accent2" accent3="accent3" accent4="accent4" accent5="accent5" accent6="accent6" hlink="hlink" folHlink="folHlink"/>
  <p:sldLayoutIdLst>
    <p:sldLayoutId id="2147487675" r:id="rId1"/>
    <p:sldLayoutId id="2147487676" r:id="rId2"/>
    <p:sldLayoutId id="2147487677" r:id="rId3"/>
    <p:sldLayoutId id="2147487678" r:id="rId4"/>
    <p:sldLayoutId id="2147487679" r:id="rId5"/>
    <p:sldLayoutId id="2147487680" r:id="rId6"/>
    <p:sldLayoutId id="2147487681" r:id="rId7"/>
    <p:sldLayoutId id="2147487682" r:id="rId8"/>
    <p:sldLayoutId id="2147487683" r:id="rId9"/>
    <p:sldLayoutId id="2147487684" r:id="rId10"/>
    <p:sldLayoutId id="2147487685" r:id="rId11"/>
    <p:sldLayoutId id="2147487686"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4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1504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7008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a:solidFill>
                  <a:srgbClr val="000000"/>
                </a:solidFill>
                <a:latin typeface="Arial" panose="020B0604020202020204" pitchFamily="34" charset="0"/>
                <a:ea typeface="ＭＳ Ｐゴシック"/>
                <a:cs typeface="+mn-cs"/>
              </a:defRPr>
            </a:lvl1pPr>
          </a:lstStyle>
          <a:p>
            <a:pPr>
              <a:defRPr/>
            </a:pPr>
            <a:endParaRPr lang="en-US" dirty="0"/>
          </a:p>
        </p:txBody>
      </p:sp>
      <p:sp>
        <p:nvSpPr>
          <p:cNvPr id="107008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a:cs typeface="+mn-cs"/>
              </a:defRPr>
            </a:lvl1pPr>
          </a:lstStyle>
          <a:p>
            <a:pPr>
              <a:defRPr/>
            </a:pPr>
            <a:endParaRPr lang="en-US" dirty="0"/>
          </a:p>
        </p:txBody>
      </p:sp>
      <p:sp>
        <p:nvSpPr>
          <p:cNvPr id="107008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ea typeface="Osaka" charset="0"/>
                <a:cs typeface="Arial" panose="020B0604020202020204" pitchFamily="34" charset="0"/>
              </a:defRPr>
            </a:lvl1pPr>
          </a:lstStyle>
          <a:p>
            <a:pPr>
              <a:defRPr/>
            </a:pPr>
            <a:fld id="{8C3825F3-F5B1-0243-91F8-025AA9C08601}" type="slidenum">
              <a:rPr lang="en-US" smtClean="0"/>
              <a:pPr>
                <a:defRPr/>
              </a:pPr>
              <a:t>‹#›</a:t>
            </a:fld>
            <a:endParaRPr lang="en-US" dirty="0"/>
          </a:p>
        </p:txBody>
      </p:sp>
    </p:spTree>
    <p:extLst>
      <p:ext uri="{BB962C8B-B14F-4D97-AF65-F5344CB8AC3E}">
        <p14:creationId xmlns:p14="http://schemas.microsoft.com/office/powerpoint/2010/main" val="2984477429"/>
      </p:ext>
    </p:extLst>
  </p:cSld>
  <p:clrMap bg1="lt1" tx1="dk1" bg2="lt2" tx2="dk2" accent1="accent1" accent2="accent2" accent3="accent3" accent4="accent4" accent5="accent5" accent6="accent6" hlink="hlink" folHlink="folHlink"/>
  <p:sldLayoutIdLst>
    <p:sldLayoutId id="2147487688" r:id="rId1"/>
    <p:sldLayoutId id="2147487689" r:id="rId2"/>
    <p:sldLayoutId id="2147487690" r:id="rId3"/>
    <p:sldLayoutId id="2147487691" r:id="rId4"/>
    <p:sldLayoutId id="2147487692" r:id="rId5"/>
    <p:sldLayoutId id="2147487693" r:id="rId6"/>
    <p:sldLayoutId id="2147487694" r:id="rId7"/>
    <p:sldLayoutId id="2147487695" r:id="rId8"/>
    <p:sldLayoutId id="2147487696" r:id="rId9"/>
    <p:sldLayoutId id="2147487697" r:id="rId10"/>
    <p:sldLayoutId id="214748769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Arial" charset="0"/>
          <a:ea typeface="ＭＳ Ｐゴシック" charset="0"/>
        </a:defRPr>
      </a:lvl6pPr>
      <a:lvl7pPr marL="914400" algn="ctr" rtl="0" eaLnBrk="0" fontAlgn="base" hangingPunct="0">
        <a:spcBef>
          <a:spcPct val="0"/>
        </a:spcBef>
        <a:spcAft>
          <a:spcPct val="0"/>
        </a:spcAft>
        <a:defRPr sz="4400">
          <a:solidFill>
            <a:schemeClr val="tx2"/>
          </a:solidFill>
          <a:latin typeface="Arial" charset="0"/>
          <a:ea typeface="ＭＳ Ｐゴシック" charset="0"/>
        </a:defRPr>
      </a:lvl7pPr>
      <a:lvl8pPr marL="1371600" algn="ctr" rtl="0" eaLnBrk="0" fontAlgn="base" hangingPunct="0">
        <a:spcBef>
          <a:spcPct val="0"/>
        </a:spcBef>
        <a:spcAft>
          <a:spcPct val="0"/>
        </a:spcAft>
        <a:defRPr sz="4400">
          <a:solidFill>
            <a:schemeClr val="tx2"/>
          </a:solidFill>
          <a:latin typeface="Arial" charset="0"/>
          <a:ea typeface="ＭＳ Ｐゴシック" charset="0"/>
        </a:defRPr>
      </a:lvl8pPr>
      <a:lvl9pPr marL="1828800" algn="ctr" rtl="0" eaLnBrk="0" fontAlgn="base" hangingPunct="0">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defRPr sz="2000">
          <a:solidFill>
            <a:schemeClr val="tx1"/>
          </a:solidFill>
          <a:latin typeface="+mn-lt"/>
          <a:ea typeface="+mn-ea"/>
        </a:defRPr>
      </a:lvl6pPr>
      <a:lvl7pPr marL="2971800" indent="-228600" algn="l" rtl="0" eaLnBrk="0" fontAlgn="base" hangingPunct="0">
        <a:spcBef>
          <a:spcPct val="20000"/>
        </a:spcBef>
        <a:spcAft>
          <a:spcPct val="0"/>
        </a:spcAft>
        <a:defRPr sz="2000">
          <a:solidFill>
            <a:schemeClr val="tx1"/>
          </a:solidFill>
          <a:latin typeface="+mn-lt"/>
          <a:ea typeface="+mn-ea"/>
        </a:defRPr>
      </a:lvl7pPr>
      <a:lvl8pPr marL="3429000" indent="-228600" algn="l" rtl="0" eaLnBrk="0" fontAlgn="base" hangingPunct="0">
        <a:spcBef>
          <a:spcPct val="20000"/>
        </a:spcBef>
        <a:spcAft>
          <a:spcPct val="0"/>
        </a:spcAft>
        <a:defRPr sz="2000">
          <a:solidFill>
            <a:schemeClr val="tx1"/>
          </a:solidFill>
          <a:latin typeface="+mn-lt"/>
          <a:ea typeface="+mn-ea"/>
        </a:defRPr>
      </a:lvl8pPr>
      <a:lvl9pPr marL="3886200" indent="-228600" algn="l" rtl="0" eaLnBrk="0" fontAlgn="base" hangingPunct="0">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334" tIns="45667" rIns="91334" bIns="45667"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334" tIns="45667" rIns="91334" bIns="45667"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l"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41463586-26F2-604D-A40D-8471C93EA0B5}" type="slidenum">
              <a:rPr lang="en-US" smtClean="0"/>
              <a:pPr>
                <a:defRPr/>
              </a:pPr>
              <a:t>‹#›</a:t>
            </a:fld>
            <a:endParaRPr lang="en-US"/>
          </a:p>
        </p:txBody>
      </p:sp>
    </p:spTree>
    <p:extLst>
      <p:ext uri="{BB962C8B-B14F-4D97-AF65-F5344CB8AC3E}">
        <p14:creationId xmlns:p14="http://schemas.microsoft.com/office/powerpoint/2010/main" val="3627162459"/>
      </p:ext>
    </p:extLst>
  </p:cSld>
  <p:clrMap bg1="lt1" tx1="dk1" bg2="lt2" tx2="dk2" accent1="accent1" accent2="accent2" accent3="accent3" accent4="accent4" accent5="accent5" accent6="accent6" hlink="hlink" folHlink="folHlink"/>
  <p:sldLayoutIdLst>
    <p:sldLayoutId id="2147487700" r:id="rId1"/>
    <p:sldLayoutId id="2147487701" r:id="rId2"/>
    <p:sldLayoutId id="2147487702" r:id="rId3"/>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6686" algn="ctr" rtl="0" eaLnBrk="0" fontAlgn="base" hangingPunct="0">
        <a:spcBef>
          <a:spcPct val="0"/>
        </a:spcBef>
        <a:spcAft>
          <a:spcPct val="0"/>
        </a:spcAft>
        <a:defRPr sz="4400">
          <a:solidFill>
            <a:schemeClr val="tx2"/>
          </a:solidFill>
          <a:latin typeface="Times New Roman" pitchFamily="-112" charset="0"/>
        </a:defRPr>
      </a:lvl6pPr>
      <a:lvl7pPr marL="913370" algn="ctr" rtl="0" eaLnBrk="0" fontAlgn="base" hangingPunct="0">
        <a:spcBef>
          <a:spcPct val="0"/>
        </a:spcBef>
        <a:spcAft>
          <a:spcPct val="0"/>
        </a:spcAft>
        <a:defRPr sz="4400">
          <a:solidFill>
            <a:schemeClr val="tx2"/>
          </a:solidFill>
          <a:latin typeface="Times New Roman" pitchFamily="-112" charset="0"/>
        </a:defRPr>
      </a:lvl7pPr>
      <a:lvl8pPr marL="1370051" algn="ctr" rtl="0" eaLnBrk="0" fontAlgn="base" hangingPunct="0">
        <a:spcBef>
          <a:spcPct val="0"/>
        </a:spcBef>
        <a:spcAft>
          <a:spcPct val="0"/>
        </a:spcAft>
        <a:defRPr sz="4400">
          <a:solidFill>
            <a:schemeClr val="tx2"/>
          </a:solidFill>
          <a:latin typeface="Times New Roman" pitchFamily="-112" charset="0"/>
        </a:defRPr>
      </a:lvl8pPr>
      <a:lvl9pPr marL="1826739" algn="ctr" rtl="0" eaLnBrk="0" fontAlgn="base" hangingPunct="0">
        <a:spcBef>
          <a:spcPct val="0"/>
        </a:spcBef>
        <a:spcAft>
          <a:spcPct val="0"/>
        </a:spcAft>
        <a:defRPr sz="4400">
          <a:solidFill>
            <a:schemeClr val="tx2"/>
          </a:solidFill>
          <a:latin typeface="Times New Roman" pitchFamily="-112" charset="0"/>
        </a:defRPr>
      </a:lvl9pPr>
    </p:titleStyle>
    <p:bodyStyle>
      <a:lvl1pPr marL="342512" indent="-342512" algn="l" rtl="0" eaLnBrk="0" fontAlgn="base" hangingPunct="0">
        <a:spcBef>
          <a:spcPct val="20000"/>
        </a:spcBef>
        <a:spcAft>
          <a:spcPct val="0"/>
        </a:spcAft>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marL="742108" indent="-285428" algn="l" rtl="0" eaLnBrk="0" fontAlgn="base" hangingPunct="0">
        <a:spcBef>
          <a:spcPct val="20000"/>
        </a:spcBef>
        <a:spcAft>
          <a:spcPct val="0"/>
        </a:spcAft>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2pPr>
      <a:lvl3pPr marL="1141708" indent="-228341"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598393" indent="-228341"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5075" indent="-228341"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1759" indent="-228341"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447" indent="-228341"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126" indent="-228341"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1814" indent="-228341"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6386" name="Picture 7" descr="Golden Orchardcontentslide.jpg"/>
          <p:cNvPicPr>
            <a:picLocks noChangeAspect="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a:solidFill>
                  <a:srgbClr val="000000"/>
                </a:solidFill>
                <a:latin typeface="Calibri" charset="0"/>
                <a:ea typeface="ＭＳ Ｐゴシック" charset="-128"/>
                <a:cs typeface="ＭＳ Ｐゴシック" charset="-128"/>
              </a:defRPr>
            </a:lvl1pPr>
          </a:lstStyle>
          <a:p>
            <a:pPr>
              <a:defRPr/>
            </a:pPr>
            <a:endParaRPr lang="en-US"/>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a:solidFill>
                  <a:srgbClr val="000000"/>
                </a:solidFill>
                <a:latin typeface="Calibri" charset="0"/>
                <a:ea typeface="ＭＳ Ｐゴシック" charset="-128"/>
                <a:cs typeface="ＭＳ Ｐゴシック" charset="-128"/>
              </a:defRPr>
            </a:lvl1pPr>
          </a:lstStyle>
          <a:p>
            <a:pPr>
              <a:defRPr/>
            </a:pPr>
            <a:endParaRPr lang="en-US"/>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a:defRPr>
                <a:solidFill>
                  <a:srgbClr val="000000"/>
                </a:solidFill>
                <a:latin typeface="Calibri" charset="0"/>
                <a:cs typeface="ＭＳ Ｐゴシック" charset="0"/>
              </a:defRPr>
            </a:lvl1pPr>
          </a:lstStyle>
          <a:p>
            <a:pPr>
              <a:defRPr/>
            </a:pPr>
            <a:fld id="{BD89053C-A433-A642-BE75-A90BF28D7301}" type="slidenum">
              <a:rPr lang="en-US"/>
              <a:pPr>
                <a:defRPr/>
              </a:pPr>
              <a:t>‹#›</a:t>
            </a:fld>
            <a:endParaRPr lang="en-US"/>
          </a:p>
        </p:txBody>
      </p:sp>
    </p:spTree>
    <p:extLst>
      <p:ext uri="{BB962C8B-B14F-4D97-AF65-F5344CB8AC3E}">
        <p14:creationId xmlns:p14="http://schemas.microsoft.com/office/powerpoint/2010/main" val="613072949"/>
      </p:ext>
    </p:extLst>
  </p:cSld>
  <p:clrMap bg1="lt1" tx1="dk1" bg2="lt2" tx2="dk2" accent1="accent1" accent2="accent2" accent3="accent3" accent4="accent4" accent5="accent5" accent6="accent6" hlink="hlink" folHlink="folHlink"/>
  <p:sldLayoutIdLst>
    <p:sldLayoutId id="2147487704" r:id="rId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984807"/>
          </a:solidFill>
          <a:latin typeface="Calibri" pitchFamily="-110" charset="0"/>
          <a:ea typeface="ＭＳ Ｐゴシック" charset="-128"/>
          <a:cs typeface="ＭＳ Ｐゴシック" charset="-128"/>
        </a:defRPr>
      </a:lvl2pPr>
      <a:lvl3pPr algn="ctr" rtl="0" eaLnBrk="0" fontAlgn="base" hangingPunct="0">
        <a:spcBef>
          <a:spcPct val="0"/>
        </a:spcBef>
        <a:spcAft>
          <a:spcPct val="0"/>
        </a:spcAft>
        <a:defRPr sz="4400">
          <a:solidFill>
            <a:srgbClr val="984807"/>
          </a:solidFill>
          <a:latin typeface="Calibri" pitchFamily="-110" charset="0"/>
          <a:ea typeface="ＭＳ Ｐゴシック" charset="-128"/>
          <a:cs typeface="ＭＳ Ｐゴシック" charset="-128"/>
        </a:defRPr>
      </a:lvl3pPr>
      <a:lvl4pPr algn="ctr" rtl="0" eaLnBrk="0" fontAlgn="base" hangingPunct="0">
        <a:spcBef>
          <a:spcPct val="0"/>
        </a:spcBef>
        <a:spcAft>
          <a:spcPct val="0"/>
        </a:spcAft>
        <a:defRPr sz="4400">
          <a:solidFill>
            <a:srgbClr val="984807"/>
          </a:solidFill>
          <a:latin typeface="Calibri" pitchFamily="-110" charset="0"/>
          <a:ea typeface="ＭＳ Ｐゴシック" charset="-128"/>
          <a:cs typeface="ＭＳ Ｐゴシック" charset="-128"/>
        </a:defRPr>
      </a:lvl4pPr>
      <a:lvl5pPr algn="ctr" rtl="0" eaLnBrk="0" fontAlgn="base" hangingPunct="0">
        <a:spcBef>
          <a:spcPct val="0"/>
        </a:spcBef>
        <a:spcAft>
          <a:spcPct val="0"/>
        </a:spcAft>
        <a:defRPr sz="4400">
          <a:solidFill>
            <a:srgbClr val="984807"/>
          </a:solidFill>
          <a:latin typeface="Calibri" pitchFamily="-110" charset="0"/>
          <a:ea typeface="ＭＳ Ｐゴシック" charset="-128"/>
          <a:cs typeface="ＭＳ Ｐゴシック" charset="-128"/>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pic>
        <p:nvPicPr>
          <p:cNvPr id="13314" name="Picture 2" descr="Expbann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b="1" i="0">
                <a:solidFill>
                  <a:srgbClr val="482400"/>
                </a:solidFill>
                <a:latin typeface="Arial" panose="020B0604020202020204" pitchFamily="34" charset="0"/>
                <a:cs typeface="ＭＳ Ｐゴシック" charset="0"/>
              </a:defRPr>
            </a:lvl1pPr>
          </a:lstStyle>
          <a:p>
            <a:pPr>
              <a:defRPr/>
            </a:pPr>
            <a:fld id="{13012288-9E25-DF41-BF02-EF6A5ED831B0}" type="slidenum">
              <a:rPr lang="en-US" smtClean="0"/>
              <a:pPr>
                <a:defRPr/>
              </a:pPr>
              <a:t>‹#›</a:t>
            </a:fld>
            <a:endParaRPr lang="en-US" dirty="0"/>
          </a:p>
        </p:txBody>
      </p:sp>
      <p:pic>
        <p:nvPicPr>
          <p:cNvPr id="13319" name="Picture 7" descr="EXPHORSA"/>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2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9863078"/>
      </p:ext>
    </p:extLst>
  </p:cSld>
  <p:clrMap bg1="lt1" tx1="dk1" bg2="lt2" tx2="dk2" accent1="accent1" accent2="accent2" accent3="accent3" accent4="accent4" accent5="accent5" accent6="accent6" hlink="hlink" folHlink="folHlink"/>
  <p:sldLayoutIdLst>
    <p:sldLayoutId id="2147487706" r:id="rId1"/>
    <p:sldLayoutId id="2147487707" r:id="rId2"/>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7"/>
        </a:buBlip>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accent2"/>
        </a:buClr>
        <a:buFont typeface="Wingdings" charset="0"/>
        <a:buBlip>
          <a:blip r:embed="rId8"/>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64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4864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eaLnBrk="0" hangingPunct="0">
              <a:defRPr sz="1400" b="1" i="0" smtClean="0">
                <a:latin typeface="Arial" panose="020B0604020202020204" pitchFamily="34" charset="0"/>
                <a:ea typeface="+mn-ea"/>
                <a:cs typeface="+mn-cs"/>
              </a:defRPr>
            </a:lvl1pPr>
          </a:lstStyle>
          <a:p>
            <a:pPr algn="l">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smtClean="0">
                <a:latin typeface="Arial" panose="020B0604020202020204" pitchFamily="34" charset="0"/>
                <a:ea typeface="+mn-ea"/>
                <a:cs typeface="+mn-cs"/>
              </a:defRPr>
            </a:lvl1pPr>
          </a:lstStyle>
          <a:p>
            <a:pPr>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1" i="0">
                <a:latin typeface="Arial" panose="020B0604020202020204" pitchFamily="34" charset="0"/>
                <a:cs typeface="+mn-cs"/>
              </a:defRPr>
            </a:lvl1pPr>
          </a:lstStyle>
          <a:p>
            <a:fld id="{31493FAF-8946-7B4C-B092-88F3AF6A15A5}"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07453013"/>
      </p:ext>
    </p:extLst>
  </p:cSld>
  <p:clrMap bg1="lt1" tx1="dk1" bg2="lt2" tx2="dk2" accent1="accent1" accent2="accent2" accent3="accent3" accent4="accent4" accent5="accent5" accent6="accent6" hlink="hlink" folHlink="folHlink"/>
  <p:sldLayoutIdLst>
    <p:sldLayoutId id="2147485686" r:id="rId1"/>
    <p:sldLayoutId id="2147485687" r:id="rId2"/>
    <p:sldLayoutId id="2147485688" r:id="rId3"/>
    <p:sldLayoutId id="2147485689" r:id="rId4"/>
    <p:sldLayoutId id="2147485690" r:id="rId5"/>
    <p:sldLayoutId id="2147485691" r:id="rId6"/>
    <p:sldLayoutId id="2147485692" r:id="rId7"/>
    <p:sldLayoutId id="2147485693" r:id="rId8"/>
    <p:sldLayoutId id="2147485694" r:id="rId9"/>
    <p:sldLayoutId id="2147485695" r:id="rId10"/>
    <p:sldLayoutId id="2147485696" r:id="rId11"/>
  </p:sldLayoutIdLst>
  <p:txStyles>
    <p:titleStyle>
      <a:lvl1pPr algn="ctr" rtl="0" fontAlgn="base">
        <a:spcBef>
          <a:spcPct val="0"/>
        </a:spcBef>
        <a:spcAft>
          <a:spcPct val="0"/>
        </a:spcAft>
        <a:defRPr sz="4400" b="1" i="0">
          <a:solidFill>
            <a:schemeClr val="tx2"/>
          </a:solidFill>
          <a:latin typeface="Arial" panose="020B0604020202020204" pitchFamily="34" charset="0"/>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813" indent="-342813" algn="l" rtl="0" fontAlgn="base">
        <a:spcBef>
          <a:spcPct val="20000"/>
        </a:spcBef>
        <a:spcAft>
          <a:spcPct val="0"/>
        </a:spcAft>
        <a:buChar char="•"/>
        <a:defRPr sz="3200" b="1" i="0">
          <a:solidFill>
            <a:schemeClr val="tx1"/>
          </a:solidFill>
          <a:latin typeface="Arial" panose="020B0604020202020204" pitchFamily="34" charset="0"/>
          <a:ea typeface="+mn-ea"/>
          <a:cs typeface="+mn-cs"/>
        </a:defRPr>
      </a:lvl1pPr>
      <a:lvl2pPr marL="742760" indent="-285677" algn="l" rtl="0" fontAlgn="base">
        <a:spcBef>
          <a:spcPct val="20000"/>
        </a:spcBef>
        <a:spcAft>
          <a:spcPct val="0"/>
        </a:spcAft>
        <a:buChar char="–"/>
        <a:defRPr sz="2800" b="1" i="0">
          <a:solidFill>
            <a:schemeClr val="tx1"/>
          </a:solidFill>
          <a:latin typeface="Arial" panose="020B0604020202020204" pitchFamily="34" charset="0"/>
          <a:ea typeface="+mn-ea"/>
        </a:defRPr>
      </a:lvl2pPr>
      <a:lvl3pPr marL="1142706" indent="-228541" algn="l" rtl="0" fontAlgn="base">
        <a:spcBef>
          <a:spcPct val="20000"/>
        </a:spcBef>
        <a:spcAft>
          <a:spcPct val="0"/>
        </a:spcAft>
        <a:buChar char="•"/>
        <a:defRPr sz="2400" b="1" i="0">
          <a:solidFill>
            <a:schemeClr val="tx1"/>
          </a:solidFill>
          <a:latin typeface="Arial" panose="020B0604020202020204" pitchFamily="34" charset="0"/>
          <a:ea typeface="+mn-ea"/>
        </a:defRPr>
      </a:lvl3pPr>
      <a:lvl4pPr marL="1599790" indent="-228541" algn="l" rtl="0" fontAlgn="base">
        <a:spcBef>
          <a:spcPct val="20000"/>
        </a:spcBef>
        <a:spcAft>
          <a:spcPct val="0"/>
        </a:spcAft>
        <a:buChar char="–"/>
        <a:defRPr sz="2000" b="1" i="0">
          <a:solidFill>
            <a:schemeClr val="tx1"/>
          </a:solidFill>
          <a:latin typeface="Arial" panose="020B0604020202020204" pitchFamily="34" charset="0"/>
          <a:ea typeface="+mn-ea"/>
        </a:defRPr>
      </a:lvl4pPr>
      <a:lvl5pPr marL="2056875" indent="-228541" algn="l" rtl="0" fontAlgn="base">
        <a:spcBef>
          <a:spcPct val="20000"/>
        </a:spcBef>
        <a:spcAft>
          <a:spcPct val="0"/>
        </a:spcAft>
        <a:buChar char="»"/>
        <a:defRPr sz="2000" b="1" i="0">
          <a:solidFill>
            <a:schemeClr val="tx1"/>
          </a:solidFill>
          <a:latin typeface="Arial" panose="020B0604020202020204" pitchFamily="34" charset="0"/>
          <a:ea typeface="+mn-ea"/>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685800" y="685800"/>
            <a:ext cx="7772400" cy="990600"/>
          </a:xfrm>
          <a:prstGeom prst="rect">
            <a:avLst/>
          </a:prstGeom>
          <a:noFill/>
          <a:ln w="9525">
            <a:noFill/>
            <a:miter lim="800000"/>
            <a:headEnd/>
            <a:tailEnd/>
          </a:ln>
          <a:effectLst>
            <a:outerShdw blurRad="63500" dist="38099" dir="2700000"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9939" name="Rectangle 3"/>
          <p:cNvSpPr>
            <a:spLocks noGrp="1" noChangeArrowheads="1"/>
          </p:cNvSpPr>
          <p:nvPr>
            <p:ph type="body" idx="1"/>
          </p:nvPr>
        </p:nvSpPr>
        <p:spPr bwMode="auto">
          <a:xfrm>
            <a:off x="685800" y="1828800"/>
            <a:ext cx="7772400" cy="4267200"/>
          </a:xfrm>
          <a:prstGeom prst="rect">
            <a:avLst/>
          </a:prstGeom>
          <a:noFill/>
          <a:ln w="9525">
            <a:noFill/>
            <a:miter lim="800000"/>
            <a:headEnd/>
            <a:tailEnd/>
          </a:ln>
          <a:effectLst>
            <a:outerShdw blurRad="45720" dist="25399" dir="27000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0" hangingPunct="0">
              <a:defRPr sz="1400" b="1" i="0">
                <a:solidFill>
                  <a:srgbClr val="FFFFFF"/>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994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400" b="1" i="0">
                <a:solidFill>
                  <a:srgbClr val="FFFFFF"/>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994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400" b="1" i="0">
                <a:solidFill>
                  <a:srgbClr val="FFFFFF"/>
                </a:solidFill>
                <a:latin typeface="Arial" panose="020B0604020202020204" pitchFamily="34" charset="0"/>
                <a:cs typeface="ＭＳ Ｐゴシック" charset="0"/>
              </a:defRPr>
            </a:lvl1pPr>
          </a:lstStyle>
          <a:p>
            <a:pPr>
              <a:defRPr/>
            </a:pPr>
            <a:fld id="{9D17D4BA-E6B9-B345-8C91-ADCEADF386E0}" type="slidenum">
              <a:rPr lang="en-US" smtClean="0"/>
              <a:pPr>
                <a:defRPr/>
              </a:pPr>
              <a:t>‹#›</a:t>
            </a:fld>
            <a:endParaRPr lang="en-US" dirty="0"/>
          </a:p>
        </p:txBody>
      </p:sp>
    </p:spTree>
    <p:extLst>
      <p:ext uri="{BB962C8B-B14F-4D97-AF65-F5344CB8AC3E}">
        <p14:creationId xmlns:p14="http://schemas.microsoft.com/office/powerpoint/2010/main" val="415377059"/>
      </p:ext>
    </p:extLst>
  </p:cSld>
  <p:clrMap bg1="dk2" tx1="lt1" bg2="dk1" tx2="lt2" accent1="accent1" accent2="accent2" accent3="accent3" accent4="accent4" accent5="accent5" accent6="accent6" hlink="hlink" folHlink="folHlink"/>
  <p:sldLayoutIdLst>
    <p:sldLayoutId id="2147487709" r:id="rId1"/>
  </p:sldLayoutIdLst>
  <p:txStyles>
    <p:titleStyle>
      <a:lvl1pPr algn="l" rtl="0" eaLnBrk="0" fontAlgn="base" hangingPunct="0">
        <a:lnSpc>
          <a:spcPct val="90000"/>
        </a:lnSpc>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128"/>
          <a:cs typeface="ＭＳ Ｐゴシック" charset="-128"/>
        </a:defRPr>
      </a:lvl5pPr>
      <a:lvl6pPr marL="457200" algn="l" rtl="0" eaLnBrk="0" fontAlgn="base" hangingPunct="0">
        <a:lnSpc>
          <a:spcPct val="90000"/>
        </a:lnSpc>
        <a:spcBef>
          <a:spcPct val="0"/>
        </a:spcBef>
        <a:spcAft>
          <a:spcPct val="0"/>
        </a:spcAft>
        <a:defRPr sz="4400">
          <a:solidFill>
            <a:schemeClr val="tx2"/>
          </a:solidFill>
          <a:latin typeface="Arial" pitchFamily="-110" charset="0"/>
        </a:defRPr>
      </a:lvl6pPr>
      <a:lvl7pPr marL="914400" algn="l" rtl="0" eaLnBrk="0" fontAlgn="base" hangingPunct="0">
        <a:lnSpc>
          <a:spcPct val="90000"/>
        </a:lnSpc>
        <a:spcBef>
          <a:spcPct val="0"/>
        </a:spcBef>
        <a:spcAft>
          <a:spcPct val="0"/>
        </a:spcAft>
        <a:defRPr sz="4400">
          <a:solidFill>
            <a:schemeClr val="tx2"/>
          </a:solidFill>
          <a:latin typeface="Arial" pitchFamily="-110" charset="0"/>
        </a:defRPr>
      </a:lvl7pPr>
      <a:lvl8pPr marL="1371600" algn="l" rtl="0" eaLnBrk="0" fontAlgn="base" hangingPunct="0">
        <a:lnSpc>
          <a:spcPct val="90000"/>
        </a:lnSpc>
        <a:spcBef>
          <a:spcPct val="0"/>
        </a:spcBef>
        <a:spcAft>
          <a:spcPct val="0"/>
        </a:spcAft>
        <a:defRPr sz="4400">
          <a:solidFill>
            <a:schemeClr val="tx2"/>
          </a:solidFill>
          <a:latin typeface="Arial" pitchFamily="-110" charset="0"/>
        </a:defRPr>
      </a:lvl8pPr>
      <a:lvl9pPr marL="1828800" algn="l" rtl="0" eaLnBrk="0" fontAlgn="base" hangingPunct="0">
        <a:lnSpc>
          <a:spcPct val="90000"/>
        </a:lnSpc>
        <a:spcBef>
          <a:spcPct val="0"/>
        </a:spcBef>
        <a:spcAft>
          <a:spcPct val="0"/>
        </a:spcAft>
        <a:defRPr sz="4400">
          <a:solidFill>
            <a:schemeClr val="tx2"/>
          </a:solidFill>
          <a:latin typeface="Arial" pitchFamily="-110"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1">
          <a:solidFill>
            <a:schemeClr val="tx1"/>
          </a:solidFill>
          <a:latin typeface="+mn-lt"/>
          <a:ea typeface="ＭＳ Ｐゴシック" charset="-128"/>
          <a:cs typeface="ＭＳ Ｐゴシック"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b="1" i="1">
          <a:solidFill>
            <a:schemeClr val="tx1"/>
          </a:solidFill>
          <a:latin typeface="+mn-lt"/>
          <a:ea typeface="ＭＳ Ｐゴシック" pitchFamily="-110"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1">
          <a:solidFill>
            <a:schemeClr val="tx1"/>
          </a:solidFill>
          <a:latin typeface="+mn-lt"/>
          <a:ea typeface="ＭＳ Ｐゴシック" pitchFamily="-110"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1">
          <a:solidFill>
            <a:schemeClr val="tx1"/>
          </a:solidFill>
          <a:latin typeface="+mn-lt"/>
          <a:ea typeface="ＭＳ Ｐゴシック" pitchFamily="-110"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1">
          <a:solidFill>
            <a:schemeClr val="tx1"/>
          </a:solidFill>
          <a:latin typeface="+mn-lt"/>
          <a:ea typeface="ＭＳ Ｐゴシック" pitchFamily="-110" charset="-128"/>
        </a:defRPr>
      </a:lvl5pPr>
      <a:lvl6pPr marL="25146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6pPr>
      <a:lvl7pPr marL="29718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7pPr>
      <a:lvl8pPr marL="34290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8pPr>
      <a:lvl9pPr marL="38862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55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b="0">
                <a:solidFill>
                  <a:prstClr val="black">
                    <a:tint val="75000"/>
                  </a:prstClr>
                </a:solidFill>
                <a:latin typeface="Calibri"/>
                <a:ea typeface="+mn-ea"/>
                <a:cs typeface="+mn-cs"/>
              </a:defRPr>
            </a:lvl1pPr>
          </a:lstStyle>
          <a:p>
            <a:pPr>
              <a:defRPr/>
            </a:pPr>
            <a:fld id="{C15C8307-D88D-EC4F-8C6C-03A1F7D07A26}" type="datetimeFigureOut">
              <a:rPr lang="en-SG"/>
              <a:pPr>
                <a:defRPr/>
              </a:pPr>
              <a:t>26/2/26</a:t>
            </a:fld>
            <a:endParaRPr lang="en-SG"/>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b="0">
                <a:solidFill>
                  <a:prstClr val="black">
                    <a:tint val="75000"/>
                  </a:prstClr>
                </a:solidFill>
                <a:latin typeface="Calibri"/>
                <a:ea typeface="+mn-ea"/>
                <a:cs typeface="+mn-cs"/>
              </a:defRPr>
            </a:lvl1pPr>
          </a:lstStyle>
          <a:p>
            <a:pPr>
              <a:defRPr/>
            </a:pPr>
            <a:endParaRPr lang="en-SG"/>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b="0">
                <a:solidFill>
                  <a:prstClr val="black">
                    <a:tint val="75000"/>
                  </a:prstClr>
                </a:solidFill>
                <a:latin typeface="Calibri"/>
                <a:ea typeface="+mn-ea"/>
                <a:cs typeface="+mn-cs"/>
              </a:defRPr>
            </a:lvl1pPr>
          </a:lstStyle>
          <a:p>
            <a:pPr>
              <a:defRPr/>
            </a:pPr>
            <a:fld id="{3D27A001-F5CB-FD47-BF52-3DC38E6D2947}" type="slidenum">
              <a:rPr lang="en-SG"/>
              <a:pPr>
                <a:defRPr/>
              </a:pPr>
              <a:t>‹#›</a:t>
            </a:fld>
            <a:endParaRPr lang="en-SG"/>
          </a:p>
        </p:txBody>
      </p:sp>
    </p:spTree>
    <p:extLst>
      <p:ext uri="{BB962C8B-B14F-4D97-AF65-F5344CB8AC3E}">
        <p14:creationId xmlns:p14="http://schemas.microsoft.com/office/powerpoint/2010/main" val="4057705484"/>
      </p:ext>
    </p:extLst>
  </p:cSld>
  <p:clrMap bg1="lt1" tx1="dk1" bg2="lt2" tx2="dk2" accent1="accent1" accent2="accent2" accent3="accent3" accent4="accent4" accent5="accent5" accent6="accent6" hlink="hlink" folHlink="folHlink"/>
  <p:sldLayoutIdLst>
    <p:sldLayoutId id="2147487711" r:id="rId1"/>
    <p:sldLayoutId id="2147487712" r:id="rId2"/>
    <p:sldLayoutId id="2147487713" r:id="rId3"/>
    <p:sldLayoutId id="2147487714" r:id="rId4"/>
    <p:sldLayoutId id="2147487715" r:id="rId5"/>
    <p:sldLayoutId id="2147487716" r:id="rId6"/>
    <p:sldLayoutId id="2147487717" r:id="rId7"/>
    <p:sldLayoutId id="2147487718" r:id="rId8"/>
    <p:sldLayoutId id="2147487719" r:id="rId9"/>
    <p:sldLayoutId id="2147487720" r:id="rId10"/>
    <p:sldLayoutId id="214748772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434" name="Group 2"/>
          <p:cNvGrpSpPr>
            <a:grpSpLocks/>
          </p:cNvGrpSpPr>
          <p:nvPr/>
        </p:nvGrpSpPr>
        <p:grpSpPr bwMode="auto">
          <a:xfrm>
            <a:off x="3175" y="4267200"/>
            <a:ext cx="9140825" cy="2590800"/>
            <a:chOff x="2" y="2688"/>
            <a:chExt cx="5758" cy="1632"/>
          </a:xfrm>
        </p:grpSpPr>
        <p:sp>
          <p:nvSpPr>
            <p:cNvPr id="18440" name="Freeform 3"/>
            <p:cNvSpPr>
              <a:spLocks/>
            </p:cNvSpPr>
            <p:nvPr/>
          </p:nvSpPr>
          <p:spPr bwMode="hidden">
            <a:xfrm>
              <a:off x="2" y="2688"/>
              <a:ext cx="5758" cy="1632"/>
            </a:xfrm>
            <a:custGeom>
              <a:avLst/>
              <a:gdLst>
                <a:gd name="T0" fmla="*/ 5776 w 5740"/>
                <a:gd name="T1" fmla="*/ 617 h 4316"/>
                <a:gd name="T2" fmla="*/ 0 w 5740"/>
                <a:gd name="T3" fmla="*/ 617 h 4316"/>
                <a:gd name="T4" fmla="*/ 0 w 5740"/>
                <a:gd name="T5" fmla="*/ 0 h 4316"/>
                <a:gd name="T6" fmla="*/ 5776 w 5740"/>
                <a:gd name="T7" fmla="*/ 0 h 4316"/>
                <a:gd name="T8" fmla="*/ 5776 w 5740"/>
                <a:gd name="T9" fmla="*/ 617 h 4316"/>
                <a:gd name="T10" fmla="*/ 5776 w 5740"/>
                <a:gd name="T11" fmla="*/ 617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grpSp>
          <p:nvGrpSpPr>
            <p:cNvPr id="18441" name="Group 4"/>
            <p:cNvGrpSpPr>
              <a:grpSpLocks/>
            </p:cNvGrpSpPr>
            <p:nvPr/>
          </p:nvGrpSpPr>
          <p:grpSpPr bwMode="auto">
            <a:xfrm>
              <a:off x="1776" y="3024"/>
              <a:ext cx="3929" cy="1290"/>
              <a:chOff x="1776" y="3024"/>
              <a:chExt cx="3929" cy="1290"/>
            </a:xfrm>
          </p:grpSpPr>
          <p:grpSp>
            <p:nvGrpSpPr>
              <p:cNvPr id="18442"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8458"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459"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8463"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8475" name="Freeform 46"/>
              <p:cNvSpPr>
                <a:spLocks/>
              </p:cNvSpPr>
              <p:nvPr/>
            </p:nvSpPr>
            <p:spPr bwMode="hidden">
              <a:xfrm>
                <a:off x="5280" y="3186"/>
                <a:ext cx="383" cy="96"/>
              </a:xfrm>
              <a:custGeom>
                <a:avLst/>
                <a:gdLst>
                  <a:gd name="T0" fmla="*/ 21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1 w 382"/>
                  <a:gd name="T19" fmla="*/ 96 h 96"/>
                  <a:gd name="T20" fmla="*/ 265 w 382"/>
                  <a:gd name="T21" fmla="*/ 90 h 96"/>
                  <a:gd name="T22" fmla="*/ 313 w 382"/>
                  <a:gd name="T23" fmla="*/ 84 h 96"/>
                  <a:gd name="T24" fmla="*/ 354 w 382"/>
                  <a:gd name="T25" fmla="*/ 66 h 96"/>
                  <a:gd name="T26" fmla="*/ 384 w 382"/>
                  <a:gd name="T27" fmla="*/ 42 h 96"/>
                  <a:gd name="T28" fmla="*/ 378 w 382"/>
                  <a:gd name="T29" fmla="*/ 42 h 96"/>
                  <a:gd name="T30" fmla="*/ 348 w 382"/>
                  <a:gd name="T31" fmla="*/ 66 h 96"/>
                  <a:gd name="T32" fmla="*/ 307 w 382"/>
                  <a:gd name="T33" fmla="*/ 78 h 96"/>
                  <a:gd name="T34" fmla="*/ 265 w 382"/>
                  <a:gd name="T35" fmla="*/ 90 h 96"/>
                  <a:gd name="T36" fmla="*/ 211 w 382"/>
                  <a:gd name="T37" fmla="*/ 96 h 96"/>
                  <a:gd name="T38" fmla="*/ 21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476"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477"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478"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479"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480" name="Freeform 51"/>
              <p:cNvSpPr>
                <a:spLocks/>
              </p:cNvSpPr>
              <p:nvPr/>
            </p:nvSpPr>
            <p:spPr bwMode="hidden">
              <a:xfrm>
                <a:off x="5489" y="3042"/>
                <a:ext cx="186" cy="210"/>
              </a:xfrm>
              <a:custGeom>
                <a:avLst/>
                <a:gdLst>
                  <a:gd name="T0" fmla="*/ 0 w 185"/>
                  <a:gd name="T1" fmla="*/ 6 h 210"/>
                  <a:gd name="T2" fmla="*/ 66 w 185"/>
                  <a:gd name="T3" fmla="*/ 12 h 210"/>
                  <a:gd name="T4" fmla="*/ 121 w 185"/>
                  <a:gd name="T5" fmla="*/ 36 h 210"/>
                  <a:gd name="T6" fmla="*/ 157 w 185"/>
                  <a:gd name="T7" fmla="*/ 72 h 210"/>
                  <a:gd name="T8" fmla="*/ 163 w 185"/>
                  <a:gd name="T9" fmla="*/ 90 h 210"/>
                  <a:gd name="T10" fmla="*/ 169 w 185"/>
                  <a:gd name="T11" fmla="*/ 114 h 210"/>
                  <a:gd name="T12" fmla="*/ 163 w 185"/>
                  <a:gd name="T13" fmla="*/ 138 h 210"/>
                  <a:gd name="T14" fmla="*/ 151 w 185"/>
                  <a:gd name="T15" fmla="*/ 162 h 210"/>
                  <a:gd name="T16" fmla="*/ 121 w 185"/>
                  <a:gd name="T17" fmla="*/ 180 h 210"/>
                  <a:gd name="T18" fmla="*/ 90 w 185"/>
                  <a:gd name="T19" fmla="*/ 198 h 210"/>
                  <a:gd name="T20" fmla="*/ 98 w 185"/>
                  <a:gd name="T21" fmla="*/ 210 h 210"/>
                  <a:gd name="T22" fmla="*/ 133 w 185"/>
                  <a:gd name="T23" fmla="*/ 192 h 210"/>
                  <a:gd name="T24" fmla="*/ 163 w 185"/>
                  <a:gd name="T25" fmla="*/ 168 h 210"/>
                  <a:gd name="T26" fmla="*/ 181 w 185"/>
                  <a:gd name="T27" fmla="*/ 144 h 210"/>
                  <a:gd name="T28" fmla="*/ 187 w 185"/>
                  <a:gd name="T29" fmla="*/ 114 h 210"/>
                  <a:gd name="T30" fmla="*/ 181 w 185"/>
                  <a:gd name="T31" fmla="*/ 90 h 210"/>
                  <a:gd name="T32" fmla="*/ 175 w 185"/>
                  <a:gd name="T33" fmla="*/ 66 h 210"/>
                  <a:gd name="T34" fmla="*/ 157 w 185"/>
                  <a:gd name="T35" fmla="*/ 48 h 210"/>
                  <a:gd name="T36" fmla="*/ 13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8481"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nvGrpSpPr>
              <p:cNvPr id="18483"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grpSp>
            <p:nvGrpSpPr>
              <p:cNvPr id="18484" name="Group 61"/>
              <p:cNvGrpSpPr>
                <a:grpSpLocks/>
              </p:cNvGrpSpPr>
              <p:nvPr userDrawn="1"/>
            </p:nvGrpSpPr>
            <p:grpSpPr bwMode="auto">
              <a:xfrm>
                <a:off x="5381" y="3085"/>
                <a:ext cx="227" cy="132"/>
                <a:chOff x="5381" y="3085"/>
                <a:chExt cx="227" cy="132"/>
              </a:xfrm>
            </p:grpSpPr>
            <p:sp>
              <p:nvSpPr>
                <p:cNvPr id="18485"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18486"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18487"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18488"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cs typeface="ＭＳ Ｐゴシック" charset="0"/>
              </a:defRPr>
            </a:lvl1pPr>
          </a:lstStyle>
          <a:p>
            <a:pPr>
              <a:defRPr/>
            </a:pPr>
            <a:fld id="{862C2FA1-E90E-3C47-AFAC-99C06B16C451}" type="slidenum">
              <a:rPr lang="en-US" smtClean="0"/>
              <a:pPr>
                <a:defRPr/>
              </a:pPr>
              <a:t>‹#›</a:t>
            </a:fld>
            <a:endParaRPr lang="en-US" dirty="0"/>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66204464"/>
      </p:ext>
    </p:extLst>
  </p:cSld>
  <p:clrMap bg1="dk2" tx1="lt1" bg2="dk1" tx2="lt2" accent1="accent1" accent2="accent2" accent3="accent3" accent4="accent4" accent5="accent5" accent6="accent6" hlink="hlink" folHlink="folHlink"/>
  <p:sldLayoutIdLst>
    <p:sldLayoutId id="2147487723" r:id="rId1"/>
    <p:sldLayoutId id="2147487724" r:id="rId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p:bgPr>
    </p:bg>
    <p:spTree>
      <p:nvGrpSpPr>
        <p:cNvPr id="1" name=""/>
        <p:cNvGrpSpPr/>
        <p:nvPr/>
      </p:nvGrpSpPr>
      <p:grpSpPr>
        <a:xfrm>
          <a:off x="0" y="0"/>
          <a:ext cx="0" cy="0"/>
          <a:chOff x="0" y="0"/>
          <a:chExt cx="0" cy="0"/>
        </a:xfrm>
      </p:grpSpPr>
      <p:sp>
        <p:nvSpPr>
          <p:cNvPr id="305155" name="Rectangle 3">
            <a:extLst>
              <a:ext uri="{FF2B5EF4-FFF2-40B4-BE49-F238E27FC236}">
                <a16:creationId xmlns:a16="http://schemas.microsoft.com/office/drawing/2014/main" id="{E452D048-0A60-9F41-B4BB-37DA52A2E0BF}"/>
              </a:ext>
            </a:extLst>
          </p:cNvPr>
          <p:cNvSpPr>
            <a:spLocks noChangeArrowheads="1"/>
          </p:cNvSpPr>
          <p:nvPr/>
        </p:nvSpPr>
        <p:spPr bwMode="auto">
          <a:xfrm>
            <a:off x="0" y="1371600"/>
            <a:ext cx="9144000" cy="5486400"/>
          </a:xfrm>
          <a:prstGeom prst="rect">
            <a:avLst/>
          </a:prstGeom>
          <a:gradFill flip="none" rotWithShape="1">
            <a:gsLst>
              <a:gs pos="0">
                <a:schemeClr val="bg1">
                  <a:lumMod val="50000"/>
                </a:schemeClr>
              </a:gs>
              <a:gs pos="100000">
                <a:schemeClr val="bg2"/>
              </a:gs>
            </a:gsLst>
            <a:path path="rect">
              <a:fillToRect l="100000" t="100000"/>
            </a:path>
            <a:tileRect r="-100000" b="-100000"/>
          </a:gradFill>
          <a:ln w="9525">
            <a:noFill/>
            <a:miter lim="800000"/>
            <a:headEnd/>
            <a:tailEnd/>
          </a:ln>
          <a:effectLst/>
        </p:spPr>
        <p:txBody>
          <a:bodyPr wrap="none" anchor="ctr"/>
          <a:lstStyle/>
          <a:p>
            <a:pPr>
              <a:defRPr/>
            </a:pPr>
            <a:endParaRPr lang="en-US" b="1" i="0" dirty="0">
              <a:solidFill>
                <a:srgbClr val="000000"/>
              </a:solidFill>
              <a:latin typeface="Times New Roman" pitchFamily="18" charset="0"/>
              <a:cs typeface="Arial" panose="020B0604020202020204" pitchFamily="34" charset="0"/>
            </a:endParaRPr>
          </a:p>
        </p:txBody>
      </p:sp>
      <p:sp>
        <p:nvSpPr>
          <p:cNvPr id="113667" name="Rectangle 4">
            <a:extLst>
              <a:ext uri="{FF2B5EF4-FFF2-40B4-BE49-F238E27FC236}">
                <a16:creationId xmlns:a16="http://schemas.microsoft.com/office/drawing/2014/main" id="{14880C8A-9709-1E47-BEB3-9B86FA300BBA}"/>
              </a:ext>
            </a:extLst>
          </p:cNvPr>
          <p:cNvSpPr>
            <a:spLocks noChangeArrowheads="1"/>
          </p:cNvSpPr>
          <p:nvPr userDrawn="1"/>
        </p:nvSpPr>
        <p:spPr bwMode="white">
          <a:xfrm>
            <a:off x="0" y="6548438"/>
            <a:ext cx="9144000" cy="30956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solidFill>
                <a:srgbClr val="000000"/>
              </a:solidFill>
              <a:latin typeface="Times New Roman" panose="02020603050405020304" pitchFamily="18" charset="0"/>
              <a:cs typeface="Arial" panose="020B0604020202020204" pitchFamily="34" charset="0"/>
            </a:endParaRPr>
          </a:p>
        </p:txBody>
      </p:sp>
      <p:sp>
        <p:nvSpPr>
          <p:cNvPr id="113668" name="Rectangle 5">
            <a:extLst>
              <a:ext uri="{FF2B5EF4-FFF2-40B4-BE49-F238E27FC236}">
                <a16:creationId xmlns:a16="http://schemas.microsoft.com/office/drawing/2014/main" id="{A9448160-F38B-7541-A12B-D75B662F8263}"/>
              </a:ext>
            </a:extLst>
          </p:cNvPr>
          <p:cNvSpPr>
            <a:spLocks noChangeArrowheads="1"/>
          </p:cNvSpPr>
          <p:nvPr/>
        </p:nvSpPr>
        <p:spPr bwMode="white">
          <a:xfrm>
            <a:off x="0" y="-1588"/>
            <a:ext cx="9144000" cy="161131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solidFill>
                <a:srgbClr val="000000"/>
              </a:solidFill>
              <a:latin typeface="Times New Roman" panose="02020603050405020304" pitchFamily="18" charset="0"/>
              <a:cs typeface="Arial" panose="020B0604020202020204" pitchFamily="34" charset="0"/>
            </a:endParaRPr>
          </a:p>
        </p:txBody>
      </p:sp>
      <p:grpSp>
        <p:nvGrpSpPr>
          <p:cNvPr id="113669" name="Group 6">
            <a:extLst>
              <a:ext uri="{FF2B5EF4-FFF2-40B4-BE49-F238E27FC236}">
                <a16:creationId xmlns:a16="http://schemas.microsoft.com/office/drawing/2014/main" id="{FD76F8BC-D9C2-8945-A96F-82BB4B9F617B}"/>
              </a:ext>
            </a:extLst>
          </p:cNvPr>
          <p:cNvGrpSpPr>
            <a:grpSpLocks/>
          </p:cNvGrpSpPr>
          <p:nvPr/>
        </p:nvGrpSpPr>
        <p:grpSpPr bwMode="auto">
          <a:xfrm>
            <a:off x="0" y="1609725"/>
            <a:ext cx="9144000" cy="414338"/>
            <a:chOff x="0" y="115"/>
            <a:chExt cx="5760" cy="464"/>
          </a:xfrm>
        </p:grpSpPr>
        <p:sp>
          <p:nvSpPr>
            <p:cNvPr id="113672" name="Rectangle 7">
              <a:extLst>
                <a:ext uri="{FF2B5EF4-FFF2-40B4-BE49-F238E27FC236}">
                  <a16:creationId xmlns:a16="http://schemas.microsoft.com/office/drawing/2014/main" id="{A0219350-8923-9A4B-ADCE-37ACEC05D3AA}"/>
                </a:ext>
              </a:extLst>
            </p:cNvPr>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solidFill>
                  <a:srgbClr val="000000"/>
                </a:solidFill>
                <a:latin typeface="Times New Roman" panose="02020603050405020304" pitchFamily="18" charset="0"/>
                <a:cs typeface="Arial" panose="020B0604020202020204" pitchFamily="34" charset="0"/>
              </a:endParaRPr>
            </a:p>
          </p:txBody>
        </p:sp>
        <p:sp>
          <p:nvSpPr>
            <p:cNvPr id="113673" name="Rectangle 8">
              <a:extLst>
                <a:ext uri="{FF2B5EF4-FFF2-40B4-BE49-F238E27FC236}">
                  <a16:creationId xmlns:a16="http://schemas.microsoft.com/office/drawing/2014/main" id="{6E752524-9496-E84A-9BD5-5069EA96836D}"/>
                </a:ext>
              </a:extLst>
            </p:cNvPr>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solidFill>
                  <a:srgbClr val="000000"/>
                </a:solidFill>
                <a:latin typeface="Times New Roman" panose="02020603050405020304" pitchFamily="18" charset="0"/>
                <a:cs typeface="Arial" panose="020B0604020202020204" pitchFamily="34" charset="0"/>
              </a:endParaRPr>
            </a:p>
          </p:txBody>
        </p:sp>
        <p:sp>
          <p:nvSpPr>
            <p:cNvPr id="113674" name="Rectangle 9">
              <a:extLst>
                <a:ext uri="{FF2B5EF4-FFF2-40B4-BE49-F238E27FC236}">
                  <a16:creationId xmlns:a16="http://schemas.microsoft.com/office/drawing/2014/main" id="{EB3FBF04-3EFD-5346-B068-6875B341C731}"/>
                </a:ext>
              </a:extLst>
            </p:cNvPr>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solidFill>
                  <a:srgbClr val="000000"/>
                </a:solidFill>
                <a:latin typeface="Times New Roman" panose="02020603050405020304" pitchFamily="18" charset="0"/>
                <a:cs typeface="Arial" panose="020B0604020202020204" pitchFamily="34" charset="0"/>
              </a:endParaRPr>
            </a:p>
          </p:txBody>
        </p:sp>
        <p:sp>
          <p:nvSpPr>
            <p:cNvPr id="113675" name="Rectangle 10">
              <a:extLst>
                <a:ext uri="{FF2B5EF4-FFF2-40B4-BE49-F238E27FC236}">
                  <a16:creationId xmlns:a16="http://schemas.microsoft.com/office/drawing/2014/main" id="{B20B738D-2F6E-6E4D-8C66-B2885011EC73}"/>
                </a:ext>
              </a:extLst>
            </p:cNvPr>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solidFill>
                  <a:srgbClr val="000000"/>
                </a:solidFill>
                <a:latin typeface="Times New Roman" panose="02020603050405020304" pitchFamily="18" charset="0"/>
                <a:cs typeface="Arial" panose="020B0604020202020204" pitchFamily="34" charset="0"/>
              </a:endParaRPr>
            </a:p>
          </p:txBody>
        </p:sp>
      </p:grpSp>
      <p:sp>
        <p:nvSpPr>
          <p:cNvPr id="113670" name="Rectangle 11">
            <a:extLst>
              <a:ext uri="{FF2B5EF4-FFF2-40B4-BE49-F238E27FC236}">
                <a16:creationId xmlns:a16="http://schemas.microsoft.com/office/drawing/2014/main" id="{1B789CDD-2D25-3143-A61B-2BAC51EEE36F}"/>
              </a:ext>
            </a:extLst>
          </p:cNvPr>
          <p:cNvSpPr>
            <a:spLocks noGrp="1" noChangeArrowheads="1"/>
          </p:cNvSpPr>
          <p:nvPr>
            <p:ph type="title"/>
          </p:nvPr>
        </p:nvSpPr>
        <p:spPr bwMode="auto">
          <a:xfrm>
            <a:off x="76200" y="304800"/>
            <a:ext cx="8991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13671" name="Rectangle 12">
            <a:extLst>
              <a:ext uri="{FF2B5EF4-FFF2-40B4-BE49-F238E27FC236}">
                <a16:creationId xmlns:a16="http://schemas.microsoft.com/office/drawing/2014/main" id="{8ABC8DEA-F15D-4B4A-A756-BA6AA2D7489C}"/>
              </a:ext>
            </a:extLst>
          </p:cNvPr>
          <p:cNvSpPr>
            <a:spLocks noGrp="1" noChangeArrowheads="1"/>
          </p:cNvSpPr>
          <p:nvPr>
            <p:ph type="body" idx="1"/>
          </p:nvPr>
        </p:nvSpPr>
        <p:spPr bwMode="auto">
          <a:xfrm>
            <a:off x="685800" y="21336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Tree>
    <p:extLst>
      <p:ext uri="{BB962C8B-B14F-4D97-AF65-F5344CB8AC3E}">
        <p14:creationId xmlns:p14="http://schemas.microsoft.com/office/powerpoint/2010/main" val="1700604732"/>
      </p:ext>
    </p:extLst>
  </p:cSld>
  <p:clrMap bg1="lt1" tx1="dk1" bg2="lt2" tx2="dk2" accent1="accent1" accent2="accent2" accent3="accent3" accent4="accent4" accent5="accent5" accent6="accent6" hlink="hlink" folHlink="folHlink"/>
  <p:sldLayoutIdLst>
    <p:sldLayoutId id="2147487726" r:id="rId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kumimoji="1" sz="4400" b="1">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kumimoji="1" sz="4400" b="1">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kumimoji="1" sz="4400" b="1">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kumimoji="1" sz="4400" b="1">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kumimoji="1" sz="4400">
          <a:solidFill>
            <a:schemeClr val="tx2"/>
          </a:solidFill>
          <a:latin typeface="Arial Black" charset="0"/>
        </a:defRPr>
      </a:lvl6pPr>
      <a:lvl7pPr marL="914400" algn="ctr" rtl="0" eaLnBrk="0" fontAlgn="base" hangingPunct="0">
        <a:spcBef>
          <a:spcPct val="0"/>
        </a:spcBef>
        <a:spcAft>
          <a:spcPct val="0"/>
        </a:spcAft>
        <a:defRPr kumimoji="1" sz="4400">
          <a:solidFill>
            <a:schemeClr val="tx2"/>
          </a:solidFill>
          <a:latin typeface="Arial Black" charset="0"/>
        </a:defRPr>
      </a:lvl7pPr>
      <a:lvl8pPr marL="1371600" algn="ctr" rtl="0" eaLnBrk="0" fontAlgn="base" hangingPunct="0">
        <a:spcBef>
          <a:spcPct val="0"/>
        </a:spcBef>
        <a:spcAft>
          <a:spcPct val="0"/>
        </a:spcAft>
        <a:defRPr kumimoji="1" sz="4400">
          <a:solidFill>
            <a:schemeClr val="tx2"/>
          </a:solidFill>
          <a:latin typeface="Arial Black" charset="0"/>
        </a:defRPr>
      </a:lvl8pPr>
      <a:lvl9pPr marL="1828800" algn="ctr" rtl="0" eaLnBrk="0" fontAlgn="base" hangingPunct="0">
        <a:spcBef>
          <a:spcPct val="0"/>
        </a:spcBef>
        <a:spcAft>
          <a:spcPct val="0"/>
        </a:spcAft>
        <a:defRPr kumimoji="1" sz="4400">
          <a:solidFill>
            <a:schemeClr val="tx2"/>
          </a:solidFill>
          <a:latin typeface="Arial Black" charset="0"/>
        </a:defRPr>
      </a:lvl9pPr>
    </p:titleStyle>
    <p:bodyStyle>
      <a:lvl1pPr marL="342900" indent="-342900" algn="l" rtl="0" eaLnBrk="0" fontAlgn="base" hangingPunct="0">
        <a:spcBef>
          <a:spcPct val="20000"/>
        </a:spcBef>
        <a:spcAft>
          <a:spcPct val="0"/>
        </a:spcAft>
        <a:buClr>
          <a:schemeClr val="accent1"/>
        </a:buClr>
        <a:buChar char="•"/>
        <a:defRPr kumimoji="1" sz="3200" b="1" i="0">
          <a:solidFill>
            <a:schemeClr val="tx2"/>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2"/>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lr>
          <a:schemeClr val="accent2"/>
        </a:buClr>
        <a:buChar char="•"/>
        <a:defRPr kumimoji="1" sz="2400" b="1" i="0">
          <a:solidFill>
            <a:schemeClr val="tx2"/>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2"/>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2"/>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charset="-128"/>
        </a:defRPr>
      </a:lvl6pPr>
      <a:lvl7pPr marL="29718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charset="-128"/>
        </a:defRPr>
      </a:lvl7pPr>
      <a:lvl8pPr marL="34290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charset="-128"/>
        </a:defRPr>
      </a:lvl8pPr>
      <a:lvl9pPr marL="38862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447260D1-FD98-AB4E-A118-3C69912F7378}"/>
              </a:ext>
            </a:extLst>
          </p:cNvPr>
          <p:cNvSpPr>
            <a:spLocks noGrp="1" noChangeArrowheads="1"/>
          </p:cNvSpPr>
          <p:nvPr>
            <p:ph type="title"/>
          </p:nvPr>
        </p:nvSpPr>
        <p:spPr bwMode="auto">
          <a:xfrm>
            <a:off x="0" y="0"/>
            <a:ext cx="91440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47107" name="Rectangle 3">
            <a:extLst>
              <a:ext uri="{FF2B5EF4-FFF2-40B4-BE49-F238E27FC236}">
                <a16:creationId xmlns:a16="http://schemas.microsoft.com/office/drawing/2014/main" id="{C0882825-D34B-6746-8B1C-4705AEC27075}"/>
              </a:ext>
            </a:extLst>
          </p:cNvPr>
          <p:cNvSpPr>
            <a:spLocks noGrp="1" noChangeArrowheads="1"/>
          </p:cNvSpPr>
          <p:nvPr>
            <p:ph type="body" idx="1"/>
          </p:nvPr>
        </p:nvSpPr>
        <p:spPr bwMode="auto">
          <a:xfrm>
            <a:off x="304800" y="1371600"/>
            <a:ext cx="84582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Tree>
    <p:extLst>
      <p:ext uri="{BB962C8B-B14F-4D97-AF65-F5344CB8AC3E}">
        <p14:creationId xmlns:p14="http://schemas.microsoft.com/office/powerpoint/2010/main" val="630148827"/>
      </p:ext>
    </p:extLst>
  </p:cSld>
  <p:clrMap bg1="lt1" tx1="dk1" bg2="lt2" tx2="dk2" accent1="accent1" accent2="accent2" accent3="accent3" accent4="accent4" accent5="accent5" accent6="accent6" hlink="hlink" folHlink="folHlink"/>
  <p:sldLayoutIdLst>
    <p:sldLayoutId id="2147487728"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defTabSz="914400"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defTabSz="914400"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defTabSz="914400" fontAlgn="base">
              <a:spcBef>
                <a:spcPct val="0"/>
              </a:spcBef>
              <a:spcAft>
                <a:spcPct val="0"/>
              </a:spcAft>
              <a:defRPr/>
            </a:pPr>
            <a:fld id="{3DBC1BB9-69F7-B640-8CC4-7A389D86E0F7}" type="slidenum">
              <a:rPr lang="en-US">
                <a:solidFill>
                  <a:srgbClr val="000000"/>
                </a:solidFill>
                <a:ea typeface="ＭＳ Ｐゴシック" charset="0"/>
                <a:cs typeface="ＭＳ Ｐゴシック" charset="0"/>
              </a:rPr>
              <a:pPr defTabSz="914400" fontAlgn="base">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329174767"/>
      </p:ext>
    </p:extLst>
  </p:cSld>
  <p:clrMap bg1="lt1" tx1="dk1" bg2="lt2" tx2="dk2" accent1="accent1" accent2="accent2" accent3="accent3" accent4="accent4" accent5="accent5" accent6="accent6" hlink="hlink" folHlink="folHlink"/>
  <p:sldLayoutIdLst>
    <p:sldLayoutId id="2147487730" r:id="rId1"/>
    <p:sldLayoutId id="2147487731" r:id="rId2"/>
    <p:sldLayoutId id="2147487732" r:id="rId3"/>
    <p:sldLayoutId id="2147487733" r:id="rId4"/>
    <p:sldLayoutId id="2147487734" r:id="rId5"/>
    <p:sldLayoutId id="2147487735" r:id="rId6"/>
    <p:sldLayoutId id="2147487736" r:id="rId7"/>
    <p:sldLayoutId id="2147487737" r:id="rId8"/>
    <p:sldLayoutId id="2147487738" r:id="rId9"/>
    <p:sldLayoutId id="2147487739" r:id="rId10"/>
    <p:sldLayoutId id="2147487740"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175" y="4267200"/>
            <a:ext cx="9140825" cy="2590800"/>
            <a:chOff x="2" y="2688"/>
            <a:chExt cx="5758" cy="1632"/>
          </a:xfrm>
        </p:grpSpPr>
        <p:sp>
          <p:nvSpPr>
            <p:cNvPr id="1032" name="Freeform 3"/>
            <p:cNvSpPr>
              <a:spLocks/>
            </p:cNvSpPr>
            <p:nvPr/>
          </p:nvSpPr>
          <p:spPr bwMode="hidden">
            <a:xfrm>
              <a:off x="2" y="2688"/>
              <a:ext cx="5758" cy="1632"/>
            </a:xfrm>
            <a:custGeom>
              <a:avLst/>
              <a:gdLst>
                <a:gd name="T0" fmla="*/ 5830 w 5740"/>
                <a:gd name="T1" fmla="*/ 33 h 4316"/>
                <a:gd name="T2" fmla="*/ 0 w 5740"/>
                <a:gd name="T3" fmla="*/ 33 h 4316"/>
                <a:gd name="T4" fmla="*/ 0 w 5740"/>
                <a:gd name="T5" fmla="*/ 0 h 4316"/>
                <a:gd name="T6" fmla="*/ 5830 w 5740"/>
                <a:gd name="T7" fmla="*/ 0 h 4316"/>
                <a:gd name="T8" fmla="*/ 5830 w 5740"/>
                <a:gd name="T9" fmla="*/ 33 h 4316"/>
                <a:gd name="T10" fmla="*/ 5830 w 5740"/>
                <a:gd name="T11" fmla="*/ 33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nvGrpSpPr>
            <p:cNvPr id="1033" name="Group 4"/>
            <p:cNvGrpSpPr>
              <a:grpSpLocks/>
            </p:cNvGrpSpPr>
            <p:nvPr/>
          </p:nvGrpSpPr>
          <p:grpSpPr bwMode="auto">
            <a:xfrm>
              <a:off x="1776" y="3024"/>
              <a:ext cx="3929" cy="1290"/>
              <a:chOff x="1776" y="3024"/>
              <a:chExt cx="3929" cy="1290"/>
            </a:xfrm>
          </p:grpSpPr>
          <p:grpSp>
            <p:nvGrpSpPr>
              <p:cNvPr id="1034" name="Group 5"/>
              <p:cNvGrpSpPr>
                <a:grpSpLocks/>
              </p:cNvGrpSpPr>
              <p:nvPr userDrawn="1"/>
            </p:nvGrpSpPr>
            <p:grpSpPr bwMode="auto">
              <a:xfrm>
                <a:off x="2268" y="3934"/>
                <a:ext cx="638" cy="377"/>
                <a:chOff x="2268" y="3934"/>
                <a:chExt cx="638" cy="377"/>
              </a:xfrm>
            </p:grpSpPr>
            <p:sp>
              <p:nvSpPr>
                <p:cNvPr id="3078"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79"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0"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1"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2"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3"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4"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5"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defRPr/>
                  </a:pPr>
                  <a:endParaRPr lang="en-US">
                    <a:latin typeface="Times" pitchFamily="24" charset="0"/>
                    <a:ea typeface="+mn-ea"/>
                    <a:cs typeface="+mn-cs"/>
                  </a:endParaRPr>
                </a:p>
              </p:txBody>
            </p:sp>
          </p:grpSp>
          <p:sp>
            <p:nvSpPr>
              <p:cNvPr id="3086"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defRPr/>
                </a:pPr>
                <a:endParaRPr lang="en-US">
                  <a:latin typeface="Times" pitchFamily="24" charset="0"/>
                  <a:ea typeface="+mn-ea"/>
                  <a:cs typeface="+mn-cs"/>
                </a:endParaRPr>
              </a:p>
            </p:txBody>
          </p:sp>
          <p:sp>
            <p:nvSpPr>
              <p:cNvPr id="3087"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8"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89"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90"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091"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092"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defRPr/>
                </a:pPr>
                <a:endParaRPr lang="en-US">
                  <a:latin typeface="Times" pitchFamily="24" charset="0"/>
                  <a:ea typeface="+mn-ea"/>
                  <a:cs typeface="+mn-cs"/>
                </a:endParaRPr>
              </a:p>
            </p:txBody>
          </p:sp>
          <p:sp>
            <p:nvSpPr>
              <p:cNvPr id="3093"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094"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defRPr/>
                </a:pPr>
                <a:endParaRPr lang="en-US">
                  <a:latin typeface="Times" pitchFamily="24" charset="0"/>
                  <a:ea typeface="+mn-ea"/>
                  <a:cs typeface="+mn-cs"/>
                </a:endParaRPr>
              </a:p>
            </p:txBody>
          </p:sp>
          <p:sp>
            <p:nvSpPr>
              <p:cNvPr id="3095"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defRPr/>
                </a:pPr>
                <a:endParaRPr lang="en-US">
                  <a:latin typeface="Times" pitchFamily="24" charset="0"/>
                  <a:ea typeface="+mn-ea"/>
                  <a:cs typeface="+mn-cs"/>
                </a:endParaRPr>
              </a:p>
            </p:txBody>
          </p:sp>
          <p:sp>
            <p:nvSpPr>
              <p:cNvPr id="3096"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defRPr/>
                </a:pPr>
                <a:endParaRPr lang="en-US">
                  <a:latin typeface="Times" pitchFamily="24" charset="0"/>
                  <a:ea typeface="+mn-ea"/>
                  <a:cs typeface="+mn-cs"/>
                </a:endParaRPr>
              </a:p>
            </p:txBody>
          </p:sp>
          <p:sp>
            <p:nvSpPr>
              <p:cNvPr id="309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09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defRPr/>
                </a:pPr>
                <a:endParaRPr lang="en-US">
                  <a:latin typeface="Times" pitchFamily="24" charset="0"/>
                  <a:ea typeface="+mn-ea"/>
                  <a:cs typeface="+mn-cs"/>
                </a:endParaRPr>
              </a:p>
            </p:txBody>
          </p:sp>
          <p:sp>
            <p:nvSpPr>
              <p:cNvPr id="309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defRPr/>
                </a:pPr>
                <a:endParaRPr lang="en-US">
                  <a:latin typeface="Times" pitchFamily="24" charset="0"/>
                  <a:ea typeface="+mn-ea"/>
                  <a:cs typeface="+mn-cs"/>
                </a:endParaRPr>
              </a:p>
            </p:txBody>
          </p:sp>
          <p:sp>
            <p:nvSpPr>
              <p:cNvPr id="310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105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5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103"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0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0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105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107"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08"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09"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10"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11"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12"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13"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14"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15"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defRPr/>
                </a:pPr>
                <a:endParaRPr lang="en-US">
                  <a:latin typeface="Times" pitchFamily="24" charset="0"/>
                  <a:ea typeface="+mn-ea"/>
                  <a:cs typeface="+mn-cs"/>
                </a:endParaRPr>
              </a:p>
            </p:txBody>
          </p:sp>
          <p:sp>
            <p:nvSpPr>
              <p:cNvPr id="3116"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3117"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latin typeface="Times" pitchFamily="24" charset="0"/>
                  <a:ea typeface="+mn-ea"/>
                  <a:cs typeface="+mn-cs"/>
                </a:endParaRPr>
              </a:p>
            </p:txBody>
          </p:sp>
          <p:sp>
            <p:nvSpPr>
              <p:cNvPr id="1067" name="Freeform 46"/>
              <p:cNvSpPr>
                <a:spLocks/>
              </p:cNvSpPr>
              <p:nvPr/>
            </p:nvSpPr>
            <p:spPr bwMode="hidden">
              <a:xfrm>
                <a:off x="5280" y="3186"/>
                <a:ext cx="383" cy="96"/>
              </a:xfrm>
              <a:custGeom>
                <a:avLst/>
                <a:gdLst>
                  <a:gd name="T0" fmla="*/ 214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4 w 382"/>
                  <a:gd name="T19" fmla="*/ 96 h 96"/>
                  <a:gd name="T20" fmla="*/ 268 w 382"/>
                  <a:gd name="T21" fmla="*/ 90 h 96"/>
                  <a:gd name="T22" fmla="*/ 316 w 382"/>
                  <a:gd name="T23" fmla="*/ 84 h 96"/>
                  <a:gd name="T24" fmla="*/ 357 w 382"/>
                  <a:gd name="T25" fmla="*/ 66 h 96"/>
                  <a:gd name="T26" fmla="*/ 387 w 382"/>
                  <a:gd name="T27" fmla="*/ 42 h 96"/>
                  <a:gd name="T28" fmla="*/ 381 w 382"/>
                  <a:gd name="T29" fmla="*/ 42 h 96"/>
                  <a:gd name="T30" fmla="*/ 351 w 382"/>
                  <a:gd name="T31" fmla="*/ 66 h 96"/>
                  <a:gd name="T32" fmla="*/ 310 w 382"/>
                  <a:gd name="T33" fmla="*/ 78 h 96"/>
                  <a:gd name="T34" fmla="*/ 268 w 382"/>
                  <a:gd name="T35" fmla="*/ 90 h 96"/>
                  <a:gd name="T36" fmla="*/ 214 w 382"/>
                  <a:gd name="T37" fmla="*/ 96 h 96"/>
                  <a:gd name="T38" fmla="*/ 214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6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6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7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7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72" name="Freeform 51"/>
              <p:cNvSpPr>
                <a:spLocks/>
              </p:cNvSpPr>
              <p:nvPr/>
            </p:nvSpPr>
            <p:spPr bwMode="hidden">
              <a:xfrm>
                <a:off x="5489" y="3042"/>
                <a:ext cx="186" cy="210"/>
              </a:xfrm>
              <a:custGeom>
                <a:avLst/>
                <a:gdLst>
                  <a:gd name="T0" fmla="*/ 0 w 185"/>
                  <a:gd name="T1" fmla="*/ 6 h 210"/>
                  <a:gd name="T2" fmla="*/ 66 w 185"/>
                  <a:gd name="T3" fmla="*/ 12 h 210"/>
                  <a:gd name="T4" fmla="*/ 124 w 185"/>
                  <a:gd name="T5" fmla="*/ 36 h 210"/>
                  <a:gd name="T6" fmla="*/ 160 w 185"/>
                  <a:gd name="T7" fmla="*/ 72 h 210"/>
                  <a:gd name="T8" fmla="*/ 166 w 185"/>
                  <a:gd name="T9" fmla="*/ 90 h 210"/>
                  <a:gd name="T10" fmla="*/ 172 w 185"/>
                  <a:gd name="T11" fmla="*/ 114 h 210"/>
                  <a:gd name="T12" fmla="*/ 166 w 185"/>
                  <a:gd name="T13" fmla="*/ 138 h 210"/>
                  <a:gd name="T14" fmla="*/ 154 w 185"/>
                  <a:gd name="T15" fmla="*/ 162 h 210"/>
                  <a:gd name="T16" fmla="*/ 124 w 185"/>
                  <a:gd name="T17" fmla="*/ 180 h 210"/>
                  <a:gd name="T18" fmla="*/ 90 w 185"/>
                  <a:gd name="T19" fmla="*/ 198 h 210"/>
                  <a:gd name="T20" fmla="*/ 101 w 185"/>
                  <a:gd name="T21" fmla="*/ 210 h 210"/>
                  <a:gd name="T22" fmla="*/ 136 w 185"/>
                  <a:gd name="T23" fmla="*/ 192 h 210"/>
                  <a:gd name="T24" fmla="*/ 166 w 185"/>
                  <a:gd name="T25" fmla="*/ 168 h 210"/>
                  <a:gd name="T26" fmla="*/ 184 w 185"/>
                  <a:gd name="T27" fmla="*/ 144 h 210"/>
                  <a:gd name="T28" fmla="*/ 190 w 185"/>
                  <a:gd name="T29" fmla="*/ 114 h 210"/>
                  <a:gd name="T30" fmla="*/ 184 w 185"/>
                  <a:gd name="T31" fmla="*/ 90 h 210"/>
                  <a:gd name="T32" fmla="*/ 178 w 185"/>
                  <a:gd name="T33" fmla="*/ 66 h 210"/>
                  <a:gd name="T34" fmla="*/ 160 w 185"/>
                  <a:gd name="T35" fmla="*/ 48 h 210"/>
                  <a:gd name="T36" fmla="*/ 136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7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125"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grpSp>
            <p:nvGrpSpPr>
              <p:cNvPr id="1075" name="Group 54"/>
              <p:cNvGrpSpPr>
                <a:grpSpLocks/>
              </p:cNvGrpSpPr>
              <p:nvPr userDrawn="1"/>
            </p:nvGrpSpPr>
            <p:grpSpPr bwMode="auto">
              <a:xfrm>
                <a:off x="4546" y="3608"/>
                <a:ext cx="518" cy="319"/>
                <a:chOff x="4546" y="3608"/>
                <a:chExt cx="518" cy="319"/>
              </a:xfrm>
            </p:grpSpPr>
            <p:sp>
              <p:nvSpPr>
                <p:cNvPr id="3127"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defRPr/>
                  </a:pPr>
                  <a:endParaRPr lang="en-US">
                    <a:latin typeface="Times" pitchFamily="24" charset="0"/>
                    <a:ea typeface="+mn-ea"/>
                    <a:cs typeface="+mn-cs"/>
                  </a:endParaRPr>
                </a:p>
              </p:txBody>
            </p:sp>
            <p:sp>
              <p:nvSpPr>
                <p:cNvPr id="3128"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129"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130"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131"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sp>
              <p:nvSpPr>
                <p:cNvPr id="3132"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latin typeface="Times" pitchFamily="24" charset="0"/>
                    <a:ea typeface="+mn-ea"/>
                    <a:cs typeface="+mn-cs"/>
                  </a:endParaRPr>
                </a:p>
              </p:txBody>
            </p:sp>
          </p:grpSp>
          <p:grpSp>
            <p:nvGrpSpPr>
              <p:cNvPr id="1076" name="Group 61"/>
              <p:cNvGrpSpPr>
                <a:grpSpLocks/>
              </p:cNvGrpSpPr>
              <p:nvPr userDrawn="1"/>
            </p:nvGrpSpPr>
            <p:grpSpPr bwMode="auto">
              <a:xfrm>
                <a:off x="5381" y="3085"/>
                <a:ext cx="227" cy="132"/>
                <a:chOff x="5381" y="3085"/>
                <a:chExt cx="227" cy="132"/>
              </a:xfrm>
            </p:grpSpPr>
            <p:sp>
              <p:nvSpPr>
                <p:cNvPr id="107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7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7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8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grpSp>
      </p:grpSp>
      <p:sp>
        <p:nvSpPr>
          <p:cNvPr id="3138"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139"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140"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141"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effectLst>
                  <a:outerShdw blurRad="38100" dist="38100" dir="2700000" algn="tl">
                    <a:srgbClr val="000000"/>
                  </a:outerShdw>
                </a:effectLst>
                <a:latin typeface="Arial" panose="020B0604020202020204" pitchFamily="34" charset="0"/>
              </a:defRPr>
            </a:lvl1pPr>
          </a:lstStyle>
          <a:p>
            <a:pPr>
              <a:defRPr/>
            </a:pPr>
            <a:fld id="{A065B675-92B9-7B48-83FA-EB40FF368785}" type="slidenum">
              <a:rPr lang="en-US" smtClean="0"/>
              <a:pPr>
                <a:defRPr/>
              </a:pPr>
              <a:t>‹#›</a:t>
            </a:fld>
            <a:endParaRPr lang="en-US" dirty="0"/>
          </a:p>
        </p:txBody>
      </p:sp>
      <p:sp>
        <p:nvSpPr>
          <p:cNvPr id="3142"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51474273"/>
      </p:ext>
    </p:extLst>
  </p:cSld>
  <p:clrMap bg1="dk2" tx1="lt1" bg2="dk1" tx2="lt2" accent1="accent1" accent2="accent2" accent3="accent3" accent4="accent4" accent5="accent5" accent6="accent6" hlink="hlink" folHlink="folHlink"/>
  <p:sldLayoutIdLst>
    <p:sldLayoutId id="2147487742" r:id="rId1"/>
    <p:sldLayoutId id="2147487743" r:id="rId2"/>
    <p:sldLayoutId id="2147487744" r:id="rId3"/>
    <p:sldLayoutId id="2147487745" r:id="rId4"/>
    <p:sldLayoutId id="2147487746" r:id="rId5"/>
    <p:sldLayoutId id="2147487747" r:id="rId6"/>
    <p:sldLayoutId id="2147487748" r:id="rId7"/>
    <p:sldLayoutId id="2147487749" r:id="rId8"/>
    <p:sldLayoutId id="2147487750" r:id="rId9"/>
    <p:sldLayoutId id="2147487751" r:id="rId10"/>
    <p:sldLayoutId id="2147487752" r:id="rId11"/>
    <p:sldLayoutId id="2147487753" r:id="rId12"/>
    <p:sldLayoutId id="2147487754" r:id="rId13"/>
    <p:sldLayoutId id="2147487755" r:id="rId14"/>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24"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24"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24"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24"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24"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24"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24"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24"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24"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24"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24"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1" y="0"/>
            <a:ext cx="9159875" cy="6858000"/>
            <a:chOff x="0" y="0"/>
            <a:chExt cx="5770" cy="4320"/>
          </a:xfrm>
        </p:grpSpPr>
        <p:sp>
          <p:nvSpPr>
            <p:cNvPr id="10035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3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23" name="Rectangle 6"/>
            <p:cNvSpPr>
              <a:spLocks noChangeArrowheads="1"/>
            </p:cNvSpPr>
            <p:nvPr userDrawn="1"/>
          </p:nvSpPr>
          <p:spPr bwMode="hidden">
            <a:xfrm>
              <a:off x="2256" y="0"/>
              <a:ext cx="240" cy="4320"/>
            </a:xfrm>
            <a:prstGeom prst="rect">
              <a:avLst/>
            </a:prstGeom>
            <a:solidFill>
              <a:schemeClr val="bg1"/>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0036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0036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3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30" name="Rectangle 13"/>
            <p:cNvSpPr>
              <a:spLocks noChangeArrowheads="1"/>
            </p:cNvSpPr>
            <p:nvPr userDrawn="1"/>
          </p:nvSpPr>
          <p:spPr bwMode="hidden">
            <a:xfrm>
              <a:off x="1248" y="0"/>
              <a:ext cx="144" cy="4320"/>
            </a:xfrm>
            <a:prstGeom prst="rect">
              <a:avLst/>
            </a:prstGeom>
            <a:solidFill>
              <a:schemeClr val="bg2"/>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31" name="Rectangle 14"/>
            <p:cNvSpPr>
              <a:spLocks noChangeArrowheads="1"/>
            </p:cNvSpPr>
            <p:nvPr userDrawn="1"/>
          </p:nvSpPr>
          <p:spPr bwMode="hidden">
            <a:xfrm>
              <a:off x="3300" y="0"/>
              <a:ext cx="252" cy="4320"/>
            </a:xfrm>
            <a:prstGeom prst="rect">
              <a:avLst/>
            </a:prstGeom>
            <a:solidFill>
              <a:schemeClr val="bg2"/>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0036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3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0036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3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0037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3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w="9525">
              <a:noFill/>
              <a:prstDash val="solid"/>
              <a:round/>
              <a:headEnd/>
              <a:tailEnd/>
            </a:ln>
          </p:spPr>
          <p:txBody>
            <a:bodyPr/>
            <a:lstStyle/>
            <a:p>
              <a:pPr>
                <a:defRPr/>
              </a:pPr>
              <a:endParaRPr lang="en-US">
                <a:ea typeface="ＭＳ Ｐゴシック" charset="-128"/>
                <a:cs typeface="ＭＳ Ｐゴシック" charset="-128"/>
              </a:endParaRPr>
            </a:p>
          </p:txBody>
        </p:sp>
        <p:sp>
          <p:nvSpPr>
            <p:cNvPr id="10037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100376" name="Rectangle 24"/>
          <p:cNvSpPr>
            <a:spLocks noGrp="1" noChangeArrowheads="1"/>
          </p:cNvSpPr>
          <p:nvPr>
            <p:ph type="title"/>
          </p:nvPr>
        </p:nvSpPr>
        <p:spPr bwMode="auto">
          <a:xfrm>
            <a:off x="457200" y="277814"/>
            <a:ext cx="8229600" cy="1139825"/>
          </a:xfrm>
          <a:prstGeom prst="rect">
            <a:avLst/>
          </a:prstGeom>
          <a:noFill/>
          <a:ln w="9525">
            <a:noFill/>
            <a:miter lim="800000"/>
            <a:headEnd/>
            <a:tailEnd/>
          </a:ln>
          <a:effectLst/>
        </p:spPr>
        <p:txBody>
          <a:bodyPr vert="horz" wrap="square" lIns="91435" tIns="45718" rIns="91435" bIns="45718" numCol="1" anchor="ctr" anchorCtr="1" compatLnSpc="1">
            <a:prstTxWarp prst="textNoShape">
              <a:avLst/>
            </a:prstTxWarp>
          </a:bodyPr>
          <a:lstStyle/>
          <a:p>
            <a:pPr lvl="0"/>
            <a:r>
              <a:rPr lang="en-US"/>
              <a:t>Click to edit Master title style</a:t>
            </a:r>
          </a:p>
        </p:txBody>
      </p:sp>
      <p:sp>
        <p:nvSpPr>
          <p:cNvPr id="100377" name="Rectangle 25"/>
          <p:cNvSpPr>
            <a:spLocks noGrp="1" noChangeArrowheads="1"/>
          </p:cNvSpPr>
          <p:nvPr>
            <p:ph type="body" idx="1"/>
          </p:nvPr>
        </p:nvSpPr>
        <p:spPr bwMode="auto">
          <a:xfrm>
            <a:off x="457200" y="1600201"/>
            <a:ext cx="8229600" cy="4530725"/>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78" name="Rectangle 26"/>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eaLnBrk="1" hangingPunct="1">
              <a:defRPr sz="1000">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100379"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eaLnBrk="1" hangingPunct="1">
              <a:defRPr sz="1000">
                <a:effectLst>
                  <a:outerShdw blurRad="38100" dist="38100" dir="2700000" algn="tl">
                    <a:srgbClr val="000000"/>
                  </a:outerShdw>
                </a:effectLst>
                <a:latin typeface="Tahoma" charset="0"/>
              </a:defRPr>
            </a:lvl1pPr>
          </a:lstStyle>
          <a:p>
            <a:fld id="{FB2A717D-9819-B34B-B0DB-59E0CEBC3DF0}" type="slidenum">
              <a:rPr lang="en-US"/>
              <a:pPr/>
              <a:t>‹#›</a:t>
            </a:fld>
            <a:endParaRPr lang="en-US"/>
          </a:p>
        </p:txBody>
      </p:sp>
      <p:sp>
        <p:nvSpPr>
          <p:cNvPr id="100380"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eaLnBrk="1" hangingPunct="1">
              <a:defRPr sz="1000">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Tree>
    <p:extLst>
      <p:ext uri="{BB962C8B-B14F-4D97-AF65-F5344CB8AC3E}">
        <p14:creationId xmlns:p14="http://schemas.microsoft.com/office/powerpoint/2010/main" val="4203657517"/>
      </p:ext>
    </p:extLst>
  </p:cSld>
  <p:clrMap bg1="dk2" tx1="lt1" bg2="dk1" tx2="lt2" accent1="accent1" accent2="accent2" accent3="accent3" accent4="accent4" accent5="accent5" accent6="accent6" hlink="hlink" folHlink="folHlink"/>
  <p:sldLayoutIdLst>
    <p:sldLayoutId id="2147487757" r:id="rId1"/>
    <p:sldLayoutId id="2147487758" r:id="rId2"/>
    <p:sldLayoutId id="2147487759" r:id="rId3"/>
    <p:sldLayoutId id="2147487760" r:id="rId4"/>
    <p:sldLayoutId id="2147487761" r:id="rId5"/>
    <p:sldLayoutId id="2147487762" r:id="rId6"/>
    <p:sldLayoutId id="2147487763" r:id="rId7"/>
    <p:sldLayoutId id="2147487764" r:id="rId8"/>
    <p:sldLayoutId id="2147487765" r:id="rId9"/>
    <p:sldLayoutId id="2147487766" r:id="rId10"/>
    <p:sldLayoutId id="2147487767" r:id="rId1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177"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6pPr>
      <a:lvl7pPr marL="914353"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7pPr>
      <a:lvl8pPr marL="137153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8pPr>
      <a:lvl9pPr marL="1828706"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9pPr>
    </p:titleStyle>
    <p:bodyStyle>
      <a:lvl1pPr marL="342882" indent="-342882"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12" indent="-285736"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942" indent="-228588"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1" charset="-128"/>
        </a:defRPr>
      </a:lvl3pPr>
      <a:lvl4pPr marL="1600118" indent="-228588"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295" indent="-228588"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5pPr>
      <a:lvl6pPr marL="2514471" indent="-228588" algn="l" rtl="0" fontAlgn="base">
        <a:spcBef>
          <a:spcPct val="20000"/>
        </a:spcBef>
        <a:spcAft>
          <a:spcPct val="0"/>
        </a:spcAft>
        <a:buClr>
          <a:schemeClr val="tx1"/>
        </a:buClr>
        <a:buSzPct val="80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tx1"/>
        </a:buClr>
        <a:buSzPct val="80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tx1"/>
        </a:buClr>
        <a:buSzPct val="80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tx1"/>
        </a:buClr>
        <a:buSzPct val="80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254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492547" name="Rectangle 3"/>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1" hangingPunct="1">
              <a:defRPr sz="1400" b="0" smtClean="0">
                <a:latin typeface="+mn-lt"/>
                <a:ea typeface="+mn-ea"/>
                <a:cs typeface="+mn-cs"/>
              </a:defRPr>
            </a:lvl1pPr>
          </a:lstStyle>
          <a:p>
            <a:pPr algn="l">
              <a:defRPr/>
            </a:pPr>
            <a:endParaRPr lang="en-US">
              <a:solidFill>
                <a:srgbClr val="000000"/>
              </a:solidFill>
              <a:latin typeface="Times New Roman"/>
              <a:ea typeface="ＭＳ Ｐゴシック"/>
            </a:endParaRPr>
          </a:p>
        </p:txBody>
      </p:sp>
      <p:sp>
        <p:nvSpPr>
          <p:cNvPr id="614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0" smtClean="0">
                <a:latin typeface="+mn-lt"/>
                <a:ea typeface="+mn-ea"/>
                <a:cs typeface="+mn-cs"/>
              </a:defRPr>
            </a:lvl1pPr>
          </a:lstStyle>
          <a:p>
            <a:pPr>
              <a:defRPr/>
            </a:pPr>
            <a:endParaRPr lang="en-US">
              <a:solidFill>
                <a:srgbClr val="000000"/>
              </a:solidFill>
              <a:latin typeface="Times New Roman"/>
              <a:ea typeface="ＭＳ Ｐゴシック"/>
            </a:endParaRPr>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0">
                <a:cs typeface="ＭＳ Ｐゴシック" charset="0"/>
              </a:defRPr>
            </a:lvl1pPr>
          </a:lstStyle>
          <a:p>
            <a:fld id="{296F0770-0720-FC42-ADA8-17BF8653C0B4}" type="slidenum">
              <a:rPr lang="en-US" smtClean="0">
                <a:solidFill>
                  <a:srgbClr val="000000"/>
                </a:solidFill>
                <a:latin typeface="Times New Roman" charset="0"/>
              </a:rPr>
              <a:pPr/>
              <a:t>‹#›</a:t>
            </a:fld>
            <a:endParaRPr lang="en-US">
              <a:solidFill>
                <a:srgbClr val="000000"/>
              </a:solidFill>
              <a:latin typeface="Times New Roman" charset="0"/>
            </a:endParaRPr>
          </a:p>
        </p:txBody>
      </p:sp>
    </p:spTree>
    <p:extLst>
      <p:ext uri="{BB962C8B-B14F-4D97-AF65-F5344CB8AC3E}">
        <p14:creationId xmlns:p14="http://schemas.microsoft.com/office/powerpoint/2010/main" val="3854157837"/>
      </p:ext>
    </p:extLst>
  </p:cSld>
  <p:clrMap bg1="lt1" tx1="dk1" bg2="lt2" tx2="dk2" accent1="accent1" accent2="accent2" accent3="accent3" accent4="accent4" accent5="accent5" accent6="accent6" hlink="hlink" folHlink="folHlink"/>
  <p:sldLayoutIdLst>
    <p:sldLayoutId id="2147485698" r:id="rId1"/>
    <p:sldLayoutId id="2147485699" r:id="rId2"/>
    <p:sldLayoutId id="2147485700" r:id="rId3"/>
    <p:sldLayoutId id="2147485701" r:id="rId4"/>
    <p:sldLayoutId id="2147485702" r:id="rId5"/>
    <p:sldLayoutId id="2147485703" r:id="rId6"/>
    <p:sldLayoutId id="2147485704" r:id="rId7"/>
    <p:sldLayoutId id="2147485705" r:id="rId8"/>
    <p:sldLayoutId id="2147485706" r:id="rId9"/>
    <p:sldLayoutId id="2147485707" r:id="rId10"/>
    <p:sldLayoutId id="214748570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082"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p:bgPr>
    </p:bg>
    <p:spTree>
      <p:nvGrpSpPr>
        <p:cNvPr id="1" name=""/>
        <p:cNvGrpSpPr/>
        <p:nvPr/>
      </p:nvGrpSpPr>
      <p:grpSpPr>
        <a:xfrm>
          <a:off x="0" y="0"/>
          <a:ext cx="0" cy="0"/>
          <a:chOff x="0" y="0"/>
          <a:chExt cx="0" cy="0"/>
        </a:xfrm>
      </p:grpSpPr>
      <p:grpSp>
        <p:nvGrpSpPr>
          <p:cNvPr id="540674" name="Group 2"/>
          <p:cNvGrpSpPr>
            <a:grpSpLocks/>
          </p:cNvGrpSpPr>
          <p:nvPr/>
        </p:nvGrpSpPr>
        <p:grpSpPr bwMode="auto">
          <a:xfrm>
            <a:off x="0" y="-1588"/>
            <a:ext cx="9144000" cy="6859588"/>
            <a:chOff x="0" y="-1"/>
            <a:chExt cx="5760" cy="4321"/>
          </a:xfrm>
        </p:grpSpPr>
        <p:sp>
          <p:nvSpPr>
            <p:cNvPr id="305155" name="Rectangle 3"/>
            <p:cNvSpPr>
              <a:spLocks noChangeArrowheads="1"/>
            </p:cNvSpPr>
            <p:nvPr/>
          </p:nvSpPr>
          <p:spPr bwMode="auto">
            <a:xfrm>
              <a:off x="0" y="864"/>
              <a:ext cx="5760" cy="3456"/>
            </a:xfrm>
            <a:prstGeom prst="rect">
              <a:avLst/>
            </a:prstGeom>
            <a:solidFill>
              <a:schemeClr val="bg1"/>
            </a:solidFill>
            <a:ln w="9525">
              <a:noFill/>
              <a:miter lim="800000"/>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305156" name="Rectangle 4"/>
            <p:cNvSpPr>
              <a:spLocks noChangeArrowheads="1"/>
            </p:cNvSpPr>
            <p:nvPr/>
          </p:nvSpPr>
          <p:spPr bwMode="white">
            <a:xfrm>
              <a:off x="0" y="4125"/>
              <a:ext cx="5760" cy="195"/>
            </a:xfrm>
            <a:prstGeom prst="rect">
              <a:avLst/>
            </a:prstGeom>
            <a:solidFill>
              <a:schemeClr val="bg2"/>
            </a:solidFill>
            <a:ln w="9525">
              <a:noFill/>
              <a:miter lim="800000"/>
              <a:headEnd/>
              <a:tailEnd/>
            </a:ln>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305157" name="Rectangle 5"/>
            <p:cNvSpPr>
              <a:spLocks noChangeArrowheads="1"/>
            </p:cNvSpPr>
            <p:nvPr/>
          </p:nvSpPr>
          <p:spPr bwMode="white">
            <a:xfrm>
              <a:off x="0" y="-1"/>
              <a:ext cx="5760" cy="1015"/>
            </a:xfrm>
            <a:prstGeom prst="rect">
              <a:avLst/>
            </a:prstGeom>
            <a:solidFill>
              <a:schemeClr val="bg2"/>
            </a:solidFill>
            <a:ln w="9525">
              <a:noFill/>
              <a:miter lim="800000"/>
              <a:headEnd/>
              <a:tailEnd/>
            </a:ln>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grpSp>
          <p:nvGrpSpPr>
            <p:cNvPr id="540678" name="Group 6"/>
            <p:cNvGrpSpPr>
              <a:grpSpLocks/>
            </p:cNvGrpSpPr>
            <p:nvPr/>
          </p:nvGrpSpPr>
          <p:grpSpPr bwMode="auto">
            <a:xfrm>
              <a:off x="0" y="1014"/>
              <a:ext cx="5760" cy="261"/>
              <a:chOff x="0" y="115"/>
              <a:chExt cx="5760" cy="464"/>
            </a:xfrm>
          </p:grpSpPr>
          <p:sp>
            <p:nvSpPr>
              <p:cNvPr id="305159" name="Rectangle 7"/>
              <p:cNvSpPr>
                <a:spLocks noChangeArrowheads="1"/>
              </p:cNvSpPr>
              <p:nvPr/>
            </p:nvSpPr>
            <p:spPr bwMode="ltGray">
              <a:xfrm>
                <a:off x="0" y="115"/>
                <a:ext cx="5760" cy="116"/>
              </a:xfrm>
              <a:prstGeom prst="rect">
                <a:avLst/>
              </a:prstGeom>
              <a:solidFill>
                <a:schemeClr val="accent2"/>
              </a:solidFill>
              <a:ln w="9525">
                <a:noFill/>
                <a:miter lim="800000"/>
                <a:headEnd/>
                <a:tailEnd/>
              </a:ln>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305160" name="Rectangle 8"/>
              <p:cNvSpPr>
                <a:spLocks noChangeArrowheads="1"/>
              </p:cNvSpPr>
              <p:nvPr/>
            </p:nvSpPr>
            <p:spPr bwMode="ltGray">
              <a:xfrm>
                <a:off x="0" y="231"/>
                <a:ext cx="5760" cy="117"/>
              </a:xfrm>
              <a:prstGeom prst="rect">
                <a:avLst/>
              </a:prstGeom>
              <a:solidFill>
                <a:schemeClr val="hlink"/>
              </a:solidFill>
              <a:ln w="9525">
                <a:noFill/>
                <a:miter lim="800000"/>
                <a:headEnd/>
                <a:tailEnd/>
              </a:ln>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305161" name="Rectangle 9"/>
              <p:cNvSpPr>
                <a:spLocks noChangeArrowheads="1"/>
              </p:cNvSpPr>
              <p:nvPr/>
            </p:nvSpPr>
            <p:spPr bwMode="ltGray">
              <a:xfrm>
                <a:off x="0" y="348"/>
                <a:ext cx="5760" cy="116"/>
              </a:xfrm>
              <a:prstGeom prst="rect">
                <a:avLst/>
              </a:prstGeom>
              <a:solidFill>
                <a:schemeClr val="accent1"/>
              </a:solidFill>
              <a:ln w="9525">
                <a:noFill/>
                <a:miter lim="800000"/>
                <a:headEnd/>
                <a:tailEnd/>
              </a:ln>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305162" name="Rectangle 10"/>
              <p:cNvSpPr>
                <a:spLocks noChangeArrowheads="1"/>
              </p:cNvSpPr>
              <p:nvPr/>
            </p:nvSpPr>
            <p:spPr bwMode="ltGray">
              <a:xfrm>
                <a:off x="0" y="463"/>
                <a:ext cx="5760" cy="116"/>
              </a:xfrm>
              <a:prstGeom prst="rect">
                <a:avLst/>
              </a:prstGeom>
              <a:solidFill>
                <a:schemeClr val="folHlink"/>
              </a:solidFill>
              <a:ln w="9525">
                <a:noFill/>
                <a:miter lim="800000"/>
                <a:headEnd/>
                <a:tailEnd/>
              </a:ln>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grpSp>
      </p:grpSp>
      <p:sp>
        <p:nvSpPr>
          <p:cNvPr id="540683" name="Rectangle 11"/>
          <p:cNvSpPr>
            <a:spLocks noGrp="1" noChangeArrowheads="1"/>
          </p:cNvSpPr>
          <p:nvPr>
            <p:ph type="title"/>
          </p:nvPr>
        </p:nvSpPr>
        <p:spPr bwMode="auto">
          <a:xfrm>
            <a:off x="0" y="3048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40684" name="Rectangle 12"/>
          <p:cNvSpPr>
            <a:spLocks noGrp="1" noChangeArrowheads="1"/>
          </p:cNvSpPr>
          <p:nvPr>
            <p:ph type="body" idx="1"/>
          </p:nvPr>
        </p:nvSpPr>
        <p:spPr bwMode="auto">
          <a:xfrm>
            <a:off x="0" y="21336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5165"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16" tIns="45709" rIns="91416" bIns="45709" numCol="1" anchor="b" anchorCtr="0" compatLnSpc="1">
            <a:prstTxWarp prst="textNoShape">
              <a:avLst/>
            </a:prstTxWarp>
          </a:bodyPr>
          <a:lstStyle>
            <a:lvl1pPr eaLnBrk="0" hangingPunct="0">
              <a:spcBef>
                <a:spcPct val="50000"/>
              </a:spcBef>
              <a:defRPr sz="1400" b="0" smtClean="0">
                <a:solidFill>
                  <a:srgbClr val="FFFFFF"/>
                </a:solidFill>
                <a:latin typeface="+mn-lt"/>
                <a:ea typeface="+mn-ea"/>
                <a:cs typeface="+mn-cs"/>
              </a:defRPr>
            </a:lvl1pPr>
          </a:lstStyle>
          <a:p>
            <a:pPr algn="l">
              <a:defRPr/>
            </a:pPr>
            <a:endParaRPr lang="en-US">
              <a:latin typeface="Arial Black"/>
              <a:ea typeface="ＭＳ Ｐゴシック"/>
            </a:endParaRPr>
          </a:p>
        </p:txBody>
      </p:sp>
      <p:sp>
        <p:nvSpPr>
          <p:cNvPr id="305166" name="Rectangle 14"/>
          <p:cNvSpPr>
            <a:spLocks noGrp="1" noChangeArrowheads="1"/>
          </p:cNvSpPr>
          <p:nvPr>
            <p:ph type="ftr" sz="quarter" idx="3"/>
          </p:nvPr>
        </p:nvSpPr>
        <p:spPr bwMode="auto">
          <a:xfrm>
            <a:off x="3124201" y="6400800"/>
            <a:ext cx="2895600" cy="457200"/>
          </a:xfrm>
          <a:prstGeom prst="rect">
            <a:avLst/>
          </a:prstGeom>
          <a:noFill/>
          <a:ln w="9525">
            <a:noFill/>
            <a:miter lim="800000"/>
            <a:headEnd/>
            <a:tailEnd/>
          </a:ln>
        </p:spPr>
        <p:txBody>
          <a:bodyPr vert="horz" wrap="square" lIns="91416" tIns="45709" rIns="91416" bIns="45709" numCol="1" anchor="b" anchorCtr="0" compatLnSpc="1">
            <a:prstTxWarp prst="textNoShape">
              <a:avLst/>
            </a:prstTxWarp>
          </a:bodyPr>
          <a:lstStyle>
            <a:lvl1pPr algn="ctr" eaLnBrk="0" hangingPunct="0">
              <a:spcBef>
                <a:spcPct val="50000"/>
              </a:spcBef>
              <a:defRPr sz="1400" b="0" smtClean="0">
                <a:solidFill>
                  <a:srgbClr val="FFFFFF"/>
                </a:solidFill>
                <a:latin typeface="+mn-lt"/>
                <a:ea typeface="+mn-ea"/>
                <a:cs typeface="+mn-cs"/>
              </a:defRPr>
            </a:lvl1pPr>
          </a:lstStyle>
          <a:p>
            <a:pPr>
              <a:defRPr/>
            </a:pPr>
            <a:endParaRPr lang="en-US">
              <a:latin typeface="Arial Black"/>
              <a:ea typeface="ＭＳ Ｐゴシック"/>
            </a:endParaRPr>
          </a:p>
        </p:txBody>
      </p:sp>
      <p:sp>
        <p:nvSpPr>
          <p:cNvPr id="305167"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16" tIns="45709" rIns="91416" bIns="45709" numCol="1" anchor="b" anchorCtr="0" compatLnSpc="1">
            <a:prstTxWarp prst="textNoShape">
              <a:avLst/>
            </a:prstTxWarp>
          </a:bodyPr>
          <a:lstStyle>
            <a:lvl1pPr algn="r" eaLnBrk="0" hangingPunct="0">
              <a:spcBef>
                <a:spcPct val="50000"/>
              </a:spcBef>
              <a:defRPr sz="1400" b="0">
                <a:solidFill>
                  <a:srgbClr val="FFFFFF"/>
                </a:solidFill>
                <a:latin typeface="+mn-lt"/>
                <a:cs typeface="ＭＳ Ｐゴシック" charset="0"/>
              </a:defRPr>
            </a:lvl1pPr>
          </a:lstStyle>
          <a:p>
            <a:fld id="{3FC7C1FD-F6DD-B342-A592-312DFE2C6560}" type="slidenum">
              <a:rPr lang="en-US" smtClean="0">
                <a:latin typeface="Arial Black"/>
              </a:rPr>
              <a:pPr/>
              <a:t>‹#›</a:t>
            </a:fld>
            <a:endParaRPr lang="en-US">
              <a:latin typeface="Arial Black"/>
            </a:endParaRPr>
          </a:p>
        </p:txBody>
      </p:sp>
    </p:spTree>
    <p:extLst>
      <p:ext uri="{BB962C8B-B14F-4D97-AF65-F5344CB8AC3E}">
        <p14:creationId xmlns:p14="http://schemas.microsoft.com/office/powerpoint/2010/main" val="1869023220"/>
      </p:ext>
    </p:extLst>
  </p:cSld>
  <p:clrMap bg1="lt1" tx1="dk1" bg2="lt2" tx2="dk2" accent1="accent1" accent2="accent2" accent3="accent3" accent4="accent4" accent5="accent5" accent6="accent6" hlink="hlink" folHlink="folHlink"/>
  <p:sldLayoutIdLst>
    <p:sldLayoutId id="2147485770" r:id="rId1"/>
    <p:sldLayoutId id="2147485771" r:id="rId2"/>
    <p:sldLayoutId id="2147485772" r:id="rId3"/>
    <p:sldLayoutId id="2147485773" r:id="rId4"/>
    <p:sldLayoutId id="2147485774" r:id="rId5"/>
    <p:sldLayoutId id="2147485775" r:id="rId6"/>
    <p:sldLayoutId id="2147485776" r:id="rId7"/>
    <p:sldLayoutId id="2147485777" r:id="rId8"/>
    <p:sldLayoutId id="2147485778" r:id="rId9"/>
    <p:sldLayoutId id="2147485779" r:id="rId10"/>
    <p:sldLayoutId id="2147485780"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Black" charset="0"/>
          <a:ea typeface="ＭＳ Ｐゴシック" charset="0"/>
        </a:defRPr>
      </a:lvl2pPr>
      <a:lvl3pPr algn="ctr" rtl="0" eaLnBrk="0" fontAlgn="base" hangingPunct="0">
        <a:spcBef>
          <a:spcPct val="0"/>
        </a:spcBef>
        <a:spcAft>
          <a:spcPct val="0"/>
        </a:spcAft>
        <a:defRPr kumimoji="1" sz="4400">
          <a:solidFill>
            <a:schemeClr val="tx2"/>
          </a:solidFill>
          <a:latin typeface="Arial Black" charset="0"/>
          <a:ea typeface="ＭＳ Ｐゴシック" charset="0"/>
        </a:defRPr>
      </a:lvl3pPr>
      <a:lvl4pPr algn="ctr" rtl="0" eaLnBrk="0" fontAlgn="base" hangingPunct="0">
        <a:spcBef>
          <a:spcPct val="0"/>
        </a:spcBef>
        <a:spcAft>
          <a:spcPct val="0"/>
        </a:spcAft>
        <a:defRPr kumimoji="1" sz="4400">
          <a:solidFill>
            <a:schemeClr val="tx2"/>
          </a:solidFill>
          <a:latin typeface="Arial Black" charset="0"/>
          <a:ea typeface="ＭＳ Ｐゴシック" charset="0"/>
        </a:defRPr>
      </a:lvl4pPr>
      <a:lvl5pPr algn="ctr" rtl="0" eaLnBrk="0" fontAlgn="base" hangingPunct="0">
        <a:spcBef>
          <a:spcPct val="0"/>
        </a:spcBef>
        <a:spcAft>
          <a:spcPct val="0"/>
        </a:spcAft>
        <a:defRPr kumimoji="1" sz="4400">
          <a:solidFill>
            <a:schemeClr val="tx2"/>
          </a:solidFill>
          <a:latin typeface="Arial Black" charset="0"/>
          <a:ea typeface="ＭＳ Ｐゴシック" charset="0"/>
        </a:defRPr>
      </a:lvl5pPr>
      <a:lvl6pPr marL="457082" algn="ctr" rtl="0" eaLnBrk="0" fontAlgn="base" hangingPunct="0">
        <a:spcBef>
          <a:spcPct val="0"/>
        </a:spcBef>
        <a:spcAft>
          <a:spcPct val="0"/>
        </a:spcAft>
        <a:defRPr kumimoji="1" sz="4400">
          <a:solidFill>
            <a:schemeClr val="tx2"/>
          </a:solidFill>
          <a:latin typeface="Arial Black" charset="0"/>
          <a:ea typeface="ＭＳ Ｐゴシック" charset="0"/>
        </a:defRPr>
      </a:lvl6pPr>
      <a:lvl7pPr marL="914165" algn="ctr" rtl="0" eaLnBrk="0" fontAlgn="base" hangingPunct="0">
        <a:spcBef>
          <a:spcPct val="0"/>
        </a:spcBef>
        <a:spcAft>
          <a:spcPct val="0"/>
        </a:spcAft>
        <a:defRPr kumimoji="1" sz="4400">
          <a:solidFill>
            <a:schemeClr val="tx2"/>
          </a:solidFill>
          <a:latin typeface="Arial Black" charset="0"/>
          <a:ea typeface="ＭＳ Ｐゴシック" charset="0"/>
        </a:defRPr>
      </a:lvl7pPr>
      <a:lvl8pPr marL="1371250" algn="ctr" rtl="0" eaLnBrk="0" fontAlgn="base" hangingPunct="0">
        <a:spcBef>
          <a:spcPct val="0"/>
        </a:spcBef>
        <a:spcAft>
          <a:spcPct val="0"/>
        </a:spcAft>
        <a:defRPr kumimoji="1" sz="4400">
          <a:solidFill>
            <a:schemeClr val="tx2"/>
          </a:solidFill>
          <a:latin typeface="Arial Black" charset="0"/>
          <a:ea typeface="ＭＳ Ｐゴシック" charset="0"/>
        </a:defRPr>
      </a:lvl8pPr>
      <a:lvl9pPr marL="1828332" algn="ctr" rtl="0" eaLnBrk="0" fontAlgn="base" hangingPunct="0">
        <a:spcBef>
          <a:spcPct val="0"/>
        </a:spcBef>
        <a:spcAft>
          <a:spcPct val="0"/>
        </a:spcAft>
        <a:defRPr kumimoji="1" sz="4400">
          <a:solidFill>
            <a:schemeClr val="tx2"/>
          </a:solidFill>
          <a:latin typeface="Arial Black" charset="0"/>
          <a:ea typeface="ＭＳ Ｐゴシック" charset="0"/>
        </a:defRPr>
      </a:lvl9pPr>
    </p:titleStyle>
    <p:bodyStyle>
      <a:lvl1pPr marL="342813" indent="-342813" algn="l" rtl="0" eaLnBrk="0" fontAlgn="base" hangingPunct="0">
        <a:spcBef>
          <a:spcPct val="20000"/>
        </a:spcBef>
        <a:spcAft>
          <a:spcPct val="0"/>
        </a:spcAft>
        <a:buClr>
          <a:schemeClr val="accent1"/>
        </a:buClr>
        <a:buChar char="•"/>
        <a:defRPr kumimoji="1" sz="3200" b="1" i="0">
          <a:solidFill>
            <a:schemeClr val="tx1"/>
          </a:solidFill>
          <a:latin typeface="Arial" panose="020B0604020202020204" pitchFamily="34" charset="0"/>
          <a:ea typeface="+mn-ea"/>
          <a:cs typeface="Arial" panose="020B0604020202020204" pitchFamily="34" charset="0"/>
        </a:defRPr>
      </a:lvl1pPr>
      <a:lvl2pPr marL="742760" indent="-285677"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mn-ea"/>
          <a:cs typeface="Arial" panose="020B0604020202020204" pitchFamily="34" charset="0"/>
        </a:defRPr>
      </a:lvl2pPr>
      <a:lvl3pPr marL="1142706" indent="-228541"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mn-ea"/>
          <a:cs typeface="Arial" panose="020B0604020202020204" pitchFamily="34" charset="0"/>
        </a:defRPr>
      </a:lvl3pPr>
      <a:lvl4pPr marL="1599790" indent="-228541"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mn-ea"/>
          <a:cs typeface="Arial" panose="020B0604020202020204" pitchFamily="34" charset="0"/>
        </a:defRPr>
      </a:lvl4pPr>
      <a:lvl5pPr marL="2056875" indent="-228541"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mn-ea"/>
          <a:cs typeface="Arial" panose="020B0604020202020204" pitchFamily="34" charset="0"/>
        </a:defRPr>
      </a:lvl5pPr>
      <a:lvl6pPr marL="2513959"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6pPr>
      <a:lvl7pPr marL="2971040"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7pPr>
      <a:lvl8pPr marL="3428124"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8pPr>
      <a:lvl9pPr marL="3885205"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46818"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46819" name="Rectangle 3"/>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1" hangingPunct="1">
              <a:defRPr sz="1400" b="0" smtClean="0">
                <a:solidFill>
                  <a:srgbClr val="000000"/>
                </a:solidFill>
                <a:latin typeface="+mn-lt"/>
                <a:ea typeface="+mn-ea"/>
                <a:cs typeface="+mn-cs"/>
              </a:defRPr>
            </a:lvl1pPr>
          </a:lstStyle>
          <a:p>
            <a:pPr algn="l">
              <a:defRPr/>
            </a:pPr>
            <a:endParaRPr lang="en-US">
              <a:latin typeface="Times New Roman"/>
              <a:ea typeface="ＭＳ Ｐゴシック"/>
            </a:endParaRPr>
          </a:p>
        </p:txBody>
      </p:sp>
      <p:sp>
        <p:nvSpPr>
          <p:cNvPr id="614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0" smtClean="0">
                <a:solidFill>
                  <a:srgbClr val="000000"/>
                </a:solidFill>
                <a:latin typeface="+mn-lt"/>
                <a:ea typeface="+mn-ea"/>
                <a:cs typeface="+mn-cs"/>
              </a:defRPr>
            </a:lvl1pPr>
          </a:lstStyle>
          <a:p>
            <a:pPr>
              <a:defRPr/>
            </a:pPr>
            <a:endParaRPr lang="en-US">
              <a:latin typeface="Times New Roman"/>
              <a:ea typeface="ＭＳ Ｐゴシック"/>
            </a:endParaRPr>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0">
                <a:solidFill>
                  <a:srgbClr val="000000"/>
                </a:solidFill>
                <a:cs typeface="ＭＳ Ｐゴシック" charset="0"/>
              </a:defRPr>
            </a:lvl1pPr>
          </a:lstStyle>
          <a:p>
            <a:fld id="{8B8E9CA3-A43C-0D40-B2D2-7981B2D39634}" type="slidenum">
              <a:rPr lang="en-US" smtClean="0">
                <a:latin typeface="Times New Roman" charset="0"/>
              </a:rPr>
              <a:pPr/>
              <a:t>‹#›</a:t>
            </a:fld>
            <a:endParaRPr lang="en-US">
              <a:latin typeface="Times New Roman" charset="0"/>
            </a:endParaRPr>
          </a:p>
        </p:txBody>
      </p:sp>
    </p:spTree>
    <p:extLst>
      <p:ext uri="{BB962C8B-B14F-4D97-AF65-F5344CB8AC3E}">
        <p14:creationId xmlns:p14="http://schemas.microsoft.com/office/powerpoint/2010/main" val="2949579670"/>
      </p:ext>
    </p:extLst>
  </p:cSld>
  <p:clrMap bg1="lt1" tx1="dk1" bg2="lt2" tx2="dk2" accent1="accent1" accent2="accent2" accent3="accent3" accent4="accent4" accent5="accent5" accent6="accent6" hlink="hlink" folHlink="folHlink"/>
  <p:sldLayoutIdLst>
    <p:sldLayoutId id="2147485782" r:id="rId1"/>
    <p:sldLayoutId id="2147485783" r:id="rId2"/>
    <p:sldLayoutId id="2147485784" r:id="rId3"/>
    <p:sldLayoutId id="2147485785" r:id="rId4"/>
    <p:sldLayoutId id="2147485786" r:id="rId5"/>
    <p:sldLayoutId id="2147485787" r:id="rId6"/>
    <p:sldLayoutId id="2147485788" r:id="rId7"/>
    <p:sldLayoutId id="2147485789" r:id="rId8"/>
    <p:sldLayoutId id="2147485790" r:id="rId9"/>
    <p:sldLayoutId id="2147485791" r:id="rId10"/>
    <p:sldLayoutId id="214748579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082"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63202" name="Group 2"/>
          <p:cNvGrpSpPr>
            <a:grpSpLocks/>
          </p:cNvGrpSpPr>
          <p:nvPr/>
        </p:nvGrpSpPr>
        <p:grpSpPr bwMode="auto">
          <a:xfrm>
            <a:off x="0" y="0"/>
            <a:ext cx="9144000" cy="6858000"/>
            <a:chOff x="0" y="0"/>
            <a:chExt cx="5760" cy="4320"/>
          </a:xfrm>
        </p:grpSpPr>
        <p:grpSp>
          <p:nvGrpSpPr>
            <p:cNvPr id="563203" name="Group 3"/>
            <p:cNvGrpSpPr>
              <a:grpSpLocks/>
            </p:cNvGrpSpPr>
            <p:nvPr/>
          </p:nvGrpSpPr>
          <p:grpSpPr bwMode="auto">
            <a:xfrm>
              <a:off x="0" y="0"/>
              <a:ext cx="5760" cy="4320"/>
              <a:chOff x="0" y="0"/>
              <a:chExt cx="5760" cy="4320"/>
            </a:xfrm>
          </p:grpSpPr>
          <p:sp>
            <p:nvSpPr>
              <p:cNvPr id="177156" name="Line 4"/>
              <p:cNvSpPr>
                <a:spLocks noChangeShapeType="1"/>
              </p:cNvSpPr>
              <p:nvPr/>
            </p:nvSpPr>
            <p:spPr bwMode="hidden">
              <a:xfrm>
                <a:off x="28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57" name="Line 5"/>
              <p:cNvSpPr>
                <a:spLocks noChangeShapeType="1"/>
              </p:cNvSpPr>
              <p:nvPr/>
            </p:nvSpPr>
            <p:spPr bwMode="hidden">
              <a:xfrm>
                <a:off x="57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58" name="Line 6"/>
              <p:cNvSpPr>
                <a:spLocks noChangeShapeType="1"/>
              </p:cNvSpPr>
              <p:nvPr/>
            </p:nvSpPr>
            <p:spPr bwMode="hidden">
              <a:xfrm>
                <a:off x="86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59" name="Line 7"/>
              <p:cNvSpPr>
                <a:spLocks noChangeShapeType="1"/>
              </p:cNvSpPr>
              <p:nvPr/>
            </p:nvSpPr>
            <p:spPr bwMode="hidden">
              <a:xfrm>
                <a:off x="115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0" name="Line 8"/>
              <p:cNvSpPr>
                <a:spLocks noChangeShapeType="1"/>
              </p:cNvSpPr>
              <p:nvPr/>
            </p:nvSpPr>
            <p:spPr bwMode="hidden">
              <a:xfrm>
                <a:off x="144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1" name="Line 9"/>
              <p:cNvSpPr>
                <a:spLocks noChangeShapeType="1"/>
              </p:cNvSpPr>
              <p:nvPr/>
            </p:nvSpPr>
            <p:spPr bwMode="hidden">
              <a:xfrm>
                <a:off x="172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2" name="Line 10"/>
              <p:cNvSpPr>
                <a:spLocks noChangeShapeType="1"/>
              </p:cNvSpPr>
              <p:nvPr/>
            </p:nvSpPr>
            <p:spPr bwMode="hidden">
              <a:xfrm>
                <a:off x="201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3" name="Line 11"/>
              <p:cNvSpPr>
                <a:spLocks noChangeShapeType="1"/>
              </p:cNvSpPr>
              <p:nvPr/>
            </p:nvSpPr>
            <p:spPr bwMode="hidden">
              <a:xfrm>
                <a:off x="230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4" name="Line 12"/>
              <p:cNvSpPr>
                <a:spLocks noChangeShapeType="1"/>
              </p:cNvSpPr>
              <p:nvPr/>
            </p:nvSpPr>
            <p:spPr bwMode="hidden">
              <a:xfrm>
                <a:off x="259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5" name="Line 13"/>
              <p:cNvSpPr>
                <a:spLocks noChangeShapeType="1"/>
              </p:cNvSpPr>
              <p:nvPr/>
            </p:nvSpPr>
            <p:spPr bwMode="hidden">
              <a:xfrm>
                <a:off x="288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6" name="Line 14"/>
              <p:cNvSpPr>
                <a:spLocks noChangeShapeType="1"/>
              </p:cNvSpPr>
              <p:nvPr/>
            </p:nvSpPr>
            <p:spPr bwMode="hidden">
              <a:xfrm>
                <a:off x="316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7" name="Line 15"/>
              <p:cNvSpPr>
                <a:spLocks noChangeShapeType="1"/>
              </p:cNvSpPr>
              <p:nvPr/>
            </p:nvSpPr>
            <p:spPr bwMode="hidden">
              <a:xfrm>
                <a:off x="345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8" name="Line 16"/>
              <p:cNvSpPr>
                <a:spLocks noChangeShapeType="1"/>
              </p:cNvSpPr>
              <p:nvPr/>
            </p:nvSpPr>
            <p:spPr bwMode="hidden">
              <a:xfrm>
                <a:off x="374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69" name="Line 17"/>
              <p:cNvSpPr>
                <a:spLocks noChangeShapeType="1"/>
              </p:cNvSpPr>
              <p:nvPr/>
            </p:nvSpPr>
            <p:spPr bwMode="hidden">
              <a:xfrm>
                <a:off x="403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0" name="Line 18"/>
              <p:cNvSpPr>
                <a:spLocks noChangeShapeType="1"/>
              </p:cNvSpPr>
              <p:nvPr/>
            </p:nvSpPr>
            <p:spPr bwMode="hidden">
              <a:xfrm>
                <a:off x="432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1" name="Line 19"/>
              <p:cNvSpPr>
                <a:spLocks noChangeShapeType="1"/>
              </p:cNvSpPr>
              <p:nvPr/>
            </p:nvSpPr>
            <p:spPr bwMode="hidden">
              <a:xfrm>
                <a:off x="460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2" name="Line 20"/>
              <p:cNvSpPr>
                <a:spLocks noChangeShapeType="1"/>
              </p:cNvSpPr>
              <p:nvPr/>
            </p:nvSpPr>
            <p:spPr bwMode="hidden">
              <a:xfrm>
                <a:off x="489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3" name="Line 21"/>
              <p:cNvSpPr>
                <a:spLocks noChangeShapeType="1"/>
              </p:cNvSpPr>
              <p:nvPr/>
            </p:nvSpPr>
            <p:spPr bwMode="hidden">
              <a:xfrm>
                <a:off x="518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4" name="Line 22"/>
              <p:cNvSpPr>
                <a:spLocks noChangeShapeType="1"/>
              </p:cNvSpPr>
              <p:nvPr/>
            </p:nvSpPr>
            <p:spPr bwMode="hidden">
              <a:xfrm>
                <a:off x="547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grpSp>
            <p:nvGrpSpPr>
              <p:cNvPr id="563223" name="Group 23"/>
              <p:cNvGrpSpPr>
                <a:grpSpLocks/>
              </p:cNvGrpSpPr>
              <p:nvPr/>
            </p:nvGrpSpPr>
            <p:grpSpPr bwMode="auto">
              <a:xfrm>
                <a:off x="0" y="336"/>
                <a:ext cx="5760" cy="3744"/>
                <a:chOff x="0" y="384"/>
                <a:chExt cx="5760" cy="3744"/>
              </a:xfrm>
            </p:grpSpPr>
            <p:sp>
              <p:nvSpPr>
                <p:cNvPr id="177176" name="Line 24"/>
                <p:cNvSpPr>
                  <a:spLocks noChangeShapeType="1"/>
                </p:cNvSpPr>
                <p:nvPr/>
              </p:nvSpPr>
              <p:spPr bwMode="hidden">
                <a:xfrm>
                  <a:off x="0" y="38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7" name="Line 25"/>
                <p:cNvSpPr>
                  <a:spLocks noChangeShapeType="1"/>
                </p:cNvSpPr>
                <p:nvPr/>
              </p:nvSpPr>
              <p:spPr bwMode="hidden">
                <a:xfrm>
                  <a:off x="0" y="67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8" name="Line 26"/>
                <p:cNvSpPr>
                  <a:spLocks noChangeShapeType="1"/>
                </p:cNvSpPr>
                <p:nvPr/>
              </p:nvSpPr>
              <p:spPr bwMode="hidden">
                <a:xfrm>
                  <a:off x="0" y="96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79" name="Line 27"/>
                <p:cNvSpPr>
                  <a:spLocks noChangeShapeType="1"/>
                </p:cNvSpPr>
                <p:nvPr/>
              </p:nvSpPr>
              <p:spPr bwMode="hidden">
                <a:xfrm>
                  <a:off x="0" y="124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0" name="Line 28"/>
                <p:cNvSpPr>
                  <a:spLocks noChangeShapeType="1"/>
                </p:cNvSpPr>
                <p:nvPr/>
              </p:nvSpPr>
              <p:spPr bwMode="hidden">
                <a:xfrm>
                  <a:off x="0" y="1536"/>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1" name="Line 29"/>
                <p:cNvSpPr>
                  <a:spLocks noChangeShapeType="1"/>
                </p:cNvSpPr>
                <p:nvPr/>
              </p:nvSpPr>
              <p:spPr bwMode="hidden">
                <a:xfrm>
                  <a:off x="0" y="182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2" name="Line 30"/>
                <p:cNvSpPr>
                  <a:spLocks noChangeShapeType="1"/>
                </p:cNvSpPr>
                <p:nvPr/>
              </p:nvSpPr>
              <p:spPr bwMode="hidden">
                <a:xfrm>
                  <a:off x="0" y="211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3" name="Line 31"/>
                <p:cNvSpPr>
                  <a:spLocks noChangeShapeType="1"/>
                </p:cNvSpPr>
                <p:nvPr/>
              </p:nvSpPr>
              <p:spPr bwMode="hidden">
                <a:xfrm>
                  <a:off x="0" y="240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4" name="Line 32"/>
                <p:cNvSpPr>
                  <a:spLocks noChangeShapeType="1"/>
                </p:cNvSpPr>
                <p:nvPr/>
              </p:nvSpPr>
              <p:spPr bwMode="hidden">
                <a:xfrm>
                  <a:off x="0" y="268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5" name="Line 33"/>
                <p:cNvSpPr>
                  <a:spLocks noChangeShapeType="1"/>
                </p:cNvSpPr>
                <p:nvPr/>
              </p:nvSpPr>
              <p:spPr bwMode="hidden">
                <a:xfrm>
                  <a:off x="0" y="2976"/>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6" name="Line 34"/>
                <p:cNvSpPr>
                  <a:spLocks noChangeShapeType="1"/>
                </p:cNvSpPr>
                <p:nvPr/>
              </p:nvSpPr>
              <p:spPr bwMode="hidden">
                <a:xfrm>
                  <a:off x="0" y="326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7" name="Line 35"/>
                <p:cNvSpPr>
                  <a:spLocks noChangeShapeType="1"/>
                </p:cNvSpPr>
                <p:nvPr/>
              </p:nvSpPr>
              <p:spPr bwMode="hidden">
                <a:xfrm>
                  <a:off x="0" y="355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8" name="Line 36"/>
                <p:cNvSpPr>
                  <a:spLocks noChangeShapeType="1"/>
                </p:cNvSpPr>
                <p:nvPr/>
              </p:nvSpPr>
              <p:spPr bwMode="hidden">
                <a:xfrm>
                  <a:off x="0" y="384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sp>
              <p:nvSpPr>
                <p:cNvPr id="177189" name="Line 37"/>
                <p:cNvSpPr>
                  <a:spLocks noChangeShapeType="1"/>
                </p:cNvSpPr>
                <p:nvPr/>
              </p:nvSpPr>
              <p:spPr bwMode="hidden">
                <a:xfrm>
                  <a:off x="0" y="412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a:cs typeface="Arial" panose="020B0604020202020204" pitchFamily="34" charset="0"/>
                  </a:endParaRPr>
                </a:p>
              </p:txBody>
            </p:sp>
          </p:grpSp>
        </p:grpSp>
        <p:sp>
          <p:nvSpPr>
            <p:cNvPr id="177190" name="Freeform 38" descr="50%"/>
            <p:cNvSpPr>
              <a:spLocks/>
            </p:cNvSpPr>
            <p:nvPr/>
          </p:nvSpPr>
          <p:spPr bwMode="ltGray">
            <a:xfrm rot="16200000" flipV="1">
              <a:off x="4614" y="3544"/>
              <a:ext cx="274" cy="1250"/>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177191" name="Rectangle 39" descr="Dark vertical"/>
            <p:cNvSpPr>
              <a:spLocks noChangeArrowheads="1"/>
            </p:cNvSpPr>
            <p:nvPr/>
          </p:nvSpPr>
          <p:spPr bwMode="auto">
            <a:xfrm rot="16200000" flipV="1">
              <a:off x="4729" y="3680"/>
              <a:ext cx="32" cy="1248"/>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177192" name="Freeform 40" descr="50%"/>
            <p:cNvSpPr>
              <a:spLocks/>
            </p:cNvSpPr>
            <p:nvPr/>
          </p:nvSpPr>
          <p:spPr bwMode="ltGray">
            <a:xfrm rot="16200000" flipV="1">
              <a:off x="877" y="3544"/>
              <a:ext cx="274" cy="1250"/>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177193" name="Rectangle 41" descr="Dark vertical"/>
            <p:cNvSpPr>
              <a:spLocks noChangeArrowheads="1"/>
            </p:cNvSpPr>
            <p:nvPr/>
          </p:nvSpPr>
          <p:spPr bwMode="auto">
            <a:xfrm rot="16200000" flipV="1">
              <a:off x="992" y="3680"/>
              <a:ext cx="32" cy="1248"/>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177194" name="Freeform 42" descr="50%"/>
            <p:cNvSpPr>
              <a:spLocks/>
            </p:cNvSpPr>
            <p:nvPr/>
          </p:nvSpPr>
          <p:spPr bwMode="ltGray">
            <a:xfrm rot="16200000" flipV="1">
              <a:off x="2747" y="3263"/>
              <a:ext cx="274" cy="1817"/>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177195" name="Rectangle 43" descr="Dark vertical"/>
            <p:cNvSpPr>
              <a:spLocks noChangeArrowheads="1"/>
            </p:cNvSpPr>
            <p:nvPr/>
          </p:nvSpPr>
          <p:spPr bwMode="auto">
            <a:xfrm rot="16200000" flipV="1">
              <a:off x="2859" y="3397"/>
              <a:ext cx="32" cy="1814"/>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grpSp>
          <p:nvGrpSpPr>
            <p:cNvPr id="563244" name="Group 44"/>
            <p:cNvGrpSpPr>
              <a:grpSpLocks/>
            </p:cNvGrpSpPr>
            <p:nvPr/>
          </p:nvGrpSpPr>
          <p:grpSpPr bwMode="auto">
            <a:xfrm>
              <a:off x="0" y="0"/>
              <a:ext cx="5760" cy="149"/>
              <a:chOff x="0" y="0"/>
              <a:chExt cx="5760" cy="149"/>
            </a:xfrm>
          </p:grpSpPr>
          <p:pic>
            <p:nvPicPr>
              <p:cNvPr id="563245" name="Picture 45" descr="techstrip"/>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5760" cy="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7198" name="Rectangle 46" descr="Dark vertical"/>
              <p:cNvSpPr>
                <a:spLocks noChangeArrowheads="1"/>
              </p:cNvSpPr>
              <p:nvPr/>
            </p:nvSpPr>
            <p:spPr bwMode="auto">
              <a:xfrm>
                <a:off x="0" y="92"/>
                <a:ext cx="5760" cy="30"/>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sp>
            <p:nvSpPr>
              <p:cNvPr id="177199" name="Rectangle 47"/>
              <p:cNvSpPr>
                <a:spLocks noChangeArrowheads="1"/>
              </p:cNvSpPr>
              <p:nvPr/>
            </p:nvSpPr>
            <p:spPr bwMode="auto">
              <a:xfrm>
                <a:off x="0" y="119"/>
                <a:ext cx="5760" cy="30"/>
              </a:xfrm>
              <a:prstGeom prst="rect">
                <a:avLst/>
              </a:prstGeom>
              <a:solidFill>
                <a:schemeClr val="bg2"/>
              </a:solidFill>
              <a:ln w="9525">
                <a:noFill/>
                <a:miter lim="800000"/>
                <a:headEnd/>
                <a:tailEnd/>
              </a:ln>
              <a:effectLst/>
            </p:spPr>
            <p:txBody>
              <a:bodyPr wrap="none" anchor="ctr"/>
              <a:lstStyle/>
              <a:p>
                <a:pPr algn="l" eaLnBrk="0" hangingPunct="0">
                  <a:defRPr/>
                </a:pPr>
                <a:endParaRPr lang="en-US" b="1" i="0" dirty="0">
                  <a:solidFill>
                    <a:srgbClr val="000000"/>
                  </a:solidFill>
                  <a:latin typeface="Times New Roman" pitchFamily="18" charset="0"/>
                  <a:ea typeface="ＭＳ Ｐゴシック" pitchFamily="34" charset="-128"/>
                  <a:cs typeface="Arial" panose="020B0604020202020204" pitchFamily="34" charset="0"/>
                </a:endParaRPr>
              </a:p>
            </p:txBody>
          </p:sp>
        </p:grpSp>
      </p:grpSp>
      <p:sp>
        <p:nvSpPr>
          <p:cNvPr id="177200" name="Rectangle 48"/>
          <p:cNvSpPr>
            <a:spLocks noGrp="1" noChangeArrowheads="1"/>
          </p:cNvSpPr>
          <p:nvPr>
            <p:ph type="title"/>
          </p:nvPr>
        </p:nvSpPr>
        <p:spPr bwMode="auto">
          <a:xfrm>
            <a:off x="0" y="609600"/>
            <a:ext cx="9144000" cy="1143000"/>
          </a:xfrm>
          <a:prstGeom prst="rect">
            <a:avLst/>
          </a:prstGeom>
          <a:noFill/>
          <a:ln w="9525">
            <a:noFill/>
            <a:miter lim="800000"/>
            <a:headEnd/>
            <a:tailEnd/>
          </a:ln>
          <a:effec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63249" name="Rectangle 49"/>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7202" name="Rectangle 50"/>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eaLnBrk="0" hangingPunct="0">
              <a:defRPr sz="1400" b="0" smtClean="0">
                <a:solidFill>
                  <a:srgbClr val="99CCCC"/>
                </a:solidFill>
                <a:latin typeface="+mn-lt"/>
                <a:ea typeface="+mn-ea"/>
                <a:cs typeface="+mn-cs"/>
              </a:defRPr>
            </a:lvl1pPr>
          </a:lstStyle>
          <a:p>
            <a:pPr algn="l">
              <a:defRPr/>
            </a:pPr>
            <a:endParaRPr lang="en-US">
              <a:latin typeface="Arial Narrow"/>
              <a:ea typeface="ＭＳ Ｐゴシック"/>
            </a:endParaRPr>
          </a:p>
        </p:txBody>
      </p:sp>
      <p:sp>
        <p:nvSpPr>
          <p:cNvPr id="177203" name="Rectangle 51"/>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eaLnBrk="0" hangingPunct="0">
              <a:defRPr sz="1400" b="0" smtClean="0">
                <a:solidFill>
                  <a:srgbClr val="99CCCC"/>
                </a:solidFill>
                <a:latin typeface="+mn-lt"/>
                <a:ea typeface="+mn-ea"/>
                <a:cs typeface="+mn-cs"/>
              </a:defRPr>
            </a:lvl1pPr>
          </a:lstStyle>
          <a:p>
            <a:pPr>
              <a:defRPr/>
            </a:pPr>
            <a:endParaRPr lang="en-US">
              <a:latin typeface="Arial Narrow"/>
              <a:ea typeface="ＭＳ Ｐゴシック"/>
            </a:endParaRPr>
          </a:p>
        </p:txBody>
      </p:sp>
      <p:sp>
        <p:nvSpPr>
          <p:cNvPr id="177204" name="Rectangle 52"/>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eaLnBrk="0" hangingPunct="0">
              <a:defRPr sz="1400" b="0">
                <a:solidFill>
                  <a:srgbClr val="99CCCC"/>
                </a:solidFill>
                <a:latin typeface="+mn-lt"/>
                <a:cs typeface="ＭＳ Ｐゴシック" charset="0"/>
              </a:defRPr>
            </a:lvl1pPr>
          </a:lstStyle>
          <a:p>
            <a:fld id="{0A0F27F8-5984-E144-AC5C-3267BB27381E}" type="slidenum">
              <a:rPr lang="en-US" smtClean="0">
                <a:latin typeface="Arial Narrow"/>
              </a:rPr>
              <a:pPr/>
              <a:t>‹#›</a:t>
            </a:fld>
            <a:endParaRPr lang="en-US">
              <a:latin typeface="Arial Narrow"/>
            </a:endParaRPr>
          </a:p>
        </p:txBody>
      </p:sp>
    </p:spTree>
    <p:extLst>
      <p:ext uri="{BB962C8B-B14F-4D97-AF65-F5344CB8AC3E}">
        <p14:creationId xmlns:p14="http://schemas.microsoft.com/office/powerpoint/2010/main" val="249034216"/>
      </p:ext>
    </p:extLst>
  </p:cSld>
  <p:clrMap bg1="lt1" tx1="dk1" bg2="lt2" tx2="dk2" accent1="accent1" accent2="accent2" accent3="accent3" accent4="accent4" accent5="accent5" accent6="accent6" hlink="hlink" folHlink="folHlink"/>
  <p:sldLayoutIdLst>
    <p:sldLayoutId id="2147485794" r:id="rId1"/>
    <p:sldLayoutId id="2147485795" r:id="rId2"/>
    <p:sldLayoutId id="2147485796" r:id="rId3"/>
    <p:sldLayoutId id="2147485797" r:id="rId4"/>
    <p:sldLayoutId id="2147485798" r:id="rId5"/>
    <p:sldLayoutId id="2147485799" r:id="rId6"/>
    <p:sldLayoutId id="2147485800" r:id="rId7"/>
    <p:sldLayoutId id="2147485801" r:id="rId8"/>
    <p:sldLayoutId id="2147485802" r:id="rId9"/>
    <p:sldLayoutId id="2147485803" r:id="rId10"/>
    <p:sldLayoutId id="2147485804"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Impact" charset="0"/>
          <a:ea typeface="ＭＳ Ｐゴシック" charset="0"/>
        </a:defRPr>
      </a:lvl2pPr>
      <a:lvl3pPr algn="ctr" rtl="0" eaLnBrk="0" fontAlgn="base" hangingPunct="0">
        <a:spcBef>
          <a:spcPct val="0"/>
        </a:spcBef>
        <a:spcAft>
          <a:spcPct val="0"/>
        </a:spcAft>
        <a:defRPr sz="4400">
          <a:solidFill>
            <a:schemeClr val="tx2"/>
          </a:solidFill>
          <a:latin typeface="Impact" charset="0"/>
          <a:ea typeface="ＭＳ Ｐゴシック" charset="0"/>
        </a:defRPr>
      </a:lvl3pPr>
      <a:lvl4pPr algn="ctr" rtl="0" eaLnBrk="0" fontAlgn="base" hangingPunct="0">
        <a:spcBef>
          <a:spcPct val="0"/>
        </a:spcBef>
        <a:spcAft>
          <a:spcPct val="0"/>
        </a:spcAft>
        <a:defRPr sz="4400">
          <a:solidFill>
            <a:schemeClr val="tx2"/>
          </a:solidFill>
          <a:latin typeface="Impact" charset="0"/>
          <a:ea typeface="ＭＳ Ｐゴシック" charset="0"/>
        </a:defRPr>
      </a:lvl4pPr>
      <a:lvl5pPr algn="ctr" rtl="0" eaLnBrk="0" fontAlgn="base" hangingPunct="0">
        <a:spcBef>
          <a:spcPct val="0"/>
        </a:spcBef>
        <a:spcAft>
          <a:spcPct val="0"/>
        </a:spcAft>
        <a:defRPr sz="4400">
          <a:solidFill>
            <a:schemeClr val="tx2"/>
          </a:solidFill>
          <a:latin typeface="Impact" charset="0"/>
          <a:ea typeface="ＭＳ Ｐゴシック" charset="0"/>
        </a:defRPr>
      </a:lvl5pPr>
      <a:lvl6pPr marL="457082" algn="ctr" rtl="0" eaLnBrk="0" fontAlgn="base" hangingPunct="0">
        <a:spcBef>
          <a:spcPct val="0"/>
        </a:spcBef>
        <a:spcAft>
          <a:spcPct val="0"/>
        </a:spcAft>
        <a:defRPr sz="4400">
          <a:solidFill>
            <a:schemeClr val="tx2"/>
          </a:solidFill>
          <a:latin typeface="Impact" charset="0"/>
          <a:ea typeface="ＭＳ Ｐゴシック" charset="0"/>
        </a:defRPr>
      </a:lvl6pPr>
      <a:lvl7pPr marL="914165" algn="ctr" rtl="0" eaLnBrk="0" fontAlgn="base" hangingPunct="0">
        <a:spcBef>
          <a:spcPct val="0"/>
        </a:spcBef>
        <a:spcAft>
          <a:spcPct val="0"/>
        </a:spcAft>
        <a:defRPr sz="4400">
          <a:solidFill>
            <a:schemeClr val="tx2"/>
          </a:solidFill>
          <a:latin typeface="Impact" charset="0"/>
          <a:ea typeface="ＭＳ Ｐゴシック" charset="0"/>
        </a:defRPr>
      </a:lvl7pPr>
      <a:lvl8pPr marL="1371250" algn="ctr" rtl="0" eaLnBrk="0" fontAlgn="base" hangingPunct="0">
        <a:spcBef>
          <a:spcPct val="0"/>
        </a:spcBef>
        <a:spcAft>
          <a:spcPct val="0"/>
        </a:spcAft>
        <a:defRPr sz="4400">
          <a:solidFill>
            <a:schemeClr val="tx2"/>
          </a:solidFill>
          <a:latin typeface="Impact" charset="0"/>
          <a:ea typeface="ＭＳ Ｐゴシック" charset="0"/>
        </a:defRPr>
      </a:lvl8pPr>
      <a:lvl9pPr marL="1828332" algn="ctr" rtl="0" eaLnBrk="0" fontAlgn="base" hangingPunct="0">
        <a:spcBef>
          <a:spcPct val="0"/>
        </a:spcBef>
        <a:spcAft>
          <a:spcPct val="0"/>
        </a:spcAft>
        <a:defRPr sz="4400">
          <a:solidFill>
            <a:schemeClr val="tx2"/>
          </a:solidFill>
          <a:latin typeface="Impact" charset="0"/>
          <a:ea typeface="ＭＳ Ｐゴシック" charset="0"/>
        </a:defRPr>
      </a:lvl9pPr>
    </p:titleStyle>
    <p:bodyStyle>
      <a:lvl1pPr marL="231715" indent="-231715" algn="l" rtl="0" eaLnBrk="0" fontAlgn="base" hangingPunct="0">
        <a:spcBef>
          <a:spcPct val="20000"/>
        </a:spcBef>
        <a:spcAft>
          <a:spcPct val="0"/>
        </a:spcAft>
        <a:buClr>
          <a:schemeClr val="tx2"/>
        </a:buClr>
        <a:buChar char="•"/>
        <a:defRPr sz="3200" b="1" i="0">
          <a:solidFill>
            <a:schemeClr val="tx1"/>
          </a:solidFill>
          <a:latin typeface="Arial" panose="020B0604020202020204" pitchFamily="34" charset="0"/>
          <a:ea typeface="+mn-ea"/>
          <a:cs typeface="Arial" panose="020B0604020202020204" pitchFamily="34" charset="0"/>
        </a:defRPr>
      </a:lvl1pPr>
      <a:lvl2pPr marL="630077" indent="-172993" algn="l" rtl="0" eaLnBrk="0" fontAlgn="base" hangingPunct="0">
        <a:spcBef>
          <a:spcPct val="20000"/>
        </a:spcBef>
        <a:spcAft>
          <a:spcPct val="0"/>
        </a:spcAft>
        <a:buClr>
          <a:schemeClr val="accent1"/>
        </a:buClr>
        <a:buChar char="•"/>
        <a:defRPr sz="2800" b="1" i="0">
          <a:solidFill>
            <a:schemeClr val="tx1"/>
          </a:solidFill>
          <a:latin typeface="Arial" panose="020B0604020202020204" pitchFamily="34" charset="0"/>
          <a:ea typeface="+mn-ea"/>
          <a:cs typeface="Arial" panose="020B0604020202020204" pitchFamily="34" charset="0"/>
        </a:defRPr>
      </a:lvl2pPr>
      <a:lvl3pPr marL="1080811" indent="-166645" algn="l" rtl="0" eaLnBrk="0" fontAlgn="base" hangingPunct="0">
        <a:spcBef>
          <a:spcPct val="20000"/>
        </a:spcBef>
        <a:spcAft>
          <a:spcPct val="0"/>
        </a:spcAft>
        <a:buClr>
          <a:schemeClr val="folHlink"/>
        </a:buClr>
        <a:buChar char="•"/>
        <a:defRPr sz="2400" b="1" i="0">
          <a:solidFill>
            <a:schemeClr val="tx1"/>
          </a:solidFill>
          <a:latin typeface="Arial" panose="020B0604020202020204" pitchFamily="34" charset="0"/>
          <a:ea typeface="+mn-ea"/>
          <a:cs typeface="Arial" panose="020B0604020202020204" pitchFamily="34" charset="0"/>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defRPr sz="1400" b="1" i="0">
                <a:latin typeface="Arial" panose="020B0604020202020204" pitchFamily="34" charset="0"/>
              </a:defRPr>
            </a:lvl1pPr>
          </a:lstStyle>
          <a:p>
            <a:pPr algn="l" eaLnBrk="0" hangingPunct="0"/>
            <a:endParaRPr lang="en-US" dirty="0">
              <a:solidFill>
                <a:srgbClr val="000000"/>
              </a:solidFill>
            </a:endParaRPr>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ctr">
              <a:defRPr sz="1400" b="1" i="0">
                <a:latin typeface="Arial" panose="020B0604020202020204" pitchFamily="34" charset="0"/>
              </a:defRPr>
            </a:lvl1pPr>
          </a:lstStyle>
          <a:p>
            <a:pPr eaLnBrk="0" hangingPunct="0"/>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r">
              <a:defRPr sz="1400" b="1" i="0">
                <a:latin typeface="Arial" panose="020B0604020202020204" pitchFamily="34" charset="0"/>
              </a:defRPr>
            </a:lvl1pPr>
          </a:lstStyle>
          <a:p>
            <a:pPr eaLnBrk="0" hangingPunct="0"/>
            <a:fld id="{AAC67D26-C96F-9949-AF24-D449B9EA077B}" type="slidenum">
              <a:rPr lang="en-US" smtClean="0">
                <a:solidFill>
                  <a:srgbClr val="000000"/>
                </a:solidFill>
              </a:rPr>
              <a:pPr eaLnBrk="0" hangingPunct="0"/>
              <a:t>‹#›</a:t>
            </a:fld>
            <a:endParaRPr lang="en-US" dirty="0">
              <a:solidFill>
                <a:srgbClr val="000000"/>
              </a:solidFill>
            </a:endParaRPr>
          </a:p>
        </p:txBody>
      </p:sp>
    </p:spTree>
    <p:extLst>
      <p:ext uri="{BB962C8B-B14F-4D97-AF65-F5344CB8AC3E}">
        <p14:creationId xmlns:p14="http://schemas.microsoft.com/office/powerpoint/2010/main" val="3964506443"/>
      </p:ext>
    </p:extLst>
  </p:cSld>
  <p:clrMap bg1="lt1" tx1="dk1" bg2="lt2" tx2="dk2" accent1="accent1" accent2="accent2" accent3="accent3" accent4="accent4" accent5="accent5" accent6="accent6" hlink="hlink" folHlink="folHlink"/>
  <p:sldLayoutIdLst>
    <p:sldLayoutId id="2147485806" r:id="rId1"/>
    <p:sldLayoutId id="2147485807" r:id="rId2"/>
    <p:sldLayoutId id="2147485808" r:id="rId3"/>
    <p:sldLayoutId id="2147485809" r:id="rId4"/>
    <p:sldLayoutId id="2147485810" r:id="rId5"/>
    <p:sldLayoutId id="2147485811" r:id="rId6"/>
    <p:sldLayoutId id="2147485812" r:id="rId7"/>
    <p:sldLayoutId id="2147485813" r:id="rId8"/>
    <p:sldLayoutId id="2147485814" r:id="rId9"/>
    <p:sldLayoutId id="2147485815" r:id="rId10"/>
    <p:sldLayoutId id="2147485816" r:id="rId11"/>
  </p:sldLayoutIdLst>
  <p:txStyles>
    <p:titleStyle>
      <a:lvl1pPr algn="ctr" rtl="0" fontAlgn="base">
        <a:spcBef>
          <a:spcPct val="0"/>
        </a:spcBef>
        <a:spcAft>
          <a:spcPct val="0"/>
        </a:spcAft>
        <a:defRPr sz="4400" b="1" i="0">
          <a:solidFill>
            <a:schemeClr val="tx2"/>
          </a:solidFill>
          <a:latin typeface="Arial" panose="020B0604020202020204" pitchFamily="34" charset="0"/>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813" indent="-342813" algn="l" rtl="0" fontAlgn="base">
        <a:spcBef>
          <a:spcPct val="20000"/>
        </a:spcBef>
        <a:spcAft>
          <a:spcPct val="0"/>
        </a:spcAft>
        <a:buChar char="•"/>
        <a:defRPr sz="3200" b="1" i="0">
          <a:solidFill>
            <a:schemeClr val="tx1"/>
          </a:solidFill>
          <a:latin typeface="Arial" panose="020B0604020202020204" pitchFamily="34" charset="0"/>
          <a:ea typeface="+mn-ea"/>
          <a:cs typeface="+mn-cs"/>
        </a:defRPr>
      </a:lvl1pPr>
      <a:lvl2pPr marL="742760" indent="-285677" algn="l" rtl="0" fontAlgn="base">
        <a:spcBef>
          <a:spcPct val="20000"/>
        </a:spcBef>
        <a:spcAft>
          <a:spcPct val="0"/>
        </a:spcAft>
        <a:buChar char="–"/>
        <a:defRPr sz="2800" b="1" i="0">
          <a:solidFill>
            <a:schemeClr val="tx1"/>
          </a:solidFill>
          <a:latin typeface="Arial" panose="020B0604020202020204" pitchFamily="34" charset="0"/>
          <a:ea typeface="+mn-ea"/>
        </a:defRPr>
      </a:lvl2pPr>
      <a:lvl3pPr marL="1142706" indent="-228541" algn="l" rtl="0" fontAlgn="base">
        <a:spcBef>
          <a:spcPct val="20000"/>
        </a:spcBef>
        <a:spcAft>
          <a:spcPct val="0"/>
        </a:spcAft>
        <a:buChar char="•"/>
        <a:defRPr sz="2400" b="1" i="0">
          <a:solidFill>
            <a:schemeClr val="tx1"/>
          </a:solidFill>
          <a:latin typeface="Arial" panose="020B0604020202020204" pitchFamily="34" charset="0"/>
          <a:ea typeface="+mn-ea"/>
        </a:defRPr>
      </a:lvl3pPr>
      <a:lvl4pPr marL="1599790" indent="-228541" algn="l" rtl="0" fontAlgn="base">
        <a:spcBef>
          <a:spcPct val="20000"/>
        </a:spcBef>
        <a:spcAft>
          <a:spcPct val="0"/>
        </a:spcAft>
        <a:buChar char="–"/>
        <a:defRPr sz="2000" b="1" i="0">
          <a:solidFill>
            <a:schemeClr val="tx1"/>
          </a:solidFill>
          <a:latin typeface="Arial" panose="020B0604020202020204" pitchFamily="34" charset="0"/>
          <a:ea typeface="+mn-ea"/>
        </a:defRPr>
      </a:lvl4pPr>
      <a:lvl5pPr marL="2056875" indent="-228541" algn="l" rtl="0" fontAlgn="base">
        <a:spcBef>
          <a:spcPct val="20000"/>
        </a:spcBef>
        <a:spcAft>
          <a:spcPct val="0"/>
        </a:spcAft>
        <a:buChar char="»"/>
        <a:defRPr sz="2000" b="1" i="0">
          <a:solidFill>
            <a:schemeClr val="tx1"/>
          </a:solidFill>
          <a:latin typeface="Arial" panose="020B0604020202020204" pitchFamily="34" charset="0"/>
          <a:ea typeface="+mn-ea"/>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eaLnBrk="1" hangingPunct="1">
              <a:defRPr sz="1400">
                <a:latin typeface="Times New Roman" charset="0"/>
              </a:defRPr>
            </a:lvl1pPr>
          </a:lstStyle>
          <a:p>
            <a:pPr algn="l"/>
            <a:endParaRPr lang="en-US" b="0">
              <a:solidFill>
                <a:srgbClr val="000000"/>
              </a:solidFill>
            </a:endParaRPr>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r" eaLnBrk="1" hangingPunct="1">
              <a:defRPr sz="1800">
                <a:solidFill>
                  <a:schemeClr val="bg1"/>
                </a:solidFill>
                <a:latin typeface="Times New Roman" charset="0"/>
              </a:defRPr>
            </a:lvl1pPr>
          </a:lstStyle>
          <a:p>
            <a:r>
              <a:rPr lang="en-US" b="0">
                <a:solidFill>
                  <a:srgbClr val="FFFFFF"/>
                </a:solidFill>
              </a:rPr>
              <a:t>Source</a:t>
            </a:r>
            <a:endParaRPr lang="en-US" sz="1400" b="0">
              <a:solidFill>
                <a:srgbClr val="FFFFFF"/>
              </a:solidFill>
            </a:endParaRPr>
          </a:p>
        </p:txBody>
      </p:sp>
    </p:spTree>
    <p:extLst>
      <p:ext uri="{BB962C8B-B14F-4D97-AF65-F5344CB8AC3E}">
        <p14:creationId xmlns:p14="http://schemas.microsoft.com/office/powerpoint/2010/main" val="1851917130"/>
      </p:ext>
    </p:extLst>
  </p:cSld>
  <p:clrMap bg1="lt1" tx1="dk1" bg2="lt2" tx2="dk2" accent1="accent1" accent2="accent2" accent3="accent3" accent4="accent4" accent5="accent5" accent6="accent6" hlink="hlink" folHlink="folHlink"/>
  <p:sldLayoutIdLst>
    <p:sldLayoutId id="2147485818" r:id="rId1"/>
    <p:sldLayoutId id="2147485819" r:id="rId2"/>
    <p:sldLayoutId id="2147485820" r:id="rId3"/>
    <p:sldLayoutId id="2147485821" r:id="rId4"/>
    <p:sldLayoutId id="2147485822" r:id="rId5"/>
    <p:sldLayoutId id="2147485823" r:id="rId6"/>
    <p:sldLayoutId id="2147485824" r:id="rId7"/>
    <p:sldLayoutId id="2147485825" r:id="rId8"/>
    <p:sldLayoutId id="2147485826" r:id="rId9"/>
    <p:sldLayoutId id="2147485827" r:id="rId10"/>
    <p:sldLayoutId id="2147485828" r:id="rId11"/>
  </p:sldLayoutIdLst>
  <p:txStyles>
    <p:titleStyle>
      <a:lvl1pPr algn="ctr" rtl="0" fontAlgn="base">
        <a:spcBef>
          <a:spcPct val="0"/>
        </a:spcBef>
        <a:spcAft>
          <a:spcPct val="0"/>
        </a:spcAft>
        <a:defRPr sz="4000" b="1" i="0">
          <a:solidFill>
            <a:schemeClr val="bg1"/>
          </a:solidFill>
          <a:latin typeface="Arial" panose="020B0604020202020204" pitchFamily="34" charset="0"/>
          <a:ea typeface="+mj-ea"/>
          <a:cs typeface="Arial" panose="020B0604020202020204" pitchFamily="34" charset="0"/>
        </a:defRPr>
      </a:lvl1pPr>
      <a:lvl2pPr algn="ctr" rtl="0" fontAlgn="base">
        <a:spcBef>
          <a:spcPct val="0"/>
        </a:spcBef>
        <a:spcAft>
          <a:spcPct val="0"/>
        </a:spcAft>
        <a:defRPr sz="4000" b="1">
          <a:solidFill>
            <a:schemeClr val="bg1"/>
          </a:solidFill>
          <a:latin typeface="Arial" charset="0"/>
          <a:ea typeface="ＭＳ Ｐゴシック" charset="0"/>
        </a:defRPr>
      </a:lvl2pPr>
      <a:lvl3pPr algn="ctr" rtl="0" fontAlgn="base">
        <a:spcBef>
          <a:spcPct val="0"/>
        </a:spcBef>
        <a:spcAft>
          <a:spcPct val="0"/>
        </a:spcAft>
        <a:defRPr sz="4000" b="1">
          <a:solidFill>
            <a:schemeClr val="bg1"/>
          </a:solidFill>
          <a:latin typeface="Arial" charset="0"/>
          <a:ea typeface="ＭＳ Ｐゴシック" charset="0"/>
        </a:defRPr>
      </a:lvl3pPr>
      <a:lvl4pPr algn="ctr" rtl="0" fontAlgn="base">
        <a:spcBef>
          <a:spcPct val="0"/>
        </a:spcBef>
        <a:spcAft>
          <a:spcPct val="0"/>
        </a:spcAft>
        <a:defRPr sz="4000" b="1">
          <a:solidFill>
            <a:schemeClr val="bg1"/>
          </a:solidFill>
          <a:latin typeface="Arial" charset="0"/>
          <a:ea typeface="ＭＳ Ｐゴシック" charset="0"/>
        </a:defRPr>
      </a:lvl4pPr>
      <a:lvl5pPr algn="ctr" rtl="0" fontAlgn="base">
        <a:spcBef>
          <a:spcPct val="0"/>
        </a:spcBef>
        <a:spcAft>
          <a:spcPct val="0"/>
        </a:spcAft>
        <a:defRPr sz="4000" b="1">
          <a:solidFill>
            <a:schemeClr val="bg1"/>
          </a:solidFill>
          <a:latin typeface="Arial" charset="0"/>
          <a:ea typeface="ＭＳ Ｐゴシック" charset="0"/>
        </a:defRPr>
      </a:lvl5pPr>
      <a:lvl6pPr marL="457082" algn="ctr" rtl="0" fontAlgn="base">
        <a:spcBef>
          <a:spcPct val="0"/>
        </a:spcBef>
        <a:spcAft>
          <a:spcPct val="0"/>
        </a:spcAft>
        <a:defRPr sz="4000" b="1">
          <a:solidFill>
            <a:schemeClr val="bg1"/>
          </a:solidFill>
          <a:latin typeface="Arial" charset="0"/>
          <a:ea typeface="ＭＳ Ｐゴシック" charset="0"/>
        </a:defRPr>
      </a:lvl6pPr>
      <a:lvl7pPr marL="914165" algn="ctr" rtl="0" fontAlgn="base">
        <a:spcBef>
          <a:spcPct val="0"/>
        </a:spcBef>
        <a:spcAft>
          <a:spcPct val="0"/>
        </a:spcAft>
        <a:defRPr sz="4000" b="1">
          <a:solidFill>
            <a:schemeClr val="bg1"/>
          </a:solidFill>
          <a:latin typeface="Arial" charset="0"/>
          <a:ea typeface="ＭＳ Ｐゴシック" charset="0"/>
        </a:defRPr>
      </a:lvl7pPr>
      <a:lvl8pPr marL="1371250" algn="ctr" rtl="0" fontAlgn="base">
        <a:spcBef>
          <a:spcPct val="0"/>
        </a:spcBef>
        <a:spcAft>
          <a:spcPct val="0"/>
        </a:spcAft>
        <a:defRPr sz="4000" b="1">
          <a:solidFill>
            <a:schemeClr val="bg1"/>
          </a:solidFill>
          <a:latin typeface="Arial" charset="0"/>
          <a:ea typeface="ＭＳ Ｐゴシック" charset="0"/>
        </a:defRPr>
      </a:lvl8pPr>
      <a:lvl9pPr marL="1828332" algn="ctr" rtl="0" fontAlgn="base">
        <a:spcBef>
          <a:spcPct val="0"/>
        </a:spcBef>
        <a:spcAft>
          <a:spcPct val="0"/>
        </a:spcAft>
        <a:defRPr sz="4000" b="1">
          <a:solidFill>
            <a:schemeClr val="bg1"/>
          </a:solidFill>
          <a:latin typeface="Arial" charset="0"/>
          <a:ea typeface="ＭＳ Ｐゴシック" charset="0"/>
        </a:defRPr>
      </a:lvl9pPr>
    </p:titleStyle>
    <p:bodyStyle>
      <a:lvl1pPr marL="342813" indent="-342813" algn="l" rtl="0" fontAlgn="base">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760" indent="-285677" algn="l" rtl="0" fontAlgn="base">
        <a:spcBef>
          <a:spcPct val="20000"/>
        </a:spcBef>
        <a:spcAft>
          <a:spcPct val="0"/>
        </a:spcAft>
        <a:buChar char="–"/>
        <a:defRPr sz="3200" b="1" i="0">
          <a:solidFill>
            <a:schemeClr val="bg1"/>
          </a:solidFill>
          <a:latin typeface="Arial" panose="020B0604020202020204" pitchFamily="34" charset="0"/>
          <a:ea typeface="+mn-ea"/>
          <a:cs typeface="Arial" panose="020B0604020202020204" pitchFamily="34" charset="0"/>
        </a:defRPr>
      </a:lvl2pPr>
      <a:lvl3pPr marL="1142706" indent="-228541" algn="l" rtl="0" fontAlgn="base">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790" indent="-228541" algn="l" rtl="0" fontAlgn="base">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875" indent="-228541" algn="l" rtl="0" fontAlgn="base">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959" indent="-228541" algn="l" rtl="0" fontAlgn="base">
        <a:spcBef>
          <a:spcPct val="20000"/>
        </a:spcBef>
        <a:spcAft>
          <a:spcPct val="0"/>
        </a:spcAft>
        <a:buChar char="»"/>
        <a:defRPr sz="2000">
          <a:solidFill>
            <a:schemeClr val="tx1"/>
          </a:solidFill>
          <a:latin typeface="Times New Roman" charset="0"/>
          <a:ea typeface="+mn-ea"/>
        </a:defRPr>
      </a:lvl6pPr>
      <a:lvl7pPr marL="2971040" indent="-228541" algn="l" rtl="0" fontAlgn="base">
        <a:spcBef>
          <a:spcPct val="20000"/>
        </a:spcBef>
        <a:spcAft>
          <a:spcPct val="0"/>
        </a:spcAft>
        <a:buChar char="»"/>
        <a:defRPr sz="2000">
          <a:solidFill>
            <a:schemeClr val="tx1"/>
          </a:solidFill>
          <a:latin typeface="Times New Roman" charset="0"/>
          <a:ea typeface="+mn-ea"/>
        </a:defRPr>
      </a:lvl7pPr>
      <a:lvl8pPr marL="3428124" indent="-228541" algn="l" rtl="0" fontAlgn="base">
        <a:spcBef>
          <a:spcPct val="20000"/>
        </a:spcBef>
        <a:spcAft>
          <a:spcPct val="0"/>
        </a:spcAft>
        <a:buChar char="»"/>
        <a:defRPr sz="2000">
          <a:solidFill>
            <a:schemeClr val="tx1"/>
          </a:solidFill>
          <a:latin typeface="Times New Roman" charset="0"/>
          <a:ea typeface="+mn-ea"/>
        </a:defRPr>
      </a:lvl8pPr>
      <a:lvl9pPr marL="3885205" indent="-228541" algn="l" rtl="0" fontAlgn="base">
        <a:spcBef>
          <a:spcPct val="20000"/>
        </a:spcBef>
        <a:spcAft>
          <a:spcPct val="0"/>
        </a:spcAft>
        <a:buChar char="»"/>
        <a:defRPr sz="2000">
          <a:solidFill>
            <a:schemeClr val="tx1"/>
          </a:solidFill>
          <a:latin typeface="Times New Roman" charset="0"/>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90850" name="Rectangle 2"/>
          <p:cNvSpPr>
            <a:spLocks noGrp="1" noChangeArrowheads="1"/>
          </p:cNvSpPr>
          <p:nvPr>
            <p:ph type="title"/>
          </p:nvPr>
        </p:nvSpPr>
        <p:spPr bwMode="auto">
          <a:xfrm>
            <a:off x="0" y="609600"/>
            <a:ext cx="9144000" cy="1143000"/>
          </a:xfrm>
          <a:prstGeom prst="rect">
            <a:avLst/>
          </a:prstGeom>
          <a:noFill/>
          <a:ln>
            <a:noFill/>
          </a:ln>
          <a:effectLst>
            <a:outerShdw blurRad="25400" dist="25399" dir="2700000" algn="ctr" rotWithShape="0">
              <a:srgbClr val="000000">
                <a:alpha val="99962"/>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90851" name="Rectangle 3"/>
          <p:cNvSpPr>
            <a:spLocks noGrp="1" noChangeArrowheads="1"/>
          </p:cNvSpPr>
          <p:nvPr>
            <p:ph type="body" idx="1"/>
          </p:nvPr>
        </p:nvSpPr>
        <p:spPr bwMode="auto">
          <a:xfrm>
            <a:off x="0" y="1981200"/>
            <a:ext cx="9144000" cy="4114800"/>
          </a:xfrm>
          <a:prstGeom prst="rect">
            <a:avLst/>
          </a:prstGeom>
          <a:noFill/>
          <a:ln>
            <a:noFill/>
          </a:ln>
          <a:effectLst>
            <a:outerShdw blurRad="25400" dist="25399" dir="2700000" algn="ctr" rotWithShape="0">
              <a:srgbClr val="000000">
                <a:alpha val="99962"/>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0852"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defRPr sz="1400">
                <a:latin typeface="+mn-lt"/>
              </a:defRPr>
            </a:lvl1pPr>
          </a:lstStyle>
          <a:p>
            <a:pPr algn="l" eaLnBrk="0" hangingPunct="0"/>
            <a:endParaRPr lang="en-US" b="0">
              <a:solidFill>
                <a:srgbClr val="FFFFFF"/>
              </a:solidFill>
              <a:latin typeface="Tahoma"/>
            </a:endParaRPr>
          </a:p>
        </p:txBody>
      </p:sp>
      <p:sp>
        <p:nvSpPr>
          <p:cNvPr id="590853" name="Rectangle 5"/>
          <p:cNvSpPr>
            <a:spLocks noGrp="1" noChangeArrowheads="1"/>
          </p:cNvSpPr>
          <p:nvPr>
            <p:ph type="ftr" sz="quarter" idx="3"/>
          </p:nvPr>
        </p:nvSpPr>
        <p:spPr bwMode="auto">
          <a:xfrm>
            <a:off x="3124201"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ctr">
              <a:defRPr sz="1400">
                <a:latin typeface="+mn-lt"/>
              </a:defRPr>
            </a:lvl1pPr>
          </a:lstStyle>
          <a:p>
            <a:pPr eaLnBrk="0" hangingPunct="0"/>
            <a:endParaRPr lang="en-US" b="0">
              <a:solidFill>
                <a:srgbClr val="FFFFFF"/>
              </a:solidFill>
              <a:latin typeface="Tahoma"/>
            </a:endParaRPr>
          </a:p>
        </p:txBody>
      </p:sp>
      <p:sp>
        <p:nvSpPr>
          <p:cNvPr id="590854"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r">
              <a:defRPr sz="1400">
                <a:latin typeface="+mn-lt"/>
              </a:defRPr>
            </a:lvl1pPr>
          </a:lstStyle>
          <a:p>
            <a:pPr eaLnBrk="0" hangingPunct="0"/>
            <a:fld id="{AC04C741-ACEA-9249-9A4B-740D6FCE2146}" type="slidenum">
              <a:rPr lang="en-US" b="0" smtClean="0">
                <a:solidFill>
                  <a:srgbClr val="FFFFFF"/>
                </a:solidFill>
                <a:latin typeface="Tahoma"/>
              </a:rPr>
              <a:pPr eaLnBrk="0" hangingPunct="0"/>
              <a:t>‹#›</a:t>
            </a:fld>
            <a:endParaRPr lang="en-US" b="0">
              <a:solidFill>
                <a:srgbClr val="FFFFFF"/>
              </a:solidFill>
              <a:latin typeface="Tahoma"/>
            </a:endParaRPr>
          </a:p>
        </p:txBody>
      </p:sp>
    </p:spTree>
    <p:extLst>
      <p:ext uri="{BB962C8B-B14F-4D97-AF65-F5344CB8AC3E}">
        <p14:creationId xmlns:p14="http://schemas.microsoft.com/office/powerpoint/2010/main" val="432090202"/>
      </p:ext>
    </p:extLst>
  </p:cSld>
  <p:clrMap bg1="dk2" tx1="lt1" bg2="dk1" tx2="lt2" accent1="accent1" accent2="accent2" accent3="accent3" accent4="accent4" accent5="accent5" accent6="accent6" hlink="hlink" folHlink="folHlink"/>
  <p:sldLayoutIdLst>
    <p:sldLayoutId id="2147485830" r:id="rId1"/>
    <p:sldLayoutId id="2147485831" r:id="rId2"/>
    <p:sldLayoutId id="2147485832" r:id="rId3"/>
    <p:sldLayoutId id="2147485833" r:id="rId4"/>
    <p:sldLayoutId id="2147485834" r:id="rId5"/>
    <p:sldLayoutId id="2147485835" r:id="rId6"/>
    <p:sldLayoutId id="2147485836" r:id="rId7"/>
    <p:sldLayoutId id="2147485837" r:id="rId8"/>
    <p:sldLayoutId id="2147485838" r:id="rId9"/>
    <p:sldLayoutId id="2147485839" r:id="rId10"/>
    <p:sldLayoutId id="2147485840" r:id="rId11"/>
  </p:sldLayoutIdLst>
  <p:txStyles>
    <p:titleStyle>
      <a:lvl1pPr algn="ctr" rtl="0" fontAlgn="base">
        <a:spcBef>
          <a:spcPct val="0"/>
        </a:spcBef>
        <a:spcAft>
          <a:spcPct val="0"/>
        </a:spcAft>
        <a:defRPr sz="4400" b="1" i="0">
          <a:solidFill>
            <a:schemeClr val="tx2"/>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defRPr>
      </a:lvl1pPr>
      <a:lvl2pPr algn="ctr" rtl="0" fontAlgn="base">
        <a:spcBef>
          <a:spcPct val="0"/>
        </a:spcBef>
        <a:spcAft>
          <a:spcPct val="0"/>
        </a:spcAft>
        <a:defRPr sz="4400" i="1">
          <a:solidFill>
            <a:schemeClr val="tx2"/>
          </a:solidFill>
          <a:latin typeface="Tahoma" charset="0"/>
          <a:ea typeface="ＭＳ Ｐゴシック" charset="0"/>
          <a:cs typeface="ＭＳ Ｐゴシック" charset="0"/>
        </a:defRPr>
      </a:lvl2pPr>
      <a:lvl3pPr algn="ctr" rtl="0" fontAlgn="base">
        <a:spcBef>
          <a:spcPct val="0"/>
        </a:spcBef>
        <a:spcAft>
          <a:spcPct val="0"/>
        </a:spcAft>
        <a:defRPr sz="4400" i="1">
          <a:solidFill>
            <a:schemeClr val="tx2"/>
          </a:solidFill>
          <a:latin typeface="Tahoma" charset="0"/>
          <a:ea typeface="ＭＳ Ｐゴシック" charset="0"/>
          <a:cs typeface="ＭＳ Ｐゴシック" charset="0"/>
        </a:defRPr>
      </a:lvl3pPr>
      <a:lvl4pPr algn="ctr" rtl="0" fontAlgn="base">
        <a:spcBef>
          <a:spcPct val="0"/>
        </a:spcBef>
        <a:spcAft>
          <a:spcPct val="0"/>
        </a:spcAft>
        <a:defRPr sz="4400" i="1">
          <a:solidFill>
            <a:schemeClr val="tx2"/>
          </a:solidFill>
          <a:latin typeface="Tahoma" charset="0"/>
          <a:ea typeface="ＭＳ Ｐゴシック" charset="0"/>
          <a:cs typeface="ＭＳ Ｐゴシック" charset="0"/>
        </a:defRPr>
      </a:lvl4pPr>
      <a:lvl5pPr algn="ctr" rtl="0" fontAlgn="base">
        <a:spcBef>
          <a:spcPct val="0"/>
        </a:spcBef>
        <a:spcAft>
          <a:spcPct val="0"/>
        </a:spcAft>
        <a:defRPr sz="4400" i="1">
          <a:solidFill>
            <a:schemeClr val="tx2"/>
          </a:solidFill>
          <a:latin typeface="Tahoma" charset="0"/>
          <a:ea typeface="ＭＳ Ｐゴシック" charset="0"/>
          <a:cs typeface="ＭＳ Ｐゴシック" charset="0"/>
        </a:defRPr>
      </a:lvl5pPr>
      <a:lvl6pPr marL="457082" algn="ct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165" algn="ct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250" algn="ct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332" algn="ct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813" indent="-342813" algn="l" rtl="0" fontAlgn="base">
        <a:spcBef>
          <a:spcPct val="20000"/>
        </a:spcBef>
        <a:spcAft>
          <a:spcPct val="0"/>
        </a:spcAft>
        <a:buFont typeface="Wingdings" charset="0"/>
        <a:buChar char=""/>
        <a:defRPr sz="32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1pPr>
      <a:lvl2pPr marL="742760" indent="-285677" algn="l" rtl="0" fontAlgn="base">
        <a:spcBef>
          <a:spcPct val="20000"/>
        </a:spcBef>
        <a:spcAft>
          <a:spcPct val="0"/>
        </a:spcAft>
        <a:buFont typeface="Wingdings" charset="0"/>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2pPr>
      <a:lvl3pPr marL="1142706" indent="-228541" algn="l" rtl="0" fontAlgn="base">
        <a:spcBef>
          <a:spcPct val="20000"/>
        </a:spcBef>
        <a:spcAft>
          <a:spcPct val="0"/>
        </a:spcAft>
        <a:buFont typeface="Wingdings" charset="0"/>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3pPr>
      <a:lvl4pPr marL="1599790" indent="-228541" algn="l" rtl="0" fontAlgn="base">
        <a:spcBef>
          <a:spcPct val="20000"/>
        </a:spcBef>
        <a:spcAft>
          <a:spcPct val="0"/>
        </a:spcAft>
        <a:buFont typeface="Wingdings" charset="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4pPr>
      <a:lvl5pPr marL="2056875" indent="-228541" algn="l" rtl="0" fontAlgn="base">
        <a:spcBef>
          <a:spcPct val="20000"/>
        </a:spcBef>
        <a:spcAft>
          <a:spcPct val="0"/>
        </a:spcAft>
        <a:buFont typeface="Wingdings" charset="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5pPr>
      <a:lvl6pPr marL="2513959" indent="-228541" algn="l" rtl="0" fontAlgn="base">
        <a:spcBef>
          <a:spcPct val="20000"/>
        </a:spcBef>
        <a:spcAft>
          <a:spcPct val="0"/>
        </a:spcAft>
        <a:buFont typeface="Wingdings" charset="0"/>
        <a:buChar char=""/>
        <a:defRPr sz="2000">
          <a:solidFill>
            <a:schemeClr val="tx1"/>
          </a:solidFill>
          <a:latin typeface="+mn-lt"/>
          <a:ea typeface="+mn-ea"/>
        </a:defRPr>
      </a:lvl6pPr>
      <a:lvl7pPr marL="2971040" indent="-228541" algn="l" rtl="0" fontAlgn="base">
        <a:spcBef>
          <a:spcPct val="20000"/>
        </a:spcBef>
        <a:spcAft>
          <a:spcPct val="0"/>
        </a:spcAft>
        <a:buFont typeface="Wingdings" charset="0"/>
        <a:buChar char=""/>
        <a:defRPr sz="2000">
          <a:solidFill>
            <a:schemeClr val="tx1"/>
          </a:solidFill>
          <a:latin typeface="+mn-lt"/>
          <a:ea typeface="+mn-ea"/>
        </a:defRPr>
      </a:lvl7pPr>
      <a:lvl8pPr marL="3428124" indent="-228541" algn="l" rtl="0" fontAlgn="base">
        <a:spcBef>
          <a:spcPct val="20000"/>
        </a:spcBef>
        <a:spcAft>
          <a:spcPct val="0"/>
        </a:spcAft>
        <a:buFont typeface="Wingdings" charset="0"/>
        <a:buChar char=""/>
        <a:defRPr sz="2000">
          <a:solidFill>
            <a:schemeClr val="tx1"/>
          </a:solidFill>
          <a:latin typeface="+mn-lt"/>
          <a:ea typeface="+mn-ea"/>
        </a:defRPr>
      </a:lvl8pPr>
      <a:lvl9pPr marL="3885205" indent="-228541" algn="l" rtl="0" fontAlgn="base">
        <a:spcBef>
          <a:spcPct val="20000"/>
        </a:spcBef>
        <a:spcAft>
          <a:spcPct val="0"/>
        </a:spcAft>
        <a:buFont typeface="Wingdings" charset="0"/>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61186" name="Title Placeholder 1"/>
          <p:cNvSpPr>
            <a:spLocks noGrp="1"/>
          </p:cNvSpPr>
          <p:nvPr>
            <p:ph type="title"/>
          </p:nvPr>
        </p:nvSpPr>
        <p:spPr bwMode="auto">
          <a:xfrm>
            <a:off x="457647" y="274588"/>
            <a:ext cx="8228707"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22" tIns="45562" rIns="91122" bIns="45562" numCol="1" anchor="ctr" anchorCtr="0" compatLnSpc="1">
            <a:prstTxWarp prst="textNoShape">
              <a:avLst/>
            </a:prstTxWarp>
          </a:bodyPr>
          <a:lstStyle/>
          <a:p>
            <a:pPr lvl="0"/>
            <a:r>
              <a:rPr lang="en-US" altLang="zh-CN"/>
              <a:t>Click to edit Master title style</a:t>
            </a:r>
          </a:p>
        </p:txBody>
      </p:sp>
      <p:sp>
        <p:nvSpPr>
          <p:cNvPr id="861187" name="Text Placeholder 2"/>
          <p:cNvSpPr>
            <a:spLocks noGrp="1"/>
          </p:cNvSpPr>
          <p:nvPr>
            <p:ph type="body" idx="1"/>
          </p:nvPr>
        </p:nvSpPr>
        <p:spPr bwMode="auto">
          <a:xfrm>
            <a:off x="457647" y="1600697"/>
            <a:ext cx="8228707" cy="45251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22" tIns="45562" rIns="91122" bIns="45562"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4" name="Date Placeholder 3"/>
          <p:cNvSpPr>
            <a:spLocks noGrp="1"/>
          </p:cNvSpPr>
          <p:nvPr>
            <p:ph type="dt" sz="half" idx="2"/>
          </p:nvPr>
        </p:nvSpPr>
        <p:spPr bwMode="auto">
          <a:xfrm>
            <a:off x="457648" y="6356871"/>
            <a:ext cx="2133079" cy="36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22" tIns="45562" rIns="91122" bIns="45562" numCol="1" anchor="ctr" anchorCtr="0" compatLnSpc="1">
            <a:prstTxWarp prst="textNoShape">
              <a:avLst/>
            </a:prstTxWarp>
          </a:bodyPr>
          <a:lstStyle>
            <a:lvl1pPr defTabSz="910692">
              <a:defRPr sz="1200">
                <a:solidFill>
                  <a:srgbClr val="898989"/>
                </a:solidFill>
                <a:latin typeface="Calibri" charset="0"/>
                <a:ea typeface="宋体" charset="0"/>
                <a:cs typeface="宋体" charset="0"/>
              </a:defRPr>
            </a:lvl1pPr>
          </a:lstStyle>
          <a:p>
            <a:pPr algn="l">
              <a:defRPr/>
            </a:pPr>
            <a:endParaRPr lang="en-US" altLang="zh-CN" b="0">
              <a:sym typeface="Times New Roman" charset="0"/>
            </a:endParaRPr>
          </a:p>
        </p:txBody>
      </p:sp>
      <p:sp>
        <p:nvSpPr>
          <p:cNvPr id="5" name="Footer Placeholder 4"/>
          <p:cNvSpPr>
            <a:spLocks noGrp="1"/>
          </p:cNvSpPr>
          <p:nvPr>
            <p:ph type="ftr" sz="quarter" idx="3"/>
          </p:nvPr>
        </p:nvSpPr>
        <p:spPr bwMode="auto">
          <a:xfrm>
            <a:off x="3124325" y="6356871"/>
            <a:ext cx="2895451" cy="36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22" tIns="45562" rIns="91122" bIns="45562" numCol="1" anchor="ctr" anchorCtr="0" compatLnSpc="1">
            <a:prstTxWarp prst="textNoShape">
              <a:avLst/>
            </a:prstTxWarp>
          </a:bodyPr>
          <a:lstStyle>
            <a:lvl1pPr algn="ctr" defTabSz="911059">
              <a:defRPr sz="1200">
                <a:solidFill>
                  <a:srgbClr val="898989"/>
                </a:solidFill>
                <a:latin typeface="+mn-lt"/>
                <a:ea typeface="+mn-ea"/>
                <a:cs typeface="+mn-cs"/>
              </a:defRPr>
            </a:lvl1pPr>
          </a:lstStyle>
          <a:p>
            <a:pPr>
              <a:defRPr/>
            </a:pPr>
            <a:endParaRPr lang="en-US" altLang="zh-CN" b="0">
              <a:latin typeface="Calibri"/>
              <a:ea typeface="宋体"/>
              <a:cs typeface="宋体"/>
              <a:sym typeface="Times New Roman" charset="0"/>
            </a:endParaRPr>
          </a:p>
        </p:txBody>
      </p:sp>
      <p:sp>
        <p:nvSpPr>
          <p:cNvPr id="6" name="Slide Number Placeholder 5"/>
          <p:cNvSpPr>
            <a:spLocks noGrp="1"/>
          </p:cNvSpPr>
          <p:nvPr>
            <p:ph type="sldNum" sz="quarter" idx="4"/>
          </p:nvPr>
        </p:nvSpPr>
        <p:spPr bwMode="auto">
          <a:xfrm>
            <a:off x="6553275" y="6356871"/>
            <a:ext cx="2133079" cy="36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22" tIns="45562" rIns="91122" bIns="45562" numCol="1" anchor="ctr" anchorCtr="0" compatLnSpc="1">
            <a:prstTxWarp prst="textNoShape">
              <a:avLst/>
            </a:prstTxWarp>
          </a:bodyPr>
          <a:lstStyle>
            <a:lvl1pPr algn="r" defTabSz="910692">
              <a:defRPr sz="1200">
                <a:solidFill>
                  <a:srgbClr val="898989"/>
                </a:solidFill>
                <a:latin typeface="Calibri" charset="0"/>
                <a:ea typeface="宋体" charset="0"/>
                <a:cs typeface="宋体" charset="0"/>
              </a:defRPr>
            </a:lvl1pPr>
          </a:lstStyle>
          <a:p>
            <a:pPr>
              <a:defRPr/>
            </a:pPr>
            <a:fld id="{27E042DF-5E19-0D4A-829E-6F127E939DD6}" type="slidenum">
              <a:rPr lang="en-US" altLang="zh-CN" b="0">
                <a:sym typeface="Times New Roman" charset="0"/>
              </a:rPr>
              <a:pPr>
                <a:defRPr/>
              </a:pPr>
              <a:t>‹#›</a:t>
            </a:fld>
            <a:endParaRPr lang="en-US" altLang="zh-CN" b="0">
              <a:sym typeface="Times New Roman" charset="0"/>
            </a:endParaRPr>
          </a:p>
        </p:txBody>
      </p:sp>
    </p:spTree>
    <p:extLst>
      <p:ext uri="{BB962C8B-B14F-4D97-AF65-F5344CB8AC3E}">
        <p14:creationId xmlns:p14="http://schemas.microsoft.com/office/powerpoint/2010/main" val="360806789"/>
      </p:ext>
    </p:extLst>
  </p:cSld>
  <p:clrMap bg1="lt1" tx1="dk1" bg2="lt2" tx2="dk2" accent1="accent1" accent2="accent2" accent3="accent3" accent4="accent4" accent5="accent5" accent6="accent6" hlink="hlink" folHlink="folHlink"/>
  <p:sldLayoutIdLst>
    <p:sldLayoutId id="2147485842" r:id="rId1"/>
    <p:sldLayoutId id="2147485843" r:id="rId2"/>
    <p:sldLayoutId id="2147485844" r:id="rId3"/>
    <p:sldLayoutId id="2147485845" r:id="rId4"/>
    <p:sldLayoutId id="2147485846" r:id="rId5"/>
    <p:sldLayoutId id="2147485847" r:id="rId6"/>
    <p:sldLayoutId id="2147485848" r:id="rId7"/>
    <p:sldLayoutId id="2147485849" r:id="rId8"/>
    <p:sldLayoutId id="2147485850" r:id="rId9"/>
    <p:sldLayoutId id="2147485851" r:id="rId10"/>
    <p:sldLayoutId id="2147485852" r:id="rId11"/>
  </p:sldLayoutIdLst>
  <p:hf sldNum="0" hdr="0" ftr="0" dt="0"/>
  <p:txStyles>
    <p:titleStyle>
      <a:lvl1pPr algn="ctr" defTabSz="910692" rtl="0" eaLnBrk="0" fontAlgn="base" hangingPunct="0">
        <a:spcBef>
          <a:spcPct val="0"/>
        </a:spcBef>
        <a:spcAft>
          <a:spcPct val="0"/>
        </a:spcAft>
        <a:defRPr sz="4400">
          <a:solidFill>
            <a:schemeClr val="tx1"/>
          </a:solidFill>
          <a:latin typeface="+mj-lt"/>
          <a:ea typeface="ＭＳ Ｐゴシック" charset="0"/>
          <a:cs typeface="+mj-cs"/>
        </a:defRPr>
      </a:lvl1pPr>
      <a:lvl2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2pPr>
      <a:lvl3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3pPr>
      <a:lvl4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4pPr>
      <a:lvl5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5pPr>
      <a:lvl6pPr marL="320363" algn="ctr" defTabSz="911059" rtl="0" fontAlgn="base">
        <a:spcBef>
          <a:spcPct val="0"/>
        </a:spcBef>
        <a:spcAft>
          <a:spcPct val="0"/>
        </a:spcAft>
        <a:defRPr sz="4400">
          <a:solidFill>
            <a:schemeClr val="tx1"/>
          </a:solidFill>
          <a:latin typeface="Calibri" charset="0"/>
          <a:ea typeface="宋体" charset="0"/>
          <a:cs typeface="宋体" charset="0"/>
        </a:defRPr>
      </a:lvl6pPr>
      <a:lvl7pPr marL="640739" algn="ctr" defTabSz="911059" rtl="0" fontAlgn="base">
        <a:spcBef>
          <a:spcPct val="0"/>
        </a:spcBef>
        <a:spcAft>
          <a:spcPct val="0"/>
        </a:spcAft>
        <a:defRPr sz="4400">
          <a:solidFill>
            <a:schemeClr val="tx1"/>
          </a:solidFill>
          <a:latin typeface="Calibri" charset="0"/>
          <a:ea typeface="宋体" charset="0"/>
          <a:cs typeface="宋体" charset="0"/>
        </a:defRPr>
      </a:lvl7pPr>
      <a:lvl8pPr marL="961120" algn="ctr" defTabSz="911059" rtl="0" fontAlgn="base">
        <a:spcBef>
          <a:spcPct val="0"/>
        </a:spcBef>
        <a:spcAft>
          <a:spcPct val="0"/>
        </a:spcAft>
        <a:defRPr sz="4400">
          <a:solidFill>
            <a:schemeClr val="tx1"/>
          </a:solidFill>
          <a:latin typeface="Calibri" charset="0"/>
          <a:ea typeface="宋体" charset="0"/>
          <a:cs typeface="宋体" charset="0"/>
        </a:defRPr>
      </a:lvl8pPr>
      <a:lvl9pPr marL="1281488" algn="ctr" defTabSz="911059" rtl="0" fontAlgn="base">
        <a:spcBef>
          <a:spcPct val="0"/>
        </a:spcBef>
        <a:spcAft>
          <a:spcPct val="0"/>
        </a:spcAft>
        <a:defRPr sz="4400">
          <a:solidFill>
            <a:schemeClr val="tx1"/>
          </a:solidFill>
          <a:latin typeface="Calibri" charset="0"/>
          <a:ea typeface="宋体" charset="0"/>
          <a:cs typeface="宋体" charset="0"/>
        </a:defRPr>
      </a:lvl9pPr>
    </p:titleStyle>
    <p:bodyStyle>
      <a:lvl1pPr marL="340683" indent="-340683" algn="l" defTabSz="910692" rtl="0" eaLnBrk="0" fontAlgn="base" hangingPunct="0">
        <a:spcBef>
          <a:spcPct val="20000"/>
        </a:spcBef>
        <a:spcAft>
          <a:spcPct val="0"/>
        </a:spcAft>
        <a:buFont typeface="Arial" charset="0"/>
        <a:buChar char="•"/>
        <a:defRPr sz="3200">
          <a:solidFill>
            <a:schemeClr val="tx1"/>
          </a:solidFill>
          <a:latin typeface="+mn-lt"/>
          <a:ea typeface="ＭＳ Ｐゴシック" charset="0"/>
          <a:cs typeface="+mn-cs"/>
        </a:defRPr>
      </a:lvl1pPr>
      <a:lvl2pPr marL="740354" indent="-283912" algn="l" defTabSz="910692"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38932" indent="-227108" algn="l" defTabSz="910692"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4272" indent="-227108" algn="l" defTabSz="910692"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49622" indent="-227108" algn="l" defTabSz="910692"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370544"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6pPr>
      <a:lvl7pPr marL="2690911"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7pPr>
      <a:lvl8pPr marL="3011307"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8pPr>
      <a:lvl9pPr marL="3331658"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320363" rtl="0" eaLnBrk="1" latinLnBrk="0" hangingPunct="1">
        <a:defRPr sz="1300" kern="1200">
          <a:solidFill>
            <a:schemeClr val="tx1"/>
          </a:solidFill>
          <a:latin typeface="+mn-lt"/>
          <a:ea typeface="+mn-ea"/>
          <a:cs typeface="+mn-cs"/>
        </a:defRPr>
      </a:lvl1pPr>
      <a:lvl2pPr marL="320363" algn="l" defTabSz="320363" rtl="0" eaLnBrk="1" latinLnBrk="0" hangingPunct="1">
        <a:defRPr sz="1300" kern="1200">
          <a:solidFill>
            <a:schemeClr val="tx1"/>
          </a:solidFill>
          <a:latin typeface="+mn-lt"/>
          <a:ea typeface="+mn-ea"/>
          <a:cs typeface="+mn-cs"/>
        </a:defRPr>
      </a:lvl2pPr>
      <a:lvl3pPr marL="640739" algn="l" defTabSz="320363" rtl="0" eaLnBrk="1" latinLnBrk="0" hangingPunct="1">
        <a:defRPr sz="1300" kern="1200">
          <a:solidFill>
            <a:schemeClr val="tx1"/>
          </a:solidFill>
          <a:latin typeface="+mn-lt"/>
          <a:ea typeface="+mn-ea"/>
          <a:cs typeface="+mn-cs"/>
        </a:defRPr>
      </a:lvl3pPr>
      <a:lvl4pPr marL="961120" algn="l" defTabSz="320363" rtl="0" eaLnBrk="1" latinLnBrk="0" hangingPunct="1">
        <a:defRPr sz="1300" kern="1200">
          <a:solidFill>
            <a:schemeClr val="tx1"/>
          </a:solidFill>
          <a:latin typeface="+mn-lt"/>
          <a:ea typeface="+mn-ea"/>
          <a:cs typeface="+mn-cs"/>
        </a:defRPr>
      </a:lvl4pPr>
      <a:lvl5pPr marL="1281488" algn="l" defTabSz="320363" rtl="0" eaLnBrk="1" latinLnBrk="0" hangingPunct="1">
        <a:defRPr sz="1300" kern="1200">
          <a:solidFill>
            <a:schemeClr val="tx1"/>
          </a:solidFill>
          <a:latin typeface="+mn-lt"/>
          <a:ea typeface="+mn-ea"/>
          <a:cs typeface="+mn-cs"/>
        </a:defRPr>
      </a:lvl5pPr>
      <a:lvl6pPr marL="1601870" algn="l" defTabSz="320363" rtl="0" eaLnBrk="1" latinLnBrk="0" hangingPunct="1">
        <a:defRPr sz="1300" kern="1200">
          <a:solidFill>
            <a:schemeClr val="tx1"/>
          </a:solidFill>
          <a:latin typeface="+mn-lt"/>
          <a:ea typeface="+mn-ea"/>
          <a:cs typeface="+mn-cs"/>
        </a:defRPr>
      </a:lvl6pPr>
      <a:lvl7pPr marL="1922233" algn="l" defTabSz="320363" rtl="0" eaLnBrk="1" latinLnBrk="0" hangingPunct="1">
        <a:defRPr sz="1300" kern="1200">
          <a:solidFill>
            <a:schemeClr val="tx1"/>
          </a:solidFill>
          <a:latin typeface="+mn-lt"/>
          <a:ea typeface="+mn-ea"/>
          <a:cs typeface="+mn-cs"/>
        </a:defRPr>
      </a:lvl7pPr>
      <a:lvl8pPr marL="2242611" algn="l" defTabSz="320363" rtl="0" eaLnBrk="1" latinLnBrk="0" hangingPunct="1">
        <a:defRPr sz="1300" kern="1200">
          <a:solidFill>
            <a:schemeClr val="tx1"/>
          </a:solidFill>
          <a:latin typeface="+mn-lt"/>
          <a:ea typeface="+mn-ea"/>
          <a:cs typeface="+mn-cs"/>
        </a:defRPr>
      </a:lvl8pPr>
      <a:lvl9pPr marL="2562987" algn="l" defTabSz="320363" rtl="0" eaLnBrk="1" latinLnBrk="0" hangingPunct="1">
        <a:defRPr sz="13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70658"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659"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a:defRPr sz="1400" b="1" i="0">
                <a:solidFill>
                  <a:srgbClr val="482400"/>
                </a:solidFill>
                <a:latin typeface="Arial" panose="020B0604020202020204" pitchFamily="34" charset="0"/>
              </a:defRPr>
            </a:lvl1pPr>
          </a:lstStyle>
          <a:p>
            <a:fld id="{9166F88A-B281-3544-B767-7C8C4CBF3BCB}" type="datetime1">
              <a:rPr lang="en-US" smtClean="0"/>
              <a:pPr/>
              <a:t>2/26/26</a:t>
            </a:fld>
            <a:endParaRPr lang="en-US" dirty="0"/>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1" i="0">
                <a:solidFill>
                  <a:srgbClr val="482400"/>
                </a:solidFill>
                <a:latin typeface="Arial" panose="020B0604020202020204" pitchFamily="34" charset="0"/>
              </a:defRPr>
            </a:lvl1pPr>
          </a:lstStyle>
          <a:p>
            <a:fld id="{FD05BA76-7E38-B84F-BAA9-FB5F6892E703}" type="slidenum">
              <a:rPr lang="en-US" smtClean="0"/>
              <a:pPr/>
              <a:t>‹#›</a:t>
            </a:fld>
            <a:endParaRPr lang="en-US" dirty="0"/>
          </a:p>
        </p:txBody>
      </p:sp>
      <p:pic>
        <p:nvPicPr>
          <p:cNvPr id="70663"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664"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001"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7082" algn="l" rtl="0" fontAlgn="base">
        <a:spcBef>
          <a:spcPct val="0"/>
        </a:spcBef>
        <a:spcAft>
          <a:spcPct val="0"/>
        </a:spcAft>
        <a:defRPr sz="4400">
          <a:solidFill>
            <a:schemeClr val="tx2"/>
          </a:solidFill>
          <a:latin typeface="Times New Roman" pitchFamily="8" charset="0"/>
        </a:defRPr>
      </a:lvl6pPr>
      <a:lvl7pPr marL="914165" algn="l" rtl="0" fontAlgn="base">
        <a:spcBef>
          <a:spcPct val="0"/>
        </a:spcBef>
        <a:spcAft>
          <a:spcPct val="0"/>
        </a:spcAft>
        <a:defRPr sz="4400">
          <a:solidFill>
            <a:schemeClr val="tx2"/>
          </a:solidFill>
          <a:latin typeface="Times New Roman" pitchFamily="8" charset="0"/>
        </a:defRPr>
      </a:lvl7pPr>
      <a:lvl8pPr marL="1371250" algn="l" rtl="0" fontAlgn="base">
        <a:spcBef>
          <a:spcPct val="0"/>
        </a:spcBef>
        <a:spcAft>
          <a:spcPct val="0"/>
        </a:spcAft>
        <a:defRPr sz="4400">
          <a:solidFill>
            <a:schemeClr val="tx2"/>
          </a:solidFill>
          <a:latin typeface="Times New Roman" pitchFamily="8" charset="0"/>
        </a:defRPr>
      </a:lvl8pPr>
      <a:lvl9pPr marL="1828332" algn="l" rtl="0" fontAlgn="base">
        <a:spcBef>
          <a:spcPct val="0"/>
        </a:spcBef>
        <a:spcAft>
          <a:spcPct val="0"/>
        </a:spcAft>
        <a:defRPr sz="4400">
          <a:solidFill>
            <a:schemeClr val="tx2"/>
          </a:solidFill>
          <a:latin typeface="Times New Roman" pitchFamily="8" charset="0"/>
        </a:defRPr>
      </a:lvl9pPr>
    </p:titleStyle>
    <p:bodyStyle>
      <a:lvl1pPr marL="342813" indent="-342813"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2760" indent="-285677"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2706" indent="-228541" algn="l" rtl="0" eaLnBrk="0" fontAlgn="base" hangingPunct="0">
        <a:spcBef>
          <a:spcPct val="20000"/>
        </a:spcBef>
        <a:spcAft>
          <a:spcPct val="0"/>
        </a:spcAft>
        <a:buChar char="•"/>
        <a:defRPr sz="2400">
          <a:solidFill>
            <a:schemeClr val="tx1"/>
          </a:solidFill>
          <a:latin typeface="+mn-lt"/>
          <a:ea typeface="ＭＳ Ｐゴシック" charset="-128"/>
        </a:defRPr>
      </a:lvl3pPr>
      <a:lvl4pPr marL="1599790"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6875"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3959"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71040"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8124"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85205"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7442"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57443"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5744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a:defRPr sz="1400">
                <a:cs typeface="+mn-cs"/>
              </a:defRPr>
            </a:lvl1pPr>
          </a:lstStyle>
          <a:p>
            <a:pPr eaLnBrk="0" hangingPunct="0">
              <a:defRPr/>
            </a:pPr>
            <a:endParaRPr lang="en-US" b="0">
              <a:solidFill>
                <a:srgbClr val="000000"/>
              </a:solidFill>
              <a:latin typeface="Times New Roman" charset="0"/>
            </a:endParaRPr>
          </a:p>
        </p:txBody>
      </p:sp>
      <p:sp>
        <p:nvSpPr>
          <p:cNvPr id="95744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eaLnBrk="0" hangingPunct="0">
              <a:defRPr/>
            </a:pPr>
            <a:endParaRPr lang="en-US" b="0">
              <a:solidFill>
                <a:srgbClr val="000000"/>
              </a:solidFill>
              <a:latin typeface="Times New Roman" charset="0"/>
            </a:endParaRPr>
          </a:p>
        </p:txBody>
      </p:sp>
      <p:sp>
        <p:nvSpPr>
          <p:cNvPr id="95744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eaLnBrk="0" hangingPunct="0">
              <a:defRPr/>
            </a:pPr>
            <a:fld id="{976D1466-CB11-4E4A-9B65-1C9C819106F7}" type="slidenum">
              <a:rPr lang="en-US" b="0">
                <a:solidFill>
                  <a:srgbClr val="000000"/>
                </a:solidFill>
                <a:latin typeface="Times New Roman" charset="0"/>
              </a:rPr>
              <a:pPr eaLnBrk="0" hangingPunct="0">
                <a:defRPr/>
              </a:pPr>
              <a:t>‹#›</a:t>
            </a:fld>
            <a:endParaRPr lang="en-US" b="0">
              <a:solidFill>
                <a:srgbClr val="000000"/>
              </a:solidFill>
              <a:latin typeface="Times New Roman" charset="0"/>
            </a:endParaRPr>
          </a:p>
        </p:txBody>
      </p:sp>
    </p:spTree>
    <p:extLst>
      <p:ext uri="{BB962C8B-B14F-4D97-AF65-F5344CB8AC3E}">
        <p14:creationId xmlns:p14="http://schemas.microsoft.com/office/powerpoint/2010/main" val="1782960421"/>
      </p:ext>
    </p:extLst>
  </p:cSld>
  <p:clrMap bg1="lt1" tx1="dk1" bg2="lt2" tx2="dk2" accent1="accent1" accent2="accent2" accent3="accent3" accent4="accent4" accent5="accent5" accent6="accent6" hlink="hlink" folHlink="folHlink"/>
  <p:sldLayoutIdLst>
    <p:sldLayoutId id="2147485854" r:id="rId1"/>
    <p:sldLayoutId id="2147485855" r:id="rId2"/>
    <p:sldLayoutId id="2147485856" r:id="rId3"/>
    <p:sldLayoutId id="2147485857" r:id="rId4"/>
    <p:sldLayoutId id="2147485858" r:id="rId5"/>
    <p:sldLayoutId id="2147485859" r:id="rId6"/>
    <p:sldLayoutId id="2147485860" r:id="rId7"/>
    <p:sldLayoutId id="2147485861" r:id="rId8"/>
    <p:sldLayoutId id="2147485862" r:id="rId9"/>
    <p:sldLayoutId id="2147485863" r:id="rId10"/>
    <p:sldLayoutId id="214748586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2744792106"/>
      </p:ext>
    </p:extLst>
  </p:cSld>
  <p:clrMap bg1="dk2" tx1="lt1" bg2="dk1" tx2="lt2" accent1="accent1" accent2="accent2" accent3="accent3" accent4="accent4" accent5="accent5" accent6="accent6" hlink="hlink" folHlink="folHlink"/>
  <p:sldLayoutIdLst>
    <p:sldLayoutId id="2147485866" r:id="rId1"/>
    <p:sldLayoutId id="2147485867" r:id="rId2"/>
    <p:sldLayoutId id="2147485868" r:id="rId3"/>
    <p:sldLayoutId id="2147485869" r:id="rId4"/>
    <p:sldLayoutId id="2147485870" r:id="rId5"/>
    <p:sldLayoutId id="2147485871" r:id="rId6"/>
    <p:sldLayoutId id="2147485872" r:id="rId7"/>
    <p:sldLayoutId id="2147485873" r:id="rId8"/>
    <p:sldLayoutId id="2147485874" r:id="rId9"/>
    <p:sldLayoutId id="2147485875" r:id="rId10"/>
    <p:sldLayoutId id="2147485876" r:id="rId11"/>
  </p:sldLayoutIdLst>
  <p:txStyles>
    <p:titleStyle>
      <a:lvl1pPr algn="ctr" rtl="0" eaLnBrk="0" fontAlgn="base" hangingPunct="0">
        <a:spcBef>
          <a:spcPct val="0"/>
        </a:spcBef>
        <a:spcAft>
          <a:spcPct val="0"/>
        </a:spcAft>
        <a:defRPr sz="4800" b="1" i="0">
          <a:solidFill>
            <a:schemeClr val="tx1"/>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b="1" i="0">
          <a:solidFill>
            <a:schemeClr val="tx1"/>
          </a:solidFill>
          <a:latin typeface="Arial" panose="020B0604020202020204" pitchFamily="34" charset="0"/>
          <a:ea typeface="+mn-ea"/>
          <a:cs typeface="Arial" panose="020B0604020202020204" pitchFamily="34" charset="0"/>
        </a:defRPr>
      </a:lvl1pPr>
      <a:lvl2pPr marL="685800" indent="-336550" algn="l" rtl="0" eaLnBrk="0" fontAlgn="base" hangingPunct="0">
        <a:spcBef>
          <a:spcPts val="600"/>
        </a:spcBef>
        <a:spcAft>
          <a:spcPct val="0"/>
        </a:spcAft>
        <a:buBlip>
          <a:blip r:embed="rId14"/>
        </a:buBlip>
        <a:defRPr sz="2000" b="1" i="0">
          <a:solidFill>
            <a:schemeClr val="tx1"/>
          </a:solidFill>
          <a:latin typeface="Arial" panose="020B0604020202020204" pitchFamily="34" charset="0"/>
          <a:ea typeface="+mn-ea"/>
          <a:cs typeface="Arial" panose="020B0604020202020204" pitchFamily="34" charset="0"/>
        </a:defRPr>
      </a:lvl2pPr>
      <a:lvl3pPr marL="10350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3pPr>
      <a:lvl4pPr marL="1371600" indent="-3365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4pPr>
      <a:lvl5pPr marL="17208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579931790"/>
      </p:ext>
    </p:extLst>
  </p:cSld>
  <p:clrMap bg1="dk2" tx1="lt1" bg2="dk1" tx2="lt2" accent1="accent1" accent2="accent2" accent3="accent3" accent4="accent4" accent5="accent5" accent6="accent6" hlink="hlink" folHlink="folHlink"/>
  <p:sldLayoutIdLst>
    <p:sldLayoutId id="2147485914" r:id="rId1"/>
    <p:sldLayoutId id="2147485915" r:id="rId2"/>
    <p:sldLayoutId id="2147485916" r:id="rId3"/>
    <p:sldLayoutId id="2147485917" r:id="rId4"/>
    <p:sldLayoutId id="2147485918" r:id="rId5"/>
    <p:sldLayoutId id="2147485919" r:id="rId6"/>
    <p:sldLayoutId id="2147485920" r:id="rId7"/>
    <p:sldLayoutId id="2147485921" r:id="rId8"/>
    <p:sldLayoutId id="2147485922" r:id="rId9"/>
    <p:sldLayoutId id="2147485923" r:id="rId10"/>
    <p:sldLayoutId id="2147485924" r:id="rId11"/>
  </p:sldLayoutIdLst>
  <p:txStyles>
    <p:titleStyle>
      <a:lvl1pPr algn="ctr" rtl="0" eaLnBrk="0" fontAlgn="base" hangingPunct="0">
        <a:spcBef>
          <a:spcPct val="0"/>
        </a:spcBef>
        <a:spcAft>
          <a:spcPct val="0"/>
        </a:spcAft>
        <a:defRPr sz="4800" b="1" i="0">
          <a:solidFill>
            <a:schemeClr val="tx1"/>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b="1" i="0">
          <a:solidFill>
            <a:schemeClr val="tx1"/>
          </a:solidFill>
          <a:latin typeface="Arial" panose="020B0604020202020204" pitchFamily="34" charset="0"/>
          <a:ea typeface="+mn-ea"/>
          <a:cs typeface="Arial" panose="020B0604020202020204" pitchFamily="34" charset="0"/>
        </a:defRPr>
      </a:lvl1pPr>
      <a:lvl2pPr marL="685800" indent="-336550" algn="l" rtl="0" eaLnBrk="0" fontAlgn="base" hangingPunct="0">
        <a:spcBef>
          <a:spcPts val="600"/>
        </a:spcBef>
        <a:spcAft>
          <a:spcPct val="0"/>
        </a:spcAft>
        <a:buBlip>
          <a:blip r:embed="rId14"/>
        </a:buBlip>
        <a:defRPr sz="2000" b="1" i="0">
          <a:solidFill>
            <a:schemeClr val="tx1"/>
          </a:solidFill>
          <a:latin typeface="Arial" panose="020B0604020202020204" pitchFamily="34" charset="0"/>
          <a:ea typeface="+mn-ea"/>
          <a:cs typeface="Arial" panose="020B0604020202020204" pitchFamily="34" charset="0"/>
        </a:defRPr>
      </a:lvl2pPr>
      <a:lvl3pPr marL="10350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3pPr>
      <a:lvl4pPr marL="1371600" indent="-3365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4pPr>
      <a:lvl5pPr marL="17208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2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3584025702"/>
      </p:ext>
    </p:extLst>
  </p:cSld>
  <p:clrMap bg1="dk2" tx1="lt1" bg2="dk1" tx2="lt2" accent1="accent1" accent2="accent2" accent3="accent3" accent4="accent4" accent5="accent5" accent6="accent6" hlink="hlink" folHlink="folHlink"/>
  <p:sldLayoutIdLst>
    <p:sldLayoutId id="2147485926" r:id="rId1"/>
    <p:sldLayoutId id="2147485927" r:id="rId2"/>
    <p:sldLayoutId id="2147485928" r:id="rId3"/>
    <p:sldLayoutId id="2147485929" r:id="rId4"/>
    <p:sldLayoutId id="2147485930" r:id="rId5"/>
    <p:sldLayoutId id="2147485931" r:id="rId6"/>
    <p:sldLayoutId id="2147485932" r:id="rId7"/>
    <p:sldLayoutId id="2147485933" r:id="rId8"/>
    <p:sldLayoutId id="2147485934" r:id="rId9"/>
    <p:sldLayoutId id="2147485935" r:id="rId10"/>
    <p:sldLayoutId id="2147485936"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171903806"/>
      </p:ext>
    </p:extLst>
  </p:cSld>
  <p:clrMap bg1="dk2" tx1="lt1" bg2="dk1" tx2="lt2" accent1="accent1" accent2="accent2" accent3="accent3" accent4="accent4" accent5="accent5" accent6="accent6" hlink="hlink" folHlink="folHlink"/>
  <p:sldLayoutIdLst>
    <p:sldLayoutId id="2147485938" r:id="rId1"/>
    <p:sldLayoutId id="2147485939" r:id="rId2"/>
    <p:sldLayoutId id="2147485940" r:id="rId3"/>
    <p:sldLayoutId id="2147485941" r:id="rId4"/>
    <p:sldLayoutId id="2147485942" r:id="rId5"/>
    <p:sldLayoutId id="2147485943" r:id="rId6"/>
    <p:sldLayoutId id="2147485944" r:id="rId7"/>
    <p:sldLayoutId id="2147485945" r:id="rId8"/>
    <p:sldLayoutId id="2147485946" r:id="rId9"/>
    <p:sldLayoutId id="2147485947" r:id="rId10"/>
    <p:sldLayoutId id="2147485948" r:id="rId11"/>
  </p:sldLayoutIdLst>
  <p:txStyles>
    <p:titleStyle>
      <a:lvl1pPr algn="ctr" rtl="0" eaLnBrk="0" fontAlgn="base" hangingPunct="0">
        <a:spcBef>
          <a:spcPct val="0"/>
        </a:spcBef>
        <a:spcAft>
          <a:spcPct val="0"/>
        </a:spcAft>
        <a:defRPr sz="4800" b="1" i="0">
          <a:solidFill>
            <a:schemeClr val="tx1"/>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b="1" i="0">
          <a:solidFill>
            <a:schemeClr val="tx1"/>
          </a:solidFill>
          <a:latin typeface="Arial" panose="020B0604020202020204" pitchFamily="34" charset="0"/>
          <a:ea typeface="+mn-ea"/>
          <a:cs typeface="Arial" panose="020B0604020202020204" pitchFamily="34" charset="0"/>
        </a:defRPr>
      </a:lvl1pPr>
      <a:lvl2pPr marL="685800" indent="-336550" algn="l" rtl="0" eaLnBrk="0" fontAlgn="base" hangingPunct="0">
        <a:spcBef>
          <a:spcPts val="600"/>
        </a:spcBef>
        <a:spcAft>
          <a:spcPct val="0"/>
        </a:spcAft>
        <a:buBlip>
          <a:blip r:embed="rId14"/>
        </a:buBlip>
        <a:defRPr sz="2000" b="1" i="0">
          <a:solidFill>
            <a:schemeClr val="tx1"/>
          </a:solidFill>
          <a:latin typeface="Arial" panose="020B0604020202020204" pitchFamily="34" charset="0"/>
          <a:ea typeface="+mn-ea"/>
          <a:cs typeface="Arial" panose="020B0604020202020204" pitchFamily="34" charset="0"/>
        </a:defRPr>
      </a:lvl2pPr>
      <a:lvl3pPr marL="10350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3pPr>
      <a:lvl4pPr marL="1371600" indent="-3365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4pPr>
      <a:lvl5pPr marL="17208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2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984967304"/>
      </p:ext>
    </p:extLst>
  </p:cSld>
  <p:clrMap bg1="dk2" tx1="lt1" bg2="dk1" tx2="lt2" accent1="accent1" accent2="accent2" accent3="accent3" accent4="accent4" accent5="accent5" accent6="accent6" hlink="hlink" folHlink="folHlink"/>
  <p:sldLayoutIdLst>
    <p:sldLayoutId id="2147485950" r:id="rId1"/>
    <p:sldLayoutId id="2147485951" r:id="rId2"/>
    <p:sldLayoutId id="2147485952" r:id="rId3"/>
    <p:sldLayoutId id="2147485953" r:id="rId4"/>
    <p:sldLayoutId id="2147485954" r:id="rId5"/>
    <p:sldLayoutId id="2147485955" r:id="rId6"/>
    <p:sldLayoutId id="2147485956" r:id="rId7"/>
    <p:sldLayoutId id="2147485957" r:id="rId8"/>
    <p:sldLayoutId id="2147485958" r:id="rId9"/>
    <p:sldLayoutId id="2147485959" r:id="rId10"/>
    <p:sldLayoutId id="2147485960"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3461101417"/>
      </p:ext>
    </p:extLst>
  </p:cSld>
  <p:clrMap bg1="dk2" tx1="lt1" bg2="dk1" tx2="lt2" accent1="accent1" accent2="accent2" accent3="accent3" accent4="accent4" accent5="accent5" accent6="accent6" hlink="hlink" folHlink="folHlink"/>
  <p:sldLayoutIdLst>
    <p:sldLayoutId id="2147485962" r:id="rId1"/>
    <p:sldLayoutId id="2147485963" r:id="rId2"/>
    <p:sldLayoutId id="2147485964" r:id="rId3"/>
    <p:sldLayoutId id="2147485965" r:id="rId4"/>
    <p:sldLayoutId id="2147485966" r:id="rId5"/>
    <p:sldLayoutId id="2147485967" r:id="rId6"/>
    <p:sldLayoutId id="2147485968" r:id="rId7"/>
    <p:sldLayoutId id="2147485969" r:id="rId8"/>
    <p:sldLayoutId id="2147485970" r:id="rId9"/>
    <p:sldLayoutId id="2147485971" r:id="rId10"/>
    <p:sldLayoutId id="2147485972" r:id="rId11"/>
  </p:sldLayoutIdLst>
  <p:txStyles>
    <p:titleStyle>
      <a:lvl1pPr algn="ctr" rtl="0" eaLnBrk="0" fontAlgn="base" hangingPunct="0">
        <a:spcBef>
          <a:spcPct val="0"/>
        </a:spcBef>
        <a:spcAft>
          <a:spcPct val="0"/>
        </a:spcAft>
        <a:defRPr sz="4800" b="1" i="0">
          <a:solidFill>
            <a:schemeClr val="tx1"/>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b="1" i="0">
          <a:solidFill>
            <a:schemeClr val="tx1"/>
          </a:solidFill>
          <a:latin typeface="Arial" panose="020B0604020202020204" pitchFamily="34" charset="0"/>
          <a:ea typeface="+mn-ea"/>
          <a:cs typeface="Arial" panose="020B0604020202020204" pitchFamily="34" charset="0"/>
        </a:defRPr>
      </a:lvl1pPr>
      <a:lvl2pPr marL="685800" indent="-336550" algn="l" rtl="0" eaLnBrk="0" fontAlgn="base" hangingPunct="0">
        <a:spcBef>
          <a:spcPts val="600"/>
        </a:spcBef>
        <a:spcAft>
          <a:spcPct val="0"/>
        </a:spcAft>
        <a:buBlip>
          <a:blip r:embed="rId14"/>
        </a:buBlip>
        <a:defRPr sz="2000" b="1" i="0">
          <a:solidFill>
            <a:schemeClr val="tx1"/>
          </a:solidFill>
          <a:latin typeface="Arial" panose="020B0604020202020204" pitchFamily="34" charset="0"/>
          <a:ea typeface="+mn-ea"/>
          <a:cs typeface="Arial" panose="020B0604020202020204" pitchFamily="34" charset="0"/>
        </a:defRPr>
      </a:lvl2pPr>
      <a:lvl3pPr marL="10350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3pPr>
      <a:lvl4pPr marL="1371600" indent="-3365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4pPr>
      <a:lvl5pPr marL="17208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89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9126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a:defRPr sz="1400" b="1" i="0">
                <a:latin typeface="Arial" panose="020B0604020202020204" pitchFamily="34" charset="0"/>
                <a:cs typeface="+mn-cs"/>
              </a:defRPr>
            </a:lvl1pPr>
          </a:lstStyle>
          <a:p>
            <a:pPr eaLnBrk="0" hangingPunct="0">
              <a:defRPr/>
            </a:pPr>
            <a:endParaRPr lang="en-US" dirty="0">
              <a:solidFill>
                <a:srgbClr val="000000"/>
              </a:solidFill>
            </a:endParaRPr>
          </a:p>
        </p:txBody>
      </p:sp>
      <p:sp>
        <p:nvSpPr>
          <p:cNvPr id="129126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cs typeface="+mn-cs"/>
              </a:defRPr>
            </a:lvl1pPr>
          </a:lstStyle>
          <a:p>
            <a:pPr eaLnBrk="0" hangingPunct="0">
              <a:defRPr/>
            </a:pPr>
            <a:endParaRPr lang="en-US" dirty="0">
              <a:solidFill>
                <a:srgbClr val="000000"/>
              </a:solidFill>
            </a:endParaRPr>
          </a:p>
        </p:txBody>
      </p:sp>
      <p:sp>
        <p:nvSpPr>
          <p:cNvPr id="129127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mn-cs"/>
              </a:defRPr>
            </a:lvl1pPr>
          </a:lstStyle>
          <a:p>
            <a:pPr eaLnBrk="0" hangingPunct="0">
              <a:defRPr/>
            </a:pPr>
            <a:fld id="{35B1C1F3-C43B-B94D-896E-C0AFD63C1318}"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824192050"/>
      </p:ext>
    </p:extLst>
  </p:cSld>
  <p:clrMap bg1="lt1" tx1="dk1" bg2="lt2" tx2="dk2" accent1="accent1" accent2="accent2" accent3="accent3" accent4="accent4" accent5="accent5" accent6="accent6" hlink="hlink" folHlink="folHlink"/>
  <p:sldLayoutIdLst>
    <p:sldLayoutId id="2147485974" r:id="rId1"/>
    <p:sldLayoutId id="2147485975" r:id="rId2"/>
    <p:sldLayoutId id="2147485976" r:id="rId3"/>
    <p:sldLayoutId id="2147485977" r:id="rId4"/>
    <p:sldLayoutId id="2147485978" r:id="rId5"/>
    <p:sldLayoutId id="2147485979" r:id="rId6"/>
    <p:sldLayoutId id="2147485980" r:id="rId7"/>
    <p:sldLayoutId id="2147485981" r:id="rId8"/>
    <p:sldLayoutId id="2147485982" r:id="rId9"/>
    <p:sldLayoutId id="2147485983" r:id="rId10"/>
    <p:sldLayoutId id="21474859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7200" algn="ctr" rtl="0" fontAlgn="base">
        <a:spcBef>
          <a:spcPct val="0"/>
        </a:spcBef>
        <a:spcAft>
          <a:spcPct val="0"/>
        </a:spcAft>
        <a:defRPr sz="4400">
          <a:solidFill>
            <a:schemeClr val="tx2"/>
          </a:solidFill>
          <a:latin typeface="Arial" charset="0"/>
          <a:ea typeface="ＭＳ Ｐゴシック" charset="0"/>
          <a:cs typeface="Geneva" charset="0"/>
        </a:defRPr>
      </a:lvl6pPr>
      <a:lvl7pPr marL="914400" algn="ctr" rtl="0" fontAlgn="base">
        <a:spcBef>
          <a:spcPct val="0"/>
        </a:spcBef>
        <a:spcAft>
          <a:spcPct val="0"/>
        </a:spcAft>
        <a:defRPr sz="4400">
          <a:solidFill>
            <a:schemeClr val="tx2"/>
          </a:solidFill>
          <a:latin typeface="Arial" charset="0"/>
          <a:ea typeface="ＭＳ Ｐゴシック" charset="0"/>
          <a:cs typeface="Geneva" charset="0"/>
        </a:defRPr>
      </a:lvl7pPr>
      <a:lvl8pPr marL="1371600" algn="ctr" rtl="0" fontAlgn="base">
        <a:spcBef>
          <a:spcPct val="0"/>
        </a:spcBef>
        <a:spcAft>
          <a:spcPct val="0"/>
        </a:spcAft>
        <a:defRPr sz="4400">
          <a:solidFill>
            <a:schemeClr val="tx2"/>
          </a:solidFill>
          <a:latin typeface="Arial" charset="0"/>
          <a:ea typeface="ＭＳ Ｐゴシック" charset="0"/>
          <a:cs typeface="Geneva" charset="0"/>
        </a:defRPr>
      </a:lvl8pPr>
      <a:lvl9pPr marL="1828800" algn="ctr" rtl="0" fontAlgn="base">
        <a:spcBef>
          <a:spcPct val="0"/>
        </a:spcBef>
        <a:spcAft>
          <a:spcPct val="0"/>
        </a:spcAft>
        <a:defRPr sz="4400">
          <a:solidFill>
            <a:schemeClr val="tx2"/>
          </a:solidFill>
          <a:latin typeface="Arial" charset="0"/>
          <a:ea typeface="ＭＳ Ｐゴシック" charset="0"/>
          <a:cs typeface="Geneva"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Geneva" charset="0"/>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Geneva" charset="0"/>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0"/>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0"/>
          <a:cs typeface="+mn-cs"/>
        </a:defRPr>
      </a:lvl5pPr>
      <a:lvl6pPr marL="2514600" indent="-228600" algn="l" rtl="0" fontAlgn="base">
        <a:spcBef>
          <a:spcPct val="20000"/>
        </a:spcBef>
        <a:spcAft>
          <a:spcPct val="0"/>
        </a:spcAft>
        <a:buChar char="»"/>
        <a:defRPr sz="2000">
          <a:solidFill>
            <a:schemeClr val="tx1"/>
          </a:solidFill>
          <a:latin typeface="+mn-lt"/>
          <a:ea typeface="Geneva" charset="0"/>
          <a:cs typeface="+mn-cs"/>
        </a:defRPr>
      </a:lvl6pPr>
      <a:lvl7pPr marL="2971800" indent="-228600" algn="l" rtl="0" fontAlgn="base">
        <a:spcBef>
          <a:spcPct val="20000"/>
        </a:spcBef>
        <a:spcAft>
          <a:spcPct val="0"/>
        </a:spcAft>
        <a:buChar char="»"/>
        <a:defRPr sz="2000">
          <a:solidFill>
            <a:schemeClr val="tx1"/>
          </a:solidFill>
          <a:latin typeface="+mn-lt"/>
          <a:ea typeface="Geneva" charset="0"/>
          <a:cs typeface="+mn-cs"/>
        </a:defRPr>
      </a:lvl7pPr>
      <a:lvl8pPr marL="3429000" indent="-228600" algn="l" rtl="0" fontAlgn="base">
        <a:spcBef>
          <a:spcPct val="20000"/>
        </a:spcBef>
        <a:spcAft>
          <a:spcPct val="0"/>
        </a:spcAft>
        <a:buChar char="»"/>
        <a:defRPr sz="2000">
          <a:solidFill>
            <a:schemeClr val="tx1"/>
          </a:solidFill>
          <a:latin typeface="+mn-lt"/>
          <a:ea typeface="Geneva" charset="0"/>
          <a:cs typeface="+mn-cs"/>
        </a:defRPr>
      </a:lvl8pPr>
      <a:lvl9pPr marL="3886200" indent="-228600" algn="l" rtl="0" fontAlgn="base">
        <a:spcBef>
          <a:spcPct val="20000"/>
        </a:spcBef>
        <a:spcAft>
          <a:spcPct val="0"/>
        </a:spcAft>
        <a:buChar char="»"/>
        <a:defRPr sz="2000">
          <a:solidFill>
            <a:schemeClr val="tx1"/>
          </a:solidFill>
          <a:latin typeface="+mn-lt"/>
          <a:ea typeface="Geneva"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2082814006"/>
      </p:ext>
    </p:extLst>
  </p:cSld>
  <p:clrMap bg1="dk2" tx1="lt1" bg2="dk1" tx2="lt2" accent1="accent1" accent2="accent2" accent3="accent3" accent4="accent4" accent5="accent5" accent6="accent6" hlink="hlink" folHlink="folHlink"/>
  <p:sldLayoutIdLst>
    <p:sldLayoutId id="2147486010" r:id="rId1"/>
    <p:sldLayoutId id="2147486011" r:id="rId2"/>
    <p:sldLayoutId id="2147486012" r:id="rId3"/>
    <p:sldLayoutId id="2147486013" r:id="rId4"/>
    <p:sldLayoutId id="2147486014" r:id="rId5"/>
    <p:sldLayoutId id="2147486015" r:id="rId6"/>
    <p:sldLayoutId id="2147486016" r:id="rId7"/>
    <p:sldLayoutId id="2147486017" r:id="rId8"/>
    <p:sldLayoutId id="2147486018" r:id="rId9"/>
    <p:sldLayoutId id="2147486019" r:id="rId10"/>
    <p:sldLayoutId id="2147486020" r:id="rId11"/>
  </p:sldLayoutIdLst>
  <p:txStyles>
    <p:titleStyle>
      <a:lvl1pPr algn="ctr" rtl="0" eaLnBrk="0" fontAlgn="base" hangingPunct="0">
        <a:spcBef>
          <a:spcPct val="0"/>
        </a:spcBef>
        <a:spcAft>
          <a:spcPct val="0"/>
        </a:spcAft>
        <a:defRPr sz="4800" b="1" i="0">
          <a:solidFill>
            <a:schemeClr val="tx1"/>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b="1" i="0">
          <a:solidFill>
            <a:schemeClr val="tx1"/>
          </a:solidFill>
          <a:latin typeface="Arial" panose="020B0604020202020204" pitchFamily="34" charset="0"/>
          <a:ea typeface="+mn-ea"/>
          <a:cs typeface="Arial" panose="020B0604020202020204" pitchFamily="34" charset="0"/>
        </a:defRPr>
      </a:lvl1pPr>
      <a:lvl2pPr marL="685800" indent="-336550" algn="l" rtl="0" eaLnBrk="0" fontAlgn="base" hangingPunct="0">
        <a:spcBef>
          <a:spcPts val="600"/>
        </a:spcBef>
        <a:spcAft>
          <a:spcPct val="0"/>
        </a:spcAft>
        <a:buBlip>
          <a:blip r:embed="rId14"/>
        </a:buBlip>
        <a:defRPr sz="2000" b="1" i="0">
          <a:solidFill>
            <a:schemeClr val="tx1"/>
          </a:solidFill>
          <a:latin typeface="Arial" panose="020B0604020202020204" pitchFamily="34" charset="0"/>
          <a:ea typeface="+mn-ea"/>
          <a:cs typeface="Arial" panose="020B0604020202020204" pitchFamily="34" charset="0"/>
        </a:defRPr>
      </a:lvl2pPr>
      <a:lvl3pPr marL="10350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3pPr>
      <a:lvl4pPr marL="1371600" indent="-3365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4pPr>
      <a:lvl5pPr marL="17208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3246980088"/>
      </p:ext>
    </p:extLst>
  </p:cSld>
  <p:clrMap bg1="lt1" tx1="dk1" bg2="lt2" tx2="dk2" accent1="accent1" accent2="accent2" accent3="accent3" accent4="accent4" accent5="accent5" accent6="accent6" hlink="hlink" folHlink="folHlink"/>
  <p:sldLayoutIdLst>
    <p:sldLayoutId id="2147486022" r:id="rId1"/>
    <p:sldLayoutId id="2147486023" r:id="rId2"/>
    <p:sldLayoutId id="2147486024" r:id="rId3"/>
    <p:sldLayoutId id="2147486025" r:id="rId4"/>
    <p:sldLayoutId id="2147486026" r:id="rId5"/>
    <p:sldLayoutId id="2147486027" r:id="rId6"/>
    <p:sldLayoutId id="2147486028" r:id="rId7"/>
    <p:sldLayoutId id="2147486029" r:id="rId8"/>
    <p:sldLayoutId id="2147486030" r:id="rId9"/>
    <p:sldLayoutId id="2147486031" r:id="rId10"/>
    <p:sldLayoutId id="2147486032"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382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fld id="{4C6DD95C-D560-8F42-932C-3AF805C02CC6}" type="slidenum">
              <a:rPr lang="en-US" smtClean="0"/>
              <a:pPr/>
              <a:t>‹#›</a:t>
            </a:fld>
            <a:endParaRPr lang="en-US" dirty="0"/>
          </a:p>
        </p:txBody>
      </p:sp>
    </p:spTree>
  </p:cSld>
  <p:clrMap bg1="lt1" tx1="dk1" bg2="lt2" tx2="dk2" accent1="accent1" accent2="accent2" accent3="accent3" accent4="accent4" accent5="accent5" accent6="accent6" hlink="hlink" folHlink="folHlink"/>
  <p:sldLayoutIdLst>
    <p:sldLayoutId id="2147485041" r:id="rId1"/>
    <p:sldLayoutId id="2147485042"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082"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165"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25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332"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861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Arial Black" charset="0"/>
              </a:defRPr>
            </a:lvl1pPr>
          </a:lstStyle>
          <a:p>
            <a:pPr algn="l" eaLnBrk="0" hangingPunct="0">
              <a:defRPr/>
            </a:pPr>
            <a:endParaRPr lang="en-US" b="0">
              <a:solidFill>
                <a:srgbClr val="FFFFFF"/>
              </a:solidFill>
            </a:endParaRPr>
          </a:p>
        </p:txBody>
      </p:sp>
      <p:sp>
        <p:nvSpPr>
          <p:cNvPr id="6861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Arial Black" charset="0"/>
              </a:defRPr>
            </a:lvl1pPr>
          </a:lstStyle>
          <a:p>
            <a:pPr eaLnBrk="0" hangingPunct="0">
              <a:defRPr/>
            </a:pPr>
            <a:endParaRPr lang="en-US" b="0">
              <a:solidFill>
                <a:srgbClr val="FFFFFF"/>
              </a:solidFill>
            </a:endParaRPr>
          </a:p>
        </p:txBody>
      </p:sp>
      <p:sp>
        <p:nvSpPr>
          <p:cNvPr id="6861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atin typeface="Arial Black" charset="0"/>
              </a:defRPr>
            </a:lvl1pPr>
          </a:lstStyle>
          <a:p>
            <a:pPr eaLnBrk="0" hangingPunct="0">
              <a:defRPr/>
            </a:pPr>
            <a:fld id="{810F2C68-0369-164C-97E1-12426F5A845B}" type="slidenum">
              <a:rPr lang="en-US" b="0">
                <a:solidFill>
                  <a:srgbClr val="FFFFFF"/>
                </a:solidFill>
              </a:rPr>
              <a:pPr eaLnBrk="0" hangingPunct="0">
                <a:defRPr/>
              </a:pPr>
              <a:t>‹#›</a:t>
            </a:fld>
            <a:endParaRPr lang="en-US" b="0">
              <a:solidFill>
                <a:srgbClr val="FFFFFF"/>
              </a:solidFill>
            </a:endParaRPr>
          </a:p>
        </p:txBody>
      </p:sp>
    </p:spTree>
    <p:extLst>
      <p:ext uri="{BB962C8B-B14F-4D97-AF65-F5344CB8AC3E}">
        <p14:creationId xmlns:p14="http://schemas.microsoft.com/office/powerpoint/2010/main" val="2374384196"/>
      </p:ext>
    </p:extLst>
  </p:cSld>
  <p:clrMap bg1="dk2" tx1="lt1" bg2="dk1" tx2="lt2" accent1="accent1" accent2="accent2" accent3="accent3" accent4="accent4" accent5="accent5" accent6="accent6" hlink="hlink" folHlink="folHlink"/>
  <p:sldLayoutIdLst>
    <p:sldLayoutId id="2147486045" r:id="rId1"/>
    <p:sldLayoutId id="2147486046" r:id="rId2"/>
    <p:sldLayoutId id="2147486047" r:id="rId3"/>
    <p:sldLayoutId id="2147486048" r:id="rId4"/>
    <p:sldLayoutId id="2147486049" r:id="rId5"/>
    <p:sldLayoutId id="2147486050" r:id="rId6"/>
    <p:sldLayoutId id="2147486051" r:id="rId7"/>
    <p:sldLayoutId id="2147486052" r:id="rId8"/>
    <p:sldLayoutId id="2147486053" r:id="rId9"/>
    <p:sldLayoutId id="2147486054" r:id="rId10"/>
    <p:sldLayoutId id="2147486055"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pitchFamily="-110" charset="0"/>
        </a:defRPr>
      </a:lvl6pPr>
      <a:lvl7pPr marL="914400" algn="ctr" rtl="0" fontAlgn="base">
        <a:spcBef>
          <a:spcPct val="0"/>
        </a:spcBef>
        <a:spcAft>
          <a:spcPct val="0"/>
        </a:spcAft>
        <a:defRPr sz="4400">
          <a:solidFill>
            <a:schemeClr val="tx2"/>
          </a:solidFill>
          <a:latin typeface="Arial Black" pitchFamily="-110" charset="0"/>
        </a:defRPr>
      </a:lvl7pPr>
      <a:lvl8pPr marL="1371600" algn="ctr" rtl="0" fontAlgn="base">
        <a:spcBef>
          <a:spcPct val="0"/>
        </a:spcBef>
        <a:spcAft>
          <a:spcPct val="0"/>
        </a:spcAft>
        <a:defRPr sz="4400">
          <a:solidFill>
            <a:schemeClr val="tx2"/>
          </a:solidFill>
          <a:latin typeface="Arial Black" pitchFamily="-110" charset="0"/>
        </a:defRPr>
      </a:lvl8pPr>
      <a:lvl9pPr marL="1828800" algn="ctr" rtl="0" fontAlgn="base">
        <a:spcBef>
          <a:spcPct val="0"/>
        </a:spcBef>
        <a:spcAft>
          <a:spcPct val="0"/>
        </a:spcAft>
        <a:defRPr sz="4400">
          <a:solidFill>
            <a:schemeClr val="tx2"/>
          </a:solidFill>
          <a:latin typeface="Arial Black"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smtClean="0">
                <a:effectLst>
                  <a:outerShdw blurRad="38100" dist="38100" dir="2700000" algn="tl">
                    <a:srgbClr val="000000"/>
                  </a:outerShdw>
                </a:effectLst>
                <a:latin typeface="Arial" panose="020B0604020202020204" pitchFamily="34" charset="0"/>
              </a:defRPr>
            </a:lvl1pPr>
          </a:lstStyle>
          <a:p>
            <a:pPr algn="l">
              <a:defRPr/>
            </a:pPr>
            <a:endParaRPr lang="en-US" dirty="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endParaRPr lang="en-US" dirty="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fld id="{17D69F4E-9D0F-F54C-B0D5-2A71A249DDDF}" type="slidenum">
              <a:rPr lang="en-US" smtClean="0">
                <a:solidFill>
                  <a:srgbClr val="FFFFFF"/>
                </a:solidFill>
              </a:rPr>
              <a:pPr>
                <a:defRPr/>
              </a:pPr>
              <a:t>‹#›</a:t>
            </a:fld>
            <a:endParaRPr lang="en-US" dirty="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8680889"/>
      </p:ext>
    </p:extLst>
  </p:cSld>
  <p:clrMap bg1="dk2" tx1="lt1" bg2="dk1" tx2="lt2" accent1="accent1" accent2="accent2" accent3="accent3" accent4="accent4" accent5="accent5" accent6="accent6" hlink="hlink" folHlink="folHlink"/>
  <p:sldLayoutIdLst>
    <p:sldLayoutId id="2147486057" r:id="rId1"/>
    <p:sldLayoutId id="2147486058" r:id="rId2"/>
    <p:sldLayoutId id="2147486059" r:id="rId3"/>
    <p:sldLayoutId id="2147486060" r:id="rId4"/>
    <p:sldLayoutId id="2147486061" r:id="rId5"/>
    <p:sldLayoutId id="2147486062" r:id="rId6"/>
    <p:sldLayoutId id="2147486063" r:id="rId7"/>
    <p:sldLayoutId id="2147486064" r:id="rId8"/>
    <p:sldLayoutId id="2147486065" r:id="rId9"/>
    <p:sldLayoutId id="2147486066" r:id="rId10"/>
    <p:sldLayoutId id="2147486067" r:id="rId11"/>
    <p:sldLayoutId id="2147486068" r:id="rId12"/>
    <p:sldLayoutId id="2147486069" r:id="rId13"/>
    <p:sldLayoutId id="2147486070" r:id="rId14"/>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100227431"/>
      </p:ext>
    </p:extLst>
  </p:cSld>
  <p:clrMap bg1="lt1" tx1="dk1" bg2="lt2" tx2="dk2" accent1="accent1" accent2="accent2" accent3="accent3" accent4="accent4" accent5="accent5" accent6="accent6" hlink="hlink" folHlink="folHlink"/>
  <p:sldLayoutIdLst>
    <p:sldLayoutId id="2147486084" r:id="rId1"/>
    <p:sldLayoutId id="2147486085" r:id="rId2"/>
    <p:sldLayoutId id="2147486086" r:id="rId3"/>
    <p:sldLayoutId id="2147486087" r:id="rId4"/>
    <p:sldLayoutId id="2147486088" r:id="rId5"/>
    <p:sldLayoutId id="2147486089" r:id="rId6"/>
    <p:sldLayoutId id="2147486090" r:id="rId7"/>
    <p:sldLayoutId id="2147486091" r:id="rId8"/>
    <p:sldLayoutId id="2147486092" r:id="rId9"/>
    <p:sldLayoutId id="2147486093" r:id="rId10"/>
    <p:sldLayoutId id="2147486094"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smtClean="0">
                <a:effectLst>
                  <a:outerShdw blurRad="38100" dist="38100" dir="2700000" algn="tl">
                    <a:srgbClr val="000000"/>
                  </a:outerShdw>
                </a:effectLst>
                <a:latin typeface="Arial" panose="020B0604020202020204" pitchFamily="34" charset="0"/>
              </a:defRPr>
            </a:lvl1pPr>
          </a:lstStyle>
          <a:p>
            <a:pPr algn="l">
              <a:defRPr/>
            </a:pPr>
            <a:endParaRPr lang="en-US" dirty="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endParaRPr lang="en-US" dirty="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fld id="{17D69F4E-9D0F-F54C-B0D5-2A71A249DDDF}" type="slidenum">
              <a:rPr lang="en-US" smtClean="0">
                <a:solidFill>
                  <a:srgbClr val="FFFFFF"/>
                </a:solidFill>
              </a:rPr>
              <a:pPr>
                <a:defRPr/>
              </a:pPr>
              <a:t>‹#›</a:t>
            </a:fld>
            <a:endParaRPr lang="en-US" dirty="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75021379"/>
      </p:ext>
    </p:extLst>
  </p:cSld>
  <p:clrMap bg1="dk2" tx1="lt1" bg2="dk1" tx2="lt2" accent1="accent1" accent2="accent2" accent3="accent3" accent4="accent4" accent5="accent5" accent6="accent6" hlink="hlink" folHlink="folHlink"/>
  <p:sldLayoutIdLst>
    <p:sldLayoutId id="2147486096" r:id="rId1"/>
    <p:sldLayoutId id="2147486097" r:id="rId2"/>
    <p:sldLayoutId id="2147486098" r:id="rId3"/>
    <p:sldLayoutId id="2147486099" r:id="rId4"/>
    <p:sldLayoutId id="2147486100" r:id="rId5"/>
    <p:sldLayoutId id="2147486101" r:id="rId6"/>
    <p:sldLayoutId id="2147486102" r:id="rId7"/>
    <p:sldLayoutId id="2147486103" r:id="rId8"/>
    <p:sldLayoutId id="2147486104" r:id="rId9"/>
    <p:sldLayoutId id="2147486105" r:id="rId10"/>
    <p:sldLayoutId id="2147486106" r:id="rId11"/>
    <p:sldLayoutId id="2147486107" r:id="rId12"/>
    <p:sldLayoutId id="2147486108" r:id="rId13"/>
    <p:sldLayoutId id="2147486109" r:id="rId14"/>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9634"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635"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9636"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1974354"/>
      </p:ext>
    </p:extLst>
  </p:cSld>
  <p:clrMap bg1="lt1" tx1="dk1" bg2="lt2" tx2="dk2" accent1="accent1" accent2="accent2" accent3="accent3" accent4="accent4" accent5="accent5" accent6="accent6" hlink="hlink" folHlink="folHlink"/>
  <p:sldLayoutIdLst>
    <p:sldLayoutId id="2147486126" r:id="rId1"/>
    <p:sldLayoutId id="2147486127" r:id="rId2"/>
    <p:sldLayoutId id="2147486128" r:id="rId3"/>
    <p:sldLayoutId id="2147486129" r:id="rId4"/>
    <p:sldLayoutId id="2147486130" r:id="rId5"/>
    <p:sldLayoutId id="2147486131" r:id="rId6"/>
    <p:sldLayoutId id="2147486132" r:id="rId7"/>
    <p:sldLayoutId id="2147486133" r:id="rId8"/>
    <p:sldLayoutId id="2147486134" r:id="rId9"/>
    <p:sldLayoutId id="2147486135" r:id="rId10"/>
    <p:sldLayoutId id="2147486136"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1422400"/>
            <a:ext cx="9147175" cy="5435600"/>
            <a:chOff x="0" y="896"/>
            <a:chExt cx="5762" cy="3424"/>
          </a:xfrm>
        </p:grpSpPr>
        <p:grpSp>
          <p:nvGrpSpPr>
            <p:cNvPr id="15368" name="Group 3"/>
            <p:cNvGrpSpPr>
              <a:grpSpLocks/>
            </p:cNvGrpSpPr>
            <p:nvPr userDrawn="1"/>
          </p:nvGrpSpPr>
          <p:grpSpPr bwMode="auto">
            <a:xfrm>
              <a:off x="20" y="896"/>
              <a:ext cx="5742" cy="3424"/>
              <a:chOff x="20" y="896"/>
              <a:chExt cx="5742" cy="3424"/>
            </a:xfrm>
          </p:grpSpPr>
          <p:sp>
            <p:nvSpPr>
              <p:cNvPr id="340996"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0997"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0998"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0999"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0"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1"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Lst>
                <a:ahLst/>
                <a:cxnLst>
                  <a:cxn ang="0">
                    <a:pos x="T0" y="T1"/>
                  </a:cxn>
                  <a:cxn ang="0">
                    <a:pos x="T2" y="T3"/>
                  </a:cxn>
                  <a:cxn ang="0">
                    <a:pos x="T4" y="T5"/>
                  </a:cxn>
                  <a:cxn ang="0">
                    <a:pos x="T6" y="T7"/>
                  </a:cxn>
                  <a:cxn ang="0">
                    <a:pos x="T8" y="T9"/>
                  </a:cxn>
                  <a:cxn ang="0">
                    <a:pos x="T10" y="T11"/>
                  </a:cxn>
                  <a:cxn ang="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2"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3"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4"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5"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6"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Lst>
                <a:ahLst/>
                <a:cxnLst>
                  <a:cxn ang="0">
                    <a:pos x="T0" y="T1"/>
                  </a:cxn>
                  <a:cxn ang="0">
                    <a:pos x="T2" y="T3"/>
                  </a:cxn>
                  <a:cxn ang="0">
                    <a:pos x="T4" y="T5"/>
                  </a:cxn>
                  <a:cxn ang="0">
                    <a:pos x="T6" y="T7"/>
                  </a:cxn>
                  <a:cxn ang="0">
                    <a:pos x="T8" y="T9"/>
                  </a:cxn>
                  <a:cxn ang="0">
                    <a:pos x="T10" y="T11"/>
                  </a:cxn>
                  <a:cxn ang="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7"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08"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gradFill rotWithShape="0">
                      <a:gsLst>
                        <a:gs pos="0">
                          <a:schemeClr val="bg2"/>
                        </a:gs>
                        <a:gs pos="100000">
                          <a:schemeClr val="bg1"/>
                        </a:gs>
                      </a:gsLst>
                      <a:lin ang="18900000" scaled="1"/>
                    </a:gra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15369" name="Group 17"/>
            <p:cNvGrpSpPr>
              <a:grpSpLocks/>
            </p:cNvGrpSpPr>
            <p:nvPr userDrawn="1"/>
          </p:nvGrpSpPr>
          <p:grpSpPr bwMode="auto">
            <a:xfrm>
              <a:off x="0" y="2291"/>
              <a:ext cx="1385" cy="1702"/>
              <a:chOff x="0" y="2291"/>
              <a:chExt cx="1385" cy="1702"/>
            </a:xfrm>
          </p:grpSpPr>
          <p:sp>
            <p:nvSpPr>
              <p:cNvPr id="341010" name="Rectangle 18"/>
              <p:cNvSpPr>
                <a:spLocks noChangeArrowheads="1"/>
              </p:cNvSpPr>
              <p:nvPr userDrawn="1"/>
            </p:nvSpPr>
            <p:spPr bwMode="ltGray">
              <a:xfrm rot="6798887">
                <a:off x="63" y="3882"/>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1" name="Rectangle 19"/>
              <p:cNvSpPr>
                <a:spLocks noChangeArrowheads="1"/>
              </p:cNvSpPr>
              <p:nvPr userDrawn="1"/>
            </p:nvSpPr>
            <p:spPr bwMode="ltGray">
              <a:xfrm rot="6798887">
                <a:off x="33" y="388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2" name="Rectangle 20"/>
              <p:cNvSpPr>
                <a:spLocks noChangeArrowheads="1"/>
              </p:cNvSpPr>
              <p:nvPr userDrawn="1"/>
            </p:nvSpPr>
            <p:spPr bwMode="ltGray">
              <a:xfrm rot="6798887">
                <a:off x="7" y="3874"/>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3" name="Rectangle 21"/>
              <p:cNvSpPr>
                <a:spLocks noChangeArrowheads="1"/>
              </p:cNvSpPr>
              <p:nvPr userDrawn="1"/>
            </p:nvSpPr>
            <p:spPr bwMode="ltGray">
              <a:xfrm rot="5999912">
                <a:off x="209" y="388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4" name="Rectangle 22"/>
              <p:cNvSpPr>
                <a:spLocks noChangeArrowheads="1"/>
              </p:cNvSpPr>
              <p:nvPr userDrawn="1"/>
            </p:nvSpPr>
            <p:spPr bwMode="ltGray">
              <a:xfrm rot="5999912">
                <a:off x="183" y="388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5" name="Rectangle 23"/>
              <p:cNvSpPr>
                <a:spLocks noChangeArrowheads="1"/>
              </p:cNvSpPr>
              <p:nvPr userDrawn="1"/>
            </p:nvSpPr>
            <p:spPr bwMode="ltGray">
              <a:xfrm rot="6250138">
                <a:off x="153" y="388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6" name="Rectangle 24"/>
              <p:cNvSpPr>
                <a:spLocks noChangeArrowheads="1"/>
              </p:cNvSpPr>
              <p:nvPr userDrawn="1"/>
            </p:nvSpPr>
            <p:spPr bwMode="ltGray">
              <a:xfrm rot="6238076">
                <a:off x="123" y="388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7" name="Rectangle 25"/>
              <p:cNvSpPr>
                <a:spLocks noChangeArrowheads="1"/>
              </p:cNvSpPr>
              <p:nvPr userDrawn="1"/>
            </p:nvSpPr>
            <p:spPr bwMode="ltGray">
              <a:xfrm rot="5380717">
                <a:off x="363" y="386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8" name="Rectangle 26"/>
              <p:cNvSpPr>
                <a:spLocks noChangeArrowheads="1"/>
              </p:cNvSpPr>
              <p:nvPr userDrawn="1"/>
            </p:nvSpPr>
            <p:spPr bwMode="ltGray">
              <a:xfrm rot="5380717">
                <a:off x="333" y="3872"/>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19" name="Rectangle 27"/>
              <p:cNvSpPr>
                <a:spLocks noChangeArrowheads="1"/>
              </p:cNvSpPr>
              <p:nvPr userDrawn="1"/>
            </p:nvSpPr>
            <p:spPr bwMode="ltGray">
              <a:xfrm rot="5583200">
                <a:off x="303" y="387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0" name="Rectangle 28"/>
              <p:cNvSpPr>
                <a:spLocks noChangeArrowheads="1"/>
              </p:cNvSpPr>
              <p:nvPr userDrawn="1"/>
            </p:nvSpPr>
            <p:spPr bwMode="ltGray">
              <a:xfrm rot="5737625">
                <a:off x="271" y="3882"/>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1" name="Rectangle 29"/>
              <p:cNvSpPr>
                <a:spLocks noChangeArrowheads="1"/>
              </p:cNvSpPr>
              <p:nvPr userDrawn="1"/>
            </p:nvSpPr>
            <p:spPr bwMode="ltGray">
              <a:xfrm rot="4715477">
                <a:off x="517" y="382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2" name="Rectangle 30"/>
              <p:cNvSpPr>
                <a:spLocks noChangeArrowheads="1"/>
              </p:cNvSpPr>
              <p:nvPr userDrawn="1"/>
            </p:nvSpPr>
            <p:spPr bwMode="ltGray">
              <a:xfrm rot="4924949">
                <a:off x="486" y="383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3" name="Rectangle 31"/>
              <p:cNvSpPr>
                <a:spLocks noChangeArrowheads="1"/>
              </p:cNvSpPr>
              <p:nvPr userDrawn="1"/>
            </p:nvSpPr>
            <p:spPr bwMode="ltGray">
              <a:xfrm rot="4924949">
                <a:off x="456" y="384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4" name="Rectangle 32"/>
              <p:cNvSpPr>
                <a:spLocks noChangeArrowheads="1"/>
              </p:cNvSpPr>
              <p:nvPr userDrawn="1"/>
            </p:nvSpPr>
            <p:spPr bwMode="ltGray">
              <a:xfrm rot="5041352">
                <a:off x="427" y="3850"/>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5" name="Rectangle 33"/>
              <p:cNvSpPr>
                <a:spLocks noChangeArrowheads="1"/>
              </p:cNvSpPr>
              <p:nvPr userDrawn="1"/>
            </p:nvSpPr>
            <p:spPr bwMode="ltGray">
              <a:xfrm rot="3816889">
                <a:off x="664" y="376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6" name="Rectangle 34"/>
              <p:cNvSpPr>
                <a:spLocks noChangeArrowheads="1"/>
              </p:cNvSpPr>
              <p:nvPr userDrawn="1"/>
            </p:nvSpPr>
            <p:spPr bwMode="ltGray">
              <a:xfrm rot="3816889">
                <a:off x="634" y="3780"/>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7" name="Rectangle 35"/>
              <p:cNvSpPr>
                <a:spLocks noChangeArrowheads="1"/>
              </p:cNvSpPr>
              <p:nvPr userDrawn="1"/>
            </p:nvSpPr>
            <p:spPr bwMode="ltGray">
              <a:xfrm rot="4104184">
                <a:off x="606" y="3790"/>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8" name="Rectangle 36"/>
              <p:cNvSpPr>
                <a:spLocks noChangeArrowheads="1"/>
              </p:cNvSpPr>
              <p:nvPr userDrawn="1"/>
            </p:nvSpPr>
            <p:spPr bwMode="ltGray">
              <a:xfrm rot="4325343">
                <a:off x="575" y="380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29" name="Rectangle 37"/>
              <p:cNvSpPr>
                <a:spLocks noChangeArrowheads="1"/>
              </p:cNvSpPr>
              <p:nvPr userDrawn="1"/>
            </p:nvSpPr>
            <p:spPr bwMode="ltGray">
              <a:xfrm rot="3368036">
                <a:off x="800" y="368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0" name="Rectangle 38"/>
              <p:cNvSpPr>
                <a:spLocks noChangeArrowheads="1"/>
              </p:cNvSpPr>
              <p:nvPr userDrawn="1"/>
            </p:nvSpPr>
            <p:spPr bwMode="ltGray">
              <a:xfrm rot="3368036">
                <a:off x="772" y="369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1" name="Rectangle 39"/>
              <p:cNvSpPr>
                <a:spLocks noChangeArrowheads="1"/>
              </p:cNvSpPr>
              <p:nvPr userDrawn="1"/>
            </p:nvSpPr>
            <p:spPr bwMode="ltGray">
              <a:xfrm rot="3368036">
                <a:off x="746" y="3716"/>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2" name="Rectangle 40"/>
              <p:cNvSpPr>
                <a:spLocks noChangeArrowheads="1"/>
              </p:cNvSpPr>
              <p:nvPr userDrawn="1"/>
            </p:nvSpPr>
            <p:spPr bwMode="ltGray">
              <a:xfrm rot="3816889">
                <a:off x="717" y="373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3" name="Rectangle 41"/>
              <p:cNvSpPr>
                <a:spLocks noChangeArrowheads="1"/>
              </p:cNvSpPr>
              <p:nvPr userDrawn="1"/>
            </p:nvSpPr>
            <p:spPr bwMode="ltGray">
              <a:xfrm rot="2302266">
                <a:off x="923" y="3587"/>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4" name="Rectangle 42"/>
              <p:cNvSpPr>
                <a:spLocks noChangeArrowheads="1"/>
              </p:cNvSpPr>
              <p:nvPr userDrawn="1"/>
            </p:nvSpPr>
            <p:spPr bwMode="ltGray">
              <a:xfrm rot="2302266">
                <a:off x="899" y="360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5" name="Rectangle 43"/>
              <p:cNvSpPr>
                <a:spLocks noChangeArrowheads="1"/>
              </p:cNvSpPr>
              <p:nvPr userDrawn="1"/>
            </p:nvSpPr>
            <p:spPr bwMode="ltGray">
              <a:xfrm rot="2707562">
                <a:off x="876" y="362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6" name="Rectangle 44"/>
              <p:cNvSpPr>
                <a:spLocks noChangeArrowheads="1"/>
              </p:cNvSpPr>
              <p:nvPr userDrawn="1"/>
            </p:nvSpPr>
            <p:spPr bwMode="ltGray">
              <a:xfrm rot="2707562">
                <a:off x="850" y="364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7" name="Rectangle 45"/>
              <p:cNvSpPr>
                <a:spLocks noChangeArrowheads="1"/>
              </p:cNvSpPr>
              <p:nvPr userDrawn="1"/>
            </p:nvSpPr>
            <p:spPr bwMode="ltGray">
              <a:xfrm rot="1525830">
                <a:off x="1027" y="3473"/>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8" name="Rectangle 46"/>
              <p:cNvSpPr>
                <a:spLocks noChangeArrowheads="1"/>
              </p:cNvSpPr>
              <p:nvPr userDrawn="1"/>
            </p:nvSpPr>
            <p:spPr bwMode="ltGray">
              <a:xfrm rot="1525830">
                <a:off x="1009" y="3497"/>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39" name="Rectangle 47"/>
              <p:cNvSpPr>
                <a:spLocks noChangeArrowheads="1"/>
              </p:cNvSpPr>
              <p:nvPr userDrawn="1"/>
            </p:nvSpPr>
            <p:spPr bwMode="ltGray">
              <a:xfrm rot="1788117">
                <a:off x="990" y="3519"/>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0" name="Rectangle 48"/>
              <p:cNvSpPr>
                <a:spLocks noChangeArrowheads="1"/>
              </p:cNvSpPr>
              <p:nvPr userDrawn="1"/>
            </p:nvSpPr>
            <p:spPr bwMode="ltGray">
              <a:xfrm rot="1788117">
                <a:off x="969" y="354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1" name="Rectangle 49"/>
              <p:cNvSpPr>
                <a:spLocks noChangeArrowheads="1"/>
              </p:cNvSpPr>
              <p:nvPr userDrawn="1"/>
            </p:nvSpPr>
            <p:spPr bwMode="ltGray">
              <a:xfrm rot="841630">
                <a:off x="1113" y="3355"/>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2" name="Rectangle 50"/>
              <p:cNvSpPr>
                <a:spLocks noChangeArrowheads="1"/>
              </p:cNvSpPr>
              <p:nvPr userDrawn="1"/>
            </p:nvSpPr>
            <p:spPr bwMode="ltGray">
              <a:xfrm rot="841630">
                <a:off x="1100" y="337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3" name="Rectangle 51"/>
              <p:cNvSpPr>
                <a:spLocks noChangeArrowheads="1"/>
              </p:cNvSpPr>
              <p:nvPr userDrawn="1"/>
            </p:nvSpPr>
            <p:spPr bwMode="ltGray">
              <a:xfrm rot="1308689">
                <a:off x="1086" y="340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4" name="Rectangle 52"/>
              <p:cNvSpPr>
                <a:spLocks noChangeArrowheads="1"/>
              </p:cNvSpPr>
              <p:nvPr userDrawn="1"/>
            </p:nvSpPr>
            <p:spPr bwMode="ltGray">
              <a:xfrm rot="1308689">
                <a:off x="1064" y="3425"/>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5" name="Rectangle 53"/>
              <p:cNvSpPr>
                <a:spLocks noChangeArrowheads="1"/>
              </p:cNvSpPr>
              <p:nvPr userDrawn="1"/>
            </p:nvSpPr>
            <p:spPr bwMode="ltGray">
              <a:xfrm rot="469913">
                <a:off x="1172" y="3225"/>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6" name="Rectangle 54"/>
              <p:cNvSpPr>
                <a:spLocks noChangeArrowheads="1"/>
              </p:cNvSpPr>
              <p:nvPr userDrawn="1"/>
            </p:nvSpPr>
            <p:spPr bwMode="ltGray">
              <a:xfrm rot="559869">
                <a:off x="1162" y="3250"/>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7" name="Rectangle 55"/>
              <p:cNvSpPr>
                <a:spLocks noChangeArrowheads="1"/>
              </p:cNvSpPr>
              <p:nvPr userDrawn="1"/>
            </p:nvSpPr>
            <p:spPr bwMode="ltGray">
              <a:xfrm rot="734079">
                <a:off x="1154" y="3276"/>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8" name="Rectangle 56"/>
              <p:cNvSpPr>
                <a:spLocks noChangeArrowheads="1"/>
              </p:cNvSpPr>
              <p:nvPr userDrawn="1"/>
            </p:nvSpPr>
            <p:spPr bwMode="ltGray">
              <a:xfrm rot="734079">
                <a:off x="1141" y="3304"/>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49" name="Rectangle 57"/>
              <p:cNvSpPr>
                <a:spLocks noChangeArrowheads="1"/>
              </p:cNvSpPr>
              <p:nvPr userDrawn="1"/>
            </p:nvSpPr>
            <p:spPr bwMode="ltGray">
              <a:xfrm rot="-293905">
                <a:off x="1211" y="3096"/>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0" name="Rectangle 58"/>
              <p:cNvSpPr>
                <a:spLocks noChangeArrowheads="1"/>
              </p:cNvSpPr>
              <p:nvPr userDrawn="1"/>
            </p:nvSpPr>
            <p:spPr bwMode="ltGray">
              <a:xfrm rot="-8">
                <a:off x="1201" y="3122"/>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1" name="Rectangle 59"/>
              <p:cNvSpPr>
                <a:spLocks noChangeArrowheads="1"/>
              </p:cNvSpPr>
              <p:nvPr userDrawn="1"/>
            </p:nvSpPr>
            <p:spPr bwMode="ltGray">
              <a:xfrm rot="-8">
                <a:off x="1200" y="3147"/>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2" name="Rectangle 60"/>
              <p:cNvSpPr>
                <a:spLocks noChangeArrowheads="1"/>
              </p:cNvSpPr>
              <p:nvPr userDrawn="1"/>
            </p:nvSpPr>
            <p:spPr bwMode="ltGray">
              <a:xfrm rot="214188">
                <a:off x="1189" y="3173"/>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3" name="Rectangle 61"/>
              <p:cNvSpPr>
                <a:spLocks noChangeArrowheads="1"/>
              </p:cNvSpPr>
              <p:nvPr userDrawn="1"/>
            </p:nvSpPr>
            <p:spPr bwMode="ltGray">
              <a:xfrm rot="-682388">
                <a:off x="1219" y="296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4" name="Rectangle 62"/>
              <p:cNvSpPr>
                <a:spLocks noChangeArrowheads="1"/>
              </p:cNvSpPr>
              <p:nvPr userDrawn="1"/>
            </p:nvSpPr>
            <p:spPr bwMode="ltGray">
              <a:xfrm rot="-480400">
                <a:off x="1220" y="2991"/>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5" name="Rectangle 63"/>
              <p:cNvSpPr>
                <a:spLocks noChangeArrowheads="1"/>
              </p:cNvSpPr>
              <p:nvPr userDrawn="1"/>
            </p:nvSpPr>
            <p:spPr bwMode="ltGray">
              <a:xfrm rot="-480400">
                <a:off x="1220" y="301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6" name="Rectangle 64"/>
              <p:cNvSpPr>
                <a:spLocks noChangeArrowheads="1"/>
              </p:cNvSpPr>
              <p:nvPr userDrawn="1"/>
            </p:nvSpPr>
            <p:spPr bwMode="ltGray">
              <a:xfrm rot="-270546">
                <a:off x="1219" y="3041"/>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7" name="Rectangle 65"/>
              <p:cNvSpPr>
                <a:spLocks noChangeArrowheads="1"/>
              </p:cNvSpPr>
              <p:nvPr userDrawn="1"/>
            </p:nvSpPr>
            <p:spPr bwMode="ltGray">
              <a:xfrm rot="-1132286">
                <a:off x="1207" y="2843"/>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8" name="Rectangle 66"/>
              <p:cNvSpPr>
                <a:spLocks noChangeArrowheads="1"/>
              </p:cNvSpPr>
              <p:nvPr userDrawn="1"/>
            </p:nvSpPr>
            <p:spPr bwMode="ltGray">
              <a:xfrm rot="-969272">
                <a:off x="1213" y="2864"/>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59" name="Rectangle 67"/>
              <p:cNvSpPr>
                <a:spLocks noChangeArrowheads="1"/>
              </p:cNvSpPr>
              <p:nvPr userDrawn="1"/>
            </p:nvSpPr>
            <p:spPr bwMode="ltGray">
              <a:xfrm rot="-969272">
                <a:off x="1216" y="2888"/>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0" name="Rectangle 68"/>
              <p:cNvSpPr>
                <a:spLocks noChangeArrowheads="1"/>
              </p:cNvSpPr>
              <p:nvPr userDrawn="1"/>
            </p:nvSpPr>
            <p:spPr bwMode="ltGray">
              <a:xfrm rot="-806259">
                <a:off x="1219" y="291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1" name="Rectangle 69"/>
              <p:cNvSpPr>
                <a:spLocks noChangeArrowheads="1"/>
              </p:cNvSpPr>
              <p:nvPr userDrawn="1"/>
            </p:nvSpPr>
            <p:spPr bwMode="ltGray">
              <a:xfrm rot="-1543941">
                <a:off x="1165" y="272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2" name="Rectangle 70"/>
              <p:cNvSpPr>
                <a:spLocks noChangeArrowheads="1"/>
              </p:cNvSpPr>
              <p:nvPr userDrawn="1"/>
            </p:nvSpPr>
            <p:spPr bwMode="ltGray">
              <a:xfrm rot="-1341953">
                <a:off x="1176" y="2752"/>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3" name="Rectangle 71"/>
              <p:cNvSpPr>
                <a:spLocks noChangeArrowheads="1"/>
              </p:cNvSpPr>
              <p:nvPr userDrawn="1"/>
            </p:nvSpPr>
            <p:spPr bwMode="ltGray">
              <a:xfrm rot="-1341953">
                <a:off x="1184" y="277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4" name="Rectangle 72"/>
              <p:cNvSpPr>
                <a:spLocks noChangeArrowheads="1"/>
              </p:cNvSpPr>
              <p:nvPr userDrawn="1"/>
            </p:nvSpPr>
            <p:spPr bwMode="ltGray">
              <a:xfrm rot="-1341953">
                <a:off x="1194" y="279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5" name="Rectangle 73"/>
              <p:cNvSpPr>
                <a:spLocks noChangeArrowheads="1"/>
              </p:cNvSpPr>
              <p:nvPr userDrawn="1"/>
            </p:nvSpPr>
            <p:spPr bwMode="ltGray">
              <a:xfrm rot="-1928746">
                <a:off x="1101" y="2628"/>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6" name="Rectangle 74"/>
              <p:cNvSpPr>
                <a:spLocks noChangeArrowheads="1"/>
              </p:cNvSpPr>
              <p:nvPr userDrawn="1"/>
            </p:nvSpPr>
            <p:spPr bwMode="ltGray">
              <a:xfrm rot="-1844175">
                <a:off x="1114" y="264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7" name="Rectangle 75"/>
              <p:cNvSpPr>
                <a:spLocks noChangeArrowheads="1"/>
              </p:cNvSpPr>
              <p:nvPr userDrawn="1"/>
            </p:nvSpPr>
            <p:spPr bwMode="ltGray">
              <a:xfrm rot="-1752383">
                <a:off x="1129" y="266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8" name="Rectangle 76"/>
              <p:cNvSpPr>
                <a:spLocks noChangeArrowheads="1"/>
              </p:cNvSpPr>
              <p:nvPr userDrawn="1"/>
            </p:nvSpPr>
            <p:spPr bwMode="ltGray">
              <a:xfrm rot="-1752383">
                <a:off x="1142" y="2684"/>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69" name="Rectangle 77"/>
              <p:cNvSpPr>
                <a:spLocks noChangeArrowheads="1"/>
              </p:cNvSpPr>
              <p:nvPr userDrawn="1"/>
            </p:nvSpPr>
            <p:spPr bwMode="ltGray">
              <a:xfrm rot="-2466736">
                <a:off x="1014" y="2538"/>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0" name="Rectangle 78"/>
              <p:cNvSpPr>
                <a:spLocks noChangeArrowheads="1"/>
              </p:cNvSpPr>
              <p:nvPr userDrawn="1"/>
            </p:nvSpPr>
            <p:spPr bwMode="ltGray">
              <a:xfrm rot="-2466736">
                <a:off x="1035" y="255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1" name="Rectangle 79"/>
              <p:cNvSpPr>
                <a:spLocks noChangeArrowheads="1"/>
              </p:cNvSpPr>
              <p:nvPr userDrawn="1"/>
            </p:nvSpPr>
            <p:spPr bwMode="ltGray">
              <a:xfrm rot="-2466736">
                <a:off x="1050" y="2574"/>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2" name="Rectangle 80"/>
              <p:cNvSpPr>
                <a:spLocks noChangeArrowheads="1"/>
              </p:cNvSpPr>
              <p:nvPr userDrawn="1"/>
            </p:nvSpPr>
            <p:spPr bwMode="ltGray">
              <a:xfrm rot="-2342866">
                <a:off x="1068" y="2590"/>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074" name="Rectangle 82"/>
              <p:cNvSpPr>
                <a:spLocks noChangeArrowheads="1"/>
              </p:cNvSpPr>
              <p:nvPr userDrawn="1"/>
            </p:nvSpPr>
            <p:spPr bwMode="ltGray">
              <a:xfrm rot="6575641">
                <a:off x="-217" y="3138"/>
                <a:ext cx="122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5" name="Rectangle 83"/>
              <p:cNvSpPr>
                <a:spLocks noChangeArrowheads="1"/>
              </p:cNvSpPr>
              <p:nvPr userDrawn="1"/>
            </p:nvSpPr>
            <p:spPr bwMode="ltGray">
              <a:xfrm rot="238799">
                <a:off x="4" y="3146"/>
                <a:ext cx="103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6" name="Rectangle 84"/>
              <p:cNvSpPr>
                <a:spLocks noChangeArrowheads="1"/>
              </p:cNvSpPr>
              <p:nvPr userDrawn="1"/>
            </p:nvSpPr>
            <p:spPr bwMode="ltGray">
              <a:xfrm rot="-2957028">
                <a:off x="907" y="2472"/>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7" name="Rectangle 85"/>
              <p:cNvSpPr>
                <a:spLocks noChangeArrowheads="1"/>
              </p:cNvSpPr>
              <p:nvPr userDrawn="1"/>
            </p:nvSpPr>
            <p:spPr bwMode="ltGray">
              <a:xfrm rot="-2957028">
                <a:off x="930" y="2486"/>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8" name="Rectangle 86"/>
              <p:cNvSpPr>
                <a:spLocks noChangeArrowheads="1"/>
              </p:cNvSpPr>
              <p:nvPr userDrawn="1"/>
            </p:nvSpPr>
            <p:spPr bwMode="ltGray">
              <a:xfrm rot="-2957028">
                <a:off x="954" y="249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79" name="Rectangle 87"/>
              <p:cNvSpPr>
                <a:spLocks noChangeArrowheads="1"/>
              </p:cNvSpPr>
              <p:nvPr userDrawn="1"/>
            </p:nvSpPr>
            <p:spPr bwMode="ltGray">
              <a:xfrm rot="-2661033">
                <a:off x="974" y="2509"/>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0" name="Rectangle 88"/>
              <p:cNvSpPr>
                <a:spLocks noChangeArrowheads="1"/>
              </p:cNvSpPr>
              <p:nvPr userDrawn="1"/>
            </p:nvSpPr>
            <p:spPr bwMode="ltGray">
              <a:xfrm rot="-3638503">
                <a:off x="788" y="2426"/>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1" name="Rectangle 89"/>
              <p:cNvSpPr>
                <a:spLocks noChangeArrowheads="1"/>
              </p:cNvSpPr>
              <p:nvPr userDrawn="1"/>
            </p:nvSpPr>
            <p:spPr bwMode="ltGray">
              <a:xfrm rot="-3638503">
                <a:off x="815" y="2434"/>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2" name="Rectangle 90"/>
              <p:cNvSpPr>
                <a:spLocks noChangeArrowheads="1"/>
              </p:cNvSpPr>
              <p:nvPr userDrawn="1"/>
            </p:nvSpPr>
            <p:spPr bwMode="ltGray">
              <a:xfrm rot="-3514633">
                <a:off x="837" y="2440"/>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3" name="Rectangle 91"/>
              <p:cNvSpPr>
                <a:spLocks noChangeArrowheads="1"/>
              </p:cNvSpPr>
              <p:nvPr userDrawn="1"/>
            </p:nvSpPr>
            <p:spPr bwMode="ltGray">
              <a:xfrm rot="-3220799">
                <a:off x="862" y="2452"/>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4" name="Rectangle 92"/>
              <p:cNvSpPr>
                <a:spLocks noChangeArrowheads="1"/>
              </p:cNvSpPr>
              <p:nvPr userDrawn="1"/>
            </p:nvSpPr>
            <p:spPr bwMode="ltGray">
              <a:xfrm rot="-4338250">
                <a:off x="649" y="2396"/>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5" name="Rectangle 93"/>
              <p:cNvSpPr>
                <a:spLocks noChangeArrowheads="1"/>
              </p:cNvSpPr>
              <p:nvPr userDrawn="1"/>
            </p:nvSpPr>
            <p:spPr bwMode="ltGray">
              <a:xfrm rot="-4250359">
                <a:off x="677" y="2402"/>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6" name="Rectangle 94"/>
              <p:cNvSpPr>
                <a:spLocks noChangeArrowheads="1"/>
              </p:cNvSpPr>
              <p:nvPr userDrawn="1"/>
            </p:nvSpPr>
            <p:spPr bwMode="ltGray">
              <a:xfrm rot="-4250359">
                <a:off x="708" y="2406"/>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7" name="Rectangle 95"/>
              <p:cNvSpPr>
                <a:spLocks noChangeArrowheads="1"/>
              </p:cNvSpPr>
              <p:nvPr userDrawn="1"/>
            </p:nvSpPr>
            <p:spPr bwMode="ltGray">
              <a:xfrm rot="-3989246">
                <a:off x="738" y="241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8" name="Rectangle 96"/>
              <p:cNvSpPr>
                <a:spLocks noChangeArrowheads="1"/>
              </p:cNvSpPr>
              <p:nvPr userDrawn="1"/>
            </p:nvSpPr>
            <p:spPr bwMode="ltGray">
              <a:xfrm rot="-4862215">
                <a:off x="503" y="239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89" name="Rectangle 97"/>
              <p:cNvSpPr>
                <a:spLocks noChangeArrowheads="1"/>
              </p:cNvSpPr>
              <p:nvPr userDrawn="1"/>
            </p:nvSpPr>
            <p:spPr bwMode="ltGray">
              <a:xfrm rot="-4673370">
                <a:off x="534" y="2392"/>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0" name="Rectangle 98"/>
              <p:cNvSpPr>
                <a:spLocks noChangeArrowheads="1"/>
              </p:cNvSpPr>
              <p:nvPr userDrawn="1"/>
            </p:nvSpPr>
            <p:spPr bwMode="ltGray">
              <a:xfrm rot="-4646721">
                <a:off x="563" y="239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1" name="Rectangle 99"/>
              <p:cNvSpPr>
                <a:spLocks noChangeArrowheads="1"/>
              </p:cNvSpPr>
              <p:nvPr userDrawn="1"/>
            </p:nvSpPr>
            <p:spPr bwMode="ltGray">
              <a:xfrm rot="-4580623">
                <a:off x="595" y="239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2" name="Rectangle 100"/>
              <p:cNvSpPr>
                <a:spLocks noChangeArrowheads="1"/>
              </p:cNvSpPr>
              <p:nvPr userDrawn="1"/>
            </p:nvSpPr>
            <p:spPr bwMode="ltGray">
              <a:xfrm rot="-5195129">
                <a:off x="355" y="241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3" name="Rectangle 101"/>
              <p:cNvSpPr>
                <a:spLocks noChangeArrowheads="1"/>
              </p:cNvSpPr>
              <p:nvPr userDrawn="1"/>
            </p:nvSpPr>
            <p:spPr bwMode="ltGray">
              <a:xfrm rot="-5360484">
                <a:off x="385" y="240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4" name="Rectangle 102"/>
              <p:cNvSpPr>
                <a:spLocks noChangeArrowheads="1"/>
              </p:cNvSpPr>
              <p:nvPr userDrawn="1"/>
            </p:nvSpPr>
            <p:spPr bwMode="ltGray">
              <a:xfrm rot="-5288939">
                <a:off x="419" y="240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5" name="Rectangle 103"/>
              <p:cNvSpPr>
                <a:spLocks noChangeArrowheads="1"/>
              </p:cNvSpPr>
              <p:nvPr userDrawn="1"/>
            </p:nvSpPr>
            <p:spPr bwMode="ltGray">
              <a:xfrm rot="-5164854">
                <a:off x="449" y="2400"/>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6" name="Rectangle 104"/>
              <p:cNvSpPr>
                <a:spLocks noChangeArrowheads="1"/>
              </p:cNvSpPr>
              <p:nvPr userDrawn="1"/>
            </p:nvSpPr>
            <p:spPr bwMode="ltGray">
              <a:xfrm rot="-6132163">
                <a:off x="206" y="245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7" name="Rectangle 105"/>
              <p:cNvSpPr>
                <a:spLocks noChangeArrowheads="1"/>
              </p:cNvSpPr>
              <p:nvPr userDrawn="1"/>
            </p:nvSpPr>
            <p:spPr bwMode="ltGray">
              <a:xfrm rot="-6220433">
                <a:off x="237" y="244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8" name="Rectangle 106"/>
              <p:cNvSpPr>
                <a:spLocks noChangeArrowheads="1"/>
              </p:cNvSpPr>
              <p:nvPr userDrawn="1"/>
            </p:nvSpPr>
            <p:spPr bwMode="ltGray">
              <a:xfrm rot="-6110943">
                <a:off x="266" y="243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099" name="Rectangle 107"/>
              <p:cNvSpPr>
                <a:spLocks noChangeArrowheads="1"/>
              </p:cNvSpPr>
              <p:nvPr userDrawn="1"/>
            </p:nvSpPr>
            <p:spPr bwMode="ltGray">
              <a:xfrm rot="-5919570">
                <a:off x="293" y="242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0" name="Rectangle 108"/>
              <p:cNvSpPr>
                <a:spLocks noChangeArrowheads="1"/>
              </p:cNvSpPr>
              <p:nvPr userDrawn="1"/>
            </p:nvSpPr>
            <p:spPr bwMode="ltGray">
              <a:xfrm rot="-7376291">
                <a:off x="6" y="254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1" name="Rectangle 109"/>
              <p:cNvSpPr>
                <a:spLocks noChangeArrowheads="1"/>
              </p:cNvSpPr>
              <p:nvPr userDrawn="1"/>
            </p:nvSpPr>
            <p:spPr bwMode="ltGray">
              <a:xfrm rot="-7168347">
                <a:off x="65" y="2516"/>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2" name="Rectangle 110"/>
              <p:cNvSpPr>
                <a:spLocks noChangeArrowheads="1"/>
              </p:cNvSpPr>
              <p:nvPr userDrawn="1"/>
            </p:nvSpPr>
            <p:spPr bwMode="ltGray">
              <a:xfrm rot="-6802416">
                <a:off x="92" y="250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3" name="Rectangle 111"/>
              <p:cNvSpPr>
                <a:spLocks noChangeArrowheads="1"/>
              </p:cNvSpPr>
              <p:nvPr userDrawn="1"/>
            </p:nvSpPr>
            <p:spPr bwMode="ltGray">
              <a:xfrm rot="-6802416">
                <a:off x="119" y="249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4" name="Rectangle 112"/>
              <p:cNvSpPr>
                <a:spLocks noChangeArrowheads="1"/>
              </p:cNvSpPr>
              <p:nvPr userDrawn="1"/>
            </p:nvSpPr>
            <p:spPr bwMode="ltGray">
              <a:xfrm rot="-6457704">
                <a:off x="150" y="247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5" name="Rectangle 113"/>
              <p:cNvSpPr>
                <a:spLocks noChangeArrowheads="1"/>
              </p:cNvSpPr>
              <p:nvPr userDrawn="1"/>
            </p:nvSpPr>
            <p:spPr bwMode="ltGray">
              <a:xfrm rot="-1876771">
                <a:off x="0" y="3363"/>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6" name="Rectangle 114"/>
              <p:cNvSpPr>
                <a:spLocks noChangeArrowheads="1"/>
              </p:cNvSpPr>
              <p:nvPr userDrawn="1"/>
            </p:nvSpPr>
            <p:spPr bwMode="ltGray">
              <a:xfrm rot="3283992">
                <a:off x="511" y="3478"/>
                <a:ext cx="24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7" name="Rectangle 115"/>
              <p:cNvSpPr>
                <a:spLocks noChangeArrowheads="1"/>
              </p:cNvSpPr>
              <p:nvPr userDrawn="1"/>
            </p:nvSpPr>
            <p:spPr bwMode="ltGray">
              <a:xfrm rot="3283992">
                <a:off x="35" y="2798"/>
                <a:ext cx="24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8" name="Rectangle 116"/>
              <p:cNvSpPr>
                <a:spLocks noChangeArrowheads="1"/>
              </p:cNvSpPr>
              <p:nvPr userDrawn="1"/>
            </p:nvSpPr>
            <p:spPr bwMode="ltGray">
              <a:xfrm rot="-1876771">
                <a:off x="700" y="2851"/>
                <a:ext cx="31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09" name="Rectangle 117"/>
              <p:cNvSpPr>
                <a:spLocks noChangeArrowheads="1"/>
              </p:cNvSpPr>
              <p:nvPr userDrawn="1"/>
            </p:nvSpPr>
            <p:spPr bwMode="ltGray">
              <a:xfrm rot="5908516">
                <a:off x="200" y="3915"/>
                <a:ext cx="138"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0" name="Rectangle 118"/>
              <p:cNvSpPr>
                <a:spLocks noChangeArrowheads="1"/>
              </p:cNvSpPr>
              <p:nvPr userDrawn="1"/>
            </p:nvSpPr>
            <p:spPr bwMode="ltGray">
              <a:xfrm rot="6683973">
                <a:off x="45" y="3915"/>
                <a:ext cx="144"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1" name="Rectangle 119"/>
              <p:cNvSpPr>
                <a:spLocks noChangeArrowheads="1"/>
              </p:cNvSpPr>
              <p:nvPr userDrawn="1"/>
            </p:nvSpPr>
            <p:spPr bwMode="ltGray">
              <a:xfrm rot="5245609">
                <a:off x="361" y="3893"/>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2" name="Rectangle 120"/>
              <p:cNvSpPr>
                <a:spLocks noChangeArrowheads="1"/>
              </p:cNvSpPr>
              <p:nvPr userDrawn="1"/>
            </p:nvSpPr>
            <p:spPr bwMode="ltGray">
              <a:xfrm rot="4500520">
                <a:off x="522" y="3847"/>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3" name="Rectangle 121"/>
              <p:cNvSpPr>
                <a:spLocks noChangeArrowheads="1"/>
              </p:cNvSpPr>
              <p:nvPr userDrawn="1"/>
            </p:nvSpPr>
            <p:spPr bwMode="ltGray">
              <a:xfrm rot="3805227">
                <a:off x="670" y="3778"/>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4" name="Rectangle 122"/>
              <p:cNvSpPr>
                <a:spLocks noChangeArrowheads="1"/>
              </p:cNvSpPr>
              <p:nvPr userDrawn="1"/>
            </p:nvSpPr>
            <p:spPr bwMode="ltGray">
              <a:xfrm rot="3060138">
                <a:off x="813" y="3688"/>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5" name="Rectangle 123"/>
              <p:cNvSpPr>
                <a:spLocks noChangeArrowheads="1"/>
              </p:cNvSpPr>
              <p:nvPr userDrawn="1"/>
            </p:nvSpPr>
            <p:spPr bwMode="ltGray">
              <a:xfrm rot="2090281">
                <a:off x="938" y="3582"/>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6" name="Rectangle 124"/>
              <p:cNvSpPr>
                <a:spLocks noChangeArrowheads="1"/>
              </p:cNvSpPr>
              <p:nvPr userDrawn="1"/>
            </p:nvSpPr>
            <p:spPr bwMode="ltGray">
              <a:xfrm rot="-7168347">
                <a:off x="-18" y="2506"/>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7" name="Rectangle 125"/>
              <p:cNvSpPr>
                <a:spLocks noChangeArrowheads="1"/>
              </p:cNvSpPr>
              <p:nvPr userDrawn="1"/>
            </p:nvSpPr>
            <p:spPr bwMode="ltGray">
              <a:xfrm rot="-6406501">
                <a:off x="136" y="2433"/>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8" name="Rectangle 126"/>
              <p:cNvSpPr>
                <a:spLocks noChangeArrowheads="1"/>
              </p:cNvSpPr>
              <p:nvPr userDrawn="1"/>
            </p:nvSpPr>
            <p:spPr bwMode="ltGray">
              <a:xfrm rot="-4970620">
                <a:off x="447" y="2364"/>
                <a:ext cx="138"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19" name="Rectangle 127"/>
              <p:cNvSpPr>
                <a:spLocks noChangeArrowheads="1"/>
              </p:cNvSpPr>
              <p:nvPr userDrawn="1"/>
            </p:nvSpPr>
            <p:spPr bwMode="ltGray">
              <a:xfrm rot="-4298502">
                <a:off x="597" y="2360"/>
                <a:ext cx="150"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0" name="Rectangle 128"/>
              <p:cNvSpPr>
                <a:spLocks noChangeArrowheads="1"/>
              </p:cNvSpPr>
              <p:nvPr userDrawn="1"/>
            </p:nvSpPr>
            <p:spPr bwMode="ltGray">
              <a:xfrm rot="-3676305">
                <a:off x="739" y="2386"/>
                <a:ext cx="15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1" name="Rectangle 129"/>
              <p:cNvSpPr>
                <a:spLocks noChangeArrowheads="1"/>
              </p:cNvSpPr>
              <p:nvPr userDrawn="1"/>
            </p:nvSpPr>
            <p:spPr bwMode="ltGray">
              <a:xfrm rot="-3188616">
                <a:off x="869" y="2430"/>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2" name="Rectangle 130"/>
              <p:cNvSpPr>
                <a:spLocks noChangeArrowheads="1"/>
              </p:cNvSpPr>
              <p:nvPr userDrawn="1"/>
            </p:nvSpPr>
            <p:spPr bwMode="ltGray">
              <a:xfrm rot="-2610246">
                <a:off x="984" y="2497"/>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3" name="Rectangle 131"/>
              <p:cNvSpPr>
                <a:spLocks noChangeArrowheads="1"/>
              </p:cNvSpPr>
              <p:nvPr userDrawn="1"/>
            </p:nvSpPr>
            <p:spPr bwMode="ltGray">
              <a:xfrm rot="-2190008">
                <a:off x="1075" y="2585"/>
                <a:ext cx="17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4" name="Rectangle 132"/>
              <p:cNvSpPr>
                <a:spLocks noChangeArrowheads="1"/>
              </p:cNvSpPr>
              <p:nvPr userDrawn="1"/>
            </p:nvSpPr>
            <p:spPr bwMode="ltGray">
              <a:xfrm rot="-1728558">
                <a:off x="1147" y="2688"/>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5" name="Rectangle 133"/>
              <p:cNvSpPr>
                <a:spLocks noChangeArrowheads="1"/>
              </p:cNvSpPr>
              <p:nvPr userDrawn="1"/>
            </p:nvSpPr>
            <p:spPr bwMode="ltGray">
              <a:xfrm rot="-1172118">
                <a:off x="1198" y="2805"/>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6" name="Rectangle 134"/>
              <p:cNvSpPr>
                <a:spLocks noChangeArrowheads="1"/>
              </p:cNvSpPr>
              <p:nvPr userDrawn="1"/>
            </p:nvSpPr>
            <p:spPr bwMode="ltGray">
              <a:xfrm rot="-753845">
                <a:off x="1218" y="2930"/>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7" name="Rectangle 135"/>
              <p:cNvSpPr>
                <a:spLocks noChangeArrowheads="1"/>
              </p:cNvSpPr>
              <p:nvPr userDrawn="1"/>
            </p:nvSpPr>
            <p:spPr bwMode="ltGray">
              <a:xfrm rot="-287823">
                <a:off x="1213" y="3066"/>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8" name="Rectangle 136"/>
              <p:cNvSpPr>
                <a:spLocks noChangeArrowheads="1"/>
              </p:cNvSpPr>
              <p:nvPr userDrawn="1"/>
            </p:nvSpPr>
            <p:spPr bwMode="ltGray">
              <a:xfrm rot="696741">
                <a:off x="1126" y="3337"/>
                <a:ext cx="150"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29" name="Rectangle 137"/>
              <p:cNvSpPr>
                <a:spLocks noChangeArrowheads="1"/>
              </p:cNvSpPr>
              <p:nvPr userDrawn="1"/>
            </p:nvSpPr>
            <p:spPr bwMode="ltGray">
              <a:xfrm rot="1529990">
                <a:off x="1041" y="3465"/>
                <a:ext cx="140"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1549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549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41139" name="Rectangle 147"/>
              <p:cNvSpPr>
                <a:spLocks noChangeArrowheads="1"/>
              </p:cNvSpPr>
              <p:nvPr userDrawn="1"/>
            </p:nvSpPr>
            <p:spPr bwMode="ltGray">
              <a:xfrm rot="244926">
                <a:off x="1177" y="3201"/>
                <a:ext cx="16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40" name="Rectangle 148"/>
              <p:cNvSpPr>
                <a:spLocks noChangeArrowheads="1"/>
              </p:cNvSpPr>
              <p:nvPr userDrawn="1"/>
            </p:nvSpPr>
            <p:spPr bwMode="ltGray">
              <a:xfrm rot="-5598588">
                <a:off x="290" y="2386"/>
                <a:ext cx="138"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1" i="0" dirty="0">
                  <a:solidFill>
                    <a:srgbClr val="FFFFFF"/>
                  </a:solidFill>
                  <a:latin typeface="Arial" panose="020B0604020202020204" pitchFamily="34" charset="0"/>
                </a:endParaRPr>
              </a:p>
            </p:txBody>
          </p:sp>
          <p:sp>
            <p:nvSpPr>
              <p:cNvPr id="34114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142" name="Freeform 150"/>
              <p:cNvSpPr>
                <a:spLocks/>
              </p:cNvSpPr>
              <p:nvPr userDrawn="1"/>
            </p:nvSpPr>
            <p:spPr bwMode="ltGray">
              <a:xfrm rot="-2857037">
                <a:off x="619" y="3550"/>
                <a:ext cx="68" cy="69"/>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143" name="Freeform 151"/>
              <p:cNvSpPr>
                <a:spLocks/>
              </p:cNvSpPr>
              <p:nvPr userDrawn="1"/>
            </p:nvSpPr>
            <p:spPr bwMode="ltGray">
              <a:xfrm>
                <a:off x="235" y="2503"/>
                <a:ext cx="348" cy="1272"/>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Lst>
                <a:ahLst/>
                <a:cxnLst>
                  <a:cxn ang="0">
                    <a:pos x="T0" y="T1"/>
                  </a:cxn>
                  <a:cxn ang="0">
                    <a:pos x="T2" y="T3"/>
                  </a:cxn>
                  <a:cxn ang="0">
                    <a:pos x="T4" y="T5"/>
                  </a:cxn>
                  <a:cxn ang="0">
                    <a:pos x="T6" y="T7"/>
                  </a:cxn>
                  <a:cxn ang="0">
                    <a:pos x="T8" y="T9"/>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1144"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grpSp>
      <p:sp>
        <p:nvSpPr>
          <p:cNvPr id="341145" name="Rectangle 153"/>
          <p:cNvSpPr>
            <a:spLocks noGrp="1" noRot="1" noChangeArrowheads="1"/>
          </p:cNvSpPr>
          <p:nvPr>
            <p:ph type="title"/>
          </p:nvPr>
        </p:nvSpPr>
        <p:spPr bwMode="auto">
          <a:xfrm>
            <a:off x="301625" y="228600"/>
            <a:ext cx="854075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1146" name="Rectangle 154"/>
          <p:cNvSpPr>
            <a:spLocks noGrp="1" noChangeArrowheads="1"/>
          </p:cNvSpPr>
          <p:nvPr>
            <p:ph type="dt" sz="half" idx="2"/>
          </p:nvPr>
        </p:nvSpPr>
        <p:spPr bwMode="auto">
          <a:xfrm>
            <a:off x="301625" y="6245225"/>
            <a:ext cx="2289175"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000" b="1" i="0" smtClean="0">
                <a:latin typeface="Arial" panose="020B0604020202020204" pitchFamily="34" charset="0"/>
              </a:defRPr>
            </a:lvl1pPr>
          </a:lstStyle>
          <a:p>
            <a:pPr algn="l">
              <a:defRPr/>
            </a:pPr>
            <a:fld id="{3FD290F3-3EC4-F241-821F-03E1F2E0105E}" type="datetime1">
              <a:rPr lang="en-US" smtClean="0">
                <a:solidFill>
                  <a:srgbClr val="FFFFFF"/>
                </a:solidFill>
              </a:rPr>
              <a:pPr algn="l">
                <a:defRPr/>
              </a:pPr>
              <a:t>2/26/26</a:t>
            </a:fld>
            <a:endParaRPr lang="en-US" dirty="0">
              <a:solidFill>
                <a:srgbClr val="FFFFFF"/>
              </a:solidFill>
            </a:endParaRPr>
          </a:p>
        </p:txBody>
      </p:sp>
      <p:sp>
        <p:nvSpPr>
          <p:cNvPr id="341147" name="Rectangle 15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000" b="1" i="0" smtClean="0">
                <a:latin typeface="Arial" panose="020B0604020202020204" pitchFamily="34" charset="0"/>
              </a:defRPr>
            </a:lvl1pPr>
          </a:lstStyle>
          <a:p>
            <a:pPr>
              <a:defRPr/>
            </a:pPr>
            <a:endParaRPr lang="en-US" dirty="0">
              <a:solidFill>
                <a:srgbClr val="FFFFFF"/>
              </a:solidFill>
            </a:endParaRPr>
          </a:p>
        </p:txBody>
      </p:sp>
      <p:sp>
        <p:nvSpPr>
          <p:cNvPr id="341148" name="Rectangle 156"/>
          <p:cNvSpPr>
            <a:spLocks noGrp="1" noChangeArrowheads="1"/>
          </p:cNvSpPr>
          <p:nvPr>
            <p:ph type="sldNum" sz="quarter" idx="4"/>
          </p:nvPr>
        </p:nvSpPr>
        <p:spPr bwMode="auto">
          <a:xfrm>
            <a:off x="6553200" y="6245225"/>
            <a:ext cx="2289175"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000" b="1" i="0" smtClean="0">
                <a:latin typeface="Arial" panose="020B0604020202020204" pitchFamily="34" charset="0"/>
              </a:defRPr>
            </a:lvl1pPr>
          </a:lstStyle>
          <a:p>
            <a:pPr>
              <a:defRPr/>
            </a:pPr>
            <a:fld id="{4EBBD041-F591-A54D-A48F-779F3425D10B}" type="slidenum">
              <a:rPr lang="en-US" smtClean="0">
                <a:solidFill>
                  <a:srgbClr val="FFFFFF"/>
                </a:solidFill>
              </a:rPr>
              <a:pPr>
                <a:defRPr/>
              </a:pPr>
              <a:t>‹#›</a:t>
            </a:fld>
            <a:endParaRPr lang="en-US" dirty="0">
              <a:solidFill>
                <a:srgbClr val="FFFFFF"/>
              </a:solidFill>
            </a:endParaRPr>
          </a:p>
        </p:txBody>
      </p:sp>
      <p:sp>
        <p:nvSpPr>
          <p:cNvPr id="341149" name="Rectangle 157"/>
          <p:cNvSpPr>
            <a:spLocks noGrp="1" noRot="1" noChangeArrowheads="1"/>
          </p:cNvSpPr>
          <p:nvPr>
            <p:ph type="body" idx="1"/>
          </p:nvPr>
        </p:nvSpPr>
        <p:spPr bwMode="auto">
          <a:xfrm>
            <a:off x="301625" y="1600200"/>
            <a:ext cx="8540750" cy="44989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971577"/>
      </p:ext>
    </p:extLst>
  </p:cSld>
  <p:clrMap bg1="dk2" tx1="lt1" bg2="dk1" tx2="lt2" accent1="accent1" accent2="accent2" accent3="accent3" accent4="accent4" accent5="accent5" accent6="accent6" hlink="hlink" folHlink="folHlink"/>
  <p:sldLayoutIdLst>
    <p:sldLayoutId id="2147486138" r:id="rId1"/>
    <p:sldLayoutId id="2147486139" r:id="rId2"/>
    <p:sldLayoutId id="2147486140" r:id="rId3"/>
    <p:sldLayoutId id="2147486141" r:id="rId4"/>
    <p:sldLayoutId id="2147486142" r:id="rId5"/>
    <p:sldLayoutId id="2147486143" r:id="rId6"/>
    <p:sldLayoutId id="2147486144" r:id="rId7"/>
    <p:sldLayoutId id="2147486145" r:id="rId8"/>
    <p:sldLayoutId id="2147486146" r:id="rId9"/>
    <p:sldLayoutId id="2147486147" r:id="rId10"/>
    <p:sldLayoutId id="214748614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39216"/>
                <a:invGamma/>
              </a:schemeClr>
            </a:gs>
          </a:gsLst>
          <a:lin ang="5400000" scaled="1"/>
        </a:gra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1588" y="0"/>
            <a:ext cx="9148762" cy="6851650"/>
            <a:chOff x="1" y="0"/>
            <a:chExt cx="5763" cy="4316"/>
          </a:xfrm>
        </p:grpSpPr>
        <p:sp>
          <p:nvSpPr>
            <p:cNvPr id="347139"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0"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1"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13323" name="Group 6"/>
            <p:cNvGrpSpPr>
              <a:grpSpLocks/>
            </p:cNvGrpSpPr>
            <p:nvPr/>
          </p:nvGrpSpPr>
          <p:grpSpPr bwMode="auto">
            <a:xfrm>
              <a:off x="288" y="0"/>
              <a:ext cx="5098" cy="4316"/>
              <a:chOff x="288" y="0"/>
              <a:chExt cx="5098" cy="4316"/>
            </a:xfrm>
          </p:grpSpPr>
          <p:sp>
            <p:nvSpPr>
              <p:cNvPr id="347143"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4"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5"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6"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7"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8"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49"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0"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1"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2"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3"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4"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5"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47156"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7"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58"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3327" name="Freeform 23"/>
            <p:cNvSpPr>
              <a:spLocks/>
            </p:cNvSpPr>
            <p:nvPr/>
          </p:nvSpPr>
          <p:spPr bwMode="hidden">
            <a:xfrm>
              <a:off x="5041" y="0"/>
              <a:ext cx="719" cy="845"/>
            </a:xfrm>
            <a:custGeom>
              <a:avLst/>
              <a:gdLst>
                <a:gd name="T0" fmla="*/ 719 w 717"/>
                <a:gd name="T1" fmla="*/ 845 h 845"/>
                <a:gd name="T2" fmla="*/ 719 w 717"/>
                <a:gd name="T3" fmla="*/ 821 h 845"/>
                <a:gd name="T4" fmla="*/ 576 w 717"/>
                <a:gd name="T5" fmla="*/ 605 h 845"/>
                <a:gd name="T6" fmla="*/ 407 w 717"/>
                <a:gd name="T7" fmla="*/ 396 h 845"/>
                <a:gd name="T8" fmla="*/ 222 w 717"/>
                <a:gd name="T9" fmla="*/ 192 h 845"/>
                <a:gd name="T10" fmla="*/ 17 w 717"/>
                <a:gd name="T11" fmla="*/ 0 h 845"/>
                <a:gd name="T12" fmla="*/ 0 w 717"/>
                <a:gd name="T13" fmla="*/ 0 h 845"/>
                <a:gd name="T14" fmla="*/ 210 w 717"/>
                <a:gd name="T15" fmla="*/ 198 h 845"/>
                <a:gd name="T16" fmla="*/ 401 w 717"/>
                <a:gd name="T17" fmla="*/ 408 h 845"/>
                <a:gd name="T18" fmla="*/ 570 w 717"/>
                <a:gd name="T19" fmla="*/ 623 h 845"/>
                <a:gd name="T20" fmla="*/ 719 w 717"/>
                <a:gd name="T21" fmla="*/ 845 h 845"/>
                <a:gd name="T22" fmla="*/ 71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328" name="Freeform 24"/>
            <p:cNvSpPr>
              <a:spLocks/>
            </p:cNvSpPr>
            <p:nvPr/>
          </p:nvSpPr>
          <p:spPr bwMode="hidden">
            <a:xfrm>
              <a:off x="5352" y="0"/>
              <a:ext cx="408" cy="414"/>
            </a:xfrm>
            <a:custGeom>
              <a:avLst/>
              <a:gdLst>
                <a:gd name="T0" fmla="*/ 408 w 407"/>
                <a:gd name="T1" fmla="*/ 414 h 414"/>
                <a:gd name="T2" fmla="*/ 408 w 407"/>
                <a:gd name="T3" fmla="*/ 396 h 414"/>
                <a:gd name="T4" fmla="*/ 223 w 407"/>
                <a:gd name="T5" fmla="*/ 192 h 414"/>
                <a:gd name="T6" fmla="*/ 12 w 407"/>
                <a:gd name="T7" fmla="*/ 0 h 414"/>
                <a:gd name="T8" fmla="*/ 0 w 407"/>
                <a:gd name="T9" fmla="*/ 0 h 414"/>
                <a:gd name="T10" fmla="*/ 108 w 407"/>
                <a:gd name="T11" fmla="*/ 102 h 414"/>
                <a:gd name="T12" fmla="*/ 217 w 407"/>
                <a:gd name="T13" fmla="*/ 204 h 414"/>
                <a:gd name="T14" fmla="*/ 408 w 407"/>
                <a:gd name="T15" fmla="*/ 414 h 414"/>
                <a:gd name="T16" fmla="*/ 40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47161"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13330" name="Freeform 26"/>
            <p:cNvSpPr>
              <a:spLocks/>
            </p:cNvSpPr>
            <p:nvPr/>
          </p:nvSpPr>
          <p:spPr bwMode="hidden">
            <a:xfrm>
              <a:off x="6" y="0"/>
              <a:ext cx="588" cy="599"/>
            </a:xfrm>
            <a:custGeom>
              <a:avLst/>
              <a:gdLst>
                <a:gd name="T0" fmla="*/ 588 w 586"/>
                <a:gd name="T1" fmla="*/ 0 h 599"/>
                <a:gd name="T2" fmla="*/ 570 w 586"/>
                <a:gd name="T3" fmla="*/ 0 h 599"/>
                <a:gd name="T4" fmla="*/ 408 w 586"/>
                <a:gd name="T5" fmla="*/ 132 h 599"/>
                <a:gd name="T6" fmla="*/ 258 w 586"/>
                <a:gd name="T7" fmla="*/ 270 h 599"/>
                <a:gd name="T8" fmla="*/ 120 w 586"/>
                <a:gd name="T9" fmla="*/ 420 h 599"/>
                <a:gd name="T10" fmla="*/ 0 w 586"/>
                <a:gd name="T11" fmla="*/ 575 h 599"/>
                <a:gd name="T12" fmla="*/ 0 w 586"/>
                <a:gd name="T13" fmla="*/ 599 h 599"/>
                <a:gd name="T14" fmla="*/ 120 w 586"/>
                <a:gd name="T15" fmla="*/ 432 h 599"/>
                <a:gd name="T16" fmla="*/ 258 w 586"/>
                <a:gd name="T17" fmla="*/ 282 h 599"/>
                <a:gd name="T18" fmla="*/ 414 w 586"/>
                <a:gd name="T19" fmla="*/ 138 h 599"/>
                <a:gd name="T20" fmla="*/ 588 w 586"/>
                <a:gd name="T21" fmla="*/ 0 h 599"/>
                <a:gd name="T22" fmla="*/ 58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13331" name="Freeform 27"/>
            <p:cNvSpPr>
              <a:spLocks/>
            </p:cNvSpPr>
            <p:nvPr/>
          </p:nvSpPr>
          <p:spPr bwMode="hidden">
            <a:xfrm>
              <a:off x="6" y="0"/>
              <a:ext cx="270" cy="252"/>
            </a:xfrm>
            <a:custGeom>
              <a:avLst/>
              <a:gdLst>
                <a:gd name="T0" fmla="*/ 270 w 269"/>
                <a:gd name="T1" fmla="*/ 0 h 252"/>
                <a:gd name="T2" fmla="*/ 25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70 w 269"/>
                <a:gd name="T15" fmla="*/ 0 h 252"/>
                <a:gd name="T16" fmla="*/ 27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47164"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65"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66"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13335" name="Group 31"/>
            <p:cNvGrpSpPr>
              <a:grpSpLocks/>
            </p:cNvGrpSpPr>
            <p:nvPr/>
          </p:nvGrpSpPr>
          <p:grpSpPr bwMode="auto">
            <a:xfrm>
              <a:off x="1" y="392"/>
              <a:ext cx="5758" cy="1571"/>
              <a:chOff x="1" y="392"/>
              <a:chExt cx="5758" cy="1571"/>
            </a:xfrm>
          </p:grpSpPr>
          <p:sp>
            <p:nvSpPr>
              <p:cNvPr id="347168"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69"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70"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71"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72"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47173"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47174"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47175" name="Rectangle 39"/>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47176" name="Rectangle 40"/>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000" smtClean="0">
                <a:effectLst>
                  <a:outerShdw blurRad="38100" dist="38100" dir="2700000" algn="tl">
                    <a:srgbClr val="000000"/>
                  </a:outerShdw>
                </a:effectLst>
                <a:latin typeface="+mn-lt"/>
              </a:defRPr>
            </a:lvl1pPr>
          </a:lstStyle>
          <a:p>
            <a:pPr algn="l">
              <a:defRPr/>
            </a:pPr>
            <a:fld id="{F7B05F4E-5929-C14E-97D0-308F9E2D7D25}" type="datetime1">
              <a:rPr lang="en-US" b="0">
                <a:solidFill>
                  <a:srgbClr val="FFFFFF"/>
                </a:solidFill>
                <a:latin typeface="Verdana"/>
              </a:rPr>
              <a:pPr algn="l">
                <a:defRPr/>
              </a:pPr>
              <a:t>2/26/26</a:t>
            </a:fld>
            <a:endParaRPr lang="en-US" b="0">
              <a:solidFill>
                <a:srgbClr val="FFFFFF"/>
              </a:solidFill>
              <a:latin typeface="Verdana"/>
            </a:endParaRPr>
          </a:p>
        </p:txBody>
      </p:sp>
      <p:sp>
        <p:nvSpPr>
          <p:cNvPr id="347177" name="Rectangle 41"/>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000" smtClean="0">
                <a:effectLst>
                  <a:outerShdw blurRad="38100" dist="38100" dir="2700000" algn="tl">
                    <a:srgbClr val="000000"/>
                  </a:outerShdw>
                </a:effectLst>
                <a:latin typeface="+mn-lt"/>
              </a:defRPr>
            </a:lvl1pPr>
          </a:lstStyle>
          <a:p>
            <a:pPr>
              <a:defRPr/>
            </a:pPr>
            <a:endParaRPr lang="en-US" b="0">
              <a:solidFill>
                <a:srgbClr val="FFFFFF"/>
              </a:solidFill>
              <a:latin typeface="Verdana"/>
            </a:endParaRPr>
          </a:p>
        </p:txBody>
      </p:sp>
      <p:sp>
        <p:nvSpPr>
          <p:cNvPr id="347178" name="Rectangle 42"/>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000" smtClean="0">
                <a:effectLst>
                  <a:outerShdw blurRad="38100" dist="38100" dir="2700000" algn="tl">
                    <a:srgbClr val="000000"/>
                  </a:outerShdw>
                </a:effectLst>
                <a:latin typeface="+mn-lt"/>
              </a:defRPr>
            </a:lvl1pPr>
          </a:lstStyle>
          <a:p>
            <a:pPr>
              <a:defRPr/>
            </a:pPr>
            <a:fld id="{39C140D0-679E-FF41-8CC1-913274872772}" type="slidenum">
              <a:rPr lang="en-US" b="0">
                <a:solidFill>
                  <a:srgbClr val="FFFFFF"/>
                </a:solidFill>
                <a:latin typeface="Verdana"/>
              </a:rPr>
              <a:pPr>
                <a:defRPr/>
              </a:pPr>
              <a:t>‹#›</a:t>
            </a:fld>
            <a:endParaRPr lang="en-US" b="0">
              <a:solidFill>
                <a:srgbClr val="FFFFFF"/>
              </a:solidFill>
              <a:latin typeface="Verdana"/>
            </a:endParaRPr>
          </a:p>
        </p:txBody>
      </p:sp>
      <p:sp>
        <p:nvSpPr>
          <p:cNvPr id="34717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2583235"/>
      </p:ext>
    </p:extLst>
  </p:cSld>
  <p:clrMap bg1="dk2" tx1="lt1" bg2="dk1" tx2="lt2" accent1="accent1" accent2="accent2" accent3="accent3" accent4="accent4" accent5="accent5" accent6="accent6" hlink="hlink" folHlink="folHlink"/>
  <p:sldLayoutIdLst>
    <p:sldLayoutId id="2147486150" r:id="rId1"/>
    <p:sldLayoutId id="2147486151" r:id="rId2"/>
    <p:sldLayoutId id="2147486152" r:id="rId3"/>
    <p:sldLayoutId id="2147486153" r:id="rId4"/>
    <p:sldLayoutId id="2147486154" r:id="rId5"/>
    <p:sldLayoutId id="2147486155" r:id="rId6"/>
    <p:sldLayoutId id="2147486156" r:id="rId7"/>
    <p:sldLayoutId id="2147486157" r:id="rId8"/>
    <p:sldLayoutId id="2147486158" r:id="rId9"/>
    <p:sldLayoutId id="2147486159" r:id="rId10"/>
    <p:sldLayoutId id="2147486160"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60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smtClean="0">
                <a:effectLst>
                  <a:outerShdw blurRad="38100" dist="38100" dir="2700000" algn="tl">
                    <a:srgbClr val="000000"/>
                  </a:outerShdw>
                </a:effectLst>
                <a:latin typeface="Arial" panose="020B0604020202020204" pitchFamily="34" charset="0"/>
              </a:defRPr>
            </a:lvl1pPr>
          </a:lstStyle>
          <a:p>
            <a:pPr algn="l">
              <a:defRPr/>
            </a:pPr>
            <a:endParaRPr lang="en-US" dirty="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endParaRPr lang="en-US" dirty="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fld id="{17D69F4E-9D0F-F54C-B0D5-2A71A249DDDF}" type="slidenum">
              <a:rPr lang="en-US" smtClean="0">
                <a:solidFill>
                  <a:srgbClr val="FFFFFF"/>
                </a:solidFill>
              </a:rPr>
              <a:pPr>
                <a:defRPr/>
              </a:pPr>
              <a:t>‹#›</a:t>
            </a:fld>
            <a:endParaRPr lang="en-US" dirty="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037822731"/>
      </p:ext>
    </p:extLst>
  </p:cSld>
  <p:clrMap bg1="dk2" tx1="lt1" bg2="dk1" tx2="lt2" accent1="accent1" accent2="accent2" accent3="accent3" accent4="accent4" accent5="accent5" accent6="accent6" hlink="hlink" folHlink="folHlink"/>
  <p:sldLayoutIdLst>
    <p:sldLayoutId id="2147486162" r:id="rId1"/>
    <p:sldLayoutId id="2147486163" r:id="rId2"/>
    <p:sldLayoutId id="2147486164" r:id="rId3"/>
    <p:sldLayoutId id="2147486165" r:id="rId4"/>
    <p:sldLayoutId id="2147486166" r:id="rId5"/>
    <p:sldLayoutId id="2147486167" r:id="rId6"/>
    <p:sldLayoutId id="2147486168" r:id="rId7"/>
    <p:sldLayoutId id="2147486169" r:id="rId8"/>
    <p:sldLayoutId id="2147486170" r:id="rId9"/>
    <p:sldLayoutId id="2147486171" r:id="rId10"/>
    <p:sldLayoutId id="2147486172" r:id="rId11"/>
    <p:sldLayoutId id="2147486173" r:id="rId12"/>
    <p:sldLayoutId id="2147486174" r:id="rId13"/>
    <p:sldLayoutId id="2147486175" r:id="rId14"/>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3592614278"/>
      </p:ext>
    </p:extLst>
  </p:cSld>
  <p:clrMap bg1="lt1" tx1="dk1" bg2="lt2" tx2="dk2" accent1="accent1" accent2="accent2" accent3="accent3" accent4="accent4" accent5="accent5" accent6="accent6" hlink="hlink" folHlink="folHlink"/>
  <p:sldLayoutIdLst>
    <p:sldLayoutId id="2147486177" r:id="rId1"/>
    <p:sldLayoutId id="2147486178" r:id="rId2"/>
    <p:sldLayoutId id="2147486179" r:id="rId3"/>
    <p:sldLayoutId id="2147486180" r:id="rId4"/>
    <p:sldLayoutId id="2147486181" r:id="rId5"/>
    <p:sldLayoutId id="2147486182" r:id="rId6"/>
    <p:sldLayoutId id="2147486183" r:id="rId7"/>
    <p:sldLayoutId id="2147486184" r:id="rId8"/>
    <p:sldLayoutId id="2147486185" r:id="rId9"/>
    <p:sldLayoutId id="2147486186" r:id="rId10"/>
    <p:sldLayoutId id="2147486187"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1" i="0" dirty="0">
                  <a:solidFill>
                    <a:srgbClr val="FFFFFF"/>
                  </a:solidFill>
                  <a:latin typeface="Arial" panose="020B0604020202020204" pitchFamily="34" charset="0"/>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1" i="0" dirty="0">
                    <a:solidFill>
                      <a:srgbClr val="FFFFFF"/>
                    </a:solidFill>
                    <a:latin typeface="Arial" panose="020B0604020202020204" pitchFamily="34" charset="0"/>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1" i="0" dirty="0">
                    <a:solidFill>
                      <a:srgbClr val="FFFFFF"/>
                    </a:solidFill>
                    <a:latin typeface="Arial" panose="020B0604020202020204" pitchFamily="34" charset="0"/>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smtClean="0">
                <a:effectLst>
                  <a:outerShdw blurRad="38100" dist="38100" dir="2700000" algn="tl">
                    <a:srgbClr val="000000"/>
                  </a:outerShdw>
                </a:effectLst>
                <a:latin typeface="Arial" panose="020B0604020202020204" pitchFamily="34" charset="0"/>
              </a:defRPr>
            </a:lvl1pPr>
          </a:lstStyle>
          <a:p>
            <a:pPr algn="l">
              <a:defRPr/>
            </a:pPr>
            <a:endParaRPr lang="en-US" dirty="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endParaRPr lang="en-US" dirty="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smtClean="0">
                <a:effectLst>
                  <a:outerShdw blurRad="38100" dist="38100" dir="2700000" algn="tl">
                    <a:srgbClr val="000000"/>
                  </a:outerShdw>
                </a:effectLst>
                <a:latin typeface="Arial" panose="020B0604020202020204" pitchFamily="34" charset="0"/>
              </a:defRPr>
            </a:lvl1pPr>
          </a:lstStyle>
          <a:p>
            <a:pPr>
              <a:defRPr/>
            </a:pPr>
            <a:fld id="{17D69F4E-9D0F-F54C-B0D5-2A71A249DDDF}" type="slidenum">
              <a:rPr lang="en-US" smtClean="0">
                <a:solidFill>
                  <a:srgbClr val="FFFFFF"/>
                </a:solidFill>
              </a:rPr>
              <a:pPr>
                <a:defRPr/>
              </a:pPr>
              <a:t>‹#›</a:t>
            </a:fld>
            <a:endParaRPr lang="en-US" dirty="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06123701"/>
      </p:ext>
    </p:extLst>
  </p:cSld>
  <p:clrMap bg1="dk2" tx1="lt1" bg2="dk1" tx2="lt2" accent1="accent1" accent2="accent2" accent3="accent3" accent4="accent4" accent5="accent5" accent6="accent6" hlink="hlink" folHlink="folHlink"/>
  <p:sldLayoutIdLst>
    <p:sldLayoutId id="2147486189" r:id="rId1"/>
    <p:sldLayoutId id="2147486190" r:id="rId2"/>
    <p:sldLayoutId id="2147486191" r:id="rId3"/>
    <p:sldLayoutId id="2147486192" r:id="rId4"/>
    <p:sldLayoutId id="2147486193" r:id="rId5"/>
    <p:sldLayoutId id="2147486194" r:id="rId6"/>
    <p:sldLayoutId id="2147486195" r:id="rId7"/>
    <p:sldLayoutId id="2147486196" r:id="rId8"/>
    <p:sldLayoutId id="2147486197" r:id="rId9"/>
    <p:sldLayoutId id="2147486198" r:id="rId10"/>
    <p:sldLayoutId id="2147486199" r:id="rId11"/>
    <p:sldLayoutId id="2147486200" r:id="rId12"/>
    <p:sldLayoutId id="2147486201" r:id="rId13"/>
    <p:sldLayoutId id="2147486202" r:id="rId14"/>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1314"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41315" name="Rectangle 1027"/>
          <p:cNvSpPr>
            <a:spLocks noGrp="1" noChangeArrowheads="1"/>
          </p:cNvSpPr>
          <p:nvPr>
            <p:ph type="body" idx="1"/>
          </p:nvPr>
        </p:nvSpPr>
        <p:spPr bwMode="auto">
          <a:xfrm>
            <a:off x="457200" y="1600205"/>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00357" name="Rectangle 1029"/>
          <p:cNvSpPr>
            <a:spLocks noGrp="1" noChangeArrowheads="1"/>
          </p:cNvSpPr>
          <p:nvPr>
            <p:ph type="ftr" sz="quarter" idx="3"/>
          </p:nvPr>
        </p:nvSpPr>
        <p:spPr bwMode="auto">
          <a:xfrm>
            <a:off x="3124201" y="6245225"/>
            <a:ext cx="2895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fld id="{39E2B727-7A18-E945-9670-72ECE8A6C959}" type="slidenum">
              <a:rPr lang="en-US" smtClean="0"/>
              <a:pPr/>
              <a:t>‹#›</a:t>
            </a:fld>
            <a:endParaRPr lang="en-US" dirty="0"/>
          </a:p>
        </p:txBody>
      </p:sp>
    </p:spTree>
  </p:cSld>
  <p:clrMap bg1="lt1" tx1="dk1" bg2="lt2" tx2="dk2" accent1="accent1" accent2="accent2" accent3="accent3" accent4="accent4" accent5="accent5" accent6="accent6" hlink="hlink" folHlink="folHlink"/>
  <p:sldLayoutIdLst>
    <p:sldLayoutId id="2147485043"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5pPr>
      <a:lvl6pPr marL="457082" algn="ctr" rtl="0" fontAlgn="base">
        <a:spcBef>
          <a:spcPct val="0"/>
        </a:spcBef>
        <a:spcAft>
          <a:spcPct val="0"/>
        </a:spcAft>
        <a:defRPr sz="4400">
          <a:solidFill>
            <a:schemeClr val="tx2"/>
          </a:solidFill>
          <a:latin typeface="Arial" pitchFamily="-108" charset="0"/>
        </a:defRPr>
      </a:lvl6pPr>
      <a:lvl7pPr marL="914165" algn="ctr" rtl="0" fontAlgn="base">
        <a:spcBef>
          <a:spcPct val="0"/>
        </a:spcBef>
        <a:spcAft>
          <a:spcPct val="0"/>
        </a:spcAft>
        <a:defRPr sz="4400">
          <a:solidFill>
            <a:schemeClr val="tx2"/>
          </a:solidFill>
          <a:latin typeface="Arial" pitchFamily="-108" charset="0"/>
        </a:defRPr>
      </a:lvl7pPr>
      <a:lvl8pPr marL="1371250" algn="ctr" rtl="0" fontAlgn="base">
        <a:spcBef>
          <a:spcPct val="0"/>
        </a:spcBef>
        <a:spcAft>
          <a:spcPct val="0"/>
        </a:spcAft>
        <a:defRPr sz="4400">
          <a:solidFill>
            <a:schemeClr val="tx2"/>
          </a:solidFill>
          <a:latin typeface="Arial" pitchFamily="-108" charset="0"/>
        </a:defRPr>
      </a:lvl8pPr>
      <a:lvl9pPr marL="1828332" algn="ctr" rtl="0" fontAlgn="base">
        <a:spcBef>
          <a:spcPct val="0"/>
        </a:spcBef>
        <a:spcAft>
          <a:spcPct val="0"/>
        </a:spcAft>
        <a:defRPr sz="4400">
          <a:solidFill>
            <a:schemeClr val="tx2"/>
          </a:solidFill>
          <a:latin typeface="Arial" pitchFamily="-108" charset="0"/>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3959" indent="-228541" algn="l" rtl="0" fontAlgn="base">
        <a:spcBef>
          <a:spcPct val="20000"/>
        </a:spcBef>
        <a:spcAft>
          <a:spcPct val="0"/>
        </a:spcAft>
        <a:buChar char="»"/>
        <a:defRPr sz="2000">
          <a:solidFill>
            <a:schemeClr val="tx1"/>
          </a:solidFill>
          <a:latin typeface="+mn-lt"/>
          <a:ea typeface="ＭＳ Ｐゴシック" pitchFamily="-108" charset="-128"/>
        </a:defRPr>
      </a:lvl6pPr>
      <a:lvl7pPr marL="2971040" indent="-228541" algn="l" rtl="0" fontAlgn="base">
        <a:spcBef>
          <a:spcPct val="20000"/>
        </a:spcBef>
        <a:spcAft>
          <a:spcPct val="0"/>
        </a:spcAft>
        <a:buChar char="»"/>
        <a:defRPr sz="2000">
          <a:solidFill>
            <a:schemeClr val="tx1"/>
          </a:solidFill>
          <a:latin typeface="+mn-lt"/>
          <a:ea typeface="ＭＳ Ｐゴシック" pitchFamily="-108" charset="-128"/>
        </a:defRPr>
      </a:lvl7pPr>
      <a:lvl8pPr marL="3428124" indent="-228541" algn="l" rtl="0" fontAlgn="base">
        <a:spcBef>
          <a:spcPct val="20000"/>
        </a:spcBef>
        <a:spcAft>
          <a:spcPct val="0"/>
        </a:spcAft>
        <a:buChar char="»"/>
        <a:defRPr sz="2000">
          <a:solidFill>
            <a:schemeClr val="tx1"/>
          </a:solidFill>
          <a:latin typeface="+mn-lt"/>
          <a:ea typeface="ＭＳ Ｐゴシック" pitchFamily="-108" charset="-128"/>
        </a:defRPr>
      </a:lvl8pPr>
      <a:lvl9pPr marL="3885205" indent="-228541"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460572529"/>
      </p:ext>
    </p:extLst>
  </p:cSld>
  <p:clrMap bg1="lt1" tx1="dk1" bg2="lt2" tx2="dk2" accent1="accent1" accent2="accent2" accent3="accent3" accent4="accent4" accent5="accent5" accent6="accent6" hlink="hlink" folHlink="folHlink"/>
  <p:sldLayoutIdLst>
    <p:sldLayoutId id="2147486204" r:id="rId1"/>
    <p:sldLayoutId id="2147486205" r:id="rId2"/>
    <p:sldLayoutId id="2147486206" r:id="rId3"/>
    <p:sldLayoutId id="2147486207" r:id="rId4"/>
    <p:sldLayoutId id="2147486208" r:id="rId5"/>
    <p:sldLayoutId id="2147486209" r:id="rId6"/>
    <p:sldLayoutId id="2147486210" r:id="rId7"/>
    <p:sldLayoutId id="2147486211" r:id="rId8"/>
    <p:sldLayoutId id="2147486212" r:id="rId9"/>
    <p:sldLayoutId id="2147486213" r:id="rId10"/>
    <p:sldLayoutId id="2147486214"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3970"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971"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2"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defTabSz="914400" eaLnBrk="1" hangingPunct="1">
              <a:defRPr sz="1800">
                <a:solidFill>
                  <a:srgbClr val="000000"/>
                </a:solidFill>
                <a:latin typeface="Calibri" charset="0"/>
                <a:ea typeface="ＭＳ Ｐゴシック" charset="0"/>
                <a:cs typeface="ＭＳ Ｐゴシック" charset="0"/>
              </a:defRPr>
            </a:lvl1pPr>
          </a:lstStyle>
          <a:p>
            <a:pPr algn="l">
              <a:defRPr/>
            </a:pPr>
            <a:endParaRPr lang="en-US" b="0"/>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defTabSz="914400" eaLnBrk="1" hangingPunct="1">
              <a:defRPr sz="1800">
                <a:solidFill>
                  <a:srgbClr val="000000"/>
                </a:solidFill>
                <a:latin typeface="Calibri" charset="0"/>
                <a:ea typeface="ＭＳ Ｐゴシック" charset="0"/>
                <a:cs typeface="ＭＳ Ｐゴシック" charset="0"/>
              </a:defRPr>
            </a:lvl1pPr>
          </a:lstStyle>
          <a:p>
            <a:pPr algn="l">
              <a:defRPr/>
            </a:pPr>
            <a:endParaRPr lang="en-US" b="0"/>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defTabSz="914400" eaLnBrk="1" hangingPunct="1">
              <a:defRPr sz="1800">
                <a:solidFill>
                  <a:srgbClr val="000000"/>
                </a:solidFill>
                <a:latin typeface="Calibri" charset="0"/>
                <a:ea typeface="ＭＳ Ｐゴシック" charset="0"/>
                <a:cs typeface="ＭＳ Ｐゴシック" charset="0"/>
              </a:defRPr>
            </a:lvl1pPr>
          </a:lstStyle>
          <a:p>
            <a:pPr algn="l">
              <a:defRPr/>
            </a:pPr>
            <a:fld id="{E39AEC0D-F890-D943-9908-44325CE6C602}" type="slidenum">
              <a:rPr lang="en-US" b="0"/>
              <a:pPr algn="l">
                <a:defRPr/>
              </a:pPr>
              <a:t>‹#›</a:t>
            </a:fld>
            <a:endParaRPr lang="en-US" b="0"/>
          </a:p>
        </p:txBody>
      </p:sp>
    </p:spTree>
    <p:extLst>
      <p:ext uri="{BB962C8B-B14F-4D97-AF65-F5344CB8AC3E}">
        <p14:creationId xmlns:p14="http://schemas.microsoft.com/office/powerpoint/2010/main" val="2969286786"/>
      </p:ext>
    </p:extLst>
  </p:cSld>
  <p:clrMap bg1="lt1" tx1="dk1" bg2="lt2" tx2="dk2" accent1="accent1" accent2="accent2" accent3="accent3" accent4="accent4" accent5="accent5" accent6="accent6" hlink="hlink" folHlink="folHlink"/>
  <p:sldLayoutIdLst>
    <p:sldLayoutId id="2147486216" r:id="rId1"/>
    <p:sldLayoutId id="2147486217" r:id="rId2"/>
    <p:sldLayoutId id="2147486218" r:id="rId3"/>
    <p:sldLayoutId id="2147486219" r:id="rId4"/>
    <p:sldLayoutId id="2147486220" r:id="rId5"/>
    <p:sldLayoutId id="2147486221" r:id="rId6"/>
    <p:sldLayoutId id="2147486222" r:id="rId7"/>
    <p:sldLayoutId id="2147486223" r:id="rId8"/>
    <p:sldLayoutId id="2147486224" r:id="rId9"/>
    <p:sldLayoutId id="2147486225" r:id="rId10"/>
    <p:sldLayoutId id="2147486226" r:id="rId11"/>
  </p:sldLayoutIdLst>
  <p:transition>
    <p:fade/>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smtClean="0">
                <a:latin typeface="Arial" panose="020B0604020202020204" pitchFamily="34" charset="0"/>
              </a:defRPr>
            </a:lvl1pPr>
          </a:lstStyle>
          <a:p>
            <a:pPr algn="l" eaLnBrk="0" hangingPunct="0">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smtClean="0">
                <a:latin typeface="Arial" panose="020B0604020202020204" pitchFamily="34" charset="0"/>
              </a:defRPr>
            </a:lvl1pPr>
          </a:lstStyle>
          <a:p>
            <a:pPr eaLnBrk="0" hangingPunct="0">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smtClean="0">
                <a:latin typeface="Arial" panose="020B0604020202020204" pitchFamily="34" charset="0"/>
              </a:defRPr>
            </a:lvl1pPr>
          </a:lstStyle>
          <a:p>
            <a:pPr eaLnBrk="0" hangingPunct="0">
              <a:defRPr/>
            </a:pPr>
            <a:fld id="{B76732AD-70A6-7E45-A486-BEE1C3E32EC5}"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3135288814"/>
      </p:ext>
    </p:extLst>
  </p:cSld>
  <p:clrMap bg1="lt1" tx1="dk1" bg2="lt2" tx2="dk2" accent1="accent1" accent2="accent2" accent3="accent3" accent4="accent4" accent5="accent5" accent6="accent6" hlink="hlink" folHlink="folHlink"/>
  <p:sldLayoutIdLst>
    <p:sldLayoutId id="2147486240" r:id="rId1"/>
    <p:sldLayoutId id="2147486241" r:id="rId2"/>
    <p:sldLayoutId id="2147486242" r:id="rId3"/>
    <p:sldLayoutId id="2147486243" r:id="rId4"/>
    <p:sldLayoutId id="2147486244" r:id="rId5"/>
    <p:sldLayoutId id="2147486245" r:id="rId6"/>
    <p:sldLayoutId id="2147486246" r:id="rId7"/>
    <p:sldLayoutId id="2147486247" r:id="rId8"/>
    <p:sldLayoutId id="2147486248" r:id="rId9"/>
    <p:sldLayoutId id="2147486249" r:id="rId10"/>
    <p:sldLayoutId id="214748625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0418" name="Group 2"/>
          <p:cNvGrpSpPr>
            <a:grpSpLocks/>
          </p:cNvGrpSpPr>
          <p:nvPr/>
        </p:nvGrpSpPr>
        <p:grpSpPr bwMode="auto">
          <a:xfrm>
            <a:off x="0" y="0"/>
            <a:ext cx="9159875" cy="6870700"/>
            <a:chOff x="0" y="0"/>
            <a:chExt cx="5770" cy="4328"/>
          </a:xfrm>
        </p:grpSpPr>
        <p:sp>
          <p:nvSpPr>
            <p:cNvPr id="60424"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kumimoji="1" lang="en-US" sz="1800" b="1" i="0" dirty="0">
                <a:solidFill>
                  <a:srgbClr val="2F1311"/>
                </a:solidFill>
                <a:latin typeface="Arial" panose="020B0604020202020204" pitchFamily="34" charset="0"/>
              </a:endParaRPr>
            </a:p>
          </p:txBody>
        </p:sp>
        <p:sp>
          <p:nvSpPr>
            <p:cNvPr id="60425"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kumimoji="1" lang="en-US" sz="1800" b="1" i="0" dirty="0">
                <a:solidFill>
                  <a:srgbClr val="2F1311"/>
                </a:solidFill>
                <a:latin typeface="Arial" panose="020B0604020202020204" pitchFamily="34" charset="0"/>
              </a:endParaRPr>
            </a:p>
          </p:txBody>
        </p:sp>
        <p:sp>
          <p:nvSpPr>
            <p:cNvPr id="24474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defRPr/>
              </a:pPr>
              <a:endParaRPr kumimoji="1" lang="en-US" sz="1800" b="1" i="0" dirty="0">
                <a:solidFill>
                  <a:srgbClr val="2F1311"/>
                </a:solidFill>
                <a:latin typeface="Arial" panose="020B0604020202020204" pitchFamily="34" charset="0"/>
              </a:endParaRPr>
            </a:p>
          </p:txBody>
        </p:sp>
        <p:grpSp>
          <p:nvGrpSpPr>
            <p:cNvPr id="60427" name="Group 6"/>
            <p:cNvGrpSpPr>
              <a:grpSpLocks/>
            </p:cNvGrpSpPr>
            <p:nvPr/>
          </p:nvGrpSpPr>
          <p:grpSpPr bwMode="auto">
            <a:xfrm>
              <a:off x="4944" y="1"/>
              <a:ext cx="816" cy="3974"/>
              <a:chOff x="4944" y="1"/>
              <a:chExt cx="816" cy="3974"/>
            </a:xfrm>
          </p:grpSpPr>
          <p:grpSp>
            <p:nvGrpSpPr>
              <p:cNvPr id="60439" name="Group 7"/>
              <p:cNvGrpSpPr>
                <a:grpSpLocks/>
              </p:cNvGrpSpPr>
              <p:nvPr userDrawn="1"/>
            </p:nvGrpSpPr>
            <p:grpSpPr bwMode="auto">
              <a:xfrm>
                <a:off x="5280" y="1"/>
                <a:ext cx="480" cy="1430"/>
                <a:chOff x="5280" y="1"/>
                <a:chExt cx="480" cy="1430"/>
              </a:xfrm>
            </p:grpSpPr>
            <p:grpSp>
              <p:nvGrpSpPr>
                <p:cNvPr id="60460" name="Group 8"/>
                <p:cNvGrpSpPr>
                  <a:grpSpLocks/>
                </p:cNvGrpSpPr>
                <p:nvPr userDrawn="1"/>
              </p:nvGrpSpPr>
              <p:grpSpPr bwMode="auto">
                <a:xfrm rot="-5400000">
                  <a:off x="5484" y="0"/>
                  <a:ext cx="174" cy="176"/>
                  <a:chOff x="1657" y="323"/>
                  <a:chExt cx="1691" cy="2560"/>
                </a:xfrm>
              </p:grpSpPr>
              <p:grpSp>
                <p:nvGrpSpPr>
                  <p:cNvPr id="60469" name="Group 9"/>
                  <p:cNvGrpSpPr>
                    <a:grpSpLocks/>
                  </p:cNvGrpSpPr>
                  <p:nvPr/>
                </p:nvGrpSpPr>
                <p:grpSpPr bwMode="auto">
                  <a:xfrm>
                    <a:off x="1657" y="323"/>
                    <a:ext cx="1691" cy="2560"/>
                    <a:chOff x="1657" y="323"/>
                    <a:chExt cx="1691" cy="2560"/>
                  </a:xfrm>
                </p:grpSpPr>
                <p:sp>
                  <p:nvSpPr>
                    <p:cNvPr id="60476" name="Freeform 10"/>
                    <p:cNvSpPr>
                      <a:spLocks/>
                    </p:cNvSpPr>
                    <p:nvPr/>
                  </p:nvSpPr>
                  <p:spPr bwMode="auto">
                    <a:xfrm>
                      <a:off x="2133"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77" name="Freeform 11"/>
                    <p:cNvSpPr>
                      <a:spLocks/>
                    </p:cNvSpPr>
                    <p:nvPr/>
                  </p:nvSpPr>
                  <p:spPr bwMode="auto">
                    <a:xfrm>
                      <a:off x="1667" y="367"/>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grpSp>
              <p:sp>
                <p:nvSpPr>
                  <p:cNvPr id="60470" name="Oval 12"/>
                  <p:cNvSpPr>
                    <a:spLocks noChangeArrowheads="1"/>
                  </p:cNvSpPr>
                  <p:nvPr/>
                </p:nvSpPr>
                <p:spPr bwMode="auto">
                  <a:xfrm>
                    <a:off x="2396" y="1414"/>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71" name="Freeform 13"/>
                  <p:cNvSpPr>
                    <a:spLocks/>
                  </p:cNvSpPr>
                  <p:nvPr/>
                </p:nvSpPr>
                <p:spPr bwMode="auto">
                  <a:xfrm>
                    <a:off x="2619" y="730"/>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72" name="Freeform 14"/>
                  <p:cNvSpPr>
                    <a:spLocks/>
                  </p:cNvSpPr>
                  <p:nvPr/>
                </p:nvSpPr>
                <p:spPr bwMode="auto">
                  <a:xfrm>
                    <a:off x="2687"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73" name="Freeform 15"/>
                  <p:cNvSpPr>
                    <a:spLocks/>
                  </p:cNvSpPr>
                  <p:nvPr/>
                </p:nvSpPr>
                <p:spPr bwMode="auto">
                  <a:xfrm>
                    <a:off x="2425"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74"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75" name="Freeform 17"/>
                  <p:cNvSpPr>
                    <a:spLocks/>
                  </p:cNvSpPr>
                  <p:nvPr/>
                </p:nvSpPr>
                <p:spPr bwMode="auto">
                  <a:xfrm>
                    <a:off x="2094" y="919"/>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grpSp>
            <p:pic>
              <p:nvPicPr>
                <p:cNvPr id="60461" name="Picture 1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62" name="Picture 1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63" name="Picture 2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64" name="Picture 2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65" name="Picture 2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66" name="Picture 2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67" name="Picture 2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68" name="Picture 2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60440" name="Group 26"/>
              <p:cNvGrpSpPr>
                <a:grpSpLocks/>
              </p:cNvGrpSpPr>
              <p:nvPr userDrawn="1"/>
            </p:nvGrpSpPr>
            <p:grpSpPr bwMode="auto">
              <a:xfrm>
                <a:off x="4944" y="1008"/>
                <a:ext cx="522" cy="2967"/>
                <a:chOff x="4944" y="1008"/>
                <a:chExt cx="522" cy="2967"/>
              </a:xfrm>
            </p:grpSpPr>
            <p:pic>
              <p:nvPicPr>
                <p:cNvPr id="60441" name="Picture 2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2" name="Picture 2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3" name="Picture 2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4" name="Picture 3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5" name="Picture 3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6" name="Picture 3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7" name="Picture 3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8" name="Picture 3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9" name="Picture 3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0" name="Picture 36"/>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1" name="Picture 3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2" name="Picture 3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3" name="Picture 3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4" name="Picture 4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5" name="Picture 4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6" name="Picture 4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7" name="Picture 4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8" name="Picture 4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9" name="Picture 4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6042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24478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lgn="l" eaLnBrk="0" hangingPunct="0">
                <a:defRPr/>
              </a:pPr>
              <a:endParaRPr lang="en-US" b="1" i="0" dirty="0">
                <a:solidFill>
                  <a:srgbClr val="2F1311"/>
                </a:solidFill>
                <a:latin typeface="Arial" panose="020B0604020202020204" pitchFamily="34" charset="0"/>
              </a:endParaRPr>
            </a:p>
          </p:txBody>
        </p:sp>
        <p:sp>
          <p:nvSpPr>
            <p:cNvPr id="24478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lgn="l" eaLnBrk="0" hangingPunct="0">
                <a:defRPr/>
              </a:pPr>
              <a:endParaRPr lang="en-US" b="1" i="0" dirty="0">
                <a:solidFill>
                  <a:srgbClr val="2F1311"/>
                </a:solidFill>
                <a:latin typeface="Arial" panose="020B0604020202020204" pitchFamily="34" charset="0"/>
              </a:endParaRPr>
            </a:p>
          </p:txBody>
        </p:sp>
        <p:sp>
          <p:nvSpPr>
            <p:cNvPr id="6043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3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3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6043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1" i="0" dirty="0">
                <a:solidFill>
                  <a:srgbClr val="2F1311"/>
                </a:solidFill>
                <a:latin typeface="Arial" panose="020B0604020202020204" pitchFamily="34" charset="0"/>
              </a:endParaRPr>
            </a:p>
          </p:txBody>
        </p:sp>
        <p:sp>
          <p:nvSpPr>
            <p:cNvPr id="24478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lgn="l" eaLnBrk="0" hangingPunct="0">
                <a:defRPr/>
              </a:pPr>
              <a:endParaRPr lang="en-US" b="1" i="0" dirty="0">
                <a:solidFill>
                  <a:srgbClr val="2F1311"/>
                </a:solidFill>
                <a:latin typeface="Arial" panose="020B0604020202020204" pitchFamily="34" charset="0"/>
              </a:endParaRPr>
            </a:p>
          </p:txBody>
        </p:sp>
        <p:sp>
          <p:nvSpPr>
            <p:cNvPr id="6043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kumimoji="1" lang="en-US" sz="1800" b="1" i="0" dirty="0">
                <a:solidFill>
                  <a:srgbClr val="2F1311"/>
                </a:solidFill>
                <a:latin typeface="Arial" panose="020B0604020202020204" pitchFamily="34" charset="0"/>
              </a:endParaRPr>
            </a:p>
          </p:txBody>
        </p:sp>
        <p:sp>
          <p:nvSpPr>
            <p:cNvPr id="24479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lgn="l" eaLnBrk="0" hangingPunct="0">
                <a:defRPr/>
              </a:pPr>
              <a:endParaRPr lang="en-US" b="1" i="0" dirty="0">
                <a:solidFill>
                  <a:srgbClr val="2F1311"/>
                </a:solidFill>
                <a:latin typeface="Arial" panose="020B0604020202020204" pitchFamily="34" charset="0"/>
              </a:endParaRPr>
            </a:p>
          </p:txBody>
        </p:sp>
        <p:sp>
          <p:nvSpPr>
            <p:cNvPr id="60438" name="AutoShape 56"/>
            <p:cNvSpPr>
              <a:spLocks noChangeArrowheads="1"/>
            </p:cNvSpPr>
            <p:nvPr/>
          </p:nvSpPr>
          <p:spPr bwMode="hidden">
            <a:xfrm rot="5400000">
              <a:off x="2724" y="2089"/>
              <a:ext cx="4320" cy="142"/>
            </a:xfrm>
            <a:custGeom>
              <a:avLst/>
              <a:gdLst>
                <a:gd name="T0" fmla="*/ 4259 w 21600"/>
                <a:gd name="T1" fmla="*/ 71 h 21600"/>
                <a:gd name="T2" fmla="*/ 2160 w 21600"/>
                <a:gd name="T3" fmla="*/ 142 h 21600"/>
                <a:gd name="T4" fmla="*/ 61 w 21600"/>
                <a:gd name="T5" fmla="*/ 71 h 21600"/>
                <a:gd name="T6" fmla="*/ 216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l" eaLnBrk="0" hangingPunct="0"/>
              <a:endParaRPr lang="en-US" b="1" i="0" dirty="0">
                <a:solidFill>
                  <a:srgbClr val="2F1311"/>
                </a:solidFill>
                <a:latin typeface="Arial" panose="020B0604020202020204" pitchFamily="34" charset="0"/>
              </a:endParaRPr>
            </a:p>
          </p:txBody>
        </p:sp>
      </p:grpSp>
      <p:sp>
        <p:nvSpPr>
          <p:cNvPr id="60419"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0420"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479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smtClean="0">
                <a:latin typeface="Arial" panose="020B0604020202020204" pitchFamily="34" charset="0"/>
              </a:defRPr>
            </a:lvl1pPr>
          </a:lstStyle>
          <a:p>
            <a:pPr algn="l">
              <a:defRPr/>
            </a:pPr>
            <a:endParaRPr lang="en-US" dirty="0">
              <a:solidFill>
                <a:srgbClr val="2F1311"/>
              </a:solidFill>
            </a:endParaRPr>
          </a:p>
        </p:txBody>
      </p:sp>
      <p:sp>
        <p:nvSpPr>
          <p:cNvPr id="24479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smtClean="0">
                <a:latin typeface="Arial" panose="020B0604020202020204" pitchFamily="34" charset="0"/>
              </a:defRPr>
            </a:lvl1pPr>
          </a:lstStyle>
          <a:p>
            <a:pPr>
              <a:defRPr/>
            </a:pPr>
            <a:endParaRPr lang="en-US" dirty="0">
              <a:solidFill>
                <a:srgbClr val="2F1311"/>
              </a:solidFill>
            </a:endParaRPr>
          </a:p>
        </p:txBody>
      </p:sp>
      <p:sp>
        <p:nvSpPr>
          <p:cNvPr id="24479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smtClean="0">
                <a:latin typeface="Arial" panose="020B0604020202020204" pitchFamily="34" charset="0"/>
              </a:defRPr>
            </a:lvl1pPr>
          </a:lstStyle>
          <a:p>
            <a:pPr>
              <a:defRPr/>
            </a:pPr>
            <a:fld id="{36F18F49-C851-7B46-83D5-FFF3133C04CA}"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761544821"/>
      </p:ext>
    </p:extLst>
  </p:cSld>
  <p:clrMap bg1="lt1" tx1="dk1" bg2="lt2" tx2="dk2" accent1="accent1" accent2="accent2" accent3="accent3" accent4="accent4" accent5="accent5" accent6="accent6" hlink="hlink" folHlink="folHlink"/>
  <p:sldLayoutIdLst>
    <p:sldLayoutId id="2147486252" r:id="rId1"/>
    <p:sldLayoutId id="2147486253" r:id="rId2"/>
    <p:sldLayoutId id="2147486254" r:id="rId3"/>
    <p:sldLayoutId id="2147486255" r:id="rId4"/>
    <p:sldLayoutId id="2147486256" r:id="rId5"/>
    <p:sldLayoutId id="2147486257" r:id="rId6"/>
    <p:sldLayoutId id="2147486258" r:id="rId7"/>
    <p:sldLayoutId id="2147486259" r:id="rId8"/>
    <p:sldLayoutId id="2147486260" r:id="rId9"/>
    <p:sldLayoutId id="2147486261" r:id="rId10"/>
  </p:sldLayoutIdLst>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Arial" pitchFamily="-110" charset="0"/>
        </a:defRPr>
      </a:lvl6pPr>
      <a:lvl7pPr marL="914400" algn="l" rtl="0" fontAlgn="base">
        <a:spcBef>
          <a:spcPct val="0"/>
        </a:spcBef>
        <a:spcAft>
          <a:spcPct val="0"/>
        </a:spcAft>
        <a:defRPr sz="4000">
          <a:solidFill>
            <a:schemeClr val="tx2"/>
          </a:solidFill>
          <a:latin typeface="Arial" pitchFamily="-110" charset="0"/>
        </a:defRPr>
      </a:lvl7pPr>
      <a:lvl8pPr marL="1371600" algn="l" rtl="0" fontAlgn="base">
        <a:spcBef>
          <a:spcPct val="0"/>
        </a:spcBef>
        <a:spcAft>
          <a:spcPct val="0"/>
        </a:spcAft>
        <a:defRPr sz="4000">
          <a:solidFill>
            <a:schemeClr val="tx2"/>
          </a:solidFill>
          <a:latin typeface="Arial" pitchFamily="-110" charset="0"/>
        </a:defRPr>
      </a:lvl8pPr>
      <a:lvl9pPr marL="1828800" algn="l" rtl="0" fontAlgn="base">
        <a:spcBef>
          <a:spcPct val="0"/>
        </a:spcBef>
        <a:spcAft>
          <a:spcPct val="0"/>
        </a:spcAft>
        <a:defRPr sz="4000">
          <a:solidFill>
            <a:schemeClr val="tx2"/>
          </a:solidFill>
          <a:latin typeface="Arial" pitchFamily="-110" charset="0"/>
        </a:defRPr>
      </a:lvl9pPr>
    </p:titleStyle>
    <p:bodyStyle>
      <a:lvl1pPr marL="342900" indent="-342900" algn="l" rtl="0" eaLnBrk="0" fontAlgn="base" hangingPunct="0">
        <a:spcBef>
          <a:spcPct val="20000"/>
        </a:spcBef>
        <a:spcAft>
          <a:spcPct val="0"/>
        </a:spcAft>
        <a:buBlip>
          <a:blip r:embed="rId14"/>
        </a:buBlip>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SzPct val="80000"/>
        <a:buBlip>
          <a:blip r:embed="rId15"/>
        </a:buBlip>
        <a:defRPr sz="2800" b="1" i="0">
          <a:solidFill>
            <a:schemeClr val="tx1"/>
          </a:solidFill>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SzPct val="70000"/>
        <a:buBlip>
          <a:blip r:embed="rId16"/>
        </a:buBlip>
        <a:defRPr sz="2400" b="1" i="0">
          <a:solidFill>
            <a:schemeClr val="tx1"/>
          </a:solidFill>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813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smtClean="0">
                <a:solidFill>
                  <a:srgbClr val="898989"/>
                </a:solidFill>
                <a:latin typeface="Calibri" charset="0"/>
              </a:defRPr>
            </a:lvl1pPr>
          </a:lstStyle>
          <a:p>
            <a:pPr algn="l">
              <a:defRPr/>
            </a:pPr>
            <a:endParaRPr lang="en-US" b="0"/>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smtClean="0">
                <a:solidFill>
                  <a:srgbClr val="898989"/>
                </a:solidFill>
                <a:latin typeface="Calibri" charset="0"/>
              </a:defRPr>
            </a:lvl1pPr>
          </a:lstStyle>
          <a:p>
            <a:pPr>
              <a:defRPr/>
            </a:pPr>
            <a:endParaRPr lang="en-US" b="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smtClean="0">
                <a:solidFill>
                  <a:srgbClr val="898989"/>
                </a:solidFill>
                <a:latin typeface="Calibri" charset="0"/>
              </a:defRPr>
            </a:lvl1pPr>
          </a:lstStyle>
          <a:p>
            <a:pPr>
              <a:defRPr/>
            </a:pPr>
            <a:fld id="{F0B80751-370E-5340-A28B-70319E3BB4A6}" type="slidenum">
              <a:rPr lang="en-US" b="0"/>
              <a:pPr>
                <a:defRPr/>
              </a:pPr>
              <a:t>‹#›</a:t>
            </a:fld>
            <a:endParaRPr lang="en-US" b="0"/>
          </a:p>
        </p:txBody>
      </p:sp>
    </p:spTree>
    <p:extLst>
      <p:ext uri="{BB962C8B-B14F-4D97-AF65-F5344CB8AC3E}">
        <p14:creationId xmlns:p14="http://schemas.microsoft.com/office/powerpoint/2010/main" val="1128857153"/>
      </p:ext>
    </p:extLst>
  </p:cSld>
  <p:clrMap bg1="lt1" tx1="dk1" bg2="lt2" tx2="dk2" accent1="accent1" accent2="accent2" accent3="accent3" accent4="accent4" accent5="accent5" accent6="accent6" hlink="hlink" folHlink="folHlink"/>
  <p:sldLayoutIdLst>
    <p:sldLayoutId id="2147486263" r:id="rId1"/>
    <p:sldLayoutId id="2147486264" r:id="rId2"/>
    <p:sldLayoutId id="2147486265" r:id="rId3"/>
    <p:sldLayoutId id="2147486266" r:id="rId4"/>
    <p:sldLayoutId id="2147486267" r:id="rId5"/>
    <p:sldLayoutId id="2147486268" r:id="rId6"/>
    <p:sldLayoutId id="2147486269" r:id="rId7"/>
    <p:sldLayoutId id="2147486270" r:id="rId8"/>
    <p:sldLayoutId id="2147486271" r:id="rId9"/>
    <p:sldLayoutId id="2147486272" r:id="rId10"/>
    <p:sldLayoutId id="2147486273"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5pPr>
      <a:lvl6pPr marL="4572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6pPr>
      <a:lvl7pPr marL="9144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7pPr>
      <a:lvl8pPr marL="13716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8pPr>
      <a:lvl9pPr marL="18288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Arial"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Arial"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Arial" charset="0"/>
        <a:buChar char="»"/>
        <a:defRPr sz="2000">
          <a:solidFill>
            <a:schemeClr val="tx1"/>
          </a:solidFill>
          <a:latin typeface="+mn-lt"/>
          <a:ea typeface="+mn-ea"/>
        </a:defRPr>
      </a:lvl5pPr>
      <a:lvl6pPr marL="25146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5842"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5843"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smtClean="0">
                <a:solidFill>
                  <a:srgbClr val="FFFFFF"/>
                </a:solidFill>
                <a:effectLst>
                  <a:outerShdw blurRad="38100" dist="38100" dir="2700000" algn="tl">
                    <a:srgbClr val="212121"/>
                  </a:outerShdw>
                </a:effectLst>
                <a:latin typeface="Calisto MT" charset="0"/>
              </a:defRPr>
            </a:lvl1pPr>
          </a:lstStyle>
          <a:p>
            <a:pPr>
              <a:defRPr/>
            </a:pPr>
            <a:endParaRPr lang="en-US" b="0"/>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smtClean="0">
                <a:solidFill>
                  <a:srgbClr val="FFFFFF"/>
                </a:solidFill>
                <a:effectLst>
                  <a:outerShdw blurRad="38100" dist="38100" dir="2700000" algn="tl">
                    <a:srgbClr val="212121"/>
                  </a:outerShdw>
                </a:effectLst>
                <a:latin typeface="Calisto MT" charset="0"/>
              </a:defRPr>
            </a:lvl1pPr>
          </a:lstStyle>
          <a:p>
            <a:pPr algn="l">
              <a:defRPr/>
            </a:pPr>
            <a:endParaRPr lang="en-US" b="0"/>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smtClean="0">
                <a:solidFill>
                  <a:srgbClr val="FFFFFF"/>
                </a:solidFill>
                <a:effectLst>
                  <a:outerShdw blurRad="38100" dist="38100" dir="2700000" algn="tl">
                    <a:srgbClr val="212121"/>
                  </a:outerShdw>
                </a:effectLst>
                <a:latin typeface="Calisto MT" charset="0"/>
              </a:defRPr>
            </a:lvl1pPr>
          </a:lstStyle>
          <a:p>
            <a:pPr>
              <a:defRPr/>
            </a:pPr>
            <a:fld id="{3BF13F9E-F870-3342-AAEF-9BCC90BCFA22}" type="slidenum">
              <a:rPr lang="en-US" b="0"/>
              <a:pPr>
                <a:defRPr/>
              </a:pPr>
              <a:t>‹#›</a:t>
            </a:fld>
            <a:endParaRPr lang="en-US" b="0"/>
          </a:p>
        </p:txBody>
      </p:sp>
    </p:spTree>
    <p:extLst>
      <p:ext uri="{BB962C8B-B14F-4D97-AF65-F5344CB8AC3E}">
        <p14:creationId xmlns:p14="http://schemas.microsoft.com/office/powerpoint/2010/main" val="2424923133"/>
      </p:ext>
    </p:extLst>
  </p:cSld>
  <p:clrMap bg1="dk2" tx1="lt1" bg2="dk1" tx2="lt2" accent1="accent1" accent2="accent2" accent3="accent3" accent4="accent4" accent5="accent5" accent6="accent6" hlink="hlink" folHlink="folHlink"/>
  <p:sldLayoutIdLst>
    <p:sldLayoutId id="2147486275" r:id="rId1"/>
    <p:sldLayoutId id="2147486276" r:id="rId2"/>
    <p:sldLayoutId id="2147486277" r:id="rId3"/>
    <p:sldLayoutId id="2147486278" r:id="rId4"/>
    <p:sldLayoutId id="2147486279" r:id="rId5"/>
    <p:sldLayoutId id="2147486280" r:id="rId6"/>
    <p:sldLayoutId id="2147486281" r:id="rId7"/>
    <p:sldLayoutId id="2147486282" r:id="rId8"/>
    <p:sldLayoutId id="2147486283" r:id="rId9"/>
    <p:sldLayoutId id="2147486284" r:id="rId10"/>
    <p:sldLayoutId id="2147486285"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5pPr>
      <a:lvl6pPr marL="4572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6pPr>
      <a:lvl7pPr marL="9144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7pPr>
      <a:lvl8pPr marL="13716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8pPr>
      <a:lvl9pPr marL="18288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4"/>
        </a:buBlip>
        <a:defRPr sz="2000">
          <a:solidFill>
            <a:schemeClr val="tx1"/>
          </a:solidFill>
          <a:latin typeface="+mn-lt"/>
          <a:ea typeface="ＭＳ Ｐゴシック" charset="0"/>
        </a:defRPr>
      </a:lvl2pPr>
      <a:lvl3pPr marL="1035050" indent="-349250" algn="l" rtl="0" eaLnBrk="0" fontAlgn="base" hangingPunct="0">
        <a:spcBef>
          <a:spcPts val="600"/>
        </a:spcBef>
        <a:spcAft>
          <a:spcPct val="0"/>
        </a:spcAft>
        <a:buBlip>
          <a:blip r:embed="rId14"/>
        </a:buBlip>
        <a:defRPr>
          <a:solidFill>
            <a:schemeClr val="tx1"/>
          </a:solidFill>
          <a:latin typeface="+mn-lt"/>
          <a:ea typeface="+mn-ea"/>
        </a:defRPr>
      </a:lvl3pPr>
      <a:lvl4pPr marL="1371600" indent="-336550" algn="l" rtl="0" eaLnBrk="0" fontAlgn="base" hangingPunct="0">
        <a:spcBef>
          <a:spcPts val="600"/>
        </a:spcBef>
        <a:spcAft>
          <a:spcPct val="0"/>
        </a:spcAft>
        <a:buBlip>
          <a:blip r:embed="rId14"/>
        </a:buBlip>
        <a:defRPr>
          <a:solidFill>
            <a:schemeClr val="tx1"/>
          </a:solidFill>
          <a:latin typeface="+mn-lt"/>
          <a:ea typeface="+mn-ea"/>
        </a:defRPr>
      </a:lvl4pPr>
      <a:lvl5pPr marL="1720850" indent="-349250" algn="l" rtl="0" eaLnBrk="0" fontAlgn="base" hangingPunct="0">
        <a:spcBef>
          <a:spcPts val="600"/>
        </a:spcBef>
        <a:spcAft>
          <a:spcPct val="0"/>
        </a:spcAft>
        <a:buBlip>
          <a:blip r:embed="rId14"/>
        </a:buBlip>
        <a:defRPr>
          <a:solidFill>
            <a:schemeClr val="tx1"/>
          </a:solidFill>
          <a:latin typeface="+mn-lt"/>
          <a:ea typeface="+mn-ea"/>
        </a:defRPr>
      </a:lvl5pPr>
      <a:lvl6pPr marL="2178050" indent="-349250" algn="l" rtl="0" eaLnBrk="0" fontAlgn="base" hangingPunct="0">
        <a:spcBef>
          <a:spcPts val="600"/>
        </a:spcBef>
        <a:spcAft>
          <a:spcPct val="0"/>
        </a:spcAft>
        <a:buBlip>
          <a:blip r:embed="rId14"/>
        </a:buBlip>
        <a:defRPr>
          <a:solidFill>
            <a:schemeClr val="tx1"/>
          </a:solidFill>
          <a:latin typeface="+mn-lt"/>
          <a:ea typeface="+mn-ea"/>
        </a:defRPr>
      </a:lvl6pPr>
      <a:lvl7pPr marL="2635250" indent="-349250" algn="l" rtl="0" eaLnBrk="0" fontAlgn="base" hangingPunct="0">
        <a:spcBef>
          <a:spcPts val="600"/>
        </a:spcBef>
        <a:spcAft>
          <a:spcPct val="0"/>
        </a:spcAft>
        <a:buBlip>
          <a:blip r:embed="rId14"/>
        </a:buBlip>
        <a:defRPr>
          <a:solidFill>
            <a:schemeClr val="tx1"/>
          </a:solidFill>
          <a:latin typeface="+mn-lt"/>
          <a:ea typeface="+mn-ea"/>
        </a:defRPr>
      </a:lvl7pPr>
      <a:lvl8pPr marL="3092450" indent="-349250" algn="l" rtl="0" eaLnBrk="0" fontAlgn="base" hangingPunct="0">
        <a:spcBef>
          <a:spcPts val="600"/>
        </a:spcBef>
        <a:spcAft>
          <a:spcPct val="0"/>
        </a:spcAft>
        <a:buBlip>
          <a:blip r:embed="rId14"/>
        </a:buBlip>
        <a:defRPr>
          <a:solidFill>
            <a:schemeClr val="tx1"/>
          </a:solidFill>
          <a:latin typeface="+mn-lt"/>
          <a:ea typeface="+mn-ea"/>
        </a:defRPr>
      </a:lvl8pPr>
      <a:lvl9pPr marL="3549650" indent="-349250" algn="l" rtl="0" eaLnBrk="0" fontAlgn="base" hangingPunct="0">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31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74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Osaka"/>
                <a:cs typeface="Osaka"/>
              </a:defRPr>
            </a:lvl1pPr>
          </a:lstStyle>
          <a:p>
            <a:pPr algn="l">
              <a:defRPr/>
            </a:pPr>
            <a:endParaRPr lang="en-US" dirty="0"/>
          </a:p>
        </p:txBody>
      </p:sp>
      <p:sp>
        <p:nvSpPr>
          <p:cNvPr id="6174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6174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Osaka" charset="0"/>
                <a:cs typeface="Osaka" charset="0"/>
              </a:defRPr>
            </a:lvl1pPr>
          </a:lstStyle>
          <a:p>
            <a:pPr>
              <a:defRPr/>
            </a:pPr>
            <a:fld id="{2A419F11-3D62-C64B-AFE4-6931D49AB351}" type="slidenum">
              <a:rPr lang="en-US" smtClean="0"/>
              <a:pPr>
                <a:defRPr/>
              </a:pPr>
              <a:t>‹#›</a:t>
            </a:fld>
            <a:endParaRPr lang="en-US" dirty="0"/>
          </a:p>
        </p:txBody>
      </p:sp>
    </p:spTree>
    <p:extLst>
      <p:ext uri="{BB962C8B-B14F-4D97-AF65-F5344CB8AC3E}">
        <p14:creationId xmlns:p14="http://schemas.microsoft.com/office/powerpoint/2010/main" val="3488232872"/>
      </p:ext>
    </p:extLst>
  </p:cSld>
  <p:clrMap bg1="lt1" tx1="dk1" bg2="lt2" tx2="dk2" accent1="accent1" accent2="accent2" accent3="accent3" accent4="accent4" accent5="accent5" accent6="accent6" hlink="hlink" folHlink="folHlink"/>
  <p:sldLayoutIdLst>
    <p:sldLayoutId id="2147486309" r:id="rId1"/>
    <p:sldLayoutId id="2147486310" r:id="rId2"/>
    <p:sldLayoutId id="2147486311" r:id="rId3"/>
    <p:sldLayoutId id="2147486312" r:id="rId4"/>
    <p:sldLayoutId id="2147486313" r:id="rId5"/>
    <p:sldLayoutId id="2147486314" r:id="rId6"/>
    <p:sldLayoutId id="2147486315" r:id="rId7"/>
    <p:sldLayoutId id="2147486316" r:id="rId8"/>
    <p:sldLayoutId id="2147486317" r:id="rId9"/>
    <p:sldLayoutId id="2147486318" r:id="rId10"/>
    <p:sldLayoutId id="2147486319" r:id="rId11"/>
    <p:sldLayoutId id="2147486320"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202754" name="Freeform 1026"/>
          <p:cNvSpPr>
            <a:spLocks/>
          </p:cNvSpPr>
          <p:nvPr/>
        </p:nvSpPr>
        <p:spPr bwMode="auto">
          <a:xfrm>
            <a:off x="-23813" y="1763713"/>
            <a:ext cx="6899276" cy="171450"/>
          </a:xfrm>
          <a:custGeom>
            <a:avLst/>
            <a:gdLst>
              <a:gd name="T0" fmla="*/ 2147483647 w 4346"/>
              <a:gd name="T1" fmla="*/ 25201563 h 108"/>
              <a:gd name="T2" fmla="*/ 2147483647 w 4346"/>
              <a:gd name="T3" fmla="*/ 42843450 h 108"/>
              <a:gd name="T4" fmla="*/ 2147483647 w 4346"/>
              <a:gd name="T5" fmla="*/ 75604688 h 108"/>
              <a:gd name="T6" fmla="*/ 2147483647 w 4346"/>
              <a:gd name="T7" fmla="*/ 126007813 h 108"/>
              <a:gd name="T8" fmla="*/ 2147483647 w 4346"/>
              <a:gd name="T9" fmla="*/ 183972200 h 108"/>
              <a:gd name="T10" fmla="*/ 2147483647 w 4346"/>
              <a:gd name="T11" fmla="*/ 224294700 h 108"/>
              <a:gd name="T12" fmla="*/ 2147483647 w 4346"/>
              <a:gd name="T13" fmla="*/ 249496263 h 108"/>
              <a:gd name="T14" fmla="*/ 2147483647 w 4346"/>
              <a:gd name="T15" fmla="*/ 249496263 h 108"/>
              <a:gd name="T16" fmla="*/ 2147483647 w 4346"/>
              <a:gd name="T17" fmla="*/ 236894688 h 108"/>
              <a:gd name="T18" fmla="*/ 2147483647 w 4346"/>
              <a:gd name="T19" fmla="*/ 236894688 h 108"/>
              <a:gd name="T20" fmla="*/ 2147483647 w 4346"/>
              <a:gd name="T21" fmla="*/ 246975313 h 108"/>
              <a:gd name="T22" fmla="*/ 1655743690 w 4346"/>
              <a:gd name="T23" fmla="*/ 257055938 h 108"/>
              <a:gd name="T24" fmla="*/ 2520950 w 4346"/>
              <a:gd name="T25" fmla="*/ 234375325 h 108"/>
              <a:gd name="T26" fmla="*/ 0 w 4346"/>
              <a:gd name="T27" fmla="*/ 32762825 h 108"/>
              <a:gd name="T28" fmla="*/ 1655743690 w 4346"/>
              <a:gd name="T29" fmla="*/ 30241875 h 108"/>
              <a:gd name="T30" fmla="*/ 2147483647 w 4346"/>
              <a:gd name="T31" fmla="*/ 17641888 h 108"/>
              <a:gd name="T32" fmla="*/ 2147483647 w 4346"/>
              <a:gd name="T33" fmla="*/ 22682200 h 108"/>
              <a:gd name="T34" fmla="*/ 2147483647 w 4346"/>
              <a:gd name="T35" fmla="*/ 20161250 h 108"/>
              <a:gd name="T36" fmla="*/ 2147483647 w 4346"/>
              <a:gd name="T37" fmla="*/ 25201563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sp>
        <p:nvSpPr>
          <p:cNvPr id="202755" name="Freeform 1027"/>
          <p:cNvSpPr>
            <a:spLocks/>
          </p:cNvSpPr>
          <p:nvPr/>
        </p:nvSpPr>
        <p:spPr bwMode="auto">
          <a:xfrm>
            <a:off x="198438" y="152400"/>
            <a:ext cx="715962" cy="6400800"/>
          </a:xfrm>
          <a:custGeom>
            <a:avLst/>
            <a:gdLst>
              <a:gd name="T0" fmla="*/ 56539916 w 883"/>
              <a:gd name="T1" fmla="*/ 2147483647 h 4115"/>
              <a:gd name="T2" fmla="*/ 51937651 w 883"/>
              <a:gd name="T3" fmla="*/ 2147483647 h 4115"/>
              <a:gd name="T4" fmla="*/ 42076349 w 883"/>
              <a:gd name="T5" fmla="*/ 2147483647 h 4115"/>
              <a:gd name="T6" fmla="*/ 66402029 w 883"/>
              <a:gd name="T7" fmla="*/ 2147483647 h 4115"/>
              <a:gd name="T8" fmla="*/ 51937651 w 883"/>
              <a:gd name="T9" fmla="*/ 2147483647 h 4115"/>
              <a:gd name="T10" fmla="*/ 22352934 w 883"/>
              <a:gd name="T11" fmla="*/ 1575105442 h 4115"/>
              <a:gd name="T12" fmla="*/ 12491631 w 883"/>
              <a:gd name="T13" fmla="*/ 687142601 h 4115"/>
              <a:gd name="T14" fmla="*/ 32215047 w 883"/>
              <a:gd name="T15" fmla="*/ 108878930 h 4115"/>
              <a:gd name="T16" fmla="*/ 80865597 w 883"/>
              <a:gd name="T17" fmla="*/ 36292458 h 4115"/>
              <a:gd name="T18" fmla="*/ 159758447 w 883"/>
              <a:gd name="T19" fmla="*/ 89522538 h 4115"/>
              <a:gd name="T20" fmla="*/ 233392260 w 883"/>
              <a:gd name="T21" fmla="*/ 36292458 h 4115"/>
              <a:gd name="T22" fmla="*/ 336610791 w 883"/>
              <a:gd name="T23" fmla="*/ 16936066 h 4115"/>
              <a:gd name="T24" fmla="*/ 464812585 w 883"/>
              <a:gd name="T25" fmla="*/ 145171388 h 4115"/>
              <a:gd name="T26" fmla="*/ 523982830 w 883"/>
              <a:gd name="T27" fmla="*/ 343571301 h 4115"/>
              <a:gd name="T28" fmla="*/ 518722983 w 883"/>
              <a:gd name="T29" fmla="*/ 776665139 h 4115"/>
              <a:gd name="T30" fmla="*/ 528585096 w 883"/>
              <a:gd name="T31" fmla="*/ 1592043063 h 4115"/>
              <a:gd name="T32" fmla="*/ 558169813 w 883"/>
              <a:gd name="T33" fmla="*/ 2147483647 h 4115"/>
              <a:gd name="T34" fmla="*/ 548307700 w 883"/>
              <a:gd name="T35" fmla="*/ 2147483647 h 4115"/>
              <a:gd name="T36" fmla="*/ 533844133 w 883"/>
              <a:gd name="T37" fmla="*/ 2147483647 h 4115"/>
              <a:gd name="T38" fmla="*/ 577893228 w 883"/>
              <a:gd name="T39" fmla="*/ 2147483647 h 4115"/>
              <a:gd name="T40" fmla="*/ 548307700 w 883"/>
              <a:gd name="T41" fmla="*/ 2147483647 h 4115"/>
              <a:gd name="T42" fmla="*/ 553567548 w 883"/>
              <a:gd name="T43" fmla="*/ 2147483647 h 4115"/>
              <a:gd name="T44" fmla="*/ 523982830 w 883"/>
              <a:gd name="T45" fmla="*/ 2147483647 h 4115"/>
              <a:gd name="T46" fmla="*/ 410902187 w 883"/>
              <a:gd name="T47" fmla="*/ 2147483647 h 4115"/>
              <a:gd name="T48" fmla="*/ 282700393 w 883"/>
              <a:gd name="T49" fmla="*/ 2147483647 h 4115"/>
              <a:gd name="T50" fmla="*/ 165018295 w 883"/>
              <a:gd name="T51" fmla="*/ 2147483647 h 4115"/>
              <a:gd name="T52" fmla="*/ 80865597 w 883"/>
              <a:gd name="T53" fmla="*/ 2147483647 h 4115"/>
              <a:gd name="T54" fmla="*/ 12491631 w 883"/>
              <a:gd name="T55" fmla="*/ 2147483647 h 4115"/>
              <a:gd name="T56" fmla="*/ 7231784 w 883"/>
              <a:gd name="T57" fmla="*/ 2147483647 h 4115"/>
              <a:gd name="T58" fmla="*/ 42076349 w 883"/>
              <a:gd name="T59" fmla="*/ 2147483647 h 4115"/>
              <a:gd name="T60" fmla="*/ 56539916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sp>
        <p:nvSpPr>
          <p:cNvPr id="202756" name="Freeform 1028"/>
          <p:cNvSpPr>
            <a:spLocks/>
          </p:cNvSpPr>
          <p:nvPr/>
        </p:nvSpPr>
        <p:spPr bwMode="invGray">
          <a:xfrm>
            <a:off x="323850" y="1157288"/>
            <a:ext cx="152400" cy="914400"/>
          </a:xfrm>
          <a:custGeom>
            <a:avLst/>
            <a:gdLst>
              <a:gd name="T0" fmla="*/ 176592807 w 110"/>
              <a:gd name="T1" fmla="*/ 0 h 842"/>
              <a:gd name="T2" fmla="*/ 155478480 w 110"/>
              <a:gd name="T3" fmla="*/ 200492517 h 842"/>
              <a:gd name="T4" fmla="*/ 97893447 w 110"/>
              <a:gd name="T5" fmla="*/ 426930319 h 842"/>
              <a:gd name="T6" fmla="*/ 142042342 w 110"/>
              <a:gd name="T7" fmla="*/ 635677414 h 842"/>
              <a:gd name="T8" fmla="*/ 168914618 w 110"/>
              <a:gd name="T9" fmla="*/ 836169931 h 842"/>
              <a:gd name="T10" fmla="*/ 211143273 w 110"/>
              <a:gd name="T11" fmla="*/ 993025368 h 842"/>
              <a:gd name="T12" fmla="*/ 155478480 w 110"/>
              <a:gd name="T13" fmla="*/ 905752295 h 842"/>
              <a:gd name="T14" fmla="*/ 113249825 w 110"/>
              <a:gd name="T15" fmla="*/ 844425594 h 842"/>
              <a:gd name="T16" fmla="*/ 55664793 w 110"/>
              <a:gd name="T17" fmla="*/ 705259779 h 842"/>
              <a:gd name="T18" fmla="*/ 0 w 110"/>
              <a:gd name="T19" fmla="*/ 488257020 h 842"/>
              <a:gd name="T20" fmla="*/ 42228655 w 110"/>
              <a:gd name="T21" fmla="*/ 296020167 h 842"/>
              <a:gd name="T22" fmla="*/ 97893447 w 110"/>
              <a:gd name="T23" fmla="*/ 95528736 h 842"/>
              <a:gd name="T24" fmla="*/ 17659280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1" i="0" dirty="0">
              <a:solidFill>
                <a:srgbClr val="000000"/>
              </a:solidFill>
              <a:latin typeface="Arial" panose="020B0604020202020204" pitchFamily="34" charset="0"/>
            </a:endParaRPr>
          </a:p>
        </p:txBody>
      </p:sp>
      <p:sp>
        <p:nvSpPr>
          <p:cNvPr id="202757" name="Rectangle 1029"/>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202758" name="Rectangle 1030"/>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0711" name="Rectangle 1031"/>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000000"/>
                </a:solidFill>
                <a:latin typeface="Comic Sans MS" charset="0"/>
                <a:ea typeface="Osaka" charset="0"/>
                <a:cs typeface="Osaka" charset="0"/>
              </a:defRPr>
            </a:lvl1pPr>
          </a:lstStyle>
          <a:p>
            <a:pPr algn="l">
              <a:defRPr/>
            </a:pPr>
            <a:fld id="{A7419BC6-233E-3B41-85BF-258F3E48644B}" type="datetime1">
              <a:rPr lang="en-US" b="0"/>
              <a:pPr algn="l">
                <a:defRPr/>
              </a:pPr>
              <a:t>2/26/26</a:t>
            </a:fld>
            <a:endParaRPr lang="en-US" b="0"/>
          </a:p>
        </p:txBody>
      </p:sp>
      <p:sp>
        <p:nvSpPr>
          <p:cNvPr id="200712" name="Rectangle 1032"/>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000000"/>
                </a:solidFill>
                <a:latin typeface="Comic Sans MS" charset="0"/>
                <a:ea typeface="Osaka" charset="0"/>
                <a:cs typeface="Osaka" charset="0"/>
              </a:defRPr>
            </a:lvl1pPr>
          </a:lstStyle>
          <a:p>
            <a:pPr>
              <a:defRPr/>
            </a:pPr>
            <a:endParaRPr lang="en-US" b="0"/>
          </a:p>
        </p:txBody>
      </p:sp>
      <p:sp>
        <p:nvSpPr>
          <p:cNvPr id="200713" name="Rectangle 1033"/>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000000"/>
                </a:solidFill>
                <a:latin typeface="Comic Sans MS" charset="0"/>
                <a:ea typeface="Osaka" charset="0"/>
                <a:cs typeface="Osaka" charset="0"/>
              </a:defRPr>
            </a:lvl1pPr>
          </a:lstStyle>
          <a:p>
            <a:pPr>
              <a:defRPr/>
            </a:pPr>
            <a:fld id="{F84AB2D4-2212-4B42-A435-BAE7C91B04EA}" type="slidenum">
              <a:rPr lang="en-US" b="0"/>
              <a:pPr>
                <a:defRPr/>
              </a:pPr>
              <a:t>‹#›</a:t>
            </a:fld>
            <a:endParaRPr lang="en-US" b="0"/>
          </a:p>
        </p:txBody>
      </p:sp>
    </p:spTree>
    <p:extLst>
      <p:ext uri="{BB962C8B-B14F-4D97-AF65-F5344CB8AC3E}">
        <p14:creationId xmlns:p14="http://schemas.microsoft.com/office/powerpoint/2010/main" val="940972611"/>
      </p:ext>
    </p:extLst>
  </p:cSld>
  <p:clrMap bg1="lt1" tx1="dk1" bg2="lt2" tx2="dk2" accent1="accent1" accent2="accent2" accent3="accent3" accent4="accent4" accent5="accent5" accent6="accent6" hlink="hlink" folHlink="folHlink"/>
  <p:sldLayoutIdLst>
    <p:sldLayoutId id="2147486322" r:id="rId1"/>
    <p:sldLayoutId id="2147486323" r:id="rId2"/>
    <p:sldLayoutId id="2147486324" r:id="rId3"/>
    <p:sldLayoutId id="2147486325" r:id="rId4"/>
    <p:sldLayoutId id="2147486326" r:id="rId5"/>
    <p:sldLayoutId id="2147486327" r:id="rId6"/>
    <p:sldLayoutId id="2147486328" r:id="rId7"/>
    <p:sldLayoutId id="2147486329" r:id="rId8"/>
    <p:sldLayoutId id="2147486330" r:id="rId9"/>
    <p:sldLayoutId id="2147486331" r:id="rId10"/>
    <p:sldLayoutId id="2147486332"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pitchFamily="-128" charset="-128"/>
          <a:cs typeface="ＭＳ Ｐゴシック" charset="0"/>
        </a:defRPr>
      </a:lvl1pPr>
      <a:lvl2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2pPr>
      <a:lvl3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3pPr>
      <a:lvl4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4pPr>
      <a:lvl5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5pPr>
      <a:lvl6pPr marL="457200" algn="l" rtl="0" fontAlgn="base">
        <a:spcBef>
          <a:spcPct val="0"/>
        </a:spcBef>
        <a:spcAft>
          <a:spcPct val="0"/>
        </a:spcAft>
        <a:defRPr sz="4300">
          <a:solidFill>
            <a:schemeClr val="tx2"/>
          </a:solidFill>
          <a:latin typeface="Comic Sans MS" pitchFamily="-110" charset="0"/>
        </a:defRPr>
      </a:lvl6pPr>
      <a:lvl7pPr marL="914400" algn="l" rtl="0" fontAlgn="base">
        <a:spcBef>
          <a:spcPct val="0"/>
        </a:spcBef>
        <a:spcAft>
          <a:spcPct val="0"/>
        </a:spcAft>
        <a:defRPr sz="4300">
          <a:solidFill>
            <a:schemeClr val="tx2"/>
          </a:solidFill>
          <a:latin typeface="Comic Sans MS" pitchFamily="-110" charset="0"/>
        </a:defRPr>
      </a:lvl7pPr>
      <a:lvl8pPr marL="1371600" algn="l" rtl="0" fontAlgn="base">
        <a:spcBef>
          <a:spcPct val="0"/>
        </a:spcBef>
        <a:spcAft>
          <a:spcPct val="0"/>
        </a:spcAft>
        <a:defRPr sz="4300">
          <a:solidFill>
            <a:schemeClr val="tx2"/>
          </a:solidFill>
          <a:latin typeface="Comic Sans MS" pitchFamily="-110" charset="0"/>
        </a:defRPr>
      </a:lvl8pPr>
      <a:lvl9pPr marL="1828800" algn="l" rtl="0" fontAlgn="base">
        <a:spcBef>
          <a:spcPct val="0"/>
        </a:spcBef>
        <a:spcAft>
          <a:spcPct val="0"/>
        </a:spcAft>
        <a:defRPr sz="4300">
          <a:solidFill>
            <a:schemeClr val="tx2"/>
          </a:solidFill>
          <a:latin typeface="Comic Sans MS" pitchFamily="-110"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pitchFamily="-128" charset="-128"/>
          <a:cs typeface="ＭＳ Ｐゴシック" charset="0"/>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ＭＳ Ｐゴシック" pitchFamily="-110" charset="-128"/>
        </a:defRPr>
      </a:lvl5pPr>
      <a:lvl6pPr marL="25146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6498"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6499"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9524"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b="1" i="0">
                <a:solidFill>
                  <a:srgbClr val="482400"/>
                </a:solidFill>
                <a:latin typeface="Arial" panose="020B0604020202020204" pitchFamily="34" charset="0"/>
                <a:ea typeface="+mn-ea"/>
                <a:cs typeface="+mn-cs"/>
              </a:defRPr>
            </a:lvl1pPr>
          </a:lstStyle>
          <a:p>
            <a:pPr algn="l">
              <a:defRPr/>
            </a:pPr>
            <a:endParaRPr lang="en-US" dirty="0"/>
          </a:p>
        </p:txBody>
      </p:sp>
      <p:sp>
        <p:nvSpPr>
          <p:cNvPr id="619525"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9526"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b="1" i="0">
                <a:solidFill>
                  <a:srgbClr val="482400"/>
                </a:solidFill>
                <a:latin typeface="Arial" panose="020B0604020202020204" pitchFamily="34" charset="0"/>
                <a:ea typeface="Osaka" charset="0"/>
                <a:cs typeface="Osaka" charset="0"/>
              </a:defRPr>
            </a:lvl1pPr>
          </a:lstStyle>
          <a:p>
            <a:pPr>
              <a:defRPr/>
            </a:pPr>
            <a:fld id="{AFD1A53E-E01C-564C-9072-5808AD2902AD}" type="slidenum">
              <a:rPr lang="en-US" smtClean="0"/>
              <a:pPr>
                <a:defRPr/>
              </a:pPr>
              <a:t>‹#›</a:t>
            </a:fld>
            <a:endParaRPr lang="en-US" dirty="0"/>
          </a:p>
        </p:txBody>
      </p:sp>
      <p:pic>
        <p:nvPicPr>
          <p:cNvPr id="106503"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6504"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07214024"/>
      </p:ext>
    </p:extLst>
  </p:cSld>
  <p:clrMap bg1="lt1" tx1="dk1" bg2="lt2" tx2="dk2" accent1="accent1" accent2="accent2" accent3="accent3" accent4="accent4" accent5="accent5" accent6="accent6" hlink="hlink" folHlink="folHlink"/>
  <p:sldLayoutIdLst>
    <p:sldLayoutId id="2147486334" r:id="rId1"/>
    <p:sldLayoutId id="2147486335" r:id="rId2"/>
    <p:sldLayoutId id="2147486336" r:id="rId3"/>
    <p:sldLayoutId id="2147486337" r:id="rId4"/>
    <p:sldLayoutId id="2147486338" r:id="rId5"/>
    <p:sldLayoutId id="2147486339" r:id="rId6"/>
    <p:sldLayoutId id="2147486340" r:id="rId7"/>
    <p:sldLayoutId id="2147486341" r:id="rId8"/>
    <p:sldLayoutId id="2147486342" r:id="rId9"/>
    <p:sldLayoutId id="2147486343" r:id="rId10"/>
    <p:sldLayoutId id="2147486344"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Times New Roman" pitchFamily="-112" charset="0"/>
        </a:defRPr>
      </a:lvl6pPr>
      <a:lvl7pPr marL="914400" algn="l" rtl="0" fontAlgn="base">
        <a:spcBef>
          <a:spcPct val="0"/>
        </a:spcBef>
        <a:spcAft>
          <a:spcPct val="0"/>
        </a:spcAft>
        <a:defRPr sz="4400">
          <a:solidFill>
            <a:schemeClr val="tx2"/>
          </a:solidFill>
          <a:latin typeface="Times New Roman" pitchFamily="-112" charset="0"/>
        </a:defRPr>
      </a:lvl7pPr>
      <a:lvl8pPr marL="1371600" algn="l" rtl="0" fontAlgn="base">
        <a:spcBef>
          <a:spcPct val="0"/>
        </a:spcBef>
        <a:spcAft>
          <a:spcPct val="0"/>
        </a:spcAft>
        <a:defRPr sz="4400">
          <a:solidFill>
            <a:schemeClr val="tx2"/>
          </a:solidFill>
          <a:latin typeface="Times New Roman" pitchFamily="-112" charset="0"/>
        </a:defRPr>
      </a:lvl8pPr>
      <a:lvl9pPr marL="1828800" algn="l"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36930"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36931"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3693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solidFill>
                  <a:srgbClr val="FFFF66"/>
                </a:solidFill>
                <a:latin typeface="Trebuchet MS" pitchFamily="-105" charset="0"/>
                <a:ea typeface="Osaka"/>
                <a:cs typeface="Osaka"/>
              </a:defRPr>
            </a:lvl1pPr>
          </a:lstStyle>
          <a:p>
            <a:pPr algn="l">
              <a:defRPr/>
            </a:pPr>
            <a:endParaRPr lang="en-US" b="0"/>
          </a:p>
        </p:txBody>
      </p:sp>
      <p:sp>
        <p:nvSpPr>
          <p:cNvPr id="63693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66"/>
                </a:solidFill>
                <a:latin typeface="Trebuchet MS" pitchFamily="-105" charset="0"/>
                <a:ea typeface="Osaka"/>
                <a:cs typeface="Osaka"/>
              </a:defRPr>
            </a:lvl1pPr>
          </a:lstStyle>
          <a:p>
            <a:pPr>
              <a:defRPr/>
            </a:pPr>
            <a:endParaRPr lang="en-US" b="0"/>
          </a:p>
        </p:txBody>
      </p:sp>
      <p:sp>
        <p:nvSpPr>
          <p:cNvPr id="63693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solidFill>
                  <a:srgbClr val="FFFF66"/>
                </a:solidFill>
                <a:latin typeface="Trebuchet MS" charset="0"/>
                <a:ea typeface="Osaka" charset="0"/>
                <a:cs typeface="Osaka" charset="0"/>
              </a:defRPr>
            </a:lvl1pPr>
          </a:lstStyle>
          <a:p>
            <a:pPr>
              <a:defRPr/>
            </a:pPr>
            <a:fld id="{27809A0A-08D4-4A4D-9995-8AC89E4CF2B7}" type="slidenum">
              <a:rPr lang="en-US" b="0"/>
              <a:pPr>
                <a:defRPr/>
              </a:pPr>
              <a:t>‹#›</a:t>
            </a:fld>
            <a:endParaRPr lang="en-US" b="0"/>
          </a:p>
        </p:txBody>
      </p:sp>
    </p:spTree>
    <p:extLst>
      <p:ext uri="{BB962C8B-B14F-4D97-AF65-F5344CB8AC3E}">
        <p14:creationId xmlns:p14="http://schemas.microsoft.com/office/powerpoint/2010/main" val="1837356468"/>
      </p:ext>
    </p:extLst>
  </p:cSld>
  <p:clrMap bg1="dk2" tx1="lt1" bg2="dk1" tx2="lt2" accent1="accent1" accent2="accent2" accent3="accent3" accent4="accent4" accent5="accent5" accent6="accent6" hlink="hlink" folHlink="folHlink"/>
  <p:sldLayoutIdLst>
    <p:sldLayoutId id="2147486346" r:id="rId1"/>
    <p:sldLayoutId id="2147486347" r:id="rId2"/>
    <p:sldLayoutId id="2147486348" r:id="rId3"/>
    <p:sldLayoutId id="2147486349" r:id="rId4"/>
    <p:sldLayoutId id="2147486350" r:id="rId5"/>
    <p:sldLayoutId id="2147486351" r:id="rId6"/>
    <p:sldLayoutId id="2147486352" r:id="rId7"/>
    <p:sldLayoutId id="2147486353" r:id="rId8"/>
    <p:sldLayoutId id="2147486354" r:id="rId9"/>
    <p:sldLayoutId id="2147486355" r:id="rId10"/>
    <p:sldLayoutId id="2147486356" r:id="rId1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43363" name="Rectangle 3"/>
          <p:cNvSpPr>
            <a:spLocks noGrp="1" noChangeArrowheads="1"/>
          </p:cNvSpPr>
          <p:nvPr>
            <p:ph type="body" idx="1"/>
          </p:nvPr>
        </p:nvSpPr>
        <p:spPr bwMode="auto">
          <a:xfrm>
            <a:off x="457200" y="1600205"/>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901125" name="Rectangle 5"/>
          <p:cNvSpPr>
            <a:spLocks noGrp="1" noChangeArrowheads="1"/>
          </p:cNvSpPr>
          <p:nvPr>
            <p:ph type="ftr" sz="quarter" idx="3"/>
          </p:nvPr>
        </p:nvSpPr>
        <p:spPr bwMode="auto">
          <a:xfrm>
            <a:off x="3124201" y="6245225"/>
            <a:ext cx="2895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901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fld id="{797D2CFE-D664-D747-9FA9-7091F31203CF}" type="slidenum">
              <a:rPr lang="en-US" smtClean="0"/>
              <a:pPr/>
              <a:t>‹#›</a:t>
            </a:fld>
            <a:endParaRPr lang="en-US" dirty="0"/>
          </a:p>
        </p:txBody>
      </p:sp>
    </p:spTree>
  </p:cSld>
  <p:clrMap bg1="lt1" tx1="dk1" bg2="lt2" tx2="dk2" accent1="accent1" accent2="accent2" accent3="accent3" accent4="accent4" accent5="accent5" accent6="accent6" hlink="hlink" folHlink="folHlink"/>
  <p:sldLayoutIdLst>
    <p:sldLayoutId id="2147485044" r:id="rId1"/>
    <p:sldLayoutId id="2147485045"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082"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165"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25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332"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841463245"/>
      </p:ext>
    </p:extLst>
  </p:cSld>
  <p:clrMap bg1="lt1" tx1="dk1" bg2="lt2" tx2="dk2" accent1="accent1" accent2="accent2" accent3="accent3" accent4="accent4" accent5="accent5" accent6="accent6" hlink="hlink" folHlink="folHlink"/>
  <p:sldLayoutIdLst>
    <p:sldLayoutId id="2147486382" r:id="rId1"/>
    <p:sldLayoutId id="2147486383" r:id="rId2"/>
    <p:sldLayoutId id="2147486384" r:id="rId3"/>
    <p:sldLayoutId id="2147486385" r:id="rId4"/>
    <p:sldLayoutId id="2147486386" r:id="rId5"/>
    <p:sldLayoutId id="2147486387" r:id="rId6"/>
    <p:sldLayoutId id="2147486388" r:id="rId7"/>
    <p:sldLayoutId id="2147486389" r:id="rId8"/>
    <p:sldLayoutId id="2147486390" r:id="rId9"/>
    <p:sldLayoutId id="2147486391" r:id="rId10"/>
    <p:sldLayoutId id="2147486392" r:id="rId11"/>
    <p:sldLayoutId id="2147486393" r:id="rId12"/>
    <p:sldLayoutId id="214748639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23813" y="-141288"/>
            <a:ext cx="9167813" cy="6999288"/>
            <a:chOff x="-15" y="-89"/>
            <a:chExt cx="5775" cy="4409"/>
          </a:xfrm>
        </p:grpSpPr>
        <p:sp>
          <p:nvSpPr>
            <p:cNvPr id="171011" name="Rectangle 3"/>
            <p:cNvSpPr>
              <a:spLocks noChangeArrowheads="1"/>
            </p:cNvSpPr>
            <p:nvPr userDrawn="1"/>
          </p:nvSpPr>
          <p:spPr bwMode="ltGray">
            <a:xfrm>
              <a:off x="0" y="301"/>
              <a:ext cx="5760" cy="727"/>
            </a:xfrm>
            <a:prstGeom prst="rect">
              <a:avLst/>
            </a:prstGeom>
            <a:solidFill>
              <a:schemeClr val="accent2"/>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2" name="Rectangle 4" descr="Cacback"/>
            <p:cNvSpPr>
              <a:spLocks noChangeArrowheads="1"/>
            </p:cNvSpPr>
            <p:nvPr userDrawn="1"/>
          </p:nvSpPr>
          <p:spPr bwMode="ltGray">
            <a:xfrm>
              <a:off x="0" y="0"/>
              <a:ext cx="1119" cy="4320"/>
            </a:xfrm>
            <a:prstGeom prst="rect">
              <a:avLst/>
            </a:prstGeom>
            <a:blipFill dpi="0" rotWithShape="0">
              <a:blip r:embed="rId16"/>
              <a:srcRect/>
              <a:tile tx="0" ty="0" sx="100000" sy="100000" flip="none" algn="tl"/>
            </a:blip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1034" name="Group 5"/>
            <p:cNvGrpSpPr>
              <a:grpSpLocks/>
            </p:cNvGrpSpPr>
            <p:nvPr userDrawn="1"/>
          </p:nvGrpSpPr>
          <p:grpSpPr bwMode="auto">
            <a:xfrm>
              <a:off x="-15" y="-89"/>
              <a:ext cx="5295" cy="785"/>
              <a:chOff x="20" y="-89"/>
              <a:chExt cx="5295" cy="785"/>
            </a:xfrm>
          </p:grpSpPr>
          <p:sp>
            <p:nvSpPr>
              <p:cNvPr id="171014" name="Freeform 6"/>
              <p:cNvSpPr>
                <a:spLocks/>
              </p:cNvSpPr>
              <p:nvPr userDrawn="1"/>
            </p:nvSpPr>
            <p:spPr bwMode="auto">
              <a:xfrm rot="-507431">
                <a:off x="20" y="524"/>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5" name="Freeform 7"/>
              <p:cNvSpPr>
                <a:spLocks/>
              </p:cNvSpPr>
              <p:nvPr userDrawn="1"/>
            </p:nvSpPr>
            <p:spPr bwMode="auto">
              <a:xfrm rot="-507431">
                <a:off x="1193" y="-89"/>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1038" name="Group 8"/>
              <p:cNvGrpSpPr>
                <a:grpSpLocks/>
              </p:cNvGrpSpPr>
              <p:nvPr userDrawn="1"/>
            </p:nvGrpSpPr>
            <p:grpSpPr bwMode="auto">
              <a:xfrm>
                <a:off x="1033" y="326"/>
                <a:ext cx="192" cy="192"/>
                <a:chOff x="1033" y="326"/>
                <a:chExt cx="192" cy="192"/>
              </a:xfrm>
            </p:grpSpPr>
            <p:sp>
              <p:nvSpPr>
                <p:cNvPr id="171017" name="Oval 9"/>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8" name="Oval 10"/>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9" name="Oval 11"/>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0" name="Oval 12"/>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1" name="Oval 13"/>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2" name="Oval 14"/>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3" name="Oval 15"/>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4" name="Oval 16"/>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5" name="Oval 17"/>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sp>
          <p:nvSpPr>
            <p:cNvPr id="171026" name="Rectangle 18"/>
            <p:cNvSpPr>
              <a:spLocks noChangeArrowheads="1"/>
            </p:cNvSpPr>
            <p:nvPr userDrawn="1"/>
          </p:nvSpPr>
          <p:spPr bwMode="white">
            <a:xfrm>
              <a:off x="426" y="1185"/>
              <a:ext cx="701" cy="3135"/>
            </a:xfrm>
            <a:prstGeom prst="rect">
              <a:avLst/>
            </a:prstGeom>
            <a:solidFill>
              <a:schemeClr val="bg1">
                <a:alpha val="50000"/>
              </a:schemeClr>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sp>
        <p:nvSpPr>
          <p:cNvPr id="1027" name="Rectangle 19"/>
          <p:cNvSpPr>
            <a:spLocks noGrp="1" noChangeArrowheads="1"/>
          </p:cNvSpPr>
          <p:nvPr>
            <p:ph type="title"/>
          </p:nvPr>
        </p:nvSpPr>
        <p:spPr bwMode="auto">
          <a:xfrm>
            <a:off x="1154113"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1029" name="Rectangle 21"/>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effectLst/>
                <a:latin typeface="Arial Narrow" pitchFamily="34" charset="0"/>
                <a:ea typeface="+mn-ea"/>
                <a:cs typeface="+mn-cs"/>
              </a:defRPr>
            </a:lvl1pPr>
          </a:lstStyle>
          <a:p>
            <a:pPr>
              <a:defRPr/>
            </a:pPr>
            <a:endParaRPr lang="en-US"/>
          </a:p>
        </p:txBody>
      </p:sp>
      <p:sp>
        <p:nvSpPr>
          <p:cNvPr id="171030" name="Rectangle 2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chemeClr val="tx1"/>
                </a:solidFill>
                <a:effectLst/>
                <a:latin typeface="Arial Narrow" pitchFamily="34" charset="0"/>
                <a:ea typeface="+mn-ea"/>
                <a:cs typeface="+mn-cs"/>
              </a:defRPr>
            </a:lvl1pPr>
          </a:lstStyle>
          <a:p>
            <a:pPr>
              <a:defRPr/>
            </a:pPr>
            <a:endParaRPr lang="en-US"/>
          </a:p>
        </p:txBody>
      </p:sp>
      <p:sp>
        <p:nvSpPr>
          <p:cNvPr id="171031" name="Rectangle 23"/>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Narrow" charset="0"/>
              </a:defRPr>
            </a:lvl1pPr>
          </a:lstStyle>
          <a:p>
            <a:pPr>
              <a:defRPr/>
            </a:pPr>
            <a:fld id="{D20E9540-3ACA-1B41-8C7C-CD1E94E32178}" type="slidenum">
              <a:rPr lang="en-US"/>
              <a:pPr>
                <a:defRPr/>
              </a:pPr>
              <a:t>‹#›</a:t>
            </a:fld>
            <a:endParaRPr lang="en-US"/>
          </a:p>
        </p:txBody>
      </p:sp>
    </p:spTree>
    <p:extLst>
      <p:ext uri="{BB962C8B-B14F-4D97-AF65-F5344CB8AC3E}">
        <p14:creationId xmlns:p14="http://schemas.microsoft.com/office/powerpoint/2010/main" val="1587012633"/>
      </p:ext>
    </p:extLst>
  </p:cSld>
  <p:clrMap bg1="lt1" tx1="dk1" bg2="lt2" tx2="dk2" accent1="accent1" accent2="accent2" accent3="accent3" accent4="accent4" accent5="accent5" accent6="accent6" hlink="hlink" folHlink="folHlink"/>
  <p:sldLayoutIdLst>
    <p:sldLayoutId id="2147486396" r:id="rId1"/>
    <p:sldLayoutId id="2147486397" r:id="rId2"/>
    <p:sldLayoutId id="2147486398" r:id="rId3"/>
    <p:sldLayoutId id="2147486399" r:id="rId4"/>
    <p:sldLayoutId id="2147486400" r:id="rId5"/>
    <p:sldLayoutId id="2147486401" r:id="rId6"/>
    <p:sldLayoutId id="2147486402" r:id="rId7"/>
    <p:sldLayoutId id="2147486403" r:id="rId8"/>
    <p:sldLayoutId id="2147486404" r:id="rId9"/>
    <p:sldLayoutId id="2147486405" r:id="rId10"/>
    <p:sldLayoutId id="2147486406" r:id="rId11"/>
    <p:sldLayoutId id="2147486407" r:id="rId12"/>
    <p:sldLayoutId id="2147486408" r:id="rId13"/>
    <p:sldLayoutId id="2147486409" r:id="rId14"/>
  </p:sldLayoutIdLst>
  <p:txStyles>
    <p:titleStyle>
      <a:lvl1pPr algn="ctr" rtl="0" eaLnBrk="0" fontAlgn="base" hangingPunct="0">
        <a:spcBef>
          <a:spcPct val="0"/>
        </a:spcBef>
        <a:spcAft>
          <a:spcPct val="0"/>
        </a:spcAft>
        <a:defRPr sz="4400">
          <a:solidFill>
            <a:schemeClr val="bg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2pPr>
      <a:lvl3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3pPr>
      <a:lvl4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4pPr>
      <a:lvl5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5pPr>
      <a:lvl6pPr marL="457200" algn="ctr" rtl="0" fontAlgn="base">
        <a:spcBef>
          <a:spcPct val="0"/>
        </a:spcBef>
        <a:spcAft>
          <a:spcPct val="0"/>
        </a:spcAft>
        <a:defRPr sz="4400">
          <a:solidFill>
            <a:schemeClr val="bg2"/>
          </a:solidFill>
          <a:latin typeface="Engravers MT" charset="0"/>
        </a:defRPr>
      </a:lvl6pPr>
      <a:lvl7pPr marL="914400" algn="ctr" rtl="0" fontAlgn="base">
        <a:spcBef>
          <a:spcPct val="0"/>
        </a:spcBef>
        <a:spcAft>
          <a:spcPct val="0"/>
        </a:spcAft>
        <a:defRPr sz="4400">
          <a:solidFill>
            <a:schemeClr val="bg2"/>
          </a:solidFill>
          <a:latin typeface="Engravers MT" charset="0"/>
        </a:defRPr>
      </a:lvl7pPr>
      <a:lvl8pPr marL="1371600" algn="ctr" rtl="0" fontAlgn="base">
        <a:spcBef>
          <a:spcPct val="0"/>
        </a:spcBef>
        <a:spcAft>
          <a:spcPct val="0"/>
        </a:spcAft>
        <a:defRPr sz="4400">
          <a:solidFill>
            <a:schemeClr val="bg2"/>
          </a:solidFill>
          <a:latin typeface="Engravers MT" charset="0"/>
        </a:defRPr>
      </a:lvl8pPr>
      <a:lvl9pPr marL="1828800" algn="ctr" rtl="0" fontAlgn="base">
        <a:spcBef>
          <a:spcPct val="0"/>
        </a:spcBef>
        <a:spcAft>
          <a:spcPct val="0"/>
        </a:spcAft>
        <a:defRPr sz="4400">
          <a:solidFill>
            <a:schemeClr val="bg2"/>
          </a:solidFill>
          <a:latin typeface="Engravers MT" charset="0"/>
        </a:defRPr>
      </a:lvl9pPr>
    </p:titleStyle>
    <p:bodyStyle>
      <a:lvl1pPr marL="342900" indent="-342900" algn="l" rtl="0" eaLnBrk="0" fontAlgn="base" hangingPunct="0">
        <a:spcBef>
          <a:spcPct val="20000"/>
        </a:spcBef>
        <a:spcAft>
          <a:spcPct val="0"/>
        </a:spcAft>
        <a:buBlip>
          <a:blip r:embed="rId17"/>
        </a:buBlip>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b="0">
                <a:solidFill>
                  <a:prstClr val="black">
                    <a:tint val="75000"/>
                  </a:prstClr>
                </a:solidFill>
                <a:latin typeface="Calibri"/>
                <a:ea typeface="+mn-ea"/>
                <a:cs typeface="+mn-cs"/>
              </a:defRPr>
            </a:lvl1pPr>
          </a:lstStyle>
          <a:p>
            <a:pPr>
              <a:defRPr/>
            </a:pPr>
            <a:fld id="{524085BD-75F7-0D40-868F-5B9E5C37E2B0}" type="datetimeFigureOut">
              <a:rPr lang="en-SG"/>
              <a:pPr>
                <a:defRPr/>
              </a:pPr>
              <a:t>26/2/26</a:t>
            </a:fld>
            <a:endParaRPr lang="en-SG"/>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b="0">
                <a:solidFill>
                  <a:prstClr val="black">
                    <a:tint val="75000"/>
                  </a:prstClr>
                </a:solidFill>
                <a:latin typeface="Calibri"/>
                <a:ea typeface="+mn-ea"/>
                <a:cs typeface="+mn-cs"/>
              </a:defRPr>
            </a:lvl1pPr>
          </a:lstStyle>
          <a:p>
            <a:pPr>
              <a:defRPr/>
            </a:pPr>
            <a:endParaRPr lang="en-SG"/>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b="0">
                <a:solidFill>
                  <a:prstClr val="black">
                    <a:tint val="75000"/>
                  </a:prstClr>
                </a:solidFill>
                <a:latin typeface="Calibri"/>
                <a:ea typeface="+mn-ea"/>
                <a:cs typeface="+mn-cs"/>
              </a:defRPr>
            </a:lvl1pPr>
          </a:lstStyle>
          <a:p>
            <a:pPr>
              <a:defRPr/>
            </a:pPr>
            <a:fld id="{FA6E8C11-5E5E-7D43-9B74-34B625F440D9}" type="slidenum">
              <a:rPr lang="en-SG"/>
              <a:pPr>
                <a:defRPr/>
              </a:pPr>
              <a:t>‹#›</a:t>
            </a:fld>
            <a:endParaRPr lang="en-SG"/>
          </a:p>
        </p:txBody>
      </p:sp>
    </p:spTree>
    <p:extLst>
      <p:ext uri="{BB962C8B-B14F-4D97-AF65-F5344CB8AC3E}">
        <p14:creationId xmlns:p14="http://schemas.microsoft.com/office/powerpoint/2010/main" val="601930601"/>
      </p:ext>
    </p:extLst>
  </p:cSld>
  <p:clrMap bg1="lt1" tx1="dk1" bg2="lt2" tx2="dk2" accent1="accent1" accent2="accent2" accent3="accent3" accent4="accent4" accent5="accent5" accent6="accent6" hlink="hlink" folHlink="folHlink"/>
  <p:sldLayoutIdLst>
    <p:sldLayoutId id="2147486411" r:id="rId1"/>
    <p:sldLayoutId id="2147486412" r:id="rId2"/>
    <p:sldLayoutId id="2147486413" r:id="rId3"/>
    <p:sldLayoutId id="2147486414" r:id="rId4"/>
    <p:sldLayoutId id="2147486415" r:id="rId5"/>
    <p:sldLayoutId id="2147486416" r:id="rId6"/>
    <p:sldLayoutId id="2147486417" r:id="rId7"/>
    <p:sldLayoutId id="2147486418" r:id="rId8"/>
    <p:sldLayoutId id="2147486419" r:id="rId9"/>
    <p:sldLayoutId id="2147486420" r:id="rId10"/>
    <p:sldLayoutId id="214748642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8674" name="Group 2"/>
          <p:cNvGrpSpPr>
            <a:grpSpLocks/>
          </p:cNvGrpSpPr>
          <p:nvPr/>
        </p:nvGrpSpPr>
        <p:grpSpPr bwMode="auto">
          <a:xfrm>
            <a:off x="3175" y="4267200"/>
            <a:ext cx="9140825" cy="2590800"/>
            <a:chOff x="2" y="2688"/>
            <a:chExt cx="5758" cy="1632"/>
          </a:xfrm>
        </p:grpSpPr>
        <p:sp>
          <p:nvSpPr>
            <p:cNvPr id="220163"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28681" name="Group 4"/>
            <p:cNvGrpSpPr>
              <a:grpSpLocks/>
            </p:cNvGrpSpPr>
            <p:nvPr/>
          </p:nvGrpSpPr>
          <p:grpSpPr bwMode="auto">
            <a:xfrm>
              <a:off x="1776" y="3024"/>
              <a:ext cx="3929" cy="1290"/>
              <a:chOff x="1776" y="3024"/>
              <a:chExt cx="3929" cy="1290"/>
            </a:xfrm>
          </p:grpSpPr>
          <p:grpSp>
            <p:nvGrpSpPr>
              <p:cNvPr id="28682" name="Group 5"/>
              <p:cNvGrpSpPr>
                <a:grpSpLocks/>
              </p:cNvGrpSpPr>
              <p:nvPr userDrawn="1"/>
            </p:nvGrpSpPr>
            <p:grpSpPr bwMode="auto">
              <a:xfrm>
                <a:off x="2268" y="3934"/>
                <a:ext cx="638" cy="377"/>
                <a:chOff x="2268" y="3934"/>
                <a:chExt cx="638" cy="377"/>
              </a:xfrm>
            </p:grpSpPr>
            <p:sp>
              <p:nvSpPr>
                <p:cNvPr id="22016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6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6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6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sp>
            <p:nvSpPr>
              <p:cNvPr id="22017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7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89"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1"/>
              </a:soli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0"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1"/>
              </a:soli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4"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1"/>
              </a:soli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19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6" name="Freeform 46"/>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7" name="Freeform 47"/>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8" name="Freeform 48"/>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09" name="Freeform 49"/>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0" name="Freeform 50"/>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1" name="Freeform 51"/>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2" name="Freeform 52"/>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28723" name="Group 54"/>
              <p:cNvGrpSpPr>
                <a:grpSpLocks/>
              </p:cNvGrpSpPr>
              <p:nvPr userDrawn="1"/>
            </p:nvGrpSpPr>
            <p:grpSpPr bwMode="auto">
              <a:xfrm>
                <a:off x="4546" y="3608"/>
                <a:ext cx="518" cy="319"/>
                <a:chOff x="4546" y="3608"/>
                <a:chExt cx="518" cy="319"/>
              </a:xfrm>
            </p:grpSpPr>
            <p:sp>
              <p:nvSpPr>
                <p:cNvPr id="22021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1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2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nvGrpSpPr>
              <p:cNvPr id="28724" name="Group 61"/>
              <p:cNvGrpSpPr>
                <a:grpSpLocks/>
              </p:cNvGrpSpPr>
              <p:nvPr userDrawn="1"/>
            </p:nvGrpSpPr>
            <p:grpSpPr bwMode="auto">
              <a:xfrm>
                <a:off x="5381" y="3085"/>
                <a:ext cx="227" cy="132"/>
                <a:chOff x="5381" y="3085"/>
                <a:chExt cx="227" cy="132"/>
              </a:xfrm>
            </p:grpSpPr>
            <p:sp>
              <p:nvSpPr>
                <p:cNvPr id="220222"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23"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24"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20225"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grpSp>
      <p:sp>
        <p:nvSpPr>
          <p:cNvPr id="22022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22022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chemeClr val="tx1"/>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22022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chemeClr val="tx1"/>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22022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chemeClr val="tx1"/>
                </a:solidFill>
                <a:effectLst>
                  <a:outerShdw blurRad="38100" dist="38100" dir="2700000" algn="tl">
                    <a:srgbClr val="000000"/>
                  </a:outerShdw>
                </a:effectLst>
                <a:latin typeface="Arial" panose="020B0604020202020204" pitchFamily="34" charset="0"/>
              </a:defRPr>
            </a:lvl1pPr>
          </a:lstStyle>
          <a:p>
            <a:pPr>
              <a:defRPr/>
            </a:pPr>
            <a:fld id="{F755D6FC-4DB3-C742-9B53-79BAF4920C48}" type="slidenum">
              <a:rPr lang="en-US" smtClean="0"/>
              <a:pPr>
                <a:defRPr/>
              </a:pPr>
              <a:t>‹#›</a:t>
            </a:fld>
            <a:endParaRPr lang="en-US" dirty="0"/>
          </a:p>
        </p:txBody>
      </p:sp>
      <p:sp>
        <p:nvSpPr>
          <p:cNvPr id="22023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52856041"/>
      </p:ext>
    </p:extLst>
  </p:cSld>
  <p:clrMap bg1="dk2" tx1="lt1" bg2="dk1" tx2="lt2" accent1="accent1" accent2="accent2" accent3="accent3" accent4="accent4" accent5="accent5" accent6="accent6" hlink="hlink" folHlink="folHlink"/>
  <p:sldLayoutIdLst>
    <p:sldLayoutId id="2147486423" r:id="rId1"/>
    <p:sldLayoutId id="2147486424" r:id="rId2"/>
    <p:sldLayoutId id="2147486425" r:id="rId3"/>
    <p:sldLayoutId id="2147486426" r:id="rId4"/>
    <p:sldLayoutId id="2147486427" r:id="rId5"/>
    <p:sldLayoutId id="2147486428" r:id="rId6"/>
    <p:sldLayoutId id="2147486429" r:id="rId7"/>
    <p:sldLayoutId id="2147486430" r:id="rId8"/>
    <p:sldLayoutId id="2147486431" r:id="rId9"/>
    <p:sldLayoutId id="2147486432" r:id="rId10"/>
    <p:sldLayoutId id="2147486433"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8370" name="Group 2"/>
          <p:cNvGrpSpPr>
            <a:grpSpLocks/>
          </p:cNvGrpSpPr>
          <p:nvPr/>
        </p:nvGrpSpPr>
        <p:grpSpPr bwMode="auto">
          <a:xfrm>
            <a:off x="3175" y="4267200"/>
            <a:ext cx="9140825" cy="2590800"/>
            <a:chOff x="2" y="2688"/>
            <a:chExt cx="5758" cy="1632"/>
          </a:xfrm>
        </p:grpSpPr>
        <p:sp>
          <p:nvSpPr>
            <p:cNvPr id="58376" name="Freeform 3"/>
            <p:cNvSpPr>
              <a:spLocks/>
            </p:cNvSpPr>
            <p:nvPr/>
          </p:nvSpPr>
          <p:spPr bwMode="hidden">
            <a:xfrm>
              <a:off x="2" y="2688"/>
              <a:ext cx="5758" cy="1632"/>
            </a:xfrm>
            <a:custGeom>
              <a:avLst/>
              <a:gdLst>
                <a:gd name="T0" fmla="*/ 5940 w 5740"/>
                <a:gd name="T1" fmla="*/ 0 h 4316"/>
                <a:gd name="T2" fmla="*/ 0 w 5740"/>
                <a:gd name="T3" fmla="*/ 0 h 4316"/>
                <a:gd name="T4" fmla="*/ 0 w 5740"/>
                <a:gd name="T5" fmla="*/ 0 h 4316"/>
                <a:gd name="T6" fmla="*/ 5940 w 5740"/>
                <a:gd name="T7" fmla="*/ 0 h 4316"/>
                <a:gd name="T8" fmla="*/ 5940 w 5740"/>
                <a:gd name="T9" fmla="*/ 0 h 4316"/>
                <a:gd name="T10" fmla="*/ 5940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nvGrpSpPr>
            <p:cNvPr id="58377" name="Group 4"/>
            <p:cNvGrpSpPr>
              <a:grpSpLocks/>
            </p:cNvGrpSpPr>
            <p:nvPr/>
          </p:nvGrpSpPr>
          <p:grpSpPr bwMode="auto">
            <a:xfrm>
              <a:off x="1776" y="3024"/>
              <a:ext cx="3929" cy="1290"/>
              <a:chOff x="1776" y="3024"/>
              <a:chExt cx="3929" cy="1290"/>
            </a:xfrm>
          </p:grpSpPr>
          <p:grpSp>
            <p:nvGrpSpPr>
              <p:cNvPr id="58378"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8394"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8395"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8399"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58411" name="Freeform 46"/>
              <p:cNvSpPr>
                <a:spLocks/>
              </p:cNvSpPr>
              <p:nvPr/>
            </p:nvSpPr>
            <p:spPr bwMode="hidden">
              <a:xfrm>
                <a:off x="5280" y="3186"/>
                <a:ext cx="383" cy="96"/>
              </a:xfrm>
              <a:custGeom>
                <a:avLst/>
                <a:gdLst>
                  <a:gd name="T0" fmla="*/ 220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0 w 382"/>
                  <a:gd name="T19" fmla="*/ 96 h 96"/>
                  <a:gd name="T20" fmla="*/ 274 w 382"/>
                  <a:gd name="T21" fmla="*/ 90 h 96"/>
                  <a:gd name="T22" fmla="*/ 322 w 382"/>
                  <a:gd name="T23" fmla="*/ 84 h 96"/>
                  <a:gd name="T24" fmla="*/ 363 w 382"/>
                  <a:gd name="T25" fmla="*/ 66 h 96"/>
                  <a:gd name="T26" fmla="*/ 393 w 382"/>
                  <a:gd name="T27" fmla="*/ 42 h 96"/>
                  <a:gd name="T28" fmla="*/ 387 w 382"/>
                  <a:gd name="T29" fmla="*/ 42 h 96"/>
                  <a:gd name="T30" fmla="*/ 357 w 382"/>
                  <a:gd name="T31" fmla="*/ 66 h 96"/>
                  <a:gd name="T32" fmla="*/ 316 w 382"/>
                  <a:gd name="T33" fmla="*/ 78 h 96"/>
                  <a:gd name="T34" fmla="*/ 274 w 382"/>
                  <a:gd name="T35" fmla="*/ 90 h 96"/>
                  <a:gd name="T36" fmla="*/ 220 w 382"/>
                  <a:gd name="T37" fmla="*/ 96 h 96"/>
                  <a:gd name="T38" fmla="*/ 220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8412"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8413"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8414"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8415"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8416" name="Freeform 51"/>
              <p:cNvSpPr>
                <a:spLocks/>
              </p:cNvSpPr>
              <p:nvPr/>
            </p:nvSpPr>
            <p:spPr bwMode="hidden">
              <a:xfrm>
                <a:off x="5489" y="3042"/>
                <a:ext cx="186" cy="210"/>
              </a:xfrm>
              <a:custGeom>
                <a:avLst/>
                <a:gdLst>
                  <a:gd name="T0" fmla="*/ 0 w 185"/>
                  <a:gd name="T1" fmla="*/ 6 h 210"/>
                  <a:gd name="T2" fmla="*/ 66 w 185"/>
                  <a:gd name="T3" fmla="*/ 12 h 210"/>
                  <a:gd name="T4" fmla="*/ 130 w 185"/>
                  <a:gd name="T5" fmla="*/ 36 h 210"/>
                  <a:gd name="T6" fmla="*/ 166 w 185"/>
                  <a:gd name="T7" fmla="*/ 72 h 210"/>
                  <a:gd name="T8" fmla="*/ 172 w 185"/>
                  <a:gd name="T9" fmla="*/ 90 h 210"/>
                  <a:gd name="T10" fmla="*/ 178 w 185"/>
                  <a:gd name="T11" fmla="*/ 114 h 210"/>
                  <a:gd name="T12" fmla="*/ 172 w 185"/>
                  <a:gd name="T13" fmla="*/ 138 h 210"/>
                  <a:gd name="T14" fmla="*/ 160 w 185"/>
                  <a:gd name="T15" fmla="*/ 162 h 210"/>
                  <a:gd name="T16" fmla="*/ 130 w 185"/>
                  <a:gd name="T17" fmla="*/ 180 h 210"/>
                  <a:gd name="T18" fmla="*/ 90 w 185"/>
                  <a:gd name="T19" fmla="*/ 198 h 210"/>
                  <a:gd name="T20" fmla="*/ 107 w 185"/>
                  <a:gd name="T21" fmla="*/ 210 h 210"/>
                  <a:gd name="T22" fmla="*/ 142 w 185"/>
                  <a:gd name="T23" fmla="*/ 192 h 210"/>
                  <a:gd name="T24" fmla="*/ 172 w 185"/>
                  <a:gd name="T25" fmla="*/ 168 h 210"/>
                  <a:gd name="T26" fmla="*/ 190 w 185"/>
                  <a:gd name="T27" fmla="*/ 144 h 210"/>
                  <a:gd name="T28" fmla="*/ 196 w 185"/>
                  <a:gd name="T29" fmla="*/ 114 h 210"/>
                  <a:gd name="T30" fmla="*/ 190 w 185"/>
                  <a:gd name="T31" fmla="*/ 90 h 210"/>
                  <a:gd name="T32" fmla="*/ 184 w 185"/>
                  <a:gd name="T33" fmla="*/ 66 h 210"/>
                  <a:gd name="T34" fmla="*/ 166 w 185"/>
                  <a:gd name="T35" fmla="*/ 48 h 210"/>
                  <a:gd name="T36" fmla="*/ 142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58417"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nvGrpSpPr>
              <p:cNvPr id="58419"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grpSp>
            <p:nvGrpSpPr>
              <p:cNvPr id="58420" name="Group 61"/>
              <p:cNvGrpSpPr>
                <a:grpSpLocks/>
              </p:cNvGrpSpPr>
              <p:nvPr userDrawn="1"/>
            </p:nvGrpSpPr>
            <p:grpSpPr bwMode="auto">
              <a:xfrm>
                <a:off x="5381" y="3085"/>
                <a:ext cx="227" cy="132"/>
                <a:chOff x="5381" y="3085"/>
                <a:chExt cx="227" cy="132"/>
              </a:xfrm>
            </p:grpSpPr>
            <p:sp>
              <p:nvSpPr>
                <p:cNvPr id="58421"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58422"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58423"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sp>
              <p:nvSpPr>
                <p:cNvPr id="58424"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1" i="0" dirty="0">
                    <a:solidFill>
                      <a:srgbClr val="FFFFFF"/>
                    </a:solidFill>
                    <a:latin typeface="Arial" panose="020B0604020202020204" pitchFamily="34" charset="0"/>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30" tIns="45716" rIns="91430" bIns="45716" numCol="1" anchor="ctr" anchorCtr="1" compatLnSpc="1">
            <a:prstTxWarp prst="textNoShape">
              <a:avLst/>
            </a:prstTxWarp>
          </a:bodyPr>
          <a:lstStyle/>
          <a:p>
            <a:pPr lvl="0"/>
            <a:r>
              <a:rPr lang="en-US" dirty="0"/>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lvl1pPr algn="l" eaLnBrk="1" hangingPunct="1">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lvl1pPr algn="ctr" eaLnBrk="1" hangingPunct="1">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307A381D-DE8E-AF49-BD0D-9B1FF1F0B169}" type="slidenum">
              <a:rPr lang="en-US" smtClean="0"/>
              <a:pPr>
                <a:defRPr/>
              </a:pPr>
              <a:t>‹#›</a:t>
            </a:fld>
            <a:endParaRPr lang="en-US" dirty="0"/>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06762603"/>
      </p:ext>
    </p:extLst>
  </p:cSld>
  <p:clrMap bg1="dk2" tx1="lt1" bg2="dk1" tx2="lt2" accent1="accent1" accent2="accent2" accent3="accent3" accent4="accent4" accent5="accent5" accent6="accent6" hlink="hlink" folHlink="folHlink"/>
  <p:sldLayoutIdLst>
    <p:sldLayoutId id="2147486447" r:id="rId1"/>
    <p:sldLayoutId id="2147486448" r:id="rId2"/>
    <p:sldLayoutId id="2147486449" r:id="rId3"/>
    <p:sldLayoutId id="2147486450" r:id="rId4"/>
    <p:sldLayoutId id="2147486451" r:id="rId5"/>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154"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306"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46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613"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1313" indent="-341313"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1363" indent="-284163"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2pPr>
      <a:lvl3pPr marL="1141413" indent="-227013"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3pPr>
      <a:lvl4pPr marL="1598613" indent="-227013"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4pPr>
      <a:lvl5pPr marL="2055813" indent="-227013"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5pPr>
      <a:lvl6pPr marL="2514343"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496"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8650"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5802"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154" rtl="0" eaLnBrk="1" latinLnBrk="0" hangingPunct="1">
        <a:defRPr sz="1800" kern="1200">
          <a:solidFill>
            <a:schemeClr val="tx1"/>
          </a:solidFill>
          <a:latin typeface="+mn-lt"/>
          <a:ea typeface="+mn-ea"/>
          <a:cs typeface="+mn-cs"/>
        </a:defRPr>
      </a:lvl1pPr>
      <a:lvl2pPr marL="457154" algn="l" defTabSz="457154" rtl="0" eaLnBrk="1" latinLnBrk="0" hangingPunct="1">
        <a:defRPr sz="1800" kern="1200">
          <a:solidFill>
            <a:schemeClr val="tx1"/>
          </a:solidFill>
          <a:latin typeface="+mn-lt"/>
          <a:ea typeface="+mn-ea"/>
          <a:cs typeface="+mn-cs"/>
        </a:defRPr>
      </a:lvl2pPr>
      <a:lvl3pPr marL="914306" algn="l" defTabSz="457154" rtl="0" eaLnBrk="1" latinLnBrk="0" hangingPunct="1">
        <a:defRPr sz="1800" kern="1200">
          <a:solidFill>
            <a:schemeClr val="tx1"/>
          </a:solidFill>
          <a:latin typeface="+mn-lt"/>
          <a:ea typeface="+mn-ea"/>
          <a:cs typeface="+mn-cs"/>
        </a:defRPr>
      </a:lvl3pPr>
      <a:lvl4pPr marL="1371460" algn="l" defTabSz="457154" rtl="0" eaLnBrk="1" latinLnBrk="0" hangingPunct="1">
        <a:defRPr sz="1800" kern="1200">
          <a:solidFill>
            <a:schemeClr val="tx1"/>
          </a:solidFill>
          <a:latin typeface="+mn-lt"/>
          <a:ea typeface="+mn-ea"/>
          <a:cs typeface="+mn-cs"/>
        </a:defRPr>
      </a:lvl4pPr>
      <a:lvl5pPr marL="1828613" algn="l" defTabSz="457154" rtl="0" eaLnBrk="1" latinLnBrk="0" hangingPunct="1">
        <a:defRPr sz="1800" kern="1200">
          <a:solidFill>
            <a:schemeClr val="tx1"/>
          </a:solidFill>
          <a:latin typeface="+mn-lt"/>
          <a:ea typeface="+mn-ea"/>
          <a:cs typeface="+mn-cs"/>
        </a:defRPr>
      </a:lvl5pPr>
      <a:lvl6pPr marL="2285766" algn="l" defTabSz="457154" rtl="0" eaLnBrk="1" latinLnBrk="0" hangingPunct="1">
        <a:defRPr sz="1800" kern="1200">
          <a:solidFill>
            <a:schemeClr val="tx1"/>
          </a:solidFill>
          <a:latin typeface="+mn-lt"/>
          <a:ea typeface="+mn-ea"/>
          <a:cs typeface="+mn-cs"/>
        </a:defRPr>
      </a:lvl6pPr>
      <a:lvl7pPr marL="2742920" algn="l" defTabSz="457154" rtl="0" eaLnBrk="1" latinLnBrk="0" hangingPunct="1">
        <a:defRPr sz="1800" kern="1200">
          <a:solidFill>
            <a:schemeClr val="tx1"/>
          </a:solidFill>
          <a:latin typeface="+mn-lt"/>
          <a:ea typeface="+mn-ea"/>
          <a:cs typeface="+mn-cs"/>
        </a:defRPr>
      </a:lvl7pPr>
      <a:lvl8pPr marL="3200072" algn="l" defTabSz="457154" rtl="0" eaLnBrk="1" latinLnBrk="0" hangingPunct="1">
        <a:defRPr sz="1800" kern="1200">
          <a:solidFill>
            <a:schemeClr val="tx1"/>
          </a:solidFill>
          <a:latin typeface="+mn-lt"/>
          <a:ea typeface="+mn-ea"/>
          <a:cs typeface="+mn-cs"/>
        </a:defRPr>
      </a:lvl8pPr>
      <a:lvl9pPr marL="3657226" algn="l" defTabSz="457154"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90489126"/>
      </p:ext>
    </p:extLst>
  </p:cSld>
  <p:clrMap bg1="lt1" tx1="dk1" bg2="lt2" tx2="dk2" accent1="accent1" accent2="accent2" accent3="accent3" accent4="accent4" accent5="accent5" accent6="accent6" hlink="hlink" folHlink="folHlink"/>
  <p:sldLayoutIdLst>
    <p:sldLayoutId id="2147486453" r:id="rId1"/>
    <p:sldLayoutId id="2147486454" r:id="rId2"/>
    <p:sldLayoutId id="2147486455" r:id="rId3"/>
    <p:sldLayoutId id="2147486456" r:id="rId4"/>
    <p:sldLayoutId id="2147486457" r:id="rId5"/>
    <p:sldLayoutId id="2147486458" r:id="rId6"/>
    <p:sldLayoutId id="2147486459" r:id="rId7"/>
    <p:sldLayoutId id="2147486460" r:id="rId8"/>
    <p:sldLayoutId id="2147486461" r:id="rId9"/>
    <p:sldLayoutId id="2147486462" r:id="rId10"/>
    <p:sldLayoutId id="2147486463"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08898"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8899"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8900"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1"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8902"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fld id="{E90BAA4E-2E2D-8846-B855-7E11021C8FCE}"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316293935"/>
      </p:ext>
    </p:extLst>
  </p:cSld>
  <p:clrMap bg1="dk2" tx1="lt1" bg2="dk1" tx2="lt2" accent1="accent1" accent2="accent2" accent3="accent3" accent4="accent4" accent5="accent5" accent6="accent6" hlink="hlink" folHlink="folHlink"/>
  <p:sldLayoutIdLst>
    <p:sldLayoutId id="2147486465" r:id="rId1"/>
    <p:sldLayoutId id="2147486466" r:id="rId2"/>
    <p:sldLayoutId id="2147486467" r:id="rId3"/>
    <p:sldLayoutId id="2147486468" r:id="rId4"/>
    <p:sldLayoutId id="2147486469" r:id="rId5"/>
    <p:sldLayoutId id="2147486470" r:id="rId6"/>
    <p:sldLayoutId id="2147486471" r:id="rId7"/>
    <p:sldLayoutId id="2147486472" r:id="rId8"/>
    <p:sldLayoutId id="2147486473" r:id="rId9"/>
    <p:sldLayoutId id="2147486474" r:id="rId10"/>
    <p:sldLayoutId id="2147486475"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7" name="Picture 7" descr="ticket8R.pn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8" name="Picture 8" descr="42-16393499.pn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3333047810"/>
      </p:ext>
    </p:extLst>
  </p:cSld>
  <p:clrMap bg1="dk2" tx1="lt1" bg2="dk1" tx2="lt2" accent1="accent1" accent2="accent2" accent3="accent3" accent4="accent4" accent5="accent5" accent6="accent6" hlink="hlink" folHlink="folHlink"/>
  <p:sldLayoutIdLst>
    <p:sldLayoutId id="2147486477" r:id="rId1"/>
    <p:sldLayoutId id="2147486478" r:id="rId2"/>
    <p:sldLayoutId id="2147486479" r:id="rId3"/>
    <p:sldLayoutId id="2147486480" r:id="rId4"/>
    <p:sldLayoutId id="2147486481" r:id="rId5"/>
    <p:sldLayoutId id="2147486482" r:id="rId6"/>
    <p:sldLayoutId id="2147486483" r:id="rId7"/>
    <p:sldLayoutId id="2147486484" r:id="rId8"/>
    <p:sldLayoutId id="2147486485" r:id="rId9"/>
    <p:sldLayoutId id="2147486486" r:id="rId10"/>
    <p:sldLayoutId id="2147486487"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3"/>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3"/>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3"/>
        </a:buBlip>
        <a:defRPr>
          <a:solidFill>
            <a:schemeClr val="tx1"/>
          </a:solidFill>
          <a:latin typeface="+mn-lt"/>
          <a:ea typeface="+mn-ea"/>
        </a:defRPr>
      </a:lvl3pPr>
      <a:lvl4pPr marL="1371600" indent="-336550" algn="l" rtl="0" eaLnBrk="0" fontAlgn="base" hangingPunct="0">
        <a:spcBef>
          <a:spcPts val="600"/>
        </a:spcBef>
        <a:spcAft>
          <a:spcPct val="0"/>
        </a:spcAft>
        <a:buBlip>
          <a:blip r:embed="rId13"/>
        </a:buBlip>
        <a:defRPr>
          <a:solidFill>
            <a:schemeClr val="tx1"/>
          </a:solidFill>
          <a:latin typeface="+mn-lt"/>
          <a:ea typeface="+mn-ea"/>
        </a:defRPr>
      </a:lvl4pPr>
      <a:lvl5pPr marL="1720850" indent="-349250" algn="l" rtl="0" eaLnBrk="0" fontAlgn="base" hangingPunct="0">
        <a:spcBef>
          <a:spcPts val="600"/>
        </a:spcBef>
        <a:spcAft>
          <a:spcPct val="0"/>
        </a:spcAft>
        <a:buBlip>
          <a:blip r:embed="rId13"/>
        </a:buBlip>
        <a:defRPr>
          <a:solidFill>
            <a:schemeClr val="tx1"/>
          </a:solidFill>
          <a:latin typeface="+mn-lt"/>
          <a:ea typeface="+mn-ea"/>
        </a:defRPr>
      </a:lvl5pPr>
      <a:lvl6pPr marL="2178050" indent="-349250" algn="l" rtl="0" fontAlgn="base">
        <a:spcBef>
          <a:spcPts val="600"/>
        </a:spcBef>
        <a:spcAft>
          <a:spcPct val="0"/>
        </a:spcAft>
        <a:buBlip>
          <a:blip r:embed="rId13"/>
        </a:buBlip>
        <a:defRPr>
          <a:solidFill>
            <a:schemeClr val="tx1"/>
          </a:solidFill>
          <a:latin typeface="+mn-lt"/>
          <a:ea typeface="+mn-ea"/>
        </a:defRPr>
      </a:lvl6pPr>
      <a:lvl7pPr marL="2635250" indent="-349250" algn="l" rtl="0" fontAlgn="base">
        <a:spcBef>
          <a:spcPts val="600"/>
        </a:spcBef>
        <a:spcAft>
          <a:spcPct val="0"/>
        </a:spcAft>
        <a:buBlip>
          <a:blip r:embed="rId13"/>
        </a:buBlip>
        <a:defRPr>
          <a:solidFill>
            <a:schemeClr val="tx1"/>
          </a:solidFill>
          <a:latin typeface="+mn-lt"/>
          <a:ea typeface="+mn-ea"/>
        </a:defRPr>
      </a:lvl7pPr>
      <a:lvl8pPr marL="3092450" indent="-349250" algn="l" rtl="0" fontAlgn="base">
        <a:spcBef>
          <a:spcPts val="600"/>
        </a:spcBef>
        <a:spcAft>
          <a:spcPct val="0"/>
        </a:spcAft>
        <a:buBlip>
          <a:blip r:embed="rId13"/>
        </a:buBlip>
        <a:defRPr>
          <a:solidFill>
            <a:schemeClr val="tx1"/>
          </a:solidFill>
          <a:latin typeface="+mn-lt"/>
          <a:ea typeface="+mn-ea"/>
        </a:defRPr>
      </a:lvl8pPr>
      <a:lvl9pPr marL="3549650" indent="-349250" algn="l" rtl="0" fontAlgn="base">
        <a:spcBef>
          <a:spcPts val="600"/>
        </a:spcBef>
        <a:spcAft>
          <a:spcPct val="0"/>
        </a:spcAft>
        <a:buBlip>
          <a:blip r:embed="rId13"/>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7442"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57443"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5744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defTabSz="914400" eaLnBrk="0" hangingPunct="0">
              <a:defRPr sz="1400">
                <a:solidFill>
                  <a:srgbClr val="000000"/>
                </a:solidFill>
                <a:cs typeface="+mn-cs"/>
              </a:defRPr>
            </a:lvl1pPr>
          </a:lstStyle>
          <a:p>
            <a:pPr fontAlgn="base">
              <a:spcBef>
                <a:spcPct val="0"/>
              </a:spcBef>
              <a:spcAft>
                <a:spcPct val="0"/>
              </a:spcAft>
              <a:defRPr/>
            </a:pPr>
            <a:endParaRPr lang="en-US">
              <a:latin typeface="Times New Roman" charset="0"/>
              <a:ea typeface="ＭＳ Ｐゴシック" charset="0"/>
            </a:endParaRPr>
          </a:p>
        </p:txBody>
      </p:sp>
      <p:sp>
        <p:nvSpPr>
          <p:cNvPr id="95744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cs typeface="+mn-cs"/>
              </a:defRPr>
            </a:lvl1pPr>
          </a:lstStyle>
          <a:p>
            <a:pPr fontAlgn="base">
              <a:spcBef>
                <a:spcPct val="0"/>
              </a:spcBef>
              <a:spcAft>
                <a:spcPct val="0"/>
              </a:spcAft>
              <a:defRPr/>
            </a:pPr>
            <a:endParaRPr lang="en-US">
              <a:latin typeface="Times New Roman" charset="0"/>
              <a:ea typeface="ＭＳ Ｐゴシック" charset="0"/>
            </a:endParaRPr>
          </a:p>
        </p:txBody>
      </p:sp>
      <p:sp>
        <p:nvSpPr>
          <p:cNvPr id="95744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cs typeface="+mn-cs"/>
              </a:defRPr>
            </a:lvl1pPr>
          </a:lstStyle>
          <a:p>
            <a:pPr fontAlgn="base">
              <a:spcBef>
                <a:spcPct val="0"/>
              </a:spcBef>
              <a:spcAft>
                <a:spcPct val="0"/>
              </a:spcAft>
              <a:defRPr/>
            </a:pPr>
            <a:fld id="{332189A7-A04E-F04D-929E-8DD9410CCE0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835867564"/>
      </p:ext>
    </p:extLst>
  </p:cSld>
  <p:clrMap bg1="lt1" tx1="dk1" bg2="lt2" tx2="dk2" accent1="accent1" accent2="accent2" accent3="accent3" accent4="accent4" accent5="accent5" accent6="accent6" hlink="hlink" folHlink="folHlink"/>
  <p:sldLayoutIdLst>
    <p:sldLayoutId id="2147486489" r:id="rId1"/>
    <p:sldLayoutId id="2147486490" r:id="rId2"/>
    <p:sldLayoutId id="2147486491" r:id="rId3"/>
    <p:sldLayoutId id="2147486492" r:id="rId4"/>
    <p:sldLayoutId id="2147486493" r:id="rId5"/>
    <p:sldLayoutId id="2147486494" r:id="rId6"/>
    <p:sldLayoutId id="2147486495" r:id="rId7"/>
    <p:sldLayoutId id="2147486496" r:id="rId8"/>
    <p:sldLayoutId id="2147486497" r:id="rId9"/>
    <p:sldLayoutId id="2147486498" r:id="rId10"/>
    <p:sldLayoutId id="214748649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0" y="0"/>
            <a:ext cx="9132888" cy="6845300"/>
            <a:chOff x="0" y="0"/>
            <a:chExt cx="5753" cy="4312"/>
          </a:xfrm>
        </p:grpSpPr>
        <p:sp>
          <p:nvSpPr>
            <p:cNvPr id="1359875"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nvGrpSpPr>
            <p:cNvPr id="77830" name="Group 4"/>
            <p:cNvGrpSpPr>
              <a:grpSpLocks/>
            </p:cNvGrpSpPr>
            <p:nvPr/>
          </p:nvGrpSpPr>
          <p:grpSpPr bwMode="auto">
            <a:xfrm>
              <a:off x="246" y="204"/>
              <a:ext cx="5271" cy="3889"/>
              <a:chOff x="246" y="204"/>
              <a:chExt cx="5271" cy="3889"/>
            </a:xfrm>
          </p:grpSpPr>
          <p:sp>
            <p:nvSpPr>
              <p:cNvPr id="1359877"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nvGrpSpPr>
            <p:cNvPr id="77831" name="Group 28"/>
            <p:cNvGrpSpPr>
              <a:grpSpLocks/>
            </p:cNvGrpSpPr>
            <p:nvPr/>
          </p:nvGrpSpPr>
          <p:grpSpPr bwMode="auto">
            <a:xfrm>
              <a:off x="0" y="0"/>
              <a:ext cx="1246" cy="1232"/>
              <a:chOff x="0" y="0"/>
              <a:chExt cx="1246" cy="1232"/>
            </a:xfrm>
          </p:grpSpPr>
          <p:sp>
            <p:nvSpPr>
              <p:cNvPr id="1359901"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2"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3"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sp>
        <p:nvSpPr>
          <p:cNvPr id="1359904" name="Text Box 32"/>
          <p:cNvSpPr txBox="1">
            <a:spLocks noChangeArrowheads="1"/>
          </p:cNvSpPr>
          <p:nvPr/>
        </p:nvSpPr>
        <p:spPr bwMode="auto">
          <a:xfrm>
            <a:off x="479425" y="6545263"/>
            <a:ext cx="915988" cy="228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50000"/>
              </a:spcBef>
              <a:spcAft>
                <a:spcPct val="0"/>
              </a:spcAft>
              <a:defRPr/>
            </a:pPr>
            <a:r>
              <a:rPr lang="en-US" sz="900" b="1" i="0" dirty="0">
                <a:solidFill>
                  <a:srgbClr val="FFFFFF"/>
                </a:solidFill>
                <a:latin typeface="Arial" panose="020B0604020202020204" pitchFamily="34" charset="0"/>
                <a:ea typeface="ＭＳ Ｐゴシック" charset="0"/>
                <a:cs typeface="ＭＳ Ｐゴシック" charset="0"/>
              </a:rPr>
              <a:t>©2003 TBBMI</a:t>
            </a:r>
          </a:p>
        </p:txBody>
      </p:sp>
      <p:sp>
        <p:nvSpPr>
          <p:cNvPr id="1359905" name="Rectangle 33"/>
          <p:cNvSpPr>
            <a:spLocks noChangeArrowheads="1"/>
          </p:cNvSpPr>
          <p:nvPr/>
        </p:nvSpPr>
        <p:spPr bwMode="auto">
          <a:xfrm>
            <a:off x="7561263" y="6515100"/>
            <a:ext cx="727075" cy="268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7.5.03c.</a:t>
            </a:r>
          </a:p>
        </p:txBody>
      </p:sp>
    </p:spTree>
    <p:extLst>
      <p:ext uri="{BB962C8B-B14F-4D97-AF65-F5344CB8AC3E}">
        <p14:creationId xmlns:p14="http://schemas.microsoft.com/office/powerpoint/2010/main" val="180697484"/>
      </p:ext>
    </p:extLst>
  </p:cSld>
  <p:clrMap bg1="dk2" tx1="lt1" bg2="dk1" tx2="lt2" accent1="accent1" accent2="accent2" accent3="accent3" accent4="accent4" accent5="accent5" accent6="accent6" hlink="hlink" folHlink="folHlink"/>
  <p:sldLayoutIdLst>
    <p:sldLayoutId id="2147486501" r:id="rId1"/>
    <p:sldLayoutId id="2147486502" r:id="rId2"/>
    <p:sldLayoutId id="2147486503" r:id="rId3"/>
    <p:sldLayoutId id="2147486504" r:id="rId4"/>
    <p:sldLayoutId id="2147486505" r:id="rId5"/>
    <p:sldLayoutId id="2147486506" r:id="rId6"/>
    <p:sldLayoutId id="2147486507" r:id="rId7"/>
    <p:sldLayoutId id="2147486508" r:id="rId8"/>
    <p:sldLayoutId id="2147486509" r:id="rId9"/>
    <p:sldLayoutId id="2147486510" r:id="rId10"/>
    <p:sldLayoutId id="2147486511"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8482" name="Group 2"/>
          <p:cNvGrpSpPr>
            <a:grpSpLocks/>
          </p:cNvGrpSpPr>
          <p:nvPr/>
        </p:nvGrpSpPr>
        <p:grpSpPr bwMode="auto">
          <a:xfrm>
            <a:off x="0" y="0"/>
            <a:ext cx="8839200" cy="6858000"/>
            <a:chOff x="0" y="0"/>
            <a:chExt cx="5568" cy="4320"/>
          </a:xfrm>
        </p:grpSpPr>
        <p:grpSp>
          <p:nvGrpSpPr>
            <p:cNvPr id="148488" name="Group 3"/>
            <p:cNvGrpSpPr>
              <a:grpSpLocks/>
            </p:cNvGrpSpPr>
            <p:nvPr userDrawn="1"/>
          </p:nvGrpSpPr>
          <p:grpSpPr bwMode="auto">
            <a:xfrm>
              <a:off x="0" y="0"/>
              <a:ext cx="3216" cy="3072"/>
              <a:chOff x="0" y="0"/>
              <a:chExt cx="2928" cy="2784"/>
            </a:xfrm>
          </p:grpSpPr>
          <p:sp>
            <p:nvSpPr>
              <p:cNvPr id="190468" name="Oval 4"/>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69" name="Oval 5"/>
              <p:cNvSpPr>
                <a:spLocks noChangeArrowheads="1"/>
              </p:cNvSpPr>
              <p:nvPr userDrawn="1"/>
            </p:nvSpPr>
            <p:spPr bwMode="auto">
              <a:xfrm>
                <a:off x="240" y="240"/>
                <a:ext cx="2445" cy="2304"/>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70" name="Oval 6"/>
              <p:cNvSpPr>
                <a:spLocks noChangeArrowheads="1"/>
              </p:cNvSpPr>
              <p:nvPr userDrawn="1"/>
            </p:nvSpPr>
            <p:spPr bwMode="auto">
              <a:xfrm>
                <a:off x="480" y="480"/>
                <a:ext cx="1968" cy="1822"/>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71" name="Oval 7"/>
              <p:cNvSpPr>
                <a:spLocks noChangeArrowheads="1"/>
              </p:cNvSpPr>
              <p:nvPr userDrawn="1"/>
            </p:nvSpPr>
            <p:spPr bwMode="auto">
              <a:xfrm>
                <a:off x="720" y="720"/>
                <a:ext cx="1488" cy="1349"/>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72"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grpSp>
        <p:grpSp>
          <p:nvGrpSpPr>
            <p:cNvPr id="148489" name="Group 9"/>
            <p:cNvGrpSpPr>
              <a:grpSpLocks/>
            </p:cNvGrpSpPr>
            <p:nvPr userDrawn="1"/>
          </p:nvGrpSpPr>
          <p:grpSpPr bwMode="auto">
            <a:xfrm>
              <a:off x="2016" y="2016"/>
              <a:ext cx="2448" cy="2304"/>
              <a:chOff x="0" y="0"/>
              <a:chExt cx="2928" cy="2784"/>
            </a:xfrm>
          </p:grpSpPr>
          <p:sp>
            <p:nvSpPr>
              <p:cNvPr id="190474" name="Oval 10"/>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75"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76"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77"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78"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grpSp>
        <p:grpSp>
          <p:nvGrpSpPr>
            <p:cNvPr id="148490" name="Group 15"/>
            <p:cNvGrpSpPr>
              <a:grpSpLocks/>
            </p:cNvGrpSpPr>
            <p:nvPr userDrawn="1"/>
          </p:nvGrpSpPr>
          <p:grpSpPr bwMode="auto">
            <a:xfrm>
              <a:off x="2832" y="96"/>
              <a:ext cx="2736" cy="2592"/>
              <a:chOff x="0" y="0"/>
              <a:chExt cx="2928" cy="2784"/>
            </a:xfrm>
          </p:grpSpPr>
          <p:sp>
            <p:nvSpPr>
              <p:cNvPr id="190480" name="Oval 16"/>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81"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82"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83"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sp>
            <p:nvSpPr>
              <p:cNvPr id="190484"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1" i="0" dirty="0">
                  <a:solidFill>
                    <a:srgbClr val="EAEAEA"/>
                  </a:solidFill>
                  <a:latin typeface="Arial" panose="020B0604020202020204" pitchFamily="34" charset="0"/>
                  <a:ea typeface="ＭＳ Ｐゴシック" charset="-128"/>
                  <a:cs typeface="ＭＳ Ｐゴシック" charset="-128"/>
                </a:endParaRPr>
              </a:p>
            </p:txBody>
          </p:sp>
        </p:grpSp>
      </p:grpSp>
      <p:sp>
        <p:nvSpPr>
          <p:cNvPr id="14848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4848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048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1">
                <a:solidFill>
                  <a:srgbClr val="EAEAEA"/>
                </a:solidFill>
                <a:latin typeface="Times New Roman" charset="0"/>
                <a:ea typeface="ＭＳ Ｐゴシック" charset="-128"/>
                <a:cs typeface="ＭＳ Ｐゴシック" charset="-128"/>
              </a:defRPr>
            </a:lvl1pPr>
          </a:lstStyle>
          <a:p>
            <a:pPr>
              <a:defRPr/>
            </a:pPr>
            <a:endParaRPr lang="en-US"/>
          </a:p>
        </p:txBody>
      </p:sp>
      <p:sp>
        <p:nvSpPr>
          <p:cNvPr id="190488" name="Rectangle 24"/>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1">
                <a:solidFill>
                  <a:srgbClr val="EAEAEA"/>
                </a:solidFill>
                <a:latin typeface="Times New Roman" charset="0"/>
                <a:ea typeface="ＭＳ Ｐゴシック" charset="-128"/>
                <a:cs typeface="ＭＳ Ｐゴシック" charset="-128"/>
              </a:defRPr>
            </a:lvl1pPr>
          </a:lstStyle>
          <a:p>
            <a:pPr>
              <a:defRPr/>
            </a:pPr>
            <a:endParaRPr lang="en-US"/>
          </a:p>
        </p:txBody>
      </p:sp>
      <p:sp>
        <p:nvSpPr>
          <p:cNvPr id="19048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a:solidFill>
                  <a:srgbClr val="EAEAEA"/>
                </a:solidFill>
                <a:latin typeface="Times New Roman" charset="0"/>
              </a:defRPr>
            </a:lvl1pPr>
          </a:lstStyle>
          <a:p>
            <a:fld id="{DA57535A-EAC4-DE4E-8681-ED1096459864}"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504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082" algn="ctr" rtl="0" fontAlgn="base">
        <a:spcBef>
          <a:spcPct val="0"/>
        </a:spcBef>
        <a:spcAft>
          <a:spcPct val="0"/>
        </a:spcAft>
        <a:defRPr sz="4400">
          <a:solidFill>
            <a:schemeClr val="tx2"/>
          </a:solidFill>
          <a:latin typeface="Times New Roman" pitchFamily="-108" charset="0"/>
        </a:defRPr>
      </a:lvl6pPr>
      <a:lvl7pPr marL="914165" algn="ctr" rtl="0" fontAlgn="base">
        <a:spcBef>
          <a:spcPct val="0"/>
        </a:spcBef>
        <a:spcAft>
          <a:spcPct val="0"/>
        </a:spcAft>
        <a:defRPr sz="4400">
          <a:solidFill>
            <a:schemeClr val="tx2"/>
          </a:solidFill>
          <a:latin typeface="Times New Roman" pitchFamily="-108" charset="0"/>
        </a:defRPr>
      </a:lvl7pPr>
      <a:lvl8pPr marL="1371250" algn="ctr" rtl="0" fontAlgn="base">
        <a:spcBef>
          <a:spcPct val="0"/>
        </a:spcBef>
        <a:spcAft>
          <a:spcPct val="0"/>
        </a:spcAft>
        <a:defRPr sz="4400">
          <a:solidFill>
            <a:schemeClr val="tx2"/>
          </a:solidFill>
          <a:latin typeface="Times New Roman" pitchFamily="-108" charset="0"/>
        </a:defRPr>
      </a:lvl8pPr>
      <a:lvl9pPr marL="1828332" algn="ctr" rtl="0" fontAlgn="base">
        <a:spcBef>
          <a:spcPct val="0"/>
        </a:spcBef>
        <a:spcAft>
          <a:spcPct val="0"/>
        </a:spcAft>
        <a:defRPr sz="4400">
          <a:solidFill>
            <a:schemeClr val="tx2"/>
          </a:solidFill>
          <a:latin typeface="Times New Roman" pitchFamily="-108" charset="0"/>
        </a:defRPr>
      </a:lvl9pPr>
    </p:titleStyle>
    <p:bodyStyle>
      <a:lvl1pPr marL="342813" indent="-342813"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1" charset="-128"/>
          <a:cs typeface="ＭＳ Ｐゴシック" pitchFamily="-111" charset="-128"/>
        </a:defRPr>
      </a:lvl1pPr>
      <a:lvl2pPr marL="742760" indent="-285677"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2706" indent="-228541"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599790" indent="-228541"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875" indent="-228541"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3959"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040"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8124"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5205"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3490"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3491"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174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solidFill>
                  <a:schemeClr val="tx1"/>
                </a:solidFill>
                <a:latin typeface="Arial" panose="020B0604020202020204" pitchFamily="34" charset="0"/>
                <a:ea typeface="+mn-ea"/>
                <a:cs typeface="+mn-cs"/>
              </a:defRPr>
            </a:lvl1pPr>
          </a:lstStyle>
          <a:p>
            <a:pPr>
              <a:defRPr/>
            </a:pPr>
            <a:endParaRPr lang="en-US" dirty="0"/>
          </a:p>
        </p:txBody>
      </p:sp>
      <p:sp>
        <p:nvSpPr>
          <p:cNvPr id="3174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solidFill>
                  <a:schemeClr val="tx1"/>
                </a:solidFill>
                <a:latin typeface="Arial" panose="020B0604020202020204" pitchFamily="34" charset="0"/>
                <a:ea typeface="+mn-ea"/>
                <a:cs typeface="+mn-cs"/>
              </a:defRPr>
            </a:lvl1pPr>
          </a:lstStyle>
          <a:p>
            <a:pPr>
              <a:defRPr/>
            </a:pPr>
            <a:endParaRPr lang="en-US" dirty="0"/>
          </a:p>
        </p:txBody>
      </p:sp>
      <p:sp>
        <p:nvSpPr>
          <p:cNvPr id="3175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chemeClr val="tx1"/>
                </a:solidFill>
                <a:latin typeface="Arial" panose="020B0604020202020204" pitchFamily="34" charset="0"/>
                <a:ea typeface="Osaka" charset="0"/>
                <a:cs typeface="Osaka" charset="0"/>
              </a:defRPr>
            </a:lvl1pPr>
          </a:lstStyle>
          <a:p>
            <a:pPr>
              <a:defRPr/>
            </a:pPr>
            <a:fld id="{9A5F5C15-D590-5447-BDB4-880693D3692F}" type="slidenum">
              <a:rPr lang="en-US" smtClean="0"/>
              <a:pPr>
                <a:defRPr/>
              </a:pPr>
              <a:t>‹#›</a:t>
            </a:fld>
            <a:endParaRPr lang="en-US" dirty="0"/>
          </a:p>
        </p:txBody>
      </p:sp>
    </p:spTree>
    <p:extLst>
      <p:ext uri="{BB962C8B-B14F-4D97-AF65-F5344CB8AC3E}">
        <p14:creationId xmlns:p14="http://schemas.microsoft.com/office/powerpoint/2010/main" val="1762505383"/>
      </p:ext>
    </p:extLst>
  </p:cSld>
  <p:clrMap bg1="lt1" tx1="dk1" bg2="lt2" tx2="dk2" accent1="accent1" accent2="accent2" accent3="accent3" accent4="accent4" accent5="accent5" accent6="accent6" hlink="hlink" folHlink="folHlink"/>
  <p:sldLayoutIdLst>
    <p:sldLayoutId id="2147486513" r:id="rId1"/>
    <p:sldLayoutId id="2147486514" r:id="rId2"/>
    <p:sldLayoutId id="2147486515" r:id="rId3"/>
    <p:sldLayoutId id="2147486516" r:id="rId4"/>
    <p:sldLayoutId id="2147486517" r:id="rId5"/>
    <p:sldLayoutId id="2147486518" r:id="rId6"/>
    <p:sldLayoutId id="2147486519" r:id="rId7"/>
    <p:sldLayoutId id="2147486520" r:id="rId8"/>
    <p:sldLayoutId id="2147486521" r:id="rId9"/>
    <p:sldLayoutId id="2147486522" r:id="rId10"/>
    <p:sldLayoutId id="214748652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chemeClr val="tx1"/>
                </a:solidFill>
                <a:latin typeface="Arial" panose="020B0604020202020204" pitchFamily="34" charset="0"/>
              </a:defRPr>
            </a:lvl1pPr>
          </a:lstStyle>
          <a:p>
            <a:pPr>
              <a:defRPr/>
            </a:pPr>
            <a:fld id="{F7381B6D-9B86-EA42-8D99-657DFE49BEFE}" type="slidenum">
              <a:rPr lang="en-US" smtClean="0"/>
              <a:pPr>
                <a:defRPr/>
              </a:pPr>
              <a:t>‹#›</a:t>
            </a:fld>
            <a:endParaRPr lang="en-US" dirty="0"/>
          </a:p>
        </p:txBody>
      </p:sp>
    </p:spTree>
    <p:extLst>
      <p:ext uri="{BB962C8B-B14F-4D97-AF65-F5344CB8AC3E}">
        <p14:creationId xmlns:p14="http://schemas.microsoft.com/office/powerpoint/2010/main" val="3341328978"/>
      </p:ext>
    </p:extLst>
  </p:cSld>
  <p:clrMap bg1="lt1" tx1="dk1" bg2="lt2" tx2="dk2" accent1="accent1" accent2="accent2" accent3="accent3" accent4="accent4" accent5="accent5" accent6="accent6" hlink="hlink" folHlink="folHlink"/>
  <p:sldLayoutIdLst>
    <p:sldLayoutId id="2147486525" r:id="rId1"/>
    <p:sldLayoutId id="2147486526" r:id="rId2"/>
    <p:sldLayoutId id="2147486527" r:id="rId3"/>
    <p:sldLayoutId id="2147486528" r:id="rId4"/>
    <p:sldLayoutId id="2147486529" r:id="rId5"/>
    <p:sldLayoutId id="2147486530" r:id="rId6"/>
    <p:sldLayoutId id="2147486531" r:id="rId7"/>
    <p:sldLayoutId id="2147486532" r:id="rId8"/>
    <p:sldLayoutId id="2147486533" r:id="rId9"/>
    <p:sldLayoutId id="2147486534" r:id="rId10"/>
    <p:sldLayoutId id="214748653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defRPr sz="1400" b="1" i="0">
                <a:solidFill>
                  <a:schemeClr val="tx2"/>
                </a:solidFill>
                <a:latin typeface="Arial" panose="020B0604020202020204" pitchFamily="34" charset="0"/>
                <a:ea typeface="+mn-ea"/>
                <a:cs typeface="+mn-cs"/>
              </a:defRPr>
            </a:lvl1pPr>
          </a:lstStyle>
          <a:p>
            <a:pPr>
              <a:defRPr/>
            </a:pPr>
            <a:endParaRPr lang="en-US" dirty="0"/>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defRPr sz="1400" b="1" i="0">
                <a:solidFill>
                  <a:schemeClr val="tx2"/>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b="1" i="0">
                <a:solidFill>
                  <a:schemeClr val="tx2"/>
                </a:solidFill>
                <a:latin typeface="Arial" panose="020B0604020202020204" pitchFamily="34" charset="0"/>
              </a:defRPr>
            </a:lvl1pPr>
          </a:lstStyle>
          <a:p>
            <a:fld id="{AAC681F6-BBD6-CD45-A878-559124AAC9C8}" type="slidenum">
              <a:rPr lang="en-US" smtClean="0"/>
              <a:pPr/>
              <a:t>‹#›</a:t>
            </a:fld>
            <a:endParaRPr lang="en-US" dirty="0"/>
          </a:p>
        </p:txBody>
      </p:sp>
      <p:pic>
        <p:nvPicPr>
          <p:cNvPr id="103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60084458"/>
      </p:ext>
    </p:extLst>
  </p:cSld>
  <p:clrMap bg1="lt1" tx1="dk1" bg2="lt2" tx2="dk2" accent1="accent1" accent2="accent2" accent3="accent3" accent4="accent4" accent5="accent5" accent6="accent6" hlink="hlink" folHlink="folHlink"/>
  <p:sldLayoutIdLst>
    <p:sldLayoutId id="2147486537" r:id="rId1"/>
    <p:sldLayoutId id="2147486538" r:id="rId2"/>
    <p:sldLayoutId id="2147486539" r:id="rId3"/>
    <p:sldLayoutId id="2147486540" r:id="rId4"/>
    <p:sldLayoutId id="2147486541" r:id="rId5"/>
    <p:sldLayoutId id="2147486542" r:id="rId6"/>
    <p:sldLayoutId id="2147486543" r:id="rId7"/>
    <p:sldLayoutId id="2147486544" r:id="rId8"/>
    <p:sldLayoutId id="2147486545" r:id="rId9"/>
    <p:sldLayoutId id="2147486546" r:id="rId10"/>
    <p:sldLayoutId id="214748654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smtClean="0">
                <a:latin typeface="Arial" panose="020B0604020202020204" pitchFamily="34" charset="0"/>
              </a:defRPr>
            </a:lvl1pPr>
          </a:lstStyle>
          <a:p>
            <a:pPr eaLnBrk="0" hangingPunct="0">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smtClean="0">
                <a:latin typeface="Arial" panose="020B0604020202020204" pitchFamily="34" charset="0"/>
              </a:defRPr>
            </a:lvl1pPr>
          </a:lstStyle>
          <a:p>
            <a:pPr eaLnBrk="0" hangingPunct="0">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smtClean="0">
                <a:latin typeface="Arial" panose="020B0604020202020204" pitchFamily="34" charset="0"/>
              </a:defRPr>
            </a:lvl1pPr>
          </a:lstStyle>
          <a:p>
            <a:pPr eaLnBrk="0" hangingPunct="0">
              <a:defRPr/>
            </a:pPr>
            <a:fld id="{B76732AD-70A6-7E45-A486-BEE1C3E32EC5}"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3344213853"/>
      </p:ext>
    </p:extLst>
  </p:cSld>
  <p:clrMap bg1="lt1" tx1="dk1" bg2="lt2" tx2="dk2" accent1="accent1" accent2="accent2" accent3="accent3" accent4="accent4" accent5="accent5" accent6="accent6" hlink="hlink" folHlink="folHlink"/>
  <p:sldLayoutIdLst>
    <p:sldLayoutId id="2147486549" r:id="rId1"/>
    <p:sldLayoutId id="2147486550" r:id="rId2"/>
    <p:sldLayoutId id="2147486551" r:id="rId3"/>
    <p:sldLayoutId id="2147486552" r:id="rId4"/>
    <p:sldLayoutId id="2147486553" r:id="rId5"/>
    <p:sldLayoutId id="2147486554" r:id="rId6"/>
    <p:sldLayoutId id="2147486555" r:id="rId7"/>
    <p:sldLayoutId id="2147486556" r:id="rId8"/>
    <p:sldLayoutId id="2147486557" r:id="rId9"/>
    <p:sldLayoutId id="2147486558" r:id="rId10"/>
    <p:sldLayoutId id="214748655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blipFill dpi="0" rotWithShape="0">
          <a:blip r:embed="rId3" cstate="print"/>
          <a:srcRect/>
          <a:tile tx="0" ty="0" sx="100000" sy="100000" flip="none" algn="tl"/>
        </a:blipFill>
        <a:effectLst/>
      </p:bgPr>
    </p:bg>
    <p:spTree>
      <p:nvGrpSpPr>
        <p:cNvPr id="1" name=""/>
        <p:cNvGrpSpPr/>
        <p:nvPr/>
      </p:nvGrpSpPr>
      <p:grpSpPr>
        <a:xfrm>
          <a:off x="0" y="0"/>
          <a:ext cx="0" cy="0"/>
          <a:chOff x="0" y="0"/>
          <a:chExt cx="0" cy="0"/>
        </a:xfrm>
      </p:grpSpPr>
      <p:pic>
        <p:nvPicPr>
          <p:cNvPr id="192514" name="Picture 2" descr="Expbanna"/>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251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a:defRPr sz="1400" b="1" i="0">
                <a:solidFill>
                  <a:srgbClr val="482400"/>
                </a:solidFill>
                <a:latin typeface="Arial" panose="020B0604020202020204" pitchFamily="34" charset="0"/>
              </a:defRPr>
            </a:lvl1pPr>
          </a:lstStyle>
          <a:p>
            <a:pPr>
              <a:defRPr/>
            </a:pPr>
            <a:fld id="{D334E3A7-7198-2343-9A9D-52D1DB7F1F1D}" type="datetime1">
              <a:rPr lang="en-US" smtClean="0"/>
              <a:pPr>
                <a:defRPr/>
              </a:pPr>
              <a:t>2/26/26</a:t>
            </a:fld>
            <a:endParaRPr lang="en-US" dirty="0"/>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ctr">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1" i="0">
                <a:solidFill>
                  <a:srgbClr val="482400"/>
                </a:solidFill>
                <a:latin typeface="Arial" panose="020B0604020202020204" pitchFamily="34" charset="0"/>
              </a:defRPr>
            </a:lvl1pPr>
          </a:lstStyle>
          <a:p>
            <a:pPr>
              <a:defRPr/>
            </a:pPr>
            <a:fld id="{7B5A7141-3C7B-004B-8427-9C736F39BE9D}" type="slidenum">
              <a:rPr lang="en-US" smtClean="0"/>
              <a:pPr>
                <a:defRPr/>
              </a:pPr>
              <a:t>‹#›</a:t>
            </a:fld>
            <a:endParaRPr lang="en-US" dirty="0"/>
          </a:p>
        </p:txBody>
      </p:sp>
      <p:pic>
        <p:nvPicPr>
          <p:cNvPr id="192519" name="Picture 7" descr="EXPHORSA"/>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252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71948020"/>
      </p:ext>
    </p:extLst>
  </p:cSld>
  <p:clrMap bg1="lt1" tx1="dk1" bg2="lt2" tx2="dk2" accent1="accent1" accent2="accent2" accent3="accent3" accent4="accent4" accent5="accent5" accent6="accent6" hlink="hlink" folHlink="folHlink"/>
  <p:sldLayoutIdLst>
    <p:sldLayoutId id="2147486561"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7082" algn="l" rtl="0" fontAlgn="base">
        <a:spcBef>
          <a:spcPct val="0"/>
        </a:spcBef>
        <a:spcAft>
          <a:spcPct val="0"/>
        </a:spcAft>
        <a:defRPr sz="4400">
          <a:solidFill>
            <a:schemeClr val="tx2"/>
          </a:solidFill>
          <a:latin typeface="Times New Roman" pitchFamily="8" charset="0"/>
        </a:defRPr>
      </a:lvl6pPr>
      <a:lvl7pPr marL="914165" algn="l" rtl="0" fontAlgn="base">
        <a:spcBef>
          <a:spcPct val="0"/>
        </a:spcBef>
        <a:spcAft>
          <a:spcPct val="0"/>
        </a:spcAft>
        <a:defRPr sz="4400">
          <a:solidFill>
            <a:schemeClr val="tx2"/>
          </a:solidFill>
          <a:latin typeface="Times New Roman" pitchFamily="8" charset="0"/>
        </a:defRPr>
      </a:lvl7pPr>
      <a:lvl8pPr marL="1371250" algn="l" rtl="0" fontAlgn="base">
        <a:spcBef>
          <a:spcPct val="0"/>
        </a:spcBef>
        <a:spcAft>
          <a:spcPct val="0"/>
        </a:spcAft>
        <a:defRPr sz="4400">
          <a:solidFill>
            <a:schemeClr val="tx2"/>
          </a:solidFill>
          <a:latin typeface="Times New Roman" pitchFamily="8" charset="0"/>
        </a:defRPr>
      </a:lvl8pPr>
      <a:lvl9pPr marL="1828332" algn="l" rtl="0" fontAlgn="base">
        <a:spcBef>
          <a:spcPct val="0"/>
        </a:spcBef>
        <a:spcAft>
          <a:spcPct val="0"/>
        </a:spcAft>
        <a:defRPr sz="4400">
          <a:solidFill>
            <a:schemeClr val="tx2"/>
          </a:solidFill>
          <a:latin typeface="Times New Roman" pitchFamily="8" charset="0"/>
        </a:defRPr>
      </a:lvl9pPr>
    </p:titleStyle>
    <p:bodyStyle>
      <a:lvl1pPr marL="341313" indent="-341313"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1363" indent="-284163"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charset="-128"/>
        </a:defRPr>
      </a:lvl3pPr>
      <a:lvl4pPr marL="1598613" indent="-227013"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5813" indent="-227013"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3959"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71040"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8124"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85205"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4D60DE23-C63A-C94F-A540-BD2BDC26D7BE}" type="slidenum">
              <a:rPr lang="en-US" smtClean="0"/>
              <a:pPr>
                <a:defRPr/>
              </a:pPr>
              <a:t>‹#›</a:t>
            </a:fld>
            <a:endParaRPr lang="en-US" dirty="0"/>
          </a:p>
        </p:txBody>
      </p:sp>
    </p:spTree>
    <p:extLst>
      <p:ext uri="{BB962C8B-B14F-4D97-AF65-F5344CB8AC3E}">
        <p14:creationId xmlns:p14="http://schemas.microsoft.com/office/powerpoint/2010/main" val="580237791"/>
      </p:ext>
    </p:extLst>
  </p:cSld>
  <p:clrMap bg1="lt1" tx1="dk1" bg2="lt2" tx2="dk2" accent1="accent1" accent2="accent2" accent3="accent3" accent4="accent4" accent5="accent5" accent6="accent6" hlink="hlink" folHlink="folHlink"/>
  <p:sldLayoutIdLst>
    <p:sldLayoutId id="2147486565" r:id="rId1"/>
    <p:sldLayoutId id="2147486566" r:id="rId2"/>
    <p:sldLayoutId id="2147486567" r:id="rId3"/>
    <p:sldLayoutId id="2147486568" r:id="rId4"/>
    <p:sldLayoutId id="2147486569" r:id="rId5"/>
    <p:sldLayoutId id="2147486570" r:id="rId6"/>
    <p:sldLayoutId id="2147486571" r:id="rId7"/>
    <p:sldLayoutId id="2147486572" r:id="rId8"/>
    <p:sldLayoutId id="2147486573" r:id="rId9"/>
    <p:sldLayoutId id="2147486574" r:id="rId10"/>
    <p:sldLayoutId id="214748657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E1466DEE-4876-5441-A724-1FC581A6FB8F}" type="slidenum">
              <a:rPr lang="en-US" smtClean="0"/>
              <a:pPr>
                <a:defRPr/>
              </a:pPr>
              <a:t>‹#›</a:t>
            </a:fld>
            <a:endParaRPr lang="en-US" dirty="0"/>
          </a:p>
        </p:txBody>
      </p:sp>
    </p:spTree>
    <p:extLst>
      <p:ext uri="{BB962C8B-B14F-4D97-AF65-F5344CB8AC3E}">
        <p14:creationId xmlns:p14="http://schemas.microsoft.com/office/powerpoint/2010/main" val="959714459"/>
      </p:ext>
    </p:extLst>
  </p:cSld>
  <p:clrMap bg1="lt1" tx1="dk1" bg2="lt2" tx2="dk2" accent1="accent1" accent2="accent2" accent3="accent3" accent4="accent4" accent5="accent5" accent6="accent6" hlink="hlink" folHlink="folHlink"/>
  <p:sldLayoutIdLst>
    <p:sldLayoutId id="2147486582"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CC385DC9-05F0-1F4E-A4A4-30B2429CDB75}" type="slidenum">
              <a:rPr lang="en-US" smtClean="0"/>
              <a:pPr>
                <a:defRPr/>
              </a:pPr>
              <a:t>‹#›</a:t>
            </a:fld>
            <a:endParaRPr lang="en-US" dirty="0"/>
          </a:p>
        </p:txBody>
      </p:sp>
    </p:spTree>
    <p:extLst>
      <p:ext uri="{BB962C8B-B14F-4D97-AF65-F5344CB8AC3E}">
        <p14:creationId xmlns:p14="http://schemas.microsoft.com/office/powerpoint/2010/main" val="196079771"/>
      </p:ext>
    </p:extLst>
  </p:cSld>
  <p:clrMap bg1="lt1" tx1="dk1" bg2="lt2" tx2="dk2" accent1="accent1" accent2="accent2" accent3="accent3" accent4="accent4" accent5="accent5" accent6="accent6" hlink="hlink" folHlink="folHlink"/>
  <p:sldLayoutIdLst>
    <p:sldLayoutId id="2147486598" r:id="rId1"/>
    <p:sldLayoutId id="2147486599"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72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44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716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88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3554"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ndParaRPr>
            </a:p>
          </p:txBody>
        </p:sp>
        <p:sp>
          <p:nvSpPr>
            <p:cNvPr id="23561"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pPr>
              <a:defRPr/>
            </a:pPr>
            <a:fld id="{D297CCCF-9933-2A47-8A75-4202EB732F38}" type="slidenum">
              <a:rPr lang="en-US" smtClean="0"/>
              <a:pPr>
                <a:defRPr/>
              </a:pPr>
              <a:t>‹#›</a:t>
            </a:fld>
            <a:endParaRPr lang="en-US" dirty="0"/>
          </a:p>
        </p:txBody>
      </p:sp>
    </p:spTree>
    <p:extLst>
      <p:ext uri="{BB962C8B-B14F-4D97-AF65-F5344CB8AC3E}">
        <p14:creationId xmlns:p14="http://schemas.microsoft.com/office/powerpoint/2010/main" val="3799553716"/>
      </p:ext>
    </p:extLst>
  </p:cSld>
  <p:clrMap bg1="dk2" tx1="lt1" bg2="dk1" tx2="lt2" accent1="accent1" accent2="accent2" accent3="accent3" accent4="accent4" accent5="accent5" accent6="accent6" hlink="hlink" folHlink="folHlink"/>
  <p:sldLayoutIdLst>
    <p:sldLayoutId id="2147486601"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fld id="{F9636FE9-36AE-7E49-8782-47C0978B3951}" type="slidenum">
              <a:rPr lang="en-US" smtClean="0"/>
              <a:pPr/>
              <a:t>‹#›</a:t>
            </a:fld>
            <a:endParaRPr lang="en-US" dirty="0"/>
          </a:p>
        </p:txBody>
      </p:sp>
    </p:spTree>
    <p:extLst>
      <p:ext uri="{BB962C8B-B14F-4D97-AF65-F5344CB8AC3E}">
        <p14:creationId xmlns:p14="http://schemas.microsoft.com/office/powerpoint/2010/main" val="2878682991"/>
      </p:ext>
    </p:extLst>
  </p:cSld>
  <p:clrMap bg1="lt1" tx1="dk1" bg2="lt2" tx2="dk2" accent1="accent1" accent2="accent2" accent3="accent3" accent4="accent4" accent5="accent5" accent6="accent6" hlink="hlink" folHlink="folHlink"/>
  <p:sldLayoutIdLst>
    <p:sldLayoutId id="2147486603" r:id="rId1"/>
    <p:sldLayoutId id="2147486604"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082" algn="ctr" rtl="0" fontAlgn="base">
        <a:spcBef>
          <a:spcPct val="0"/>
        </a:spcBef>
        <a:spcAft>
          <a:spcPct val="0"/>
        </a:spcAft>
        <a:defRPr sz="4400">
          <a:solidFill>
            <a:schemeClr val="tx2"/>
          </a:solidFill>
          <a:latin typeface="Arial" charset="0"/>
          <a:ea typeface="ヒラギノ角ゴ Pro W3" pitchFamily="80" charset="-128"/>
        </a:defRPr>
      </a:lvl6pPr>
      <a:lvl7pPr marL="914165" algn="ctr" rtl="0" fontAlgn="base">
        <a:spcBef>
          <a:spcPct val="0"/>
        </a:spcBef>
        <a:spcAft>
          <a:spcPct val="0"/>
        </a:spcAft>
        <a:defRPr sz="4400">
          <a:solidFill>
            <a:schemeClr val="tx2"/>
          </a:solidFill>
          <a:latin typeface="Arial" charset="0"/>
          <a:ea typeface="ヒラギノ角ゴ Pro W3" pitchFamily="80" charset="-128"/>
        </a:defRPr>
      </a:lvl7pPr>
      <a:lvl8pPr marL="1371250" algn="ctr" rtl="0" fontAlgn="base">
        <a:spcBef>
          <a:spcPct val="0"/>
        </a:spcBef>
        <a:spcAft>
          <a:spcPct val="0"/>
        </a:spcAft>
        <a:defRPr sz="4400">
          <a:solidFill>
            <a:schemeClr val="tx2"/>
          </a:solidFill>
          <a:latin typeface="Arial" charset="0"/>
          <a:ea typeface="ヒラギノ角ゴ Pro W3" pitchFamily="80" charset="-128"/>
        </a:defRPr>
      </a:lvl8pPr>
      <a:lvl9pPr marL="1828332"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pitchFamily="-111" charset="-128"/>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pitchFamily="-111" charset="-128"/>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pitchFamily="-111" charset="-128"/>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1314818"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5" y="1755780"/>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14819"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14820"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Placeholder 1"/>
          <p:cNvSpPr>
            <a:spLocks noGrp="1"/>
          </p:cNvSpPr>
          <p:nvPr>
            <p:ph type="title"/>
          </p:nvPr>
        </p:nvSpPr>
        <p:spPr>
          <a:xfrm>
            <a:off x="685805" y="120650"/>
            <a:ext cx="7770813" cy="1430338"/>
          </a:xfrm>
          <a:prstGeom prst="rect">
            <a:avLst/>
          </a:prstGeom>
        </p:spPr>
        <p:txBody>
          <a:bodyPr vert="horz" wrap="square" lIns="91416" tIns="45709" rIns="91416" bIns="45709" numCol="1" anchor="ctr" anchorCtr="0" compatLnSpc="1">
            <a:prstTxWarp prst="textNoShape">
              <a:avLst/>
            </a:prstTxWarp>
            <a:normAutofit/>
          </a:bodyPr>
          <a:lstStyle/>
          <a:p>
            <a:pPr lvl="0"/>
            <a:r>
              <a:rPr lang="en-US"/>
              <a:t>Click to edit Master title style</a:t>
            </a:r>
          </a:p>
        </p:txBody>
      </p:sp>
      <p:sp>
        <p:nvSpPr>
          <p:cNvPr id="3" name="Text Placeholder 2"/>
          <p:cNvSpPr>
            <a:spLocks noGrp="1"/>
          </p:cNvSpPr>
          <p:nvPr>
            <p:ph type="body" idx="1"/>
          </p:nvPr>
        </p:nvSpPr>
        <p:spPr>
          <a:xfrm>
            <a:off x="685805" y="1752601"/>
            <a:ext cx="7770813" cy="4373563"/>
          </a:xfrm>
          <a:prstGeom prst="rect">
            <a:avLst/>
          </a:prstGeom>
        </p:spPr>
        <p:txBody>
          <a:bodyPr vert="horz" wrap="square" lIns="91416" tIns="45709" rIns="91416" bIns="45709" numCol="1" anchor="t" anchorCtr="0" compatLnSpc="1">
            <a:prstTxWarp prst="textNoShape">
              <a:avLst/>
            </a:prstTxWarp>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6" y="6356355"/>
            <a:ext cx="2133600" cy="365125"/>
          </a:xfrm>
          <a:prstGeom prst="rect">
            <a:avLst/>
          </a:prstGeom>
        </p:spPr>
        <p:txBody>
          <a:bodyPr vert="horz" wrap="square" lIns="91416" tIns="45709" rIns="91416" bIns="45709"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endParaRPr lang="en-US" b="0">
              <a:latin typeface="Calisto MT"/>
              <a:cs typeface="ＭＳ Ｐゴシック"/>
            </a:endParaRPr>
          </a:p>
        </p:txBody>
      </p:sp>
      <p:sp>
        <p:nvSpPr>
          <p:cNvPr id="11" name="Footer Placeholder 4"/>
          <p:cNvSpPr>
            <a:spLocks noGrp="1"/>
          </p:cNvSpPr>
          <p:nvPr>
            <p:ph type="ftr" sz="quarter" idx="3"/>
          </p:nvPr>
        </p:nvSpPr>
        <p:spPr>
          <a:xfrm>
            <a:off x="354013" y="6356355"/>
            <a:ext cx="2895600" cy="365125"/>
          </a:xfrm>
          <a:prstGeom prst="rect">
            <a:avLst/>
          </a:prstGeom>
        </p:spPr>
        <p:txBody>
          <a:bodyPr vert="horz" wrap="square" lIns="91416" tIns="45709" rIns="91416" bIns="45709"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5"/>
            <a:ext cx="685800" cy="365125"/>
          </a:xfrm>
          <a:prstGeom prst="rect">
            <a:avLst/>
          </a:prstGeom>
        </p:spPr>
        <p:txBody>
          <a:bodyPr vert="horz" wrap="square" lIns="91416" tIns="45709" rIns="91416" bIns="45709"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fld id="{BCD758E6-FC33-1941-9049-44C9928590B4}" type="slidenum">
              <a:rPr lang="en-US" b="0" smtClean="0">
                <a:latin typeface="Calisto MT"/>
                <a:cs typeface="ＭＳ Ｐゴシック"/>
              </a:rPr>
              <a:pPr/>
              <a:t>‹#›</a:t>
            </a:fld>
            <a:endParaRPr lang="en-US" b="0">
              <a:latin typeface="Calisto MT"/>
              <a:cs typeface="ＭＳ Ｐゴシック"/>
            </a:endParaRPr>
          </a:p>
        </p:txBody>
      </p:sp>
    </p:spTree>
    <p:extLst>
      <p:ext uri="{BB962C8B-B14F-4D97-AF65-F5344CB8AC3E}">
        <p14:creationId xmlns:p14="http://schemas.microsoft.com/office/powerpoint/2010/main" val="1389466831"/>
      </p:ext>
    </p:extLst>
  </p:cSld>
  <p:clrMap bg1="dk2" tx1="lt1" bg2="dk1" tx2="lt2" accent1="accent1" accent2="accent2" accent3="accent3" accent4="accent4" accent5="accent5" accent6="accent6" hlink="hlink" folHlink="folHlink"/>
  <p:sldLayoutIdLst>
    <p:sldLayoutId id="2147485517" r:id="rId1"/>
    <p:sldLayoutId id="2147485518" r:id="rId2"/>
    <p:sldLayoutId id="2147485519" r:id="rId3"/>
    <p:sldLayoutId id="2147485520" r:id="rId4"/>
    <p:sldLayoutId id="2147485521" r:id="rId5"/>
    <p:sldLayoutId id="2147485522" r:id="rId6"/>
    <p:sldLayoutId id="2147485523" r:id="rId7"/>
    <p:sldLayoutId id="2147485524" r:id="rId8"/>
    <p:sldLayoutId id="2147485525" r:id="rId9"/>
    <p:sldLayoutId id="2147485526" r:id="rId10"/>
    <p:sldLayoutId id="2147485527" r:id="rId11"/>
  </p:sldLayoutIdLst>
  <p:txStyles>
    <p:titleStyle>
      <a:lvl1pPr algn="ctr" rtl="0" fontAlgn="base">
        <a:spcBef>
          <a:spcPct val="0"/>
        </a:spcBef>
        <a:spcAft>
          <a:spcPct val="0"/>
        </a:spcAft>
        <a:defRPr sz="4800">
          <a:solidFill>
            <a:schemeClr val="tx1"/>
          </a:solidFill>
          <a:latin typeface="+mj-lt"/>
          <a:ea typeface="+mj-ea"/>
          <a:cs typeface="+mj-cs"/>
        </a:defRPr>
      </a:lvl1pPr>
      <a:lvl2pPr algn="ctr" rtl="0" fontAlgn="base">
        <a:spcBef>
          <a:spcPct val="0"/>
        </a:spcBef>
        <a:spcAft>
          <a:spcPct val="0"/>
        </a:spcAft>
        <a:defRPr sz="4800">
          <a:solidFill>
            <a:schemeClr val="tx1"/>
          </a:solidFill>
          <a:latin typeface="Calisto MT" charset="0"/>
          <a:ea typeface="ＭＳ Ｐゴシック" charset="0"/>
          <a:cs typeface="ＭＳ Ｐゴシック" charset="0"/>
        </a:defRPr>
      </a:lvl2pPr>
      <a:lvl3pPr algn="ctr" rtl="0" fontAlgn="base">
        <a:spcBef>
          <a:spcPct val="0"/>
        </a:spcBef>
        <a:spcAft>
          <a:spcPct val="0"/>
        </a:spcAft>
        <a:defRPr sz="4800">
          <a:solidFill>
            <a:schemeClr val="tx1"/>
          </a:solidFill>
          <a:latin typeface="Calisto MT" charset="0"/>
          <a:ea typeface="ＭＳ Ｐゴシック" charset="0"/>
          <a:cs typeface="ＭＳ Ｐゴシック" charset="0"/>
        </a:defRPr>
      </a:lvl3pPr>
      <a:lvl4pPr algn="ctr" rtl="0" fontAlgn="base">
        <a:spcBef>
          <a:spcPct val="0"/>
        </a:spcBef>
        <a:spcAft>
          <a:spcPct val="0"/>
        </a:spcAft>
        <a:defRPr sz="4800">
          <a:solidFill>
            <a:schemeClr val="tx1"/>
          </a:solidFill>
          <a:latin typeface="Calisto MT" charset="0"/>
          <a:ea typeface="ＭＳ Ｐゴシック" charset="0"/>
          <a:cs typeface="ＭＳ Ｐゴシック" charset="0"/>
        </a:defRPr>
      </a:lvl4pPr>
      <a:lvl5pPr algn="ctr" rtl="0" fontAlgn="base">
        <a:spcBef>
          <a:spcPct val="0"/>
        </a:spcBef>
        <a:spcAft>
          <a:spcPct val="0"/>
        </a:spcAft>
        <a:defRPr sz="4800">
          <a:solidFill>
            <a:schemeClr val="tx1"/>
          </a:solidFill>
          <a:latin typeface="Calisto MT" charset="0"/>
          <a:ea typeface="ＭＳ Ｐゴシック" charset="0"/>
          <a:cs typeface="ＭＳ Ｐゴシック" charset="0"/>
        </a:defRPr>
      </a:lvl5pPr>
      <a:lvl6pPr marL="457082"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165"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25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332"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813" indent="-342813" algn="l" rtl="0" fontAlgn="base">
        <a:spcBef>
          <a:spcPts val="2000"/>
        </a:spcBef>
        <a:spcAft>
          <a:spcPct val="0"/>
        </a:spcAft>
        <a:buBlip>
          <a:blip r:embed="rId17"/>
        </a:buBlip>
        <a:defRPr sz="2200">
          <a:solidFill>
            <a:schemeClr val="tx1"/>
          </a:solidFill>
          <a:latin typeface="+mn-lt"/>
          <a:ea typeface="+mn-ea"/>
          <a:cs typeface="+mn-cs"/>
        </a:defRPr>
      </a:lvl1pPr>
      <a:lvl2pPr marL="685625" indent="-336463" algn="l" rtl="0" fontAlgn="base">
        <a:spcBef>
          <a:spcPts val="600"/>
        </a:spcBef>
        <a:spcAft>
          <a:spcPct val="0"/>
        </a:spcAft>
        <a:buBlip>
          <a:blip r:embed="rId17"/>
        </a:buBlip>
        <a:defRPr sz="2000">
          <a:solidFill>
            <a:schemeClr val="tx1"/>
          </a:solidFill>
          <a:latin typeface="+mn-lt"/>
          <a:ea typeface="+mn-ea"/>
        </a:defRPr>
      </a:lvl2pPr>
      <a:lvl3pPr marL="1034785" indent="-349160" algn="l" rtl="0" fontAlgn="base">
        <a:spcBef>
          <a:spcPts val="600"/>
        </a:spcBef>
        <a:spcAft>
          <a:spcPct val="0"/>
        </a:spcAft>
        <a:buBlip>
          <a:blip r:embed="rId17"/>
        </a:buBlip>
        <a:defRPr>
          <a:solidFill>
            <a:schemeClr val="tx1"/>
          </a:solidFill>
          <a:latin typeface="+mn-lt"/>
          <a:ea typeface="+mn-ea"/>
        </a:defRPr>
      </a:lvl3pPr>
      <a:lvl4pPr marL="1371250" indent="-336463" algn="l" rtl="0" fontAlgn="base">
        <a:spcBef>
          <a:spcPts val="600"/>
        </a:spcBef>
        <a:spcAft>
          <a:spcPct val="0"/>
        </a:spcAft>
        <a:buBlip>
          <a:blip r:embed="rId17"/>
        </a:buBlip>
        <a:defRPr>
          <a:solidFill>
            <a:schemeClr val="tx1"/>
          </a:solidFill>
          <a:latin typeface="+mn-lt"/>
          <a:ea typeface="+mn-ea"/>
        </a:defRPr>
      </a:lvl4pPr>
      <a:lvl5pPr marL="1720410" indent="-349160" algn="l" rtl="0" fontAlgn="base">
        <a:spcBef>
          <a:spcPts val="600"/>
        </a:spcBef>
        <a:spcAft>
          <a:spcPct val="0"/>
        </a:spcAft>
        <a:buBlip>
          <a:blip r:embed="rId17"/>
        </a:buBlip>
        <a:defRPr>
          <a:solidFill>
            <a:schemeClr val="tx1"/>
          </a:solidFill>
          <a:latin typeface="+mn-lt"/>
          <a:ea typeface="+mn-ea"/>
        </a:defRPr>
      </a:lvl5pPr>
      <a:lvl6pPr marL="2177494" indent="-349160" algn="l" rtl="0" fontAlgn="base">
        <a:spcBef>
          <a:spcPts val="600"/>
        </a:spcBef>
        <a:spcAft>
          <a:spcPct val="0"/>
        </a:spcAft>
        <a:buBlip>
          <a:blip r:embed="rId17"/>
        </a:buBlip>
        <a:defRPr>
          <a:solidFill>
            <a:schemeClr val="tx1"/>
          </a:solidFill>
          <a:latin typeface="+mn-lt"/>
          <a:ea typeface="+mn-ea"/>
        </a:defRPr>
      </a:lvl6pPr>
      <a:lvl7pPr marL="2634575" indent="-349160" algn="l" rtl="0" fontAlgn="base">
        <a:spcBef>
          <a:spcPts val="600"/>
        </a:spcBef>
        <a:spcAft>
          <a:spcPct val="0"/>
        </a:spcAft>
        <a:buBlip>
          <a:blip r:embed="rId17"/>
        </a:buBlip>
        <a:defRPr>
          <a:solidFill>
            <a:schemeClr val="tx1"/>
          </a:solidFill>
          <a:latin typeface="+mn-lt"/>
          <a:ea typeface="+mn-ea"/>
        </a:defRPr>
      </a:lvl7pPr>
      <a:lvl8pPr marL="3091659" indent="-349160" algn="l" rtl="0" fontAlgn="base">
        <a:spcBef>
          <a:spcPts val="600"/>
        </a:spcBef>
        <a:spcAft>
          <a:spcPct val="0"/>
        </a:spcAft>
        <a:buBlip>
          <a:blip r:embed="rId17"/>
        </a:buBlip>
        <a:defRPr>
          <a:solidFill>
            <a:schemeClr val="tx1"/>
          </a:solidFill>
          <a:latin typeface="+mn-lt"/>
          <a:ea typeface="+mn-ea"/>
        </a:defRPr>
      </a:lvl8pPr>
      <a:lvl9pPr marL="3548741" indent="-34916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331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fld id="{57D33899-71A5-124E-962E-E6E8AFFE4039}" type="slidenum">
              <a:rPr lang="en-US" smtClean="0"/>
              <a:pPr/>
              <a:t>‹#›</a:t>
            </a:fld>
            <a:endParaRPr lang="en-US" dirty="0"/>
          </a:p>
        </p:txBody>
      </p:sp>
    </p:spTree>
    <p:extLst>
      <p:ext uri="{BB962C8B-B14F-4D97-AF65-F5344CB8AC3E}">
        <p14:creationId xmlns:p14="http://schemas.microsoft.com/office/powerpoint/2010/main" val="2326072392"/>
      </p:ext>
    </p:extLst>
  </p:cSld>
  <p:clrMap bg1="lt1" tx1="dk1" bg2="lt2" tx2="dk2" accent1="accent1" accent2="accent2" accent3="accent3" accent4="accent4" accent5="accent5" accent6="accent6" hlink="hlink" folHlink="folHlink"/>
  <p:sldLayoutIdLst>
    <p:sldLayoutId id="2147486607" r:id="rId1"/>
    <p:sldLayoutId id="2147486608"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708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4165"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7125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833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959" indent="-228541" algn="l" rtl="0" fontAlgn="base">
        <a:spcBef>
          <a:spcPct val="20000"/>
        </a:spcBef>
        <a:spcAft>
          <a:spcPct val="0"/>
        </a:spcAft>
        <a:buChar char="»"/>
        <a:defRPr sz="2000">
          <a:solidFill>
            <a:schemeClr val="tx1"/>
          </a:solidFill>
          <a:latin typeface="+mn-lt"/>
          <a:ea typeface="+mn-ea"/>
          <a:cs typeface="+mn-cs"/>
        </a:defRPr>
      </a:lvl6pPr>
      <a:lvl7pPr marL="2971040" indent="-228541" algn="l" rtl="0" fontAlgn="base">
        <a:spcBef>
          <a:spcPct val="20000"/>
        </a:spcBef>
        <a:spcAft>
          <a:spcPct val="0"/>
        </a:spcAft>
        <a:buChar char="»"/>
        <a:defRPr sz="2000">
          <a:solidFill>
            <a:schemeClr val="tx1"/>
          </a:solidFill>
          <a:latin typeface="+mn-lt"/>
          <a:ea typeface="+mn-ea"/>
          <a:cs typeface="+mn-cs"/>
        </a:defRPr>
      </a:lvl7pPr>
      <a:lvl8pPr marL="3428124" indent="-228541" algn="l" rtl="0" fontAlgn="base">
        <a:spcBef>
          <a:spcPct val="20000"/>
        </a:spcBef>
        <a:spcAft>
          <a:spcPct val="0"/>
        </a:spcAft>
        <a:buChar char="»"/>
        <a:defRPr sz="2000">
          <a:solidFill>
            <a:schemeClr val="tx1"/>
          </a:solidFill>
          <a:latin typeface="+mn-lt"/>
          <a:ea typeface="+mn-ea"/>
          <a:cs typeface="+mn-cs"/>
        </a:defRPr>
      </a:lvl8pPr>
      <a:lvl9pPr marL="3885205" indent="-228541"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grpSp>
      </p:grpSp>
    </p:spTree>
    <p:extLst>
      <p:ext uri="{BB962C8B-B14F-4D97-AF65-F5344CB8AC3E}">
        <p14:creationId xmlns:p14="http://schemas.microsoft.com/office/powerpoint/2010/main" val="276023188"/>
      </p:ext>
    </p:extLst>
  </p:cSld>
  <p:clrMap bg1="dk2" tx1="lt1" bg2="dk1" tx2="lt2" accent1="accent1" accent2="accent2" accent3="accent3" accent4="accent4" accent5="accent5" accent6="accent6" hlink="hlink" folHlink="folHlink"/>
  <p:sldLayoutIdLst>
    <p:sldLayoutId id="2147486610" r:id="rId1"/>
    <p:sldLayoutId id="2147486611" r:id="rId2"/>
    <p:sldLayoutId id="2147486612" r:id="rId3"/>
    <p:sldLayoutId id="2147486613" r:id="rId4"/>
    <p:sldLayoutId id="2147486614" r:id="rId5"/>
    <p:sldLayoutId id="2147486615" r:id="rId6"/>
    <p:sldLayoutId id="2147486616" r:id="rId7"/>
    <p:sldLayoutId id="2147486617" r:id="rId8"/>
    <p:sldLayoutId id="2147486618" r:id="rId9"/>
    <p:sldLayoutId id="2147486619" r:id="rId10"/>
    <p:sldLayoutId id="2147486620"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20482" name="Group 2"/>
          <p:cNvGrpSpPr>
            <a:grpSpLocks/>
          </p:cNvGrpSpPr>
          <p:nvPr/>
        </p:nvGrpSpPr>
        <p:grpSpPr bwMode="auto">
          <a:xfrm>
            <a:off x="0" y="1422400"/>
            <a:ext cx="9147175" cy="5435600"/>
            <a:chOff x="0" y="896"/>
            <a:chExt cx="5762" cy="3424"/>
          </a:xfrm>
        </p:grpSpPr>
        <p:grpSp>
          <p:nvGrpSpPr>
            <p:cNvPr id="20488" name="Group 3"/>
            <p:cNvGrpSpPr>
              <a:grpSpLocks/>
            </p:cNvGrpSpPr>
            <p:nvPr userDrawn="1"/>
          </p:nvGrpSpPr>
          <p:grpSpPr bwMode="auto">
            <a:xfrm>
              <a:off x="20" y="896"/>
              <a:ext cx="5742" cy="3424"/>
              <a:chOff x="20" y="896"/>
              <a:chExt cx="5742" cy="3424"/>
            </a:xfrm>
          </p:grpSpPr>
          <p:sp>
            <p:nvSpPr>
              <p:cNvPr id="2062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b="1" i="0" dirty="0">
                  <a:latin typeface="Arial" panose="020B0604020202020204" pitchFamily="34" charset="0"/>
                </a:endParaRPr>
              </a:p>
            </p:txBody>
          </p:sp>
          <p:sp>
            <p:nvSpPr>
              <p:cNvPr id="2062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b="1" i="0" dirty="0">
                  <a:latin typeface="Arial" panose="020B0604020202020204" pitchFamily="34" charset="0"/>
                </a:endParaRPr>
              </a:p>
            </p:txBody>
          </p:sp>
          <p:sp>
            <p:nvSpPr>
              <p:cNvPr id="2062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b="1" i="0" dirty="0">
                  <a:latin typeface="Arial" panose="020B0604020202020204" pitchFamily="34" charset="0"/>
                </a:endParaRPr>
              </a:p>
            </p:txBody>
          </p:sp>
          <p:sp>
            <p:nvSpPr>
              <p:cNvPr id="2062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b="1" i="0" dirty="0">
                  <a:latin typeface="Arial" panose="020B0604020202020204" pitchFamily="34" charset="0"/>
                </a:endParaRPr>
              </a:p>
            </p:txBody>
          </p:sp>
          <p:sp>
            <p:nvSpPr>
              <p:cNvPr id="2062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b="1" i="0" dirty="0">
                  <a:latin typeface="Arial" panose="020B0604020202020204" pitchFamily="34" charset="0"/>
                </a:endParaRPr>
              </a:p>
            </p:txBody>
          </p:sp>
          <p:sp>
            <p:nvSpPr>
              <p:cNvPr id="2063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b="1" i="0" dirty="0">
                  <a:latin typeface="Arial" panose="020B0604020202020204" pitchFamily="34" charset="0"/>
                </a:endParaRPr>
              </a:p>
            </p:txBody>
          </p:sp>
          <p:sp>
            <p:nvSpPr>
              <p:cNvPr id="2063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b="1" i="0" dirty="0">
                  <a:latin typeface="Arial" panose="020B0604020202020204" pitchFamily="34" charset="0"/>
                </a:endParaRPr>
              </a:p>
            </p:txBody>
          </p:sp>
          <p:sp>
            <p:nvSpPr>
              <p:cNvPr id="2063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b="1" i="0" dirty="0">
                  <a:latin typeface="Arial" panose="020B0604020202020204" pitchFamily="34" charset="0"/>
                </a:endParaRPr>
              </a:p>
            </p:txBody>
          </p:sp>
          <p:sp>
            <p:nvSpPr>
              <p:cNvPr id="2063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b="1" i="0" dirty="0">
                  <a:latin typeface="Arial" panose="020B0604020202020204" pitchFamily="34" charset="0"/>
                </a:endParaRPr>
              </a:p>
            </p:txBody>
          </p:sp>
          <p:sp>
            <p:nvSpPr>
              <p:cNvPr id="2063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b="1" i="0" dirty="0">
                  <a:latin typeface="Arial" panose="020B0604020202020204" pitchFamily="34" charset="0"/>
                </a:endParaRPr>
              </a:p>
            </p:txBody>
          </p:sp>
          <p:sp>
            <p:nvSpPr>
              <p:cNvPr id="2063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b="1" i="0" dirty="0">
                  <a:latin typeface="Arial" panose="020B0604020202020204" pitchFamily="34" charset="0"/>
                </a:endParaRPr>
              </a:p>
            </p:txBody>
          </p:sp>
          <p:sp>
            <p:nvSpPr>
              <p:cNvPr id="2063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b="1" i="0" dirty="0">
                  <a:latin typeface="Arial" panose="020B0604020202020204" pitchFamily="34" charset="0"/>
                </a:endParaRPr>
              </a:p>
            </p:txBody>
          </p:sp>
          <p:sp>
            <p:nvSpPr>
              <p:cNvPr id="2063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b="1" i="0" dirty="0">
                  <a:latin typeface="Arial" panose="020B0604020202020204" pitchFamily="34" charset="0"/>
                </a:endParaRPr>
              </a:p>
            </p:txBody>
          </p:sp>
        </p:grpSp>
        <p:grpSp>
          <p:nvGrpSpPr>
            <p:cNvPr id="20489" name="Group 17"/>
            <p:cNvGrpSpPr>
              <a:grpSpLocks/>
            </p:cNvGrpSpPr>
            <p:nvPr userDrawn="1"/>
          </p:nvGrpSpPr>
          <p:grpSpPr bwMode="auto">
            <a:xfrm>
              <a:off x="0" y="2291"/>
              <a:ext cx="1385" cy="1702"/>
              <a:chOff x="0" y="2291"/>
              <a:chExt cx="1385" cy="1702"/>
            </a:xfrm>
          </p:grpSpPr>
          <p:sp>
            <p:nvSpPr>
              <p:cNvPr id="2049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49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0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1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2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3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4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55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5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6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7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8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59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0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1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1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2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62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20622" name="Freeform 150"/>
              <p:cNvSpPr>
                <a:spLocks/>
              </p:cNvSpPr>
              <p:nvPr userDrawn="1"/>
            </p:nvSpPr>
            <p:spPr bwMode="ltGray">
              <a:xfrm rot="-2857037">
                <a:off x="619" y="3550"/>
                <a:ext cx="68" cy="69"/>
              </a:xfrm>
              <a:custGeom>
                <a:avLst/>
                <a:gdLst>
                  <a:gd name="T0" fmla="*/ 0 w 144"/>
                  <a:gd name="T1" fmla="*/ 21 h 154"/>
                  <a:gd name="T2" fmla="*/ 13 w 144"/>
                  <a:gd name="T3" fmla="*/ 31 h 154"/>
                  <a:gd name="T4" fmla="*/ 26 w 144"/>
                  <a:gd name="T5" fmla="*/ 24 h 154"/>
                  <a:gd name="T6" fmla="*/ 14 w 144"/>
                  <a:gd name="T7" fmla="*/ 11 h 154"/>
                  <a:gd name="T8" fmla="*/ 23 w 144"/>
                  <a:gd name="T9" fmla="*/ 7 h 154"/>
                  <a:gd name="T10" fmla="*/ 26 w 144"/>
                  <a:gd name="T11" fmla="*/ 11 h 154"/>
                  <a:gd name="T12" fmla="*/ 32 w 144"/>
                  <a:gd name="T13" fmla="*/ 9 h 154"/>
                  <a:gd name="T14" fmla="*/ 22 w 144"/>
                  <a:gd name="T15" fmla="*/ 0 h 154"/>
                  <a:gd name="T16" fmla="*/ 8 w 144"/>
                  <a:gd name="T17" fmla="*/ 7 h 154"/>
                  <a:gd name="T18" fmla="*/ 20 w 144"/>
                  <a:gd name="T19" fmla="*/ 22 h 154"/>
                  <a:gd name="T20" fmla="*/ 6 w 144"/>
                  <a:gd name="T21" fmla="*/ 20 h 154"/>
                  <a:gd name="T22" fmla="*/ 0 w 144"/>
                  <a:gd name="T23" fmla="*/ 21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141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ndParaRPr>
              </a:p>
            </p:txBody>
          </p:sp>
          <p:sp>
            <p:nvSpPr>
              <p:cNvPr id="1141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b="1" i="0" dirty="0">
                  <a:latin typeface="Arial" panose="020B0604020202020204" pitchFamily="34" charset="0"/>
                </a:endParaRPr>
              </a:p>
            </p:txBody>
          </p:sp>
        </p:grpSp>
      </p:grpSp>
      <p:sp>
        <p:nvSpPr>
          <p:cNvPr id="1141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41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latin typeface="Arial" panose="020B0604020202020204" pitchFamily="34" charset="0"/>
              </a:defRPr>
            </a:lvl1pPr>
          </a:lstStyle>
          <a:p>
            <a:pPr>
              <a:defRPr/>
            </a:pPr>
            <a:endParaRPr lang="en-US" dirty="0"/>
          </a:p>
        </p:txBody>
      </p:sp>
      <p:sp>
        <p:nvSpPr>
          <p:cNvPr id="1141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latin typeface="Arial" panose="020B0604020202020204" pitchFamily="34" charset="0"/>
              </a:defRPr>
            </a:lvl1pPr>
          </a:lstStyle>
          <a:p>
            <a:pPr>
              <a:defRPr/>
            </a:pPr>
            <a:endParaRPr lang="en-US" dirty="0"/>
          </a:p>
        </p:txBody>
      </p:sp>
      <p:sp>
        <p:nvSpPr>
          <p:cNvPr id="1142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latin typeface="Arial" panose="020B0604020202020204" pitchFamily="34" charset="0"/>
              </a:defRPr>
            </a:lvl1pPr>
          </a:lstStyle>
          <a:p>
            <a:pPr>
              <a:defRPr/>
            </a:pPr>
            <a:fld id="{E1E740A1-9A2F-154C-BC5E-63A77EC45A38}" type="slidenum">
              <a:rPr lang="en-US" smtClean="0"/>
              <a:pPr>
                <a:defRPr/>
              </a:pPr>
              <a:t>‹#›</a:t>
            </a:fld>
            <a:endParaRPr lang="en-US" dirty="0"/>
          </a:p>
        </p:txBody>
      </p:sp>
      <p:sp>
        <p:nvSpPr>
          <p:cNvPr id="1142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64351986"/>
      </p:ext>
    </p:extLst>
  </p:cSld>
  <p:clrMap bg1="dk2" tx1="lt1" bg2="dk1" tx2="lt2" accent1="accent1" accent2="accent2" accent3="accent3" accent4="accent4" accent5="accent5" accent6="accent6" hlink="hlink" folHlink="folHlink"/>
  <p:sldLayoutIdLst>
    <p:sldLayoutId id="2147486622" r:id="rId1"/>
    <p:sldLayoutId id="2147486623"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fld id="{F9636FE9-36AE-7E49-8782-47C0978B3951}" type="slidenum">
              <a:rPr lang="en-US" smtClean="0"/>
              <a:pPr/>
              <a:t>‹#›</a:t>
            </a:fld>
            <a:endParaRPr lang="en-US" dirty="0"/>
          </a:p>
        </p:txBody>
      </p:sp>
    </p:spTree>
    <p:extLst>
      <p:ext uri="{BB962C8B-B14F-4D97-AF65-F5344CB8AC3E}">
        <p14:creationId xmlns:p14="http://schemas.microsoft.com/office/powerpoint/2010/main" val="1439894562"/>
      </p:ext>
    </p:extLst>
  </p:cSld>
  <p:clrMap bg1="lt1" tx1="dk1" bg2="lt2" tx2="dk2" accent1="accent1" accent2="accent2" accent3="accent3" accent4="accent4" accent5="accent5" accent6="accent6" hlink="hlink" folHlink="folHlink"/>
  <p:sldLayoutIdLst>
    <p:sldLayoutId id="2147486625" r:id="rId1"/>
    <p:sldLayoutId id="2147486626" r:id="rId2"/>
    <p:sldLayoutId id="2147486627" r:id="rId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082" algn="ctr" rtl="0" fontAlgn="base">
        <a:spcBef>
          <a:spcPct val="0"/>
        </a:spcBef>
        <a:spcAft>
          <a:spcPct val="0"/>
        </a:spcAft>
        <a:defRPr sz="4400">
          <a:solidFill>
            <a:schemeClr val="tx2"/>
          </a:solidFill>
          <a:latin typeface="Arial" charset="0"/>
          <a:ea typeface="ヒラギノ角ゴ Pro W3" pitchFamily="80" charset="-128"/>
        </a:defRPr>
      </a:lvl6pPr>
      <a:lvl7pPr marL="914165" algn="ctr" rtl="0" fontAlgn="base">
        <a:spcBef>
          <a:spcPct val="0"/>
        </a:spcBef>
        <a:spcAft>
          <a:spcPct val="0"/>
        </a:spcAft>
        <a:defRPr sz="4400">
          <a:solidFill>
            <a:schemeClr val="tx2"/>
          </a:solidFill>
          <a:latin typeface="Arial" charset="0"/>
          <a:ea typeface="ヒラギノ角ゴ Pro W3" pitchFamily="80" charset="-128"/>
        </a:defRPr>
      </a:lvl7pPr>
      <a:lvl8pPr marL="1371250" algn="ctr" rtl="0" fontAlgn="base">
        <a:spcBef>
          <a:spcPct val="0"/>
        </a:spcBef>
        <a:spcAft>
          <a:spcPct val="0"/>
        </a:spcAft>
        <a:defRPr sz="4400">
          <a:solidFill>
            <a:schemeClr val="tx2"/>
          </a:solidFill>
          <a:latin typeface="Arial" charset="0"/>
          <a:ea typeface="ヒラギノ角ゴ Pro W3" pitchFamily="80" charset="-128"/>
        </a:defRPr>
      </a:lvl8pPr>
      <a:lvl9pPr marL="1828332"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pitchFamily="-111" charset="-128"/>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pitchFamily="-111" charset="-128"/>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pitchFamily="-111" charset="-128"/>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6699"/>
            </a:gs>
            <a:gs pos="100000">
              <a:srgbClr val="001017"/>
            </a:gs>
          </a:gsLst>
          <a:path path="rect">
            <a:fillToRect r="100000" b="100000"/>
          </a:path>
        </a:gra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9A58B589-D2B9-CBDC-20FA-6FE1A9FA8326}"/>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10BA93E6-5E3E-201A-41B8-2AD0B2DECC24}"/>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a:extLst>
              <a:ext uri="{FF2B5EF4-FFF2-40B4-BE49-F238E27FC236}">
                <a16:creationId xmlns:a16="http://schemas.microsoft.com/office/drawing/2014/main" id="{C66DE62C-A369-1CF8-A3E3-CBFAAA12727B}"/>
              </a:ext>
            </a:extLst>
          </p:cNvPr>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a:defRPr sz="1400">
                <a:solidFill>
                  <a:schemeClr val="tx1"/>
                </a:solidFill>
                <a:latin typeface="Times New Roman"/>
                <a:ea typeface="ＭＳ Ｐゴシック" charset="0"/>
                <a:cs typeface="+mn-cs"/>
              </a:defRPr>
            </a:lvl1pPr>
          </a:lstStyle>
          <a:p>
            <a:pPr>
              <a:defRPr/>
            </a:pPr>
            <a:endParaRPr lang="en-US"/>
          </a:p>
        </p:txBody>
      </p:sp>
      <p:sp>
        <p:nvSpPr>
          <p:cNvPr id="1029" name="Rectangle 5">
            <a:extLst>
              <a:ext uri="{FF2B5EF4-FFF2-40B4-BE49-F238E27FC236}">
                <a16:creationId xmlns:a16="http://schemas.microsoft.com/office/drawing/2014/main" id="{4344C949-F617-A54A-8149-47302391534E}"/>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4190070909"/>
      </p:ext>
    </p:extLst>
  </p:cSld>
  <p:clrMap bg1="dk2" tx1="lt1" bg2="dk1" tx2="lt2" accent1="accent1" accent2="accent2" accent3="accent3" accent4="accent4" accent5="accent5" accent6="accent6" hlink="hlink" folHlink="folHlink"/>
  <p:sldLayoutIdLst>
    <p:sldLayoutId id="2147486629" r:id="rId1"/>
    <p:sldLayoutId id="2147486630" r:id="rId2"/>
    <p:sldLayoutId id="2147486631" r:id="rId3"/>
    <p:sldLayoutId id="2147486632" r:id="rId4"/>
    <p:sldLayoutId id="2147486633" r:id="rId5"/>
    <p:sldLayoutId id="2147486634" r:id="rId6"/>
    <p:sldLayoutId id="2147486635" r:id="rId7"/>
    <p:sldLayoutId id="2147486636" r:id="rId8"/>
    <p:sldLayoutId id="2147486637" r:id="rId9"/>
    <p:sldLayoutId id="2147486638" r:id="rId10"/>
    <p:sldLayoutId id="2147486639" r:id="rId11"/>
  </p:sldLayoutIdLst>
  <p:transition spd="med">
    <p:fade/>
  </p:transition>
  <p:txStyles>
    <p:titleStyle>
      <a:lvl1pPr algn="ctr" rtl="0" eaLnBrk="0" fontAlgn="base" hangingPunct="0">
        <a:spcBef>
          <a:spcPct val="0"/>
        </a:spcBef>
        <a:spcAft>
          <a:spcPct val="0"/>
        </a:spcAft>
        <a:defRPr sz="4400">
          <a:solidFill>
            <a:schemeClr val="tx2"/>
          </a:solidFill>
          <a:latin typeface="Times New Roman"/>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Times New Roman"/>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Times New Roman"/>
          <a:ea typeface="+mn-ea"/>
        </a:defRPr>
      </a:lvl2pPr>
      <a:lvl3pPr marL="1143000" indent="-228600" algn="l" rtl="0" eaLnBrk="0" fontAlgn="base" hangingPunct="0">
        <a:spcBef>
          <a:spcPct val="20000"/>
        </a:spcBef>
        <a:spcAft>
          <a:spcPct val="0"/>
        </a:spcAft>
        <a:buChar char="•"/>
        <a:defRPr sz="2400">
          <a:solidFill>
            <a:schemeClr val="tx1"/>
          </a:solidFill>
          <a:latin typeface="Times New Roman"/>
          <a:ea typeface="+mn-ea"/>
        </a:defRPr>
      </a:lvl3pPr>
      <a:lvl4pPr marL="1600200" indent="-228600" algn="l" rtl="0" eaLnBrk="0" fontAlgn="base" hangingPunct="0">
        <a:spcBef>
          <a:spcPct val="20000"/>
        </a:spcBef>
        <a:spcAft>
          <a:spcPct val="0"/>
        </a:spcAft>
        <a:buChar char="–"/>
        <a:defRPr sz="2000">
          <a:solidFill>
            <a:schemeClr val="tx1"/>
          </a:solidFill>
          <a:latin typeface="Times New Roman"/>
          <a:ea typeface="+mn-ea"/>
        </a:defRPr>
      </a:lvl4pPr>
      <a:lvl5pPr marL="2057400" indent="-228600" algn="l" rtl="0" eaLnBrk="0" fontAlgn="base" hangingPunct="0">
        <a:spcBef>
          <a:spcPct val="20000"/>
        </a:spcBef>
        <a:spcAft>
          <a:spcPct val="0"/>
        </a:spcAft>
        <a:buChar char="»"/>
        <a:defRPr sz="2000">
          <a:solidFill>
            <a:schemeClr val="tx1"/>
          </a:solidFill>
          <a:latin typeface="Times New Roman"/>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6699"/>
            </a:gs>
            <a:gs pos="100000">
              <a:srgbClr val="001017"/>
            </a:gs>
          </a:gsLst>
          <a:path path="rect">
            <a:fillToRect r="100000" b="100000"/>
          </a:path>
        </a:gra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9A58B589-D2B9-CBDC-20FA-6FE1A9FA8326}"/>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10BA93E6-5E3E-201A-41B8-2AD0B2DECC24}"/>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a:extLst>
              <a:ext uri="{FF2B5EF4-FFF2-40B4-BE49-F238E27FC236}">
                <a16:creationId xmlns:a16="http://schemas.microsoft.com/office/drawing/2014/main" id="{C66DE62C-A369-1CF8-A3E3-CBFAAA12727B}"/>
              </a:ext>
            </a:extLst>
          </p:cNvPr>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a:defRPr sz="1400">
                <a:solidFill>
                  <a:schemeClr val="tx1"/>
                </a:solidFill>
                <a:latin typeface="Times New Roman"/>
                <a:ea typeface="ＭＳ Ｐゴシック" charset="0"/>
                <a:cs typeface="+mn-cs"/>
              </a:defRPr>
            </a:lvl1pPr>
          </a:lstStyle>
          <a:p>
            <a:fld id="{1D8BD707-D9CF-40AE-B4C6-C98DA3205C09}" type="datetimeFigureOut">
              <a:rPr lang="en-US" smtClean="0"/>
              <a:pPr/>
              <a:t>2/26/26</a:t>
            </a:fld>
            <a:endParaRPr lang="en-US"/>
          </a:p>
        </p:txBody>
      </p:sp>
      <p:sp>
        <p:nvSpPr>
          <p:cNvPr id="1029" name="Rectangle 5">
            <a:extLst>
              <a:ext uri="{FF2B5EF4-FFF2-40B4-BE49-F238E27FC236}">
                <a16:creationId xmlns:a16="http://schemas.microsoft.com/office/drawing/2014/main" id="{4344C949-F617-A54A-8149-47302391534E}"/>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endParaRPr lang="en-US"/>
          </a:p>
        </p:txBody>
      </p:sp>
    </p:spTree>
    <p:extLst>
      <p:ext uri="{BB962C8B-B14F-4D97-AF65-F5344CB8AC3E}">
        <p14:creationId xmlns:p14="http://schemas.microsoft.com/office/powerpoint/2010/main" val="1126332601"/>
      </p:ext>
    </p:extLst>
  </p:cSld>
  <p:clrMap bg1="dk2" tx1="lt1" bg2="dk1" tx2="lt2" accent1="accent1" accent2="accent2" accent3="accent3" accent4="accent4" accent5="accent5" accent6="accent6" hlink="hlink" folHlink="folHlink"/>
  <p:sldLayoutIdLst>
    <p:sldLayoutId id="2147486641" r:id="rId1"/>
    <p:sldLayoutId id="2147486642" r:id="rId2"/>
    <p:sldLayoutId id="2147486643" r:id="rId3"/>
    <p:sldLayoutId id="2147486644" r:id="rId4"/>
    <p:sldLayoutId id="2147486645" r:id="rId5"/>
    <p:sldLayoutId id="2147486646" r:id="rId6"/>
    <p:sldLayoutId id="2147486647" r:id="rId7"/>
    <p:sldLayoutId id="2147486648" r:id="rId8"/>
    <p:sldLayoutId id="2147486649" r:id="rId9"/>
    <p:sldLayoutId id="2147486650" r:id="rId10"/>
    <p:sldLayoutId id="2147486651" r:id="rId11"/>
  </p:sldLayoutIdLst>
  <p:transition spd="med">
    <p:fade/>
  </p:transition>
  <p:txStyles>
    <p:titleStyle>
      <a:lvl1pPr algn="ctr" rtl="0" eaLnBrk="0" fontAlgn="base" hangingPunct="0">
        <a:spcBef>
          <a:spcPct val="0"/>
        </a:spcBef>
        <a:spcAft>
          <a:spcPct val="0"/>
        </a:spcAft>
        <a:defRPr sz="4400">
          <a:solidFill>
            <a:schemeClr val="tx2"/>
          </a:solidFill>
          <a:latin typeface="Times New Roman"/>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Times New Roman"/>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Times New Roman"/>
          <a:ea typeface="+mn-ea"/>
        </a:defRPr>
      </a:lvl2pPr>
      <a:lvl3pPr marL="1143000" indent="-228600" algn="l" rtl="0" eaLnBrk="0" fontAlgn="base" hangingPunct="0">
        <a:spcBef>
          <a:spcPct val="20000"/>
        </a:spcBef>
        <a:spcAft>
          <a:spcPct val="0"/>
        </a:spcAft>
        <a:buChar char="•"/>
        <a:defRPr sz="2400">
          <a:solidFill>
            <a:schemeClr val="tx1"/>
          </a:solidFill>
          <a:latin typeface="Times New Roman"/>
          <a:ea typeface="+mn-ea"/>
        </a:defRPr>
      </a:lvl3pPr>
      <a:lvl4pPr marL="1600200" indent="-228600" algn="l" rtl="0" eaLnBrk="0" fontAlgn="base" hangingPunct="0">
        <a:spcBef>
          <a:spcPct val="20000"/>
        </a:spcBef>
        <a:spcAft>
          <a:spcPct val="0"/>
        </a:spcAft>
        <a:buChar char="–"/>
        <a:defRPr sz="2000">
          <a:solidFill>
            <a:schemeClr val="tx1"/>
          </a:solidFill>
          <a:latin typeface="Times New Roman"/>
          <a:ea typeface="+mn-ea"/>
        </a:defRPr>
      </a:lvl4pPr>
      <a:lvl5pPr marL="2057400" indent="-228600" algn="l" rtl="0" eaLnBrk="0" fontAlgn="base" hangingPunct="0">
        <a:spcBef>
          <a:spcPct val="20000"/>
        </a:spcBef>
        <a:spcAft>
          <a:spcPct val="0"/>
        </a:spcAft>
        <a:buChar char="»"/>
        <a:defRPr sz="2000">
          <a:solidFill>
            <a:schemeClr val="tx1"/>
          </a:solidFill>
          <a:latin typeface="Times New Roman"/>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defRPr>
            </a:lvl1pPr>
          </a:lstStyle>
          <a:p>
            <a:endParaRPr lang="en-US" altLang="en-US" dirty="0"/>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defRPr>
            </a:lvl1pPr>
          </a:lstStyle>
          <a:p>
            <a:endParaRPr lang="en-US" altLang="en-US" dirty="0"/>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defRPr>
            </a:lvl1pPr>
          </a:lstStyle>
          <a:p>
            <a:fld id="{346EDDBA-03C5-40F3-94D4-1C9A35FF7FBE}" type="slidenum">
              <a:rPr lang="en-US" altLang="en-US" smtClean="0"/>
              <a:pPr/>
              <a:t>‹#›</a:t>
            </a:fld>
            <a:endParaRPr lang="en-US" altLang="en-US" dirty="0"/>
          </a:p>
        </p:txBody>
      </p:sp>
    </p:spTree>
    <p:extLst>
      <p:ext uri="{BB962C8B-B14F-4D97-AF65-F5344CB8AC3E}">
        <p14:creationId xmlns:p14="http://schemas.microsoft.com/office/powerpoint/2010/main" val="3864984083"/>
      </p:ext>
    </p:extLst>
  </p:cSld>
  <p:clrMap bg1="dk2" tx1="lt1" bg2="dk1" tx2="lt2" accent1="accent1" accent2="accent2" accent3="accent3" accent4="accent4" accent5="accent5" accent6="accent6" hlink="hlink" folHlink="folHlink"/>
  <p:sldLayoutIdLst>
    <p:sldLayoutId id="2147486653" r:id="rId1"/>
    <p:sldLayoutId id="2147486654" r:id="rId2"/>
    <p:sldLayoutId id="2147486655" r:id="rId3"/>
    <p:sldLayoutId id="2147486656" r:id="rId4"/>
    <p:sldLayoutId id="2147486657" r:id="rId5"/>
    <p:sldLayoutId id="2147486658" r:id="rId6"/>
    <p:sldLayoutId id="2147486659" r:id="rId7"/>
    <p:sldLayoutId id="2147486660" r:id="rId8"/>
    <p:sldLayoutId id="2147486661" r:id="rId9"/>
    <p:sldLayoutId id="2147486662" r:id="rId10"/>
    <p:sldLayoutId id="2147486663" r:id="rId11"/>
    <p:sldLayoutId id="2147486664" r:id="rId12"/>
    <p:sldLayoutId id="2147486665"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650"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2765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b="1" i="0" dirty="0">
                <a:latin typeface="Arial" panose="020B0604020202020204" pitchFamily="34" charset="0"/>
              </a:endParaRPr>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defRPr>
            </a:lvl1pPr>
          </a:lstStyle>
          <a:p>
            <a:endParaRPr lang="en-US" altLang="en-US" dirty="0"/>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defRPr>
            </a:lvl1pPr>
          </a:lstStyle>
          <a:p>
            <a:endParaRPr lang="en-US" altLang="en-US" dirty="0"/>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fld id="{5483AB95-8A6B-437B-B35D-3F3F801EBC6C}" type="slidenum">
              <a:rPr lang="en-US" altLang="en-US" smtClean="0"/>
              <a:pPr/>
              <a:t>‹#›</a:t>
            </a:fld>
            <a:endParaRPr lang="en-US" altLang="en-US" dirty="0"/>
          </a:p>
        </p:txBody>
      </p:sp>
    </p:spTree>
    <p:extLst>
      <p:ext uri="{BB962C8B-B14F-4D97-AF65-F5344CB8AC3E}">
        <p14:creationId xmlns:p14="http://schemas.microsoft.com/office/powerpoint/2010/main" val="1676528172"/>
      </p:ext>
    </p:extLst>
  </p:cSld>
  <p:clrMap bg1="dk2" tx1="lt1" bg2="dk1" tx2="lt2" accent1="accent1" accent2="accent2" accent3="accent3" accent4="accent4" accent5="accent5" accent6="accent6" hlink="hlink" folHlink="folHlink"/>
  <p:sldLayoutIdLst>
    <p:sldLayoutId id="2147486667" r:id="rId1"/>
    <p:sldLayoutId id="2147486668" r:id="rId2"/>
    <p:sldLayoutId id="2147486669" r:id="rId3"/>
    <p:sldLayoutId id="2147486670" r:id="rId4"/>
    <p:sldLayoutId id="2147486671" r:id="rId5"/>
    <p:sldLayoutId id="2147486672" r:id="rId6"/>
    <p:sldLayoutId id="2147486673" r:id="rId7"/>
    <p:sldLayoutId id="2147486674" r:id="rId8"/>
    <p:sldLayoutId id="2147486675" r:id="rId9"/>
    <p:sldLayoutId id="2147486676" r:id="rId10"/>
    <p:sldLayoutId id="214748667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1250" name="Group 2"/>
          <p:cNvGrpSpPr>
            <a:grpSpLocks/>
          </p:cNvGrpSpPr>
          <p:nvPr/>
        </p:nvGrpSpPr>
        <p:grpSpPr bwMode="auto">
          <a:xfrm>
            <a:off x="0" y="0"/>
            <a:ext cx="9159875" cy="6870700"/>
            <a:chOff x="0" y="0"/>
            <a:chExt cx="5770" cy="4328"/>
          </a:xfrm>
        </p:grpSpPr>
        <p:sp>
          <p:nvSpPr>
            <p:cNvPr id="147464"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sp>
          <p:nvSpPr>
            <p:cNvPr id="147465"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grpSp>
          <p:nvGrpSpPr>
            <p:cNvPr id="181259" name="Group 6"/>
            <p:cNvGrpSpPr>
              <a:grpSpLocks/>
            </p:cNvGrpSpPr>
            <p:nvPr/>
          </p:nvGrpSpPr>
          <p:grpSpPr bwMode="auto">
            <a:xfrm>
              <a:off x="4944" y="1"/>
              <a:ext cx="816" cy="3974"/>
              <a:chOff x="4944" y="1"/>
              <a:chExt cx="816" cy="3974"/>
            </a:xfrm>
          </p:grpSpPr>
          <p:grpSp>
            <p:nvGrpSpPr>
              <p:cNvPr id="181271" name="Group 7"/>
              <p:cNvGrpSpPr>
                <a:grpSpLocks/>
              </p:cNvGrpSpPr>
              <p:nvPr userDrawn="1"/>
            </p:nvGrpSpPr>
            <p:grpSpPr bwMode="auto">
              <a:xfrm>
                <a:off x="5280" y="1"/>
                <a:ext cx="480" cy="1430"/>
                <a:chOff x="5280" y="1"/>
                <a:chExt cx="480" cy="1430"/>
              </a:xfrm>
            </p:grpSpPr>
            <p:grpSp>
              <p:nvGrpSpPr>
                <p:cNvPr id="181292" name="Group 8"/>
                <p:cNvGrpSpPr>
                  <a:grpSpLocks/>
                </p:cNvGrpSpPr>
                <p:nvPr userDrawn="1"/>
              </p:nvGrpSpPr>
              <p:grpSpPr bwMode="auto">
                <a:xfrm rot="-5400000">
                  <a:off x="5484" y="0"/>
                  <a:ext cx="174" cy="176"/>
                  <a:chOff x="1657" y="323"/>
                  <a:chExt cx="1691" cy="2560"/>
                </a:xfrm>
              </p:grpSpPr>
              <p:grpSp>
                <p:nvGrpSpPr>
                  <p:cNvPr id="181301" name="Group 9"/>
                  <p:cNvGrpSpPr>
                    <a:grpSpLocks/>
                  </p:cNvGrpSpPr>
                  <p:nvPr/>
                </p:nvGrpSpPr>
                <p:grpSpPr bwMode="auto">
                  <a:xfrm>
                    <a:off x="1657" y="323"/>
                    <a:ext cx="1691" cy="2560"/>
                    <a:chOff x="1657" y="323"/>
                    <a:chExt cx="1691" cy="2560"/>
                  </a:xfrm>
                </p:grpSpPr>
                <p:sp>
                  <p:nvSpPr>
                    <p:cNvPr id="147516" name="Freeform 10"/>
                    <p:cNvSpPr>
                      <a:spLocks/>
                    </p:cNvSpPr>
                    <p:nvPr/>
                  </p:nvSpPr>
                  <p:spPr bwMode="auto">
                    <a:xfrm>
                      <a:off x="2580" y="323"/>
                      <a:ext cx="1234" cy="2560"/>
                    </a:xfrm>
                    <a:custGeom>
                      <a:avLst/>
                      <a:gdLst>
                        <a:gd name="T0" fmla="*/ 352 w 1231"/>
                        <a:gd name="T1" fmla="*/ 283 h 2560"/>
                        <a:gd name="T2" fmla="*/ 430 w 1231"/>
                        <a:gd name="T3" fmla="*/ 115 h 2560"/>
                        <a:gd name="T4" fmla="*/ 598 w 1231"/>
                        <a:gd name="T5" fmla="*/ 7 h 2560"/>
                        <a:gd name="T6" fmla="*/ 925 w 1231"/>
                        <a:gd name="T7" fmla="*/ 61 h 2560"/>
                        <a:gd name="T8" fmla="*/ 1096 w 1231"/>
                        <a:gd name="T9" fmla="*/ 349 h 2560"/>
                        <a:gd name="T10" fmla="*/ 1009 w 1231"/>
                        <a:gd name="T11" fmla="*/ 769 h 2560"/>
                        <a:gd name="T12" fmla="*/ 973 w 1231"/>
                        <a:gd name="T13" fmla="*/ 943 h 2560"/>
                        <a:gd name="T14" fmla="*/ 1150 w 1231"/>
                        <a:gd name="T15" fmla="*/ 1075 h 2560"/>
                        <a:gd name="T16" fmla="*/ 1276 w 1231"/>
                        <a:gd name="T17" fmla="*/ 1525 h 2560"/>
                        <a:gd name="T18" fmla="*/ 1168 w 1231"/>
                        <a:gd name="T19" fmla="*/ 1969 h 2560"/>
                        <a:gd name="T20" fmla="*/ 937 w 1231"/>
                        <a:gd name="T21" fmla="*/ 2077 h 2560"/>
                        <a:gd name="T22" fmla="*/ 751 w 1231"/>
                        <a:gd name="T23" fmla="*/ 2059 h 2560"/>
                        <a:gd name="T24" fmla="*/ 685 w 1231"/>
                        <a:gd name="T25" fmla="*/ 2251 h 2560"/>
                        <a:gd name="T26" fmla="*/ 544 w 1231"/>
                        <a:gd name="T27" fmla="*/ 2527 h 2560"/>
                        <a:gd name="T28" fmla="*/ 226 w 1231"/>
                        <a:gd name="T29" fmla="*/ 2509 h 2560"/>
                        <a:gd name="T30" fmla="*/ 31 w 1231"/>
                        <a:gd name="T31" fmla="*/ 2227 h 2560"/>
                        <a:gd name="T32" fmla="*/ 25 w 1231"/>
                        <a:gd name="T33" fmla="*/ 1969 h 2560"/>
                        <a:gd name="T34" fmla="*/ 145 w 1231"/>
                        <a:gd name="T35" fmla="*/ 1651 h 2560"/>
                        <a:gd name="T36" fmla="*/ 274 w 1231"/>
                        <a:gd name="T37" fmla="*/ 1513 h 2560"/>
                        <a:gd name="T38" fmla="*/ 232 w 1231"/>
                        <a:gd name="T39" fmla="*/ 1729 h 2560"/>
                        <a:gd name="T40" fmla="*/ 73 w 1231"/>
                        <a:gd name="T41" fmla="*/ 2023 h 2560"/>
                        <a:gd name="T42" fmla="*/ 169 w 1231"/>
                        <a:gd name="T43" fmla="*/ 2323 h 2560"/>
                        <a:gd name="T44" fmla="*/ 454 w 1231"/>
                        <a:gd name="T45" fmla="*/ 2431 h 2560"/>
                        <a:gd name="T46" fmla="*/ 610 w 1231"/>
                        <a:gd name="T47" fmla="*/ 2227 h 2560"/>
                        <a:gd name="T48" fmla="*/ 592 w 1231"/>
                        <a:gd name="T49" fmla="*/ 1807 h 2560"/>
                        <a:gd name="T50" fmla="*/ 508 w 1231"/>
                        <a:gd name="T51" fmla="*/ 1531 h 2560"/>
                        <a:gd name="T52" fmla="*/ 550 w 1231"/>
                        <a:gd name="T53" fmla="*/ 1459 h 2560"/>
                        <a:gd name="T54" fmla="*/ 655 w 1231"/>
                        <a:gd name="T55" fmla="*/ 1633 h 2560"/>
                        <a:gd name="T56" fmla="*/ 751 w 1231"/>
                        <a:gd name="T57" fmla="*/ 1933 h 2560"/>
                        <a:gd name="T58" fmla="*/ 997 w 1231"/>
                        <a:gd name="T59" fmla="*/ 1963 h 2560"/>
                        <a:gd name="T60" fmla="*/ 1180 w 1231"/>
                        <a:gd name="T61" fmla="*/ 1687 h 2560"/>
                        <a:gd name="T62" fmla="*/ 1162 w 1231"/>
                        <a:gd name="T63" fmla="*/ 1273 h 2560"/>
                        <a:gd name="T64" fmla="*/ 913 w 1231"/>
                        <a:gd name="T65" fmla="*/ 1057 h 2560"/>
                        <a:gd name="T66" fmla="*/ 709 w 1231"/>
                        <a:gd name="T67" fmla="*/ 1129 h 2560"/>
                        <a:gd name="T68" fmla="*/ 592 w 1231"/>
                        <a:gd name="T69" fmla="*/ 1117 h 2560"/>
                        <a:gd name="T70" fmla="*/ 649 w 1231"/>
                        <a:gd name="T71" fmla="*/ 1033 h 2560"/>
                        <a:gd name="T72" fmla="*/ 841 w 1231"/>
                        <a:gd name="T73" fmla="*/ 937 h 2560"/>
                        <a:gd name="T74" fmla="*/ 979 w 1231"/>
                        <a:gd name="T75" fmla="*/ 613 h 2560"/>
                        <a:gd name="T76" fmla="*/ 913 w 1231"/>
                        <a:gd name="T77" fmla="*/ 175 h 2560"/>
                        <a:gd name="T78" fmla="*/ 649 w 1231"/>
                        <a:gd name="T79" fmla="*/ 103 h 2560"/>
                        <a:gd name="T80" fmla="*/ 406 w 1231"/>
                        <a:gd name="T81" fmla="*/ 355 h 2560"/>
                        <a:gd name="T82" fmla="*/ 418 w 1231"/>
                        <a:gd name="T83" fmla="*/ 763 h 2560"/>
                        <a:gd name="T84" fmla="*/ 358 w 1231"/>
                        <a:gd name="T85" fmla="*/ 949 h 2560"/>
                        <a:gd name="T86" fmla="*/ 304 w 1231"/>
                        <a:gd name="T87" fmla="*/ 685 h 2560"/>
                        <a:gd name="T88" fmla="*/ 322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7" name="Freeform 11"/>
                    <p:cNvSpPr>
                      <a:spLocks/>
                    </p:cNvSpPr>
                    <p:nvPr/>
                  </p:nvSpPr>
                  <p:spPr bwMode="auto">
                    <a:xfrm>
                      <a:off x="1890" y="32"/>
                      <a:ext cx="865" cy="2065"/>
                    </a:xfrm>
                    <a:custGeom>
                      <a:avLst/>
                      <a:gdLst>
                        <a:gd name="T0" fmla="*/ 785 w 865"/>
                        <a:gd name="T1" fmla="*/ 508 h 2071"/>
                        <a:gd name="T2" fmla="*/ 797 w 865"/>
                        <a:gd name="T3" fmla="*/ 335 h 2071"/>
                        <a:gd name="T4" fmla="*/ 863 w 865"/>
                        <a:gd name="T5" fmla="*/ 191 h 2071"/>
                        <a:gd name="T6" fmla="*/ 809 w 865"/>
                        <a:gd name="T7" fmla="*/ 203 h 2071"/>
                        <a:gd name="T8" fmla="*/ 749 w 865"/>
                        <a:gd name="T9" fmla="*/ 203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191 h 2071"/>
                        <a:gd name="T22" fmla="*/ 119 w 865"/>
                        <a:gd name="T23" fmla="*/ 389 h 2071"/>
                        <a:gd name="T24" fmla="*/ 131 w 865"/>
                        <a:gd name="T25" fmla="*/ 560 h 2071"/>
                        <a:gd name="T26" fmla="*/ 173 w 865"/>
                        <a:gd name="T27" fmla="*/ 752 h 2071"/>
                        <a:gd name="T28" fmla="*/ 197 w 865"/>
                        <a:gd name="T29" fmla="*/ 846 h 2071"/>
                        <a:gd name="T30" fmla="*/ 167 w 865"/>
                        <a:gd name="T31" fmla="*/ 941 h 2071"/>
                        <a:gd name="T32" fmla="*/ 65 w 865"/>
                        <a:gd name="T33" fmla="*/ 1079 h 2071"/>
                        <a:gd name="T34" fmla="*/ 17 w 865"/>
                        <a:gd name="T35" fmla="*/ 1238 h 2071"/>
                        <a:gd name="T36" fmla="*/ 5 w 865"/>
                        <a:gd name="T37" fmla="*/ 1490 h 2071"/>
                        <a:gd name="T38" fmla="*/ 47 w 865"/>
                        <a:gd name="T39" fmla="*/ 1673 h 2071"/>
                        <a:gd name="T40" fmla="*/ 131 w 865"/>
                        <a:gd name="T41" fmla="*/ 1823 h 2071"/>
                        <a:gd name="T42" fmla="*/ 299 w 865"/>
                        <a:gd name="T43" fmla="*/ 1898 h 2071"/>
                        <a:gd name="T44" fmla="*/ 425 w 865"/>
                        <a:gd name="T45" fmla="*/ 1893 h 2071"/>
                        <a:gd name="T46" fmla="*/ 467 w 865"/>
                        <a:gd name="T47" fmla="*/ 1904 h 2071"/>
                        <a:gd name="T48" fmla="*/ 497 w 865"/>
                        <a:gd name="T49" fmla="*/ 1976 h 2071"/>
                        <a:gd name="T50" fmla="*/ 497 w 865"/>
                        <a:gd name="T51" fmla="*/ 1878 h 2071"/>
                        <a:gd name="T52" fmla="*/ 557 w 865"/>
                        <a:gd name="T53" fmla="*/ 1703 h 2071"/>
                        <a:gd name="T54" fmla="*/ 617 w 865"/>
                        <a:gd name="T55" fmla="*/ 1583 h 2071"/>
                        <a:gd name="T56" fmla="*/ 581 w 865"/>
                        <a:gd name="T57" fmla="*/ 1625 h 2071"/>
                        <a:gd name="T58" fmla="*/ 515 w 865"/>
                        <a:gd name="T59" fmla="*/ 1745 h 2071"/>
                        <a:gd name="T60" fmla="*/ 407 w 865"/>
                        <a:gd name="T61" fmla="*/ 1828 h 2071"/>
                        <a:gd name="T62" fmla="*/ 269 w 865"/>
                        <a:gd name="T63" fmla="*/ 1823 h 2071"/>
                        <a:gd name="T64" fmla="*/ 179 w 865"/>
                        <a:gd name="T65" fmla="*/ 1739 h 2071"/>
                        <a:gd name="T66" fmla="*/ 113 w 865"/>
                        <a:gd name="T67" fmla="*/ 1565 h 2071"/>
                        <a:gd name="T68" fmla="*/ 107 w 865"/>
                        <a:gd name="T69" fmla="*/ 1334 h 2071"/>
                        <a:gd name="T70" fmla="*/ 137 w 865"/>
                        <a:gd name="T71" fmla="*/ 1145 h 2071"/>
                        <a:gd name="T72" fmla="*/ 203 w 865"/>
                        <a:gd name="T73" fmla="*/ 1025 h 2071"/>
                        <a:gd name="T74" fmla="*/ 323 w 865"/>
                        <a:gd name="T75" fmla="*/ 977 h 2071"/>
                        <a:gd name="T76" fmla="*/ 509 w 865"/>
                        <a:gd name="T77" fmla="*/ 1031 h 2071"/>
                        <a:gd name="T78" fmla="*/ 611 w 865"/>
                        <a:gd name="T79" fmla="*/ 1079 h 2071"/>
                        <a:gd name="T80" fmla="*/ 665 w 865"/>
                        <a:gd name="T81" fmla="*/ 1055 h 2071"/>
                        <a:gd name="T82" fmla="*/ 659 w 865"/>
                        <a:gd name="T83" fmla="*/ 1001 h 2071"/>
                        <a:gd name="T84" fmla="*/ 611 w 865"/>
                        <a:gd name="T85" fmla="*/ 959 h 2071"/>
                        <a:gd name="T86" fmla="*/ 497 w 865"/>
                        <a:gd name="T87" fmla="*/ 935 h 2071"/>
                        <a:gd name="T88" fmla="*/ 323 w 865"/>
                        <a:gd name="T89" fmla="*/ 854 h 2071"/>
                        <a:gd name="T90" fmla="*/ 233 w 865"/>
                        <a:gd name="T91" fmla="*/ 650 h 2071"/>
                        <a:gd name="T92" fmla="*/ 209 w 865"/>
                        <a:gd name="T93" fmla="*/ 401 h 2071"/>
                        <a:gd name="T94" fmla="*/ 317 w 865"/>
                        <a:gd name="T95" fmla="*/ 170 h 2071"/>
                        <a:gd name="T96" fmla="*/ 485 w 865"/>
                        <a:gd name="T97" fmla="*/ 110 h 2071"/>
                        <a:gd name="T98" fmla="*/ 617 w 865"/>
                        <a:gd name="T99" fmla="*/ 164 h 2071"/>
                        <a:gd name="T100" fmla="*/ 707 w 865"/>
                        <a:gd name="T101" fmla="*/ 275 h 2071"/>
                        <a:gd name="T102" fmla="*/ 737 w 865"/>
                        <a:gd name="T103" fmla="*/ 413 h 2071"/>
                        <a:gd name="T104" fmla="*/ 773 w 865"/>
                        <a:gd name="T105" fmla="*/ 572 h 2071"/>
                        <a:gd name="T106" fmla="*/ 809 w 865"/>
                        <a:gd name="T107" fmla="*/ 554 h 2071"/>
                        <a:gd name="T108" fmla="*/ 785 w 865"/>
                        <a:gd name="T109" fmla="*/ 50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sp>
                <p:nvSpPr>
                  <p:cNvPr id="147510" name="Oval 12"/>
                  <p:cNvSpPr>
                    <a:spLocks noChangeArrowheads="1"/>
                  </p:cNvSpPr>
                  <p:nvPr/>
                </p:nvSpPr>
                <p:spPr bwMode="auto">
                  <a:xfrm>
                    <a:off x="2434" y="1079"/>
                    <a:ext cx="175" cy="247"/>
                  </a:xfrm>
                  <a:prstGeom prst="ellipse">
                    <a:avLst/>
                  </a:prstGeom>
                  <a:solidFill>
                    <a:srgbClr val="E7D6B7"/>
                  </a:solidFill>
                  <a:ln w="9525">
                    <a:no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1" name="Freeform 13"/>
                  <p:cNvSpPr>
                    <a:spLocks/>
                  </p:cNvSpPr>
                  <p:nvPr/>
                </p:nvSpPr>
                <p:spPr bwMode="auto">
                  <a:xfrm>
                    <a:off x="3066" y="396"/>
                    <a:ext cx="262" cy="524"/>
                  </a:xfrm>
                  <a:custGeom>
                    <a:avLst/>
                    <a:gdLst>
                      <a:gd name="T0" fmla="*/ 3 w 266"/>
                      <a:gd name="T1" fmla="*/ 528 h 521"/>
                      <a:gd name="T2" fmla="*/ 27 w 266"/>
                      <a:gd name="T3" fmla="*/ 303 h 521"/>
                      <a:gd name="T4" fmla="*/ 90 w 266"/>
                      <a:gd name="T5" fmla="*/ 45 h 521"/>
                      <a:gd name="T6" fmla="*/ 147 w 266"/>
                      <a:gd name="T7" fmla="*/ 3 h 521"/>
                      <a:gd name="T8" fmla="*/ 190 w 266"/>
                      <a:gd name="T9" fmla="*/ 39 h 521"/>
                      <a:gd name="T10" fmla="*/ 208 w 266"/>
                      <a:gd name="T11" fmla="*/ 144 h 521"/>
                      <a:gd name="T12" fmla="*/ 163 w 266"/>
                      <a:gd name="T13" fmla="*/ 303 h 521"/>
                      <a:gd name="T14" fmla="*/ 87 w 266"/>
                      <a:gd name="T15" fmla="*/ 522 h 521"/>
                      <a:gd name="T16" fmla="*/ 33 w 266"/>
                      <a:gd name="T17" fmla="*/ 546 h 521"/>
                      <a:gd name="T18" fmla="*/ 3 w 266"/>
                      <a:gd name="T19" fmla="*/ 528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2" name="Freeform 14"/>
                  <p:cNvSpPr>
                    <a:spLocks/>
                  </p:cNvSpPr>
                  <p:nvPr/>
                </p:nvSpPr>
                <p:spPr bwMode="auto">
                  <a:xfrm>
                    <a:off x="3134" y="1588"/>
                    <a:ext cx="398" cy="349"/>
                  </a:xfrm>
                  <a:custGeom>
                    <a:avLst/>
                    <a:gdLst>
                      <a:gd name="T0" fmla="*/ 130 w 392"/>
                      <a:gd name="T1" fmla="*/ 297 h 340"/>
                      <a:gd name="T2" fmla="*/ 16 w 392"/>
                      <a:gd name="T3" fmla="*/ 128 h 340"/>
                      <a:gd name="T4" fmla="*/ 4 w 392"/>
                      <a:gd name="T5" fmla="*/ 63 h 340"/>
                      <a:gd name="T6" fmla="*/ 28 w 392"/>
                      <a:gd name="T7" fmla="*/ 3 h 340"/>
                      <a:gd name="T8" fmla="*/ 160 w 392"/>
                      <a:gd name="T9" fmla="*/ 42 h 340"/>
                      <a:gd name="T10" fmla="*/ 314 w 392"/>
                      <a:gd name="T11" fmla="*/ 110 h 340"/>
                      <a:gd name="T12" fmla="*/ 458 w 392"/>
                      <a:gd name="T13" fmla="*/ 235 h 340"/>
                      <a:gd name="T14" fmla="*/ 486 w 392"/>
                      <a:gd name="T15" fmla="*/ 403 h 340"/>
                      <a:gd name="T16" fmla="*/ 426 w 392"/>
                      <a:gd name="T17" fmla="*/ 493 h 340"/>
                      <a:gd name="T18" fmla="*/ 306 w 392"/>
                      <a:gd name="T19" fmla="*/ 467 h 340"/>
                      <a:gd name="T20" fmla="*/ 130 w 392"/>
                      <a:gd name="T21" fmla="*/ 297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3" name="Freeform 15"/>
                  <p:cNvSpPr>
                    <a:spLocks/>
                  </p:cNvSpPr>
                  <p:nvPr/>
                </p:nvSpPr>
                <p:spPr bwMode="auto">
                  <a:xfrm>
                    <a:off x="2833" y="1923"/>
                    <a:ext cx="146" cy="567"/>
                  </a:xfrm>
                  <a:custGeom>
                    <a:avLst/>
                    <a:gdLst>
                      <a:gd name="T0" fmla="*/ 15 w 151"/>
                      <a:gd name="T1" fmla="*/ 210 h 558"/>
                      <a:gd name="T2" fmla="*/ 27 w 151"/>
                      <a:gd name="T3" fmla="*/ 54 h 558"/>
                      <a:gd name="T4" fmla="*/ 40 w 151"/>
                      <a:gd name="T5" fmla="*/ 3 h 558"/>
                      <a:gd name="T6" fmla="*/ 66 w 151"/>
                      <a:gd name="T7" fmla="*/ 27 h 558"/>
                      <a:gd name="T8" fmla="*/ 84 w 151"/>
                      <a:gd name="T9" fmla="*/ 210 h 558"/>
                      <a:gd name="T10" fmla="*/ 87 w 151"/>
                      <a:gd name="T11" fmla="*/ 538 h 558"/>
                      <a:gd name="T12" fmla="*/ 59 w 151"/>
                      <a:gd name="T13" fmla="*/ 690 h 558"/>
                      <a:gd name="T14" fmla="*/ 15 w 151"/>
                      <a:gd name="T15" fmla="*/ 652 h 558"/>
                      <a:gd name="T16" fmla="*/ 0 w 151"/>
                      <a:gd name="T17" fmla="*/ 399 h 558"/>
                      <a:gd name="T18" fmla="*/ 15 w 151"/>
                      <a:gd name="T19" fmla="*/ 210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4" name="Freeform 16"/>
                  <p:cNvSpPr>
                    <a:spLocks/>
                  </p:cNvSpPr>
                  <p:nvPr/>
                </p:nvSpPr>
                <p:spPr bwMode="auto">
                  <a:xfrm>
                    <a:off x="1910" y="1588"/>
                    <a:ext cx="389" cy="247"/>
                  </a:xfrm>
                  <a:custGeom>
                    <a:avLst/>
                    <a:gdLst>
                      <a:gd name="T0" fmla="*/ 160 w 392"/>
                      <a:gd name="T1" fmla="*/ 46 h 253"/>
                      <a:gd name="T2" fmla="*/ 277 w 392"/>
                      <a:gd name="T3" fmla="*/ 19 h 253"/>
                      <a:gd name="T4" fmla="*/ 323 w 392"/>
                      <a:gd name="T5" fmla="*/ 7 h 253"/>
                      <a:gd name="T6" fmla="*/ 340 w 392"/>
                      <a:gd name="T7" fmla="*/ 46 h 253"/>
                      <a:gd name="T8" fmla="*/ 295 w 392"/>
                      <a:gd name="T9" fmla="*/ 93 h 253"/>
                      <a:gd name="T10" fmla="*/ 178 w 392"/>
                      <a:gd name="T11" fmla="*/ 156 h 253"/>
                      <a:gd name="T12" fmla="*/ 37 w 392"/>
                      <a:gd name="T13" fmla="*/ 173 h 253"/>
                      <a:gd name="T14" fmla="*/ 1 w 392"/>
                      <a:gd name="T15" fmla="*/ 132 h 253"/>
                      <a:gd name="T16" fmla="*/ 43 w 392"/>
                      <a:gd name="T17" fmla="*/ 81 h 253"/>
                      <a:gd name="T18" fmla="*/ 160 w 392"/>
                      <a:gd name="T19" fmla="*/ 46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5" name="Freeform 17"/>
                  <p:cNvSpPr>
                    <a:spLocks/>
                  </p:cNvSpPr>
                  <p:nvPr/>
                </p:nvSpPr>
                <p:spPr bwMode="auto">
                  <a:xfrm>
                    <a:off x="2094" y="585"/>
                    <a:ext cx="233" cy="378"/>
                  </a:xfrm>
                  <a:custGeom>
                    <a:avLst/>
                    <a:gdLst>
                      <a:gd name="T0" fmla="*/ 59 w 238"/>
                      <a:gd name="T1" fmla="*/ 198 h 386"/>
                      <a:gd name="T2" fmla="*/ 23 w 238"/>
                      <a:gd name="T3" fmla="*/ 141 h 386"/>
                      <a:gd name="T4" fmla="*/ 0 w 238"/>
                      <a:gd name="T5" fmla="*/ 69 h 386"/>
                      <a:gd name="T6" fmla="*/ 23 w 238"/>
                      <a:gd name="T7" fmla="*/ 12 h 386"/>
                      <a:gd name="T8" fmla="*/ 89 w 238"/>
                      <a:gd name="T9" fmla="*/ 24 h 386"/>
                      <a:gd name="T10" fmla="*/ 131 w 238"/>
                      <a:gd name="T11" fmla="*/ 98 h 386"/>
                      <a:gd name="T12" fmla="*/ 170 w 238"/>
                      <a:gd name="T13" fmla="*/ 224 h 386"/>
                      <a:gd name="T14" fmla="*/ 149 w 238"/>
                      <a:gd name="T15" fmla="*/ 276 h 386"/>
                      <a:gd name="T16" fmla="*/ 122 w 238"/>
                      <a:gd name="T17" fmla="*/ 259 h 386"/>
                      <a:gd name="T18" fmla="*/ 59 w 238"/>
                      <a:gd name="T19" fmla="*/ 198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pic>
              <p:nvPicPr>
                <p:cNvPr id="181293" name="Picture 1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w="9525">
                  <a:noFill/>
                  <a:miter lim="800000"/>
                  <a:headEnd/>
                  <a:tailEnd/>
                </a:ln>
              </p:spPr>
            </p:pic>
            <p:pic>
              <p:nvPicPr>
                <p:cNvPr id="181294" name="Picture 1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w="9525">
                  <a:noFill/>
                  <a:miter lim="800000"/>
                  <a:headEnd/>
                  <a:tailEnd/>
                </a:ln>
              </p:spPr>
            </p:pic>
            <p:pic>
              <p:nvPicPr>
                <p:cNvPr id="181295" name="Picture 2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w="9525">
                  <a:noFill/>
                  <a:miter lim="800000"/>
                  <a:headEnd/>
                  <a:tailEnd/>
                </a:ln>
              </p:spPr>
            </p:pic>
            <p:pic>
              <p:nvPicPr>
                <p:cNvPr id="181296" name="Picture 2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w="9525">
                  <a:noFill/>
                  <a:miter lim="800000"/>
                  <a:headEnd/>
                  <a:tailEnd/>
                </a:ln>
              </p:spPr>
            </p:pic>
            <p:pic>
              <p:nvPicPr>
                <p:cNvPr id="181297" name="Picture 2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w="9525">
                  <a:noFill/>
                  <a:miter lim="800000"/>
                  <a:headEnd/>
                  <a:tailEnd/>
                </a:ln>
              </p:spPr>
            </p:pic>
            <p:pic>
              <p:nvPicPr>
                <p:cNvPr id="181298" name="Picture 2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w="9525">
                  <a:noFill/>
                  <a:miter lim="800000"/>
                  <a:headEnd/>
                  <a:tailEnd/>
                </a:ln>
              </p:spPr>
            </p:pic>
            <p:pic>
              <p:nvPicPr>
                <p:cNvPr id="181299" name="Picture 2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w="9525">
                  <a:noFill/>
                  <a:miter lim="800000"/>
                  <a:headEnd/>
                  <a:tailEnd/>
                </a:ln>
              </p:spPr>
            </p:pic>
            <p:pic>
              <p:nvPicPr>
                <p:cNvPr id="181300" name="Picture 2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w="9525">
                  <a:noFill/>
                  <a:miter lim="800000"/>
                  <a:headEnd/>
                  <a:tailEnd/>
                </a:ln>
              </p:spPr>
            </p:pic>
          </p:grpSp>
          <p:grpSp>
            <p:nvGrpSpPr>
              <p:cNvPr id="181272" name="Group 26"/>
              <p:cNvGrpSpPr>
                <a:grpSpLocks/>
              </p:cNvGrpSpPr>
              <p:nvPr userDrawn="1"/>
            </p:nvGrpSpPr>
            <p:grpSpPr bwMode="auto">
              <a:xfrm>
                <a:off x="4944" y="1008"/>
                <a:ext cx="522" cy="2967"/>
                <a:chOff x="4944" y="1008"/>
                <a:chExt cx="522" cy="2967"/>
              </a:xfrm>
            </p:grpSpPr>
            <p:pic>
              <p:nvPicPr>
                <p:cNvPr id="181273" name="Picture 2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w="9525">
                  <a:noFill/>
                  <a:miter lim="800000"/>
                  <a:headEnd/>
                  <a:tailEnd/>
                </a:ln>
              </p:spPr>
            </p:pic>
            <p:pic>
              <p:nvPicPr>
                <p:cNvPr id="181274" name="Picture 2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w="9525">
                  <a:noFill/>
                  <a:miter lim="800000"/>
                  <a:headEnd/>
                  <a:tailEnd/>
                </a:ln>
              </p:spPr>
            </p:pic>
            <p:pic>
              <p:nvPicPr>
                <p:cNvPr id="181275" name="Picture 2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w="9525">
                  <a:noFill/>
                  <a:miter lim="800000"/>
                  <a:headEnd/>
                  <a:tailEnd/>
                </a:ln>
              </p:spPr>
            </p:pic>
            <p:pic>
              <p:nvPicPr>
                <p:cNvPr id="181276" name="Picture 3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w="9525">
                  <a:noFill/>
                  <a:miter lim="800000"/>
                  <a:headEnd/>
                  <a:tailEnd/>
                </a:ln>
              </p:spPr>
            </p:pic>
            <p:pic>
              <p:nvPicPr>
                <p:cNvPr id="181277" name="Picture 3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w="9525">
                  <a:noFill/>
                  <a:miter lim="800000"/>
                  <a:headEnd/>
                  <a:tailEnd/>
                </a:ln>
              </p:spPr>
            </p:pic>
            <p:pic>
              <p:nvPicPr>
                <p:cNvPr id="181278" name="Picture 3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w="9525">
                  <a:noFill/>
                  <a:miter lim="800000"/>
                  <a:headEnd/>
                  <a:tailEnd/>
                </a:ln>
              </p:spPr>
            </p:pic>
            <p:pic>
              <p:nvPicPr>
                <p:cNvPr id="181279" name="Picture 3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w="9525">
                  <a:noFill/>
                  <a:miter lim="800000"/>
                  <a:headEnd/>
                  <a:tailEnd/>
                </a:ln>
              </p:spPr>
            </p:pic>
            <p:pic>
              <p:nvPicPr>
                <p:cNvPr id="181280" name="Picture 3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w="9525">
                  <a:noFill/>
                  <a:miter lim="800000"/>
                  <a:headEnd/>
                  <a:tailEnd/>
                </a:ln>
              </p:spPr>
            </p:pic>
            <p:pic>
              <p:nvPicPr>
                <p:cNvPr id="181281" name="Picture 3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w="9525">
                  <a:noFill/>
                  <a:miter lim="800000"/>
                  <a:headEnd/>
                  <a:tailEnd/>
                </a:ln>
              </p:spPr>
            </p:pic>
            <p:pic>
              <p:nvPicPr>
                <p:cNvPr id="181282" name="Picture 36"/>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w="9525">
                  <a:noFill/>
                  <a:miter lim="800000"/>
                  <a:headEnd/>
                  <a:tailEnd/>
                </a:ln>
              </p:spPr>
            </p:pic>
            <p:pic>
              <p:nvPicPr>
                <p:cNvPr id="181283" name="Picture 3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w="9525">
                  <a:noFill/>
                  <a:miter lim="800000"/>
                  <a:headEnd/>
                  <a:tailEnd/>
                </a:ln>
              </p:spPr>
            </p:pic>
            <p:pic>
              <p:nvPicPr>
                <p:cNvPr id="181284" name="Picture 3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w="9525">
                  <a:noFill/>
                  <a:miter lim="800000"/>
                  <a:headEnd/>
                  <a:tailEnd/>
                </a:ln>
              </p:spPr>
            </p:pic>
            <p:pic>
              <p:nvPicPr>
                <p:cNvPr id="181285" name="Picture 3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w="9525">
                  <a:noFill/>
                  <a:miter lim="800000"/>
                  <a:headEnd/>
                  <a:tailEnd/>
                </a:ln>
              </p:spPr>
            </p:pic>
            <p:pic>
              <p:nvPicPr>
                <p:cNvPr id="181286" name="Picture 4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w="9525">
                  <a:noFill/>
                  <a:miter lim="800000"/>
                  <a:headEnd/>
                  <a:tailEnd/>
                </a:ln>
              </p:spPr>
            </p:pic>
            <p:pic>
              <p:nvPicPr>
                <p:cNvPr id="181287" name="Picture 4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w="9525">
                  <a:noFill/>
                  <a:miter lim="800000"/>
                  <a:headEnd/>
                  <a:tailEnd/>
                </a:ln>
              </p:spPr>
            </p:pic>
            <p:pic>
              <p:nvPicPr>
                <p:cNvPr id="181288" name="Picture 4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w="9525">
                  <a:noFill/>
                  <a:miter lim="800000"/>
                  <a:headEnd/>
                  <a:tailEnd/>
                </a:ln>
              </p:spPr>
            </p:pic>
            <p:pic>
              <p:nvPicPr>
                <p:cNvPr id="181289" name="Picture 4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w="9525">
                  <a:noFill/>
                  <a:miter lim="800000"/>
                  <a:headEnd/>
                  <a:tailEnd/>
                </a:ln>
              </p:spPr>
            </p:pic>
            <p:pic>
              <p:nvPicPr>
                <p:cNvPr id="181290" name="Picture 4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w="9525">
                  <a:noFill/>
                  <a:miter lim="800000"/>
                  <a:headEnd/>
                  <a:tailEnd/>
                </a:ln>
              </p:spPr>
            </p:pic>
            <p:pic>
              <p:nvPicPr>
                <p:cNvPr id="181291" name="Picture 4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w="9525">
                  <a:noFill/>
                  <a:miter lim="800000"/>
                  <a:headEnd/>
                  <a:tailEnd/>
                </a:ln>
              </p:spPr>
            </p:pic>
          </p:grpSp>
        </p:grpSp>
        <p:sp>
          <p:nvSpPr>
            <p:cNvPr id="14746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3">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3">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8"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w="9525">
              <a:noFill/>
              <a:miter lim="800000"/>
              <a:headEnd/>
              <a:tailEnd/>
            </a:ln>
          </p:spPr>
          <p:txBody>
            <a:bodyPr rot="10800000" vert="eaVert"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sp>
        <p:nvSpPr>
          <p:cNvPr id="181251" name="Rectangle 57"/>
          <p:cNvSpPr>
            <a:spLocks noGrp="1" noChangeArrowheads="1"/>
          </p:cNvSpPr>
          <p:nvPr>
            <p:ph type="title"/>
          </p:nvPr>
        </p:nvSpPr>
        <p:spPr bwMode="auto">
          <a:xfrm>
            <a:off x="219075" y="227013"/>
            <a:ext cx="7477125"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81252" name="Rectangle 58"/>
          <p:cNvSpPr>
            <a:spLocks noGrp="1" noChangeArrowheads="1"/>
          </p:cNvSpPr>
          <p:nvPr>
            <p:ph type="body" idx="1"/>
          </p:nvPr>
        </p:nvSpPr>
        <p:spPr bwMode="auto">
          <a:xfrm>
            <a:off x="263525" y="1598613"/>
            <a:ext cx="7386638" cy="449738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latin typeface="Arial" panose="020B0604020202020204" pitchFamily="34" charset="0"/>
                <a:ea typeface="+mn-ea"/>
                <a:cs typeface="+mn-cs"/>
              </a:defRPr>
            </a:lvl1pPr>
          </a:lstStyle>
          <a:p>
            <a:pPr>
              <a:defRPr/>
            </a:pPr>
            <a:endParaRPr lang="en-US" dirty="0">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latin typeface="Arial" panose="020B0604020202020204" pitchFamily="34" charset="0"/>
                <a:ea typeface="+mn-ea"/>
                <a:cs typeface="+mn-cs"/>
              </a:defRPr>
            </a:lvl1pPr>
          </a:lstStyle>
          <a:p>
            <a:pPr>
              <a:defRPr/>
            </a:pPr>
            <a:endParaRPr lang="en-US" dirty="0">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latin typeface="Arial" panose="020B0604020202020204" pitchFamily="34" charset="0"/>
              </a:defRPr>
            </a:lvl1pPr>
          </a:lstStyle>
          <a:p>
            <a:pPr>
              <a:defRPr/>
            </a:pPr>
            <a:fld id="{66CFB094-C977-D64F-8EE7-88AB36013A51}" type="slidenum">
              <a:rPr lang="en-US" smtClean="0">
                <a:solidFill>
                  <a:srgbClr val="2F1311"/>
                </a:solidFill>
                <a:ea typeface="ＭＳ Ｐゴシック" charset="-128"/>
                <a:cs typeface="ＭＳ Ｐゴシック" charset="-128"/>
              </a:rPr>
              <a:pPr>
                <a:defRPr/>
              </a:pPr>
              <a:t>‹#›</a:t>
            </a:fld>
            <a:endParaRPr lang="en-US" dirty="0">
              <a:solidFill>
                <a:srgbClr val="2F1311"/>
              </a:solidFill>
              <a:ea typeface="ＭＳ Ｐゴシック" charset="-128"/>
              <a:cs typeface="ＭＳ Ｐゴシック" charset="-128"/>
            </a:endParaRPr>
          </a:p>
        </p:txBody>
      </p:sp>
    </p:spTree>
    <p:extLst>
      <p:ext uri="{BB962C8B-B14F-4D97-AF65-F5344CB8AC3E}">
        <p14:creationId xmlns:p14="http://schemas.microsoft.com/office/powerpoint/2010/main" val="2974523780"/>
      </p:ext>
    </p:extLst>
  </p:cSld>
  <p:clrMap bg1="lt1" tx1="dk1" bg2="lt2" tx2="dk2" accent1="accent1" accent2="accent2" accent3="accent3" accent4="accent4" accent5="accent5" accent6="accent6" hlink="hlink" folHlink="folHlink"/>
  <p:sldLayoutIdLst>
    <p:sldLayoutId id="2147486679" r:id="rId1"/>
    <p:sldLayoutId id="2147486680" r:id="rId2"/>
    <p:sldLayoutId id="2147486681" r:id="rId3"/>
    <p:sldLayoutId id="2147486682" r:id="rId4"/>
    <p:sldLayoutId id="2147486683" r:id="rId5"/>
    <p:sldLayoutId id="2147486684" r:id="rId6"/>
    <p:sldLayoutId id="2147486685" r:id="rId7"/>
    <p:sldLayoutId id="2147486686" r:id="rId8"/>
    <p:sldLayoutId id="2147486687" r:id="rId9"/>
    <p:sldLayoutId id="2147486688" r:id="rId10"/>
  </p:sldLayoutIdLst>
  <p:transition/>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1" charset="0"/>
        </a:defRPr>
      </a:lvl6pPr>
      <a:lvl7pPr marL="914400" algn="l" rtl="0" fontAlgn="base">
        <a:spcBef>
          <a:spcPct val="0"/>
        </a:spcBef>
        <a:spcAft>
          <a:spcPct val="0"/>
        </a:spcAft>
        <a:defRPr sz="4000">
          <a:solidFill>
            <a:schemeClr val="tx2"/>
          </a:solidFill>
          <a:latin typeface="Arial" pitchFamily="-111" charset="0"/>
        </a:defRPr>
      </a:lvl7pPr>
      <a:lvl8pPr marL="1371600" algn="l" rtl="0" fontAlgn="base">
        <a:spcBef>
          <a:spcPct val="0"/>
        </a:spcBef>
        <a:spcAft>
          <a:spcPct val="0"/>
        </a:spcAft>
        <a:defRPr sz="4000">
          <a:solidFill>
            <a:schemeClr val="tx2"/>
          </a:solidFill>
          <a:latin typeface="Arial" pitchFamily="-111" charset="0"/>
        </a:defRPr>
      </a:lvl8pPr>
      <a:lvl9pPr marL="1828800" algn="l" rtl="0" fontAlgn="base">
        <a:spcBef>
          <a:spcPct val="0"/>
        </a:spcBef>
        <a:spcAft>
          <a:spcPct val="0"/>
        </a:spcAft>
        <a:defRPr sz="4000">
          <a:solidFill>
            <a:schemeClr val="tx2"/>
          </a:solidFill>
          <a:latin typeface="Arial" pitchFamily="-111" charset="0"/>
        </a:defRPr>
      </a:lvl9pPr>
    </p:titleStyle>
    <p:bodyStyle>
      <a:lvl1pPr marL="342900" indent="-342900" algn="l" rtl="0" eaLnBrk="0" fontAlgn="base" hangingPunct="0">
        <a:spcBef>
          <a:spcPct val="20000"/>
        </a:spcBef>
        <a:spcAft>
          <a:spcPct val="0"/>
        </a:spcAft>
        <a:buBlip>
          <a:blip r:embed="rId14"/>
        </a:buBlip>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5"/>
        </a:buBlip>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SzPct val="70000"/>
        <a:buBlip>
          <a:blip r:embed="rId16"/>
        </a:buBlip>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dirty="0"/>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2240605101"/>
      </p:ext>
    </p:extLst>
  </p:cSld>
  <p:clrMap bg1="lt1" tx1="dk1" bg2="lt2" tx2="dk2" accent1="accent1" accent2="accent2" accent3="accent3" accent4="accent4" accent5="accent5" accent6="accent6" hlink="hlink" folHlink="folHlink"/>
  <p:sldLayoutIdLst>
    <p:sldLayoutId id="2147486690" r:id="rId1"/>
    <p:sldLayoutId id="2147486691" r:id="rId2"/>
    <p:sldLayoutId id="2147486692" r:id="rId3"/>
    <p:sldLayoutId id="2147486693" r:id="rId4"/>
    <p:sldLayoutId id="2147486694" r:id="rId5"/>
    <p:sldLayoutId id="2147486695" r:id="rId6"/>
    <p:sldLayoutId id="2147486696" r:id="rId7"/>
    <p:sldLayoutId id="2147486697" r:id="rId8"/>
    <p:sldLayoutId id="2147486698" r:id="rId9"/>
    <p:sldLayoutId id="2147486699" r:id="rId10"/>
    <p:sldLayoutId id="2147486700" r:id="rId11"/>
    <p:sldLayoutId id="2147486701"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l">
              <a:defRPr sz="1400">
                <a:solidFill>
                  <a:srgbClr val="000000"/>
                </a:solidFill>
                <a:latin typeface="Times New Roman" charset="0"/>
                <a:cs typeface="+mn-cs"/>
              </a:defRPr>
            </a:lvl1pPr>
          </a:lstStyle>
          <a:p>
            <a:pPr eaLnBrk="0" hangingPunct="0">
              <a:defRPr/>
            </a:pPr>
            <a:endParaRPr lang="en-US" b="0"/>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ctr">
              <a:defRPr sz="1400">
                <a:solidFill>
                  <a:srgbClr val="000000"/>
                </a:solidFill>
                <a:latin typeface="Times New Roman" charset="0"/>
                <a:cs typeface="+mn-cs"/>
              </a:defRPr>
            </a:lvl1pPr>
          </a:lstStyle>
          <a:p>
            <a:pPr eaLnBrk="0" hangingPunct="0">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r">
              <a:defRPr sz="1400">
                <a:solidFill>
                  <a:srgbClr val="000000"/>
                </a:solidFill>
                <a:latin typeface="Times New Roman" charset="0"/>
                <a:cs typeface="+mn-cs"/>
              </a:defRPr>
            </a:lvl1pPr>
          </a:lstStyle>
          <a:p>
            <a:pPr eaLnBrk="0" hangingPunct="0">
              <a:defRPr/>
            </a:pPr>
            <a:fld id="{FA95AB7F-7DC0-4E4A-B109-4C2CA84E81A6}" type="slidenum">
              <a:rPr lang="en-US" b="0"/>
              <a:pPr eaLnBrk="0" hangingPunct="0">
                <a:defRPr/>
              </a:pPr>
              <a:t>‹#›</a:t>
            </a:fld>
            <a:endParaRPr lang="en-US" b="0"/>
          </a:p>
        </p:txBody>
      </p:sp>
    </p:spTree>
    <p:extLst>
      <p:ext uri="{BB962C8B-B14F-4D97-AF65-F5344CB8AC3E}">
        <p14:creationId xmlns:p14="http://schemas.microsoft.com/office/powerpoint/2010/main" val="1593070112"/>
      </p:ext>
    </p:extLst>
  </p:cSld>
  <p:clrMap bg1="lt1" tx1="dk1" bg2="lt2" tx2="dk2" accent1="accent1" accent2="accent2" accent3="accent3" accent4="accent4" accent5="accent5" accent6="accent6" hlink="hlink" folHlink="folHlink"/>
  <p:sldLayoutIdLst>
    <p:sldLayoutId id="2147485589" r:id="rId1"/>
    <p:sldLayoutId id="2147485590" r:id="rId2"/>
    <p:sldLayoutId id="2147485591" r:id="rId3"/>
    <p:sldLayoutId id="2147485592" r:id="rId4"/>
    <p:sldLayoutId id="2147485593" r:id="rId5"/>
    <p:sldLayoutId id="2147485594" r:id="rId6"/>
    <p:sldLayoutId id="2147485595" r:id="rId7"/>
    <p:sldLayoutId id="2147485596" r:id="rId8"/>
    <p:sldLayoutId id="2147485597" r:id="rId9"/>
    <p:sldLayoutId id="2147485598" r:id="rId10"/>
    <p:sldLayoutId id="214748559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082"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152400" y="1981200"/>
            <a:ext cx="1676400" cy="4876800"/>
            <a:chOff x="96" y="1248"/>
            <a:chExt cx="1056" cy="3072"/>
          </a:xfrm>
        </p:grpSpPr>
        <p:sp>
          <p:nvSpPr>
            <p:cNvPr id="77860" name="Rectangle 3"/>
            <p:cNvSpPr>
              <a:spLocks noChangeArrowheads="1"/>
            </p:cNvSpPr>
            <p:nvPr/>
          </p:nvSpPr>
          <p:spPr bwMode="auto">
            <a:xfrm>
              <a:off x="288" y="1248"/>
              <a:ext cx="672" cy="307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1" name="Oval 4"/>
            <p:cNvSpPr>
              <a:spLocks noChangeArrowheads="1"/>
            </p:cNvSpPr>
            <p:nvPr/>
          </p:nvSpPr>
          <p:spPr bwMode="auto">
            <a:xfrm>
              <a:off x="192" y="124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2" name="Oval 5"/>
            <p:cNvSpPr>
              <a:spLocks noChangeArrowheads="1"/>
            </p:cNvSpPr>
            <p:nvPr/>
          </p:nvSpPr>
          <p:spPr bwMode="auto">
            <a:xfrm>
              <a:off x="528" y="1344"/>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3" name="Oval 6"/>
            <p:cNvSpPr>
              <a:spLocks noChangeArrowheads="1"/>
            </p:cNvSpPr>
            <p:nvPr/>
          </p:nvSpPr>
          <p:spPr bwMode="auto">
            <a:xfrm>
              <a:off x="336" y="1584"/>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4" name="Oval 7"/>
            <p:cNvSpPr>
              <a:spLocks noChangeArrowheads="1"/>
            </p:cNvSpPr>
            <p:nvPr/>
          </p:nvSpPr>
          <p:spPr bwMode="auto">
            <a:xfrm>
              <a:off x="624" y="124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5" name="Oval 8"/>
            <p:cNvSpPr>
              <a:spLocks noChangeArrowheads="1"/>
            </p:cNvSpPr>
            <p:nvPr/>
          </p:nvSpPr>
          <p:spPr bwMode="auto">
            <a:xfrm>
              <a:off x="288" y="1296"/>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6" name="Oval 9"/>
            <p:cNvSpPr>
              <a:spLocks noChangeArrowheads="1"/>
            </p:cNvSpPr>
            <p:nvPr/>
          </p:nvSpPr>
          <p:spPr bwMode="auto">
            <a:xfrm>
              <a:off x="240" y="2880"/>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7" name="Oval 10"/>
            <p:cNvSpPr>
              <a:spLocks noChangeArrowheads="1"/>
            </p:cNvSpPr>
            <p:nvPr/>
          </p:nvSpPr>
          <p:spPr bwMode="auto">
            <a:xfrm>
              <a:off x="768" y="1536"/>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8" name="Oval 11"/>
            <p:cNvSpPr>
              <a:spLocks noChangeArrowheads="1"/>
            </p:cNvSpPr>
            <p:nvPr/>
          </p:nvSpPr>
          <p:spPr bwMode="auto">
            <a:xfrm>
              <a:off x="528" y="172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69" name="Oval 12"/>
            <p:cNvSpPr>
              <a:spLocks noChangeArrowheads="1"/>
            </p:cNvSpPr>
            <p:nvPr/>
          </p:nvSpPr>
          <p:spPr bwMode="auto">
            <a:xfrm>
              <a:off x="576" y="196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0" name="Oval 13"/>
            <p:cNvSpPr>
              <a:spLocks noChangeArrowheads="1"/>
            </p:cNvSpPr>
            <p:nvPr/>
          </p:nvSpPr>
          <p:spPr bwMode="auto">
            <a:xfrm>
              <a:off x="384" y="196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1" name="Oval 14"/>
            <p:cNvSpPr>
              <a:spLocks noChangeArrowheads="1"/>
            </p:cNvSpPr>
            <p:nvPr/>
          </p:nvSpPr>
          <p:spPr bwMode="auto">
            <a:xfrm>
              <a:off x="192" y="1776"/>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2" name="Oval 15"/>
            <p:cNvSpPr>
              <a:spLocks noChangeArrowheads="1"/>
            </p:cNvSpPr>
            <p:nvPr/>
          </p:nvSpPr>
          <p:spPr bwMode="auto">
            <a:xfrm>
              <a:off x="240" y="2304"/>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3" name="Oval 16"/>
            <p:cNvSpPr>
              <a:spLocks noChangeArrowheads="1"/>
            </p:cNvSpPr>
            <p:nvPr/>
          </p:nvSpPr>
          <p:spPr bwMode="auto">
            <a:xfrm>
              <a:off x="576" y="2304"/>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4" name="Oval 17"/>
            <p:cNvSpPr>
              <a:spLocks noChangeArrowheads="1"/>
            </p:cNvSpPr>
            <p:nvPr/>
          </p:nvSpPr>
          <p:spPr bwMode="auto">
            <a:xfrm>
              <a:off x="432" y="2256"/>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5" name="Oval 18"/>
            <p:cNvSpPr>
              <a:spLocks noChangeArrowheads="1"/>
            </p:cNvSpPr>
            <p:nvPr/>
          </p:nvSpPr>
          <p:spPr bwMode="auto">
            <a:xfrm>
              <a:off x="336" y="268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6" name="Oval 19"/>
            <p:cNvSpPr>
              <a:spLocks noChangeArrowheads="1"/>
            </p:cNvSpPr>
            <p:nvPr/>
          </p:nvSpPr>
          <p:spPr bwMode="auto">
            <a:xfrm>
              <a:off x="816" y="220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7" name="Oval 20"/>
            <p:cNvSpPr>
              <a:spLocks noChangeArrowheads="1"/>
            </p:cNvSpPr>
            <p:nvPr/>
          </p:nvSpPr>
          <p:spPr bwMode="auto">
            <a:xfrm>
              <a:off x="672" y="268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8" name="Oval 21"/>
            <p:cNvSpPr>
              <a:spLocks noChangeArrowheads="1"/>
            </p:cNvSpPr>
            <p:nvPr/>
          </p:nvSpPr>
          <p:spPr bwMode="auto">
            <a:xfrm>
              <a:off x="528" y="292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79" name="Oval 22"/>
            <p:cNvSpPr>
              <a:spLocks noChangeArrowheads="1"/>
            </p:cNvSpPr>
            <p:nvPr/>
          </p:nvSpPr>
          <p:spPr bwMode="auto">
            <a:xfrm>
              <a:off x="720" y="2352"/>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0" name="Oval 23"/>
            <p:cNvSpPr>
              <a:spLocks noChangeArrowheads="1"/>
            </p:cNvSpPr>
            <p:nvPr/>
          </p:nvSpPr>
          <p:spPr bwMode="auto">
            <a:xfrm>
              <a:off x="192" y="2544"/>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1" name="Oval 24"/>
            <p:cNvSpPr>
              <a:spLocks noChangeArrowheads="1"/>
            </p:cNvSpPr>
            <p:nvPr/>
          </p:nvSpPr>
          <p:spPr bwMode="auto">
            <a:xfrm>
              <a:off x="768" y="1872"/>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2" name="Oval 25"/>
            <p:cNvSpPr>
              <a:spLocks noChangeArrowheads="1"/>
            </p:cNvSpPr>
            <p:nvPr/>
          </p:nvSpPr>
          <p:spPr bwMode="auto">
            <a:xfrm>
              <a:off x="144" y="196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3" name="Oval 26"/>
            <p:cNvSpPr>
              <a:spLocks noChangeArrowheads="1"/>
            </p:cNvSpPr>
            <p:nvPr/>
          </p:nvSpPr>
          <p:spPr bwMode="auto">
            <a:xfrm>
              <a:off x="624" y="3072"/>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4" name="Oval 27"/>
            <p:cNvSpPr>
              <a:spLocks noChangeArrowheads="1"/>
            </p:cNvSpPr>
            <p:nvPr/>
          </p:nvSpPr>
          <p:spPr bwMode="auto">
            <a:xfrm>
              <a:off x="240" y="3264"/>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5" name="Oval 28"/>
            <p:cNvSpPr>
              <a:spLocks noChangeArrowheads="1"/>
            </p:cNvSpPr>
            <p:nvPr/>
          </p:nvSpPr>
          <p:spPr bwMode="auto">
            <a:xfrm>
              <a:off x="384" y="3264"/>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6" name="Oval 29"/>
            <p:cNvSpPr>
              <a:spLocks noChangeArrowheads="1"/>
            </p:cNvSpPr>
            <p:nvPr/>
          </p:nvSpPr>
          <p:spPr bwMode="auto">
            <a:xfrm>
              <a:off x="336" y="3120"/>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7" name="Oval 30"/>
            <p:cNvSpPr>
              <a:spLocks noChangeArrowheads="1"/>
            </p:cNvSpPr>
            <p:nvPr/>
          </p:nvSpPr>
          <p:spPr bwMode="auto">
            <a:xfrm>
              <a:off x="768" y="3264"/>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8" name="Oval 31"/>
            <p:cNvSpPr>
              <a:spLocks noChangeArrowheads="1"/>
            </p:cNvSpPr>
            <p:nvPr/>
          </p:nvSpPr>
          <p:spPr bwMode="auto">
            <a:xfrm>
              <a:off x="240" y="3696"/>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89" name="Oval 32"/>
            <p:cNvSpPr>
              <a:spLocks noChangeArrowheads="1"/>
            </p:cNvSpPr>
            <p:nvPr/>
          </p:nvSpPr>
          <p:spPr bwMode="auto">
            <a:xfrm>
              <a:off x="288" y="3600"/>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0" name="Oval 33"/>
            <p:cNvSpPr>
              <a:spLocks noChangeArrowheads="1"/>
            </p:cNvSpPr>
            <p:nvPr/>
          </p:nvSpPr>
          <p:spPr bwMode="auto">
            <a:xfrm>
              <a:off x="576" y="340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1" name="Oval 34"/>
            <p:cNvSpPr>
              <a:spLocks noChangeArrowheads="1"/>
            </p:cNvSpPr>
            <p:nvPr/>
          </p:nvSpPr>
          <p:spPr bwMode="auto">
            <a:xfrm>
              <a:off x="528" y="364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2" name="Oval 35"/>
            <p:cNvSpPr>
              <a:spLocks noChangeArrowheads="1"/>
            </p:cNvSpPr>
            <p:nvPr/>
          </p:nvSpPr>
          <p:spPr bwMode="auto">
            <a:xfrm>
              <a:off x="672" y="3600"/>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3" name="Oval 36"/>
            <p:cNvSpPr>
              <a:spLocks noChangeArrowheads="1"/>
            </p:cNvSpPr>
            <p:nvPr/>
          </p:nvSpPr>
          <p:spPr bwMode="auto">
            <a:xfrm>
              <a:off x="384" y="3936"/>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4" name="Oval 37"/>
            <p:cNvSpPr>
              <a:spLocks noChangeArrowheads="1"/>
            </p:cNvSpPr>
            <p:nvPr/>
          </p:nvSpPr>
          <p:spPr bwMode="auto">
            <a:xfrm>
              <a:off x="576" y="3889"/>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5" name="Oval 38"/>
            <p:cNvSpPr>
              <a:spLocks noChangeArrowheads="1"/>
            </p:cNvSpPr>
            <p:nvPr/>
          </p:nvSpPr>
          <p:spPr bwMode="auto">
            <a:xfrm>
              <a:off x="816" y="4031"/>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6" name="Oval 39"/>
            <p:cNvSpPr>
              <a:spLocks noChangeArrowheads="1"/>
            </p:cNvSpPr>
            <p:nvPr/>
          </p:nvSpPr>
          <p:spPr bwMode="auto">
            <a:xfrm>
              <a:off x="480" y="4032"/>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7" name="Oval 40"/>
            <p:cNvSpPr>
              <a:spLocks noChangeArrowheads="1"/>
            </p:cNvSpPr>
            <p:nvPr/>
          </p:nvSpPr>
          <p:spPr bwMode="auto">
            <a:xfrm>
              <a:off x="144" y="4032"/>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8" name="Oval 41"/>
            <p:cNvSpPr>
              <a:spLocks noChangeArrowheads="1"/>
            </p:cNvSpPr>
            <p:nvPr/>
          </p:nvSpPr>
          <p:spPr bwMode="auto">
            <a:xfrm>
              <a:off x="528" y="2592"/>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99" name="Oval 42"/>
            <p:cNvSpPr>
              <a:spLocks noChangeArrowheads="1"/>
            </p:cNvSpPr>
            <p:nvPr/>
          </p:nvSpPr>
          <p:spPr bwMode="auto">
            <a:xfrm>
              <a:off x="720" y="1344"/>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900" name="Oval 43"/>
            <p:cNvSpPr>
              <a:spLocks noChangeArrowheads="1"/>
            </p:cNvSpPr>
            <p:nvPr/>
          </p:nvSpPr>
          <p:spPr bwMode="auto">
            <a:xfrm>
              <a:off x="96" y="1584"/>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901" name="Oval 44"/>
            <p:cNvSpPr>
              <a:spLocks noChangeArrowheads="1"/>
            </p:cNvSpPr>
            <p:nvPr/>
          </p:nvSpPr>
          <p:spPr bwMode="auto">
            <a:xfrm>
              <a:off x="864" y="2832"/>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902" name="Oval 45"/>
            <p:cNvSpPr>
              <a:spLocks noChangeArrowheads="1"/>
            </p:cNvSpPr>
            <p:nvPr/>
          </p:nvSpPr>
          <p:spPr bwMode="auto">
            <a:xfrm>
              <a:off x="864" y="1680"/>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903" name="Oval 46"/>
            <p:cNvSpPr>
              <a:spLocks noChangeArrowheads="1"/>
            </p:cNvSpPr>
            <p:nvPr/>
          </p:nvSpPr>
          <p:spPr bwMode="auto">
            <a:xfrm>
              <a:off x="864" y="3168"/>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904" name="Oval 47"/>
            <p:cNvSpPr>
              <a:spLocks noChangeArrowheads="1"/>
            </p:cNvSpPr>
            <p:nvPr/>
          </p:nvSpPr>
          <p:spPr bwMode="auto">
            <a:xfrm>
              <a:off x="864" y="3696"/>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905" name="Oval 48"/>
            <p:cNvSpPr>
              <a:spLocks noChangeArrowheads="1"/>
            </p:cNvSpPr>
            <p:nvPr/>
          </p:nvSpPr>
          <p:spPr bwMode="auto">
            <a:xfrm>
              <a:off x="528" y="1584"/>
              <a:ext cx="288" cy="288"/>
            </a:xfrm>
            <a:prstGeom prst="ellipse">
              <a:avLst/>
            </a:prstGeom>
            <a:noFill/>
            <a:ln w="12700" cap="sq">
              <a:solidFill>
                <a:srgbClr val="B2B2B2"/>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grpSp>
      <p:sp>
        <p:nvSpPr>
          <p:cNvPr id="25603" name="Rectangle 49"/>
          <p:cNvSpPr>
            <a:spLocks noChangeArrowheads="1"/>
          </p:cNvSpPr>
          <p:nvPr/>
        </p:nvSpPr>
        <p:spPr bwMode="auto">
          <a:xfrm>
            <a:off x="1905000" y="1982788"/>
            <a:ext cx="7010400" cy="4875212"/>
          </a:xfrm>
          <a:prstGeom prst="rect">
            <a:avLst/>
          </a:prstGeom>
          <a:solidFill>
            <a:schemeClr val="accent1">
              <a:lumMod val="40000"/>
              <a:lumOff val="60000"/>
            </a:schemeClr>
          </a:solidFill>
          <a:ln>
            <a:noFill/>
          </a:ln>
        </p:spPr>
        <p:txBody>
          <a:bodyPr/>
          <a:lstStyle/>
          <a:p>
            <a:pPr>
              <a:defRPr/>
            </a:pPr>
            <a:endParaRPr kumimoji="1" lang="en-US" sz="2400" b="1" i="0" dirty="0">
              <a:solidFill>
                <a:srgbClr val="FFCC99"/>
              </a:solidFill>
              <a:latin typeface="Times New Roman" charset="0"/>
              <a:cs typeface="Arial" panose="020B0604020202020204" pitchFamily="34" charset="0"/>
            </a:endParaRPr>
          </a:p>
        </p:txBody>
      </p:sp>
      <p:sp>
        <p:nvSpPr>
          <p:cNvPr id="77828" name="Rectangle 50"/>
          <p:cNvSpPr>
            <a:spLocks noChangeArrowheads="1"/>
          </p:cNvSpPr>
          <p:nvPr/>
        </p:nvSpPr>
        <p:spPr bwMode="auto">
          <a:xfrm>
            <a:off x="152400" y="1295400"/>
            <a:ext cx="8763000" cy="15240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kumimoji="1" lang="en-US" sz="2400" b="1" i="0" dirty="0">
              <a:solidFill>
                <a:srgbClr val="FFCC99"/>
              </a:solidFill>
              <a:latin typeface="Times New Roman" charset="0"/>
              <a:cs typeface="Arial" panose="020B0604020202020204" pitchFamily="34" charset="0"/>
            </a:endParaRPr>
          </a:p>
        </p:txBody>
      </p:sp>
      <p:sp>
        <p:nvSpPr>
          <p:cNvPr id="77829" name="Rectangle 53"/>
          <p:cNvSpPr>
            <a:spLocks noChangeArrowheads="1"/>
          </p:cNvSpPr>
          <p:nvPr/>
        </p:nvSpPr>
        <p:spPr bwMode="auto">
          <a:xfrm>
            <a:off x="457200" y="457200"/>
            <a:ext cx="1066800" cy="1219200"/>
          </a:xfrm>
          <a:prstGeom prst="rect">
            <a:avLst/>
          </a:prstGeom>
          <a:solidFill>
            <a:srgbClr val="70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grpSp>
        <p:nvGrpSpPr>
          <p:cNvPr id="77830" name="Group 54"/>
          <p:cNvGrpSpPr>
            <a:grpSpLocks/>
          </p:cNvGrpSpPr>
          <p:nvPr/>
        </p:nvGrpSpPr>
        <p:grpSpPr bwMode="auto">
          <a:xfrm>
            <a:off x="150813" y="230188"/>
            <a:ext cx="1600200" cy="1598612"/>
            <a:chOff x="95" y="145"/>
            <a:chExt cx="1008" cy="1007"/>
          </a:xfrm>
        </p:grpSpPr>
        <p:sp>
          <p:nvSpPr>
            <p:cNvPr id="77843" name="Oval 55"/>
            <p:cNvSpPr>
              <a:spLocks noChangeArrowheads="1"/>
            </p:cNvSpPr>
            <p:nvPr/>
          </p:nvSpPr>
          <p:spPr bwMode="auto">
            <a:xfrm>
              <a:off x="431" y="289"/>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44" name="Oval 56"/>
            <p:cNvSpPr>
              <a:spLocks noChangeArrowheads="1"/>
            </p:cNvSpPr>
            <p:nvPr/>
          </p:nvSpPr>
          <p:spPr bwMode="auto">
            <a:xfrm>
              <a:off x="527" y="625"/>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45" name="Oval 57"/>
            <p:cNvSpPr>
              <a:spLocks noChangeArrowheads="1"/>
            </p:cNvSpPr>
            <p:nvPr/>
          </p:nvSpPr>
          <p:spPr bwMode="auto">
            <a:xfrm>
              <a:off x="815" y="674"/>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46" name="Oval 58"/>
            <p:cNvSpPr>
              <a:spLocks noChangeArrowheads="1"/>
            </p:cNvSpPr>
            <p:nvPr/>
          </p:nvSpPr>
          <p:spPr bwMode="auto">
            <a:xfrm>
              <a:off x="863" y="291"/>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47" name="Oval 59"/>
            <p:cNvSpPr>
              <a:spLocks noChangeArrowheads="1"/>
            </p:cNvSpPr>
            <p:nvPr/>
          </p:nvSpPr>
          <p:spPr bwMode="auto">
            <a:xfrm>
              <a:off x="338" y="816"/>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48" name="Oval 60"/>
            <p:cNvSpPr>
              <a:spLocks noChangeArrowheads="1"/>
            </p:cNvSpPr>
            <p:nvPr/>
          </p:nvSpPr>
          <p:spPr bwMode="auto">
            <a:xfrm>
              <a:off x="770" y="912"/>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49" name="Oval 61"/>
            <p:cNvSpPr>
              <a:spLocks noChangeArrowheads="1"/>
            </p:cNvSpPr>
            <p:nvPr/>
          </p:nvSpPr>
          <p:spPr bwMode="auto">
            <a:xfrm>
              <a:off x="335" y="576"/>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0" name="Oval 62"/>
            <p:cNvSpPr>
              <a:spLocks noChangeArrowheads="1"/>
            </p:cNvSpPr>
            <p:nvPr/>
          </p:nvSpPr>
          <p:spPr bwMode="auto">
            <a:xfrm>
              <a:off x="671" y="768"/>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1" name="Oval 63"/>
            <p:cNvSpPr>
              <a:spLocks noChangeArrowheads="1"/>
            </p:cNvSpPr>
            <p:nvPr/>
          </p:nvSpPr>
          <p:spPr bwMode="auto">
            <a:xfrm>
              <a:off x="431" y="912"/>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2" name="Oval 64"/>
            <p:cNvSpPr>
              <a:spLocks noChangeArrowheads="1"/>
            </p:cNvSpPr>
            <p:nvPr/>
          </p:nvSpPr>
          <p:spPr bwMode="auto">
            <a:xfrm>
              <a:off x="623" y="337"/>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3" name="Oval 65"/>
            <p:cNvSpPr>
              <a:spLocks noChangeArrowheads="1"/>
            </p:cNvSpPr>
            <p:nvPr/>
          </p:nvSpPr>
          <p:spPr bwMode="auto">
            <a:xfrm>
              <a:off x="719" y="433"/>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4" name="Oval 66"/>
            <p:cNvSpPr>
              <a:spLocks noChangeArrowheads="1"/>
            </p:cNvSpPr>
            <p:nvPr/>
          </p:nvSpPr>
          <p:spPr bwMode="auto">
            <a:xfrm>
              <a:off x="383" y="481"/>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5" name="Oval 67"/>
            <p:cNvSpPr>
              <a:spLocks noChangeArrowheads="1"/>
            </p:cNvSpPr>
            <p:nvPr/>
          </p:nvSpPr>
          <p:spPr bwMode="auto">
            <a:xfrm>
              <a:off x="191" y="673"/>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6" name="Oval 68"/>
            <p:cNvSpPr>
              <a:spLocks noChangeArrowheads="1"/>
            </p:cNvSpPr>
            <p:nvPr/>
          </p:nvSpPr>
          <p:spPr bwMode="auto">
            <a:xfrm>
              <a:off x="143" y="385"/>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7" name="Oval 69"/>
            <p:cNvSpPr>
              <a:spLocks noChangeArrowheads="1"/>
            </p:cNvSpPr>
            <p:nvPr/>
          </p:nvSpPr>
          <p:spPr bwMode="auto">
            <a:xfrm>
              <a:off x="95" y="817"/>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8" name="Oval 70"/>
            <p:cNvSpPr>
              <a:spLocks noChangeArrowheads="1"/>
            </p:cNvSpPr>
            <p:nvPr/>
          </p:nvSpPr>
          <p:spPr bwMode="auto">
            <a:xfrm>
              <a:off x="719" y="145"/>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59" name="Oval 71"/>
            <p:cNvSpPr>
              <a:spLocks noChangeArrowheads="1"/>
            </p:cNvSpPr>
            <p:nvPr/>
          </p:nvSpPr>
          <p:spPr bwMode="auto">
            <a:xfrm>
              <a:off x="239" y="193"/>
              <a:ext cx="240" cy="240"/>
            </a:xfrm>
            <a:prstGeom prst="ellipse">
              <a:avLst/>
            </a:prstGeom>
            <a:noFill/>
            <a:ln w="12700" cap="sq">
              <a:solidFill>
                <a:srgbClr val="00FFCC"/>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grpSp>
      <p:sp>
        <p:nvSpPr>
          <p:cNvPr id="77831" name="Rectangle 72"/>
          <p:cNvSpPr>
            <a:spLocks noChangeArrowheads="1"/>
          </p:cNvSpPr>
          <p:nvPr/>
        </p:nvSpPr>
        <p:spPr bwMode="auto">
          <a:xfrm>
            <a:off x="304800" y="165100"/>
            <a:ext cx="1295400" cy="2921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32" name="Rectangle 73"/>
          <p:cNvSpPr>
            <a:spLocks noChangeArrowheads="1"/>
          </p:cNvSpPr>
          <p:nvPr/>
        </p:nvSpPr>
        <p:spPr bwMode="auto">
          <a:xfrm>
            <a:off x="76200" y="381000"/>
            <a:ext cx="381000" cy="649922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33" name="Rectangle 74"/>
          <p:cNvSpPr>
            <a:spLocks noChangeArrowheads="1"/>
          </p:cNvSpPr>
          <p:nvPr/>
        </p:nvSpPr>
        <p:spPr bwMode="auto">
          <a:xfrm>
            <a:off x="152400" y="1295400"/>
            <a:ext cx="304800" cy="15240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34" name="Rectangle 75"/>
          <p:cNvSpPr>
            <a:spLocks noChangeArrowheads="1"/>
          </p:cNvSpPr>
          <p:nvPr/>
        </p:nvSpPr>
        <p:spPr bwMode="auto">
          <a:xfrm>
            <a:off x="304800" y="1676400"/>
            <a:ext cx="1295400" cy="2921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35" name="Rectangle 76"/>
          <p:cNvSpPr>
            <a:spLocks noChangeArrowheads="1"/>
          </p:cNvSpPr>
          <p:nvPr/>
        </p:nvSpPr>
        <p:spPr bwMode="auto">
          <a:xfrm>
            <a:off x="1524000" y="304800"/>
            <a:ext cx="381000" cy="658653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77836" name="Rectangle 77"/>
          <p:cNvSpPr>
            <a:spLocks noChangeArrowheads="1"/>
          </p:cNvSpPr>
          <p:nvPr/>
        </p:nvSpPr>
        <p:spPr bwMode="auto">
          <a:xfrm>
            <a:off x="1524000" y="1295400"/>
            <a:ext cx="685800" cy="15240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CC99"/>
              </a:solidFill>
              <a:latin typeface="Arial" panose="020B0604020202020204" pitchFamily="34" charset="0"/>
              <a:cs typeface="Arial" panose="020B0604020202020204" pitchFamily="34" charset="0"/>
            </a:endParaRPr>
          </a:p>
        </p:txBody>
      </p:sp>
      <p:sp>
        <p:nvSpPr>
          <p:cNvPr id="180302" name="Rectangle 78"/>
          <p:cNvSpPr>
            <a:spLocks noGrp="1" noChangeArrowheads="1"/>
          </p:cNvSpPr>
          <p:nvPr>
            <p:ph type="dt" sz="half" idx="2"/>
          </p:nvPr>
        </p:nvSpPr>
        <p:spPr bwMode="auto">
          <a:xfrm>
            <a:off x="2559050" y="6470650"/>
            <a:ext cx="1346200" cy="38735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eaLnBrk="1" hangingPunct="1">
              <a:defRPr sz="1400" b="1" i="0">
                <a:solidFill>
                  <a:srgbClr val="FFCC99"/>
                </a:solidFill>
                <a:latin typeface="Times New Roman"/>
                <a:ea typeface="Arial" panose="020B0604020202020204" pitchFamily="34" charset="0"/>
                <a:cs typeface="Arial" panose="020B0604020202020204" pitchFamily="34" charset="0"/>
              </a:defRPr>
            </a:lvl1pPr>
          </a:lstStyle>
          <a:p>
            <a:pPr>
              <a:defRPr/>
            </a:pPr>
            <a:endParaRPr lang="en-US" dirty="0"/>
          </a:p>
        </p:txBody>
      </p:sp>
      <p:sp>
        <p:nvSpPr>
          <p:cNvPr id="180303" name="Rectangle 79"/>
          <p:cNvSpPr>
            <a:spLocks noGrp="1" noChangeArrowheads="1"/>
          </p:cNvSpPr>
          <p:nvPr>
            <p:ph type="ftr" sz="quarter" idx="3"/>
          </p:nvPr>
        </p:nvSpPr>
        <p:spPr bwMode="auto">
          <a:xfrm>
            <a:off x="3984625" y="6477000"/>
            <a:ext cx="3540125" cy="379413"/>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eaLnBrk="1" hangingPunct="1">
              <a:defRPr sz="1400" b="1" i="0">
                <a:solidFill>
                  <a:srgbClr val="FFCC99"/>
                </a:solidFill>
                <a:latin typeface="Times New Roman"/>
                <a:ea typeface="Arial" panose="020B0604020202020204" pitchFamily="34" charset="0"/>
                <a:cs typeface="Arial" panose="020B0604020202020204" pitchFamily="34" charset="0"/>
              </a:defRPr>
            </a:lvl1pPr>
          </a:lstStyle>
          <a:p>
            <a:pPr>
              <a:defRPr/>
            </a:pPr>
            <a:endParaRPr lang="en-US" dirty="0"/>
          </a:p>
        </p:txBody>
      </p:sp>
      <p:sp>
        <p:nvSpPr>
          <p:cNvPr id="180304" name="Rectangle 80"/>
          <p:cNvSpPr>
            <a:spLocks noGrp="1" noChangeArrowheads="1"/>
          </p:cNvSpPr>
          <p:nvPr>
            <p:ph type="sldNum" sz="quarter" idx="4"/>
          </p:nvPr>
        </p:nvSpPr>
        <p:spPr bwMode="auto">
          <a:xfrm>
            <a:off x="7572375" y="6477000"/>
            <a:ext cx="1250950" cy="379413"/>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eaLnBrk="1" hangingPunct="1">
              <a:defRPr sz="1400" b="1" i="0">
                <a:solidFill>
                  <a:srgbClr val="FFCC99"/>
                </a:solidFill>
                <a:latin typeface="Times New Roman" charset="0"/>
                <a:cs typeface="Arial" panose="020B0604020202020204" pitchFamily="34" charset="0"/>
              </a:defRPr>
            </a:lvl1pPr>
          </a:lstStyle>
          <a:p>
            <a:pPr>
              <a:defRPr/>
            </a:pPr>
            <a:fld id="{26D9E254-4A09-B64F-8B8D-3769110E95B0}" type="slidenum">
              <a:rPr lang="en-US" smtClean="0"/>
              <a:pPr>
                <a:defRPr/>
              </a:pPr>
              <a:t>‹#›</a:t>
            </a:fld>
            <a:endParaRPr lang="en-US" dirty="0"/>
          </a:p>
        </p:txBody>
      </p:sp>
      <p:sp>
        <p:nvSpPr>
          <p:cNvPr id="77840" name="Rectangle 81"/>
          <p:cNvSpPr>
            <a:spLocks noChangeArrowheads="1"/>
          </p:cNvSpPr>
          <p:nvPr/>
        </p:nvSpPr>
        <p:spPr bwMode="auto">
          <a:xfrm>
            <a:off x="2286000" y="6029325"/>
            <a:ext cx="222250" cy="827088"/>
          </a:xfrm>
          <a:prstGeom prst="rect">
            <a:avLst/>
          </a:prstGeom>
          <a:solidFill>
            <a:srgbClr val="B2B2B2">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kumimoji="1" lang="en-US" sz="2400" b="1" i="0" dirty="0">
              <a:solidFill>
                <a:srgbClr val="FFCC99"/>
              </a:solidFill>
              <a:latin typeface="Times New Roman" charset="0"/>
              <a:cs typeface="Arial" panose="020B0604020202020204" pitchFamily="34" charset="0"/>
            </a:endParaRPr>
          </a:p>
        </p:txBody>
      </p:sp>
      <p:sp>
        <p:nvSpPr>
          <p:cNvPr id="77841" name="Rectangle 51"/>
          <p:cNvSpPr>
            <a:spLocks noGrp="1" noChangeArrowheads="1"/>
          </p:cNvSpPr>
          <p:nvPr>
            <p:ph type="body" idx="1"/>
          </p:nvPr>
        </p:nvSpPr>
        <p:spPr bwMode="auto">
          <a:xfrm>
            <a:off x="2014538" y="2286000"/>
            <a:ext cx="6672262" cy="388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7842" name="Rectangle 52"/>
          <p:cNvSpPr>
            <a:spLocks noGrp="1" noChangeArrowheads="1"/>
          </p:cNvSpPr>
          <p:nvPr>
            <p:ph type="title"/>
          </p:nvPr>
        </p:nvSpPr>
        <p:spPr bwMode="auto">
          <a:xfrm>
            <a:off x="1692275" y="381000"/>
            <a:ext cx="737552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931523551"/>
      </p:ext>
    </p:extLst>
  </p:cSld>
  <p:clrMap bg1="dk2" tx1="lt1" bg2="dk1" tx2="lt2" accent1="accent1" accent2="accent2" accent3="accent3" accent4="accent4" accent5="accent5" accent6="accent6" hlink="hlink" folHlink="folHlink"/>
  <p:sldLayoutIdLst>
    <p:sldLayoutId id="2147486703" r:id="rId1"/>
    <p:sldLayoutId id="2147486704" r:id="rId2"/>
    <p:sldLayoutId id="2147486705" r:id="rId3"/>
    <p:sldLayoutId id="2147486706" r:id="rId4"/>
    <p:sldLayoutId id="2147486707" r:id="rId5"/>
    <p:sldLayoutId id="2147486708" r:id="rId6"/>
    <p:sldLayoutId id="2147486709" r:id="rId7"/>
    <p:sldLayoutId id="2147486710" r:id="rId8"/>
    <p:sldLayoutId id="2147486711" r:id="rId9"/>
    <p:sldLayoutId id="2147486712" r:id="rId10"/>
    <p:sldLayoutId id="2147486713" r:id="rId11"/>
  </p:sldLayoutIdLst>
  <p:transition>
    <p:cut/>
  </p:transition>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ヒラギノ角ゴ Pro W3"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ヒラギノ角ゴ Pro W3" charset="-128"/>
          <a:cs typeface="Arial" charset="0"/>
        </a:defRPr>
      </a:lvl2pPr>
      <a:lvl3pPr algn="l" rtl="0" eaLnBrk="0" fontAlgn="base" hangingPunct="0">
        <a:spcBef>
          <a:spcPct val="0"/>
        </a:spcBef>
        <a:spcAft>
          <a:spcPct val="0"/>
        </a:spcAft>
        <a:defRPr sz="4400">
          <a:solidFill>
            <a:schemeClr val="tx2"/>
          </a:solidFill>
          <a:latin typeface="Arial" charset="0"/>
          <a:ea typeface="ヒラギノ角ゴ Pro W3" charset="-128"/>
          <a:cs typeface="Arial" charset="0"/>
        </a:defRPr>
      </a:lvl3pPr>
      <a:lvl4pPr algn="l" rtl="0" eaLnBrk="0" fontAlgn="base" hangingPunct="0">
        <a:spcBef>
          <a:spcPct val="0"/>
        </a:spcBef>
        <a:spcAft>
          <a:spcPct val="0"/>
        </a:spcAft>
        <a:defRPr sz="4400">
          <a:solidFill>
            <a:schemeClr val="tx2"/>
          </a:solidFill>
          <a:latin typeface="Arial" charset="0"/>
          <a:ea typeface="ヒラギノ角ゴ Pro W3" charset="-128"/>
          <a:cs typeface="Arial" charset="0"/>
        </a:defRPr>
      </a:lvl4pPr>
      <a:lvl5pPr algn="l" rtl="0" eaLnBrk="0" fontAlgn="base" hangingPunct="0">
        <a:spcBef>
          <a:spcPct val="0"/>
        </a:spcBef>
        <a:spcAft>
          <a:spcPct val="0"/>
        </a:spcAft>
        <a:defRPr sz="4400">
          <a:solidFill>
            <a:schemeClr val="tx2"/>
          </a:solidFill>
          <a:latin typeface="Arial" charset="0"/>
          <a:ea typeface="ヒラギノ角ゴ Pro W3" charset="-128"/>
          <a:cs typeface="Arial" charset="0"/>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rgbClr val="00FFCC"/>
        </a:buClr>
        <a:buSzPct val="70000"/>
        <a:buFont typeface="Wingdings" charset="0"/>
        <a:buChar char="u"/>
        <a:defRPr sz="3200" b="1" i="0">
          <a:solidFill>
            <a:srgbClr val="000000"/>
          </a:solidFill>
          <a:latin typeface="Arial" panose="020B0604020202020204" pitchFamily="34" charset="0"/>
          <a:ea typeface="ヒラギノ角ゴ Pro W3" charset="-128"/>
          <a:cs typeface="Arial" panose="020B0604020202020204" pitchFamily="34" charset="0"/>
        </a:defRPr>
      </a:lvl1pPr>
      <a:lvl2pPr marL="742950" indent="-285750" algn="l" rtl="0" eaLnBrk="0" fontAlgn="base" hangingPunct="0">
        <a:spcBef>
          <a:spcPct val="20000"/>
        </a:spcBef>
        <a:spcAft>
          <a:spcPct val="0"/>
        </a:spcAft>
        <a:buClr>
          <a:srgbClr val="00FFCC"/>
        </a:buClr>
        <a:buChar char="–"/>
        <a:defRPr sz="2800" b="1" i="0">
          <a:solidFill>
            <a:srgbClr val="000000"/>
          </a:solidFill>
          <a:latin typeface="Arial" panose="020B0604020202020204" pitchFamily="34" charset="0"/>
          <a:ea typeface="ヒラギノ角ゴ Pro W3" charset="-128"/>
          <a:cs typeface="Arial" panose="020B0604020202020204" pitchFamily="34" charset="0"/>
        </a:defRPr>
      </a:lvl2pPr>
      <a:lvl3pPr marL="1143000" indent="-228600" algn="l" rtl="0" eaLnBrk="0" fontAlgn="base" hangingPunct="0">
        <a:spcBef>
          <a:spcPct val="20000"/>
        </a:spcBef>
        <a:spcAft>
          <a:spcPct val="0"/>
        </a:spcAft>
        <a:buClr>
          <a:srgbClr val="00FFCC"/>
        </a:buClr>
        <a:buSzPct val="65000"/>
        <a:buFont typeface="Wingdings" charset="0"/>
        <a:buChar char="t"/>
        <a:defRPr sz="2400" b="1" i="0">
          <a:solidFill>
            <a:srgbClr val="000000"/>
          </a:solidFill>
          <a:latin typeface="Arial" panose="020B0604020202020204" pitchFamily="34" charset="0"/>
          <a:ea typeface="ヒラギノ角ゴ Pro W3" charset="-128"/>
          <a:cs typeface="Arial" panose="020B0604020202020204" pitchFamily="34" charset="0"/>
        </a:defRPr>
      </a:lvl3pPr>
      <a:lvl4pPr marL="1600200" indent="-228600" algn="l" rtl="0" eaLnBrk="0" fontAlgn="base" hangingPunct="0">
        <a:spcBef>
          <a:spcPct val="20000"/>
        </a:spcBef>
        <a:spcAft>
          <a:spcPct val="0"/>
        </a:spcAft>
        <a:buClr>
          <a:srgbClr val="00FFCC"/>
        </a:buClr>
        <a:buChar char="–"/>
        <a:defRPr sz="2000" b="1" i="0">
          <a:solidFill>
            <a:srgbClr val="000000"/>
          </a:solidFill>
          <a:latin typeface="Arial" panose="020B0604020202020204" pitchFamily="34" charset="0"/>
          <a:ea typeface="ヒラギノ角ゴ Pro W3" charset="-128"/>
          <a:cs typeface="Arial" panose="020B0604020202020204" pitchFamily="34" charset="0"/>
        </a:defRPr>
      </a:lvl4pPr>
      <a:lvl5pPr marL="2057400" indent="-228600" algn="l" rtl="0" eaLnBrk="0" fontAlgn="base" hangingPunct="0">
        <a:spcBef>
          <a:spcPct val="20000"/>
        </a:spcBef>
        <a:spcAft>
          <a:spcPct val="0"/>
        </a:spcAft>
        <a:buClr>
          <a:srgbClr val="00FFCC"/>
        </a:buClr>
        <a:buChar char="•"/>
        <a:defRPr sz="2000" b="1" i="0">
          <a:solidFill>
            <a:srgbClr val="000000"/>
          </a:solidFill>
          <a:latin typeface="Arial" panose="020B0604020202020204" pitchFamily="34" charset="0"/>
          <a:ea typeface="ヒラギノ角ゴ Pro W3" charset="-128"/>
          <a:cs typeface="Arial" panose="020B0604020202020204" pitchFamily="34" charset="0"/>
        </a:defRPr>
      </a:lvl5pPr>
      <a:lvl6pPr marL="2514600" indent="-228600" algn="l" rtl="0" fontAlgn="base">
        <a:spcBef>
          <a:spcPct val="20000"/>
        </a:spcBef>
        <a:spcAft>
          <a:spcPct val="0"/>
        </a:spcAft>
        <a:buClr>
          <a:srgbClr val="00FFCC"/>
        </a:buClr>
        <a:buChar char="•"/>
        <a:defRPr sz="2000">
          <a:solidFill>
            <a:schemeClr val="tx1"/>
          </a:solidFill>
          <a:latin typeface="+mn-lt"/>
          <a:ea typeface="ヒラギノ角ゴ Pro W3" charset="-128"/>
        </a:defRPr>
      </a:lvl6pPr>
      <a:lvl7pPr marL="2971800" indent="-228600" algn="l" rtl="0" fontAlgn="base">
        <a:spcBef>
          <a:spcPct val="20000"/>
        </a:spcBef>
        <a:spcAft>
          <a:spcPct val="0"/>
        </a:spcAft>
        <a:buClr>
          <a:srgbClr val="00FFCC"/>
        </a:buClr>
        <a:buChar char="•"/>
        <a:defRPr sz="2000">
          <a:solidFill>
            <a:schemeClr val="tx1"/>
          </a:solidFill>
          <a:latin typeface="+mn-lt"/>
          <a:ea typeface="ヒラギノ角ゴ Pro W3" charset="-128"/>
        </a:defRPr>
      </a:lvl7pPr>
      <a:lvl8pPr marL="3429000" indent="-228600" algn="l" rtl="0" fontAlgn="base">
        <a:spcBef>
          <a:spcPct val="20000"/>
        </a:spcBef>
        <a:spcAft>
          <a:spcPct val="0"/>
        </a:spcAft>
        <a:buClr>
          <a:srgbClr val="00FFCC"/>
        </a:buClr>
        <a:buChar char="•"/>
        <a:defRPr sz="2000">
          <a:solidFill>
            <a:schemeClr val="tx1"/>
          </a:solidFill>
          <a:latin typeface="+mn-lt"/>
          <a:ea typeface="ヒラギノ角ゴ Pro W3" charset="-128"/>
        </a:defRPr>
      </a:lvl8pPr>
      <a:lvl9pPr marL="3886200" indent="-228600" algn="l" rtl="0" fontAlgn="base">
        <a:spcBef>
          <a:spcPct val="20000"/>
        </a:spcBef>
        <a:spcAft>
          <a:spcPct val="0"/>
        </a:spcAft>
        <a:buClr>
          <a:srgbClr val="00FFCC"/>
        </a:buClr>
        <a:buChar char="•"/>
        <a:defRPr sz="2000">
          <a:solidFill>
            <a:schemeClr val="tx1"/>
          </a:solidFill>
          <a:latin typeface="+mn-lt"/>
          <a:ea typeface="ヒラギノ角ゴ Pro W3"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90882" name="Rectangle 2"/>
          <p:cNvSpPr>
            <a:spLocks noGrp="1" noChangeArrowheads="1"/>
          </p:cNvSpPr>
          <p:nvPr>
            <p:ph type="title"/>
          </p:nvPr>
        </p:nvSpPr>
        <p:spPr bwMode="auto">
          <a:xfrm>
            <a:off x="685800" y="609600"/>
            <a:ext cx="8077200" cy="1143000"/>
          </a:xfrm>
          <a:prstGeom prst="rect">
            <a:avLst/>
          </a:prstGeom>
          <a:noFill/>
          <a:ln>
            <a:noFill/>
          </a:ln>
          <a:effectLst>
            <a:outerShdw blurRad="88900" algn="ctr" rotWithShape="0">
              <a:srgbClr val="FFFFFF">
                <a:alpha val="75000"/>
              </a:srgb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74755" name="Rectangle 3"/>
          <p:cNvSpPr>
            <a:spLocks noGrp="1" noChangeArrowheads="1"/>
          </p:cNvSpPr>
          <p:nvPr>
            <p:ph type="body" idx="1"/>
          </p:nvPr>
        </p:nvSpPr>
        <p:spPr bwMode="auto">
          <a:xfrm>
            <a:off x="1905000" y="1981200"/>
            <a:ext cx="6858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90884" name="Rectangle 4"/>
          <p:cNvSpPr>
            <a:spLocks noGrp="1" noChangeArrowheads="1"/>
          </p:cNvSpPr>
          <p:nvPr>
            <p:ph type="dt" sz="half" idx="2"/>
          </p:nvPr>
        </p:nvSpPr>
        <p:spPr bwMode="auto">
          <a:xfrm>
            <a:off x="1524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a:defRPr/>
            </a:pPr>
            <a:endParaRPr lang="en-US">
              <a:latin typeface="Trebuchet MS"/>
            </a:endParaRPr>
          </a:p>
        </p:txBody>
      </p:sp>
      <p:sp>
        <p:nvSpPr>
          <p:cNvPr id="890885" name="Rectangle 5"/>
          <p:cNvSpPr>
            <a:spLocks noGrp="1" noChangeArrowheads="1"/>
          </p:cNvSpPr>
          <p:nvPr>
            <p:ph type="ftr" sz="quarter" idx="3"/>
          </p:nvPr>
        </p:nvSpPr>
        <p:spPr bwMode="auto">
          <a:xfrm>
            <a:off x="3122613"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0"/>
                <a:cs typeface="ＭＳ Ｐゴシック" charset="0"/>
              </a:defRPr>
            </a:lvl1pPr>
          </a:lstStyle>
          <a:p>
            <a:pPr>
              <a:defRPr/>
            </a:pPr>
            <a:endParaRPr lang="en-US">
              <a:solidFill>
                <a:srgbClr val="000000"/>
              </a:solidFill>
              <a:latin typeface="Trebuchet MS"/>
            </a:endParaRPr>
          </a:p>
        </p:txBody>
      </p:sp>
      <p:sp>
        <p:nvSpPr>
          <p:cNvPr id="890886" name="Rectangle 6"/>
          <p:cNvSpPr>
            <a:spLocks noGrp="1" noChangeArrowheads="1"/>
          </p:cNvSpPr>
          <p:nvPr>
            <p:ph type="sldNum" sz="quarter" idx="4"/>
          </p:nvPr>
        </p:nvSpPr>
        <p:spPr bwMode="auto">
          <a:xfrm>
            <a:off x="68580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latin typeface="Trebuchet MS" charset="0"/>
              </a:defRPr>
            </a:lvl1pPr>
          </a:lstStyle>
          <a:p>
            <a:pPr>
              <a:defRPr/>
            </a:pPr>
            <a:fld id="{40C64D3B-6578-E145-82A8-0220CA5BD8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3357365"/>
      </p:ext>
    </p:extLst>
  </p:cSld>
  <p:clrMap bg1="lt1" tx1="dk1" bg2="lt2" tx2="dk2" accent1="accent1" accent2="accent2" accent3="accent3" accent4="accent4" accent5="accent5" accent6="accent6" hlink="hlink" folHlink="folHlink"/>
  <p:sldLayoutIdLst>
    <p:sldLayoutId id="2147486715" r:id="rId1"/>
    <p:sldLayoutId id="2147486716" r:id="rId2"/>
    <p:sldLayoutId id="2147486717" r:id="rId3"/>
    <p:sldLayoutId id="2147486718" r:id="rId4"/>
    <p:sldLayoutId id="2147486719" r:id="rId5"/>
    <p:sldLayoutId id="2147486720" r:id="rId6"/>
    <p:sldLayoutId id="2147486721" r:id="rId7"/>
    <p:sldLayoutId id="2147486722" r:id="rId8"/>
    <p:sldLayoutId id="2147486723" r:id="rId9"/>
    <p:sldLayoutId id="2147486724" r:id="rId10"/>
    <p:sldLayoutId id="2147486725" r:id="rId11"/>
  </p:sldLayoutIdLst>
  <p:transition>
    <p:random/>
  </p:transition>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67333415"/>
      </p:ext>
    </p:extLst>
  </p:cSld>
  <p:clrMap bg1="lt1" tx1="dk1" bg2="lt2" tx2="dk2" accent1="accent1" accent2="accent2" accent3="accent3" accent4="accent4" accent5="accent5" accent6="accent6" hlink="hlink" folHlink="folHlink"/>
  <p:sldLayoutIdLst>
    <p:sldLayoutId id="2147486729" r:id="rId1"/>
    <p:sldLayoutId id="2147486730" r:id="rId2"/>
    <p:sldLayoutId id="2147486731" r:id="rId3"/>
    <p:sldLayoutId id="2147486732" r:id="rId4"/>
    <p:sldLayoutId id="2147486733" r:id="rId5"/>
    <p:sldLayoutId id="2147486734" r:id="rId6"/>
    <p:sldLayoutId id="2147486735" r:id="rId7"/>
    <p:sldLayoutId id="2147486736" r:id="rId8"/>
    <p:sldLayoutId id="2147486737" r:id="rId9"/>
    <p:sldLayoutId id="2147486738" r:id="rId10"/>
    <p:sldLayoutId id="2147486739"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39354" indent="-28437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37471" indent="-22750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2476" indent="-22750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47459" indent="-22750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41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Osaka"/>
                <a:cs typeface="Osaka"/>
              </a:defRPr>
            </a:lvl1pPr>
          </a:lstStyle>
          <a:p>
            <a:pPr>
              <a:defRPr/>
            </a:pPr>
            <a:fld id="{EA02A499-6D56-A945-92C4-F6DBFF92A2E3}" type="slidenum">
              <a:rPr lang="en-US" smtClean="0"/>
              <a:pPr>
                <a:defRPr/>
              </a:pPr>
              <a:t>‹#›</a:t>
            </a:fld>
            <a:endParaRPr lang="en-US" dirty="0"/>
          </a:p>
        </p:txBody>
      </p:sp>
    </p:spTree>
    <p:extLst>
      <p:ext uri="{BB962C8B-B14F-4D97-AF65-F5344CB8AC3E}">
        <p14:creationId xmlns:p14="http://schemas.microsoft.com/office/powerpoint/2010/main" val="1123197526"/>
      </p:ext>
    </p:extLst>
  </p:cSld>
  <p:clrMap bg1="lt1" tx1="dk1" bg2="lt2" tx2="dk2" accent1="accent1" accent2="accent2" accent3="accent3" accent4="accent4" accent5="accent5" accent6="accent6" hlink="hlink" folHlink="folHlink"/>
  <p:sldLayoutIdLst>
    <p:sldLayoutId id="2147486741" r:id="rId1"/>
    <p:sldLayoutId id="2147486742" r:id="rId2"/>
    <p:sldLayoutId id="2147486743" r:id="rId3"/>
    <p:sldLayoutId id="2147486744" r:id="rId4"/>
    <p:sldLayoutId id="2147486745" r:id="rId5"/>
    <p:sldLayoutId id="2147486746" r:id="rId6"/>
    <p:sldLayoutId id="2147486747" r:id="rId7"/>
    <p:sldLayoutId id="2147486748" r:id="rId8"/>
    <p:sldLayoutId id="2147486749" r:id="rId9"/>
    <p:sldLayoutId id="2147486750" r:id="rId10"/>
    <p:sldLayoutId id="214748675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p:titleStyle>
    <p:bodyStyle>
      <a:lvl1pPr marL="341313" indent="-3413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959" indent="-228541" algn="l" rtl="0" eaLnBrk="0" fontAlgn="base" hangingPunct="0">
        <a:spcBef>
          <a:spcPct val="20000"/>
        </a:spcBef>
        <a:spcAft>
          <a:spcPct val="0"/>
        </a:spcAft>
        <a:buChar char="»"/>
        <a:defRPr sz="2000">
          <a:solidFill>
            <a:schemeClr val="tx1"/>
          </a:solidFill>
          <a:latin typeface="+mn-lt"/>
          <a:ea typeface="+mn-ea"/>
          <a:cs typeface="+mn-cs"/>
        </a:defRPr>
      </a:lvl6pPr>
      <a:lvl7pPr marL="2971040" indent="-228541" algn="l" rtl="0" eaLnBrk="0" fontAlgn="base" hangingPunct="0">
        <a:spcBef>
          <a:spcPct val="20000"/>
        </a:spcBef>
        <a:spcAft>
          <a:spcPct val="0"/>
        </a:spcAft>
        <a:buChar char="»"/>
        <a:defRPr sz="2000">
          <a:solidFill>
            <a:schemeClr val="tx1"/>
          </a:solidFill>
          <a:latin typeface="+mn-lt"/>
          <a:ea typeface="+mn-ea"/>
          <a:cs typeface="+mn-cs"/>
        </a:defRPr>
      </a:lvl7pPr>
      <a:lvl8pPr marL="3428124" indent="-228541" algn="l" rtl="0" eaLnBrk="0" fontAlgn="base" hangingPunct="0">
        <a:spcBef>
          <a:spcPct val="20000"/>
        </a:spcBef>
        <a:spcAft>
          <a:spcPct val="0"/>
        </a:spcAft>
        <a:buChar char="»"/>
        <a:defRPr sz="2000">
          <a:solidFill>
            <a:schemeClr val="tx1"/>
          </a:solidFill>
          <a:latin typeface="+mn-lt"/>
          <a:ea typeface="+mn-ea"/>
          <a:cs typeface="+mn-cs"/>
        </a:defRPr>
      </a:lvl8pPr>
      <a:lvl9pPr marL="3885205" indent="-228541"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38100" y="6096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38100" y="19812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Osaka" pitchFamily="-112" charset="-128"/>
                <a:cs typeface="Osaka" pitchFamily="-112" charset="-128"/>
              </a:defRPr>
            </a:lvl1pPr>
          </a:lstStyle>
          <a:p>
            <a:pPr>
              <a:defRPr/>
            </a:pPr>
            <a:endParaRPr lang="en-US" dirty="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Osaka" pitchFamily="-112" charset="-128"/>
                <a:cs typeface="Osaka" pitchFamily="-112" charset="-128"/>
              </a:defRPr>
            </a:lvl1pPr>
          </a:lstStyle>
          <a:p>
            <a:pPr>
              <a:defRPr/>
            </a:pPr>
            <a:endParaRPr lang="en-US" dirty="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ea typeface="Osaka" charset="0"/>
                <a:cs typeface="Osaka" charset="0"/>
              </a:defRPr>
            </a:lvl1pPr>
          </a:lstStyle>
          <a:p>
            <a:pPr>
              <a:defRPr/>
            </a:pPr>
            <a:fld id="{AEE57982-BBF2-F84D-8CE1-65070D9D21C3}" type="slidenum">
              <a:rPr lang="en-US" smtClean="0"/>
              <a:pPr>
                <a:defRPr/>
              </a:pPr>
              <a:t>‹#›</a:t>
            </a:fld>
            <a:endParaRPr lang="en-US" dirty="0"/>
          </a:p>
        </p:txBody>
      </p:sp>
    </p:spTree>
    <p:extLst>
      <p:ext uri="{BB962C8B-B14F-4D97-AF65-F5344CB8AC3E}">
        <p14:creationId xmlns:p14="http://schemas.microsoft.com/office/powerpoint/2010/main" val="863074992"/>
      </p:ext>
    </p:extLst>
  </p:cSld>
  <p:clrMap bg1="lt1" tx1="dk1" bg2="lt2" tx2="dk2" accent1="accent1" accent2="accent2" accent3="accent3" accent4="accent4" accent5="accent5" accent6="accent6" hlink="hlink" folHlink="folHlink"/>
  <p:sldLayoutIdLst>
    <p:sldLayoutId id="2147486753" r:id="rId1"/>
    <p:sldLayoutId id="2147486754" r:id="rId2"/>
    <p:sldLayoutId id="2147486755" r:id="rId3"/>
    <p:sldLayoutId id="2147486756" r:id="rId4"/>
    <p:sldLayoutId id="2147486757" r:id="rId5"/>
    <p:sldLayoutId id="2147486758" r:id="rId6"/>
    <p:sldLayoutId id="2147486759" r:id="rId7"/>
    <p:sldLayoutId id="2147486760" r:id="rId8"/>
    <p:sldLayoutId id="2147486761" r:id="rId9"/>
    <p:sldLayoutId id="2147486762" r:id="rId10"/>
    <p:sldLayoutId id="214748676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Osaka" pitchFamily="-112" charset="-128"/>
        </a:defRPr>
      </a:lvl1pPr>
      <a:lvl2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2pPr>
      <a:lvl3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3pPr>
      <a:lvl4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4pPr>
      <a:lvl5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5pPr>
      <a:lvl6pPr marL="457200" algn="ctr" rtl="0" fontAlgn="base">
        <a:spcBef>
          <a:spcPct val="0"/>
        </a:spcBef>
        <a:spcAft>
          <a:spcPct val="0"/>
        </a:spcAft>
        <a:defRPr sz="4400">
          <a:solidFill>
            <a:schemeClr val="tx2"/>
          </a:solidFill>
          <a:latin typeface="Arial" pitchFamily="34" charset="0"/>
          <a:ea typeface="Osaka" charset="-128"/>
        </a:defRPr>
      </a:lvl6pPr>
      <a:lvl7pPr marL="914400" algn="ctr" rtl="0" fontAlgn="base">
        <a:spcBef>
          <a:spcPct val="0"/>
        </a:spcBef>
        <a:spcAft>
          <a:spcPct val="0"/>
        </a:spcAft>
        <a:defRPr sz="4400">
          <a:solidFill>
            <a:schemeClr val="tx2"/>
          </a:solidFill>
          <a:latin typeface="Arial" pitchFamily="34" charset="0"/>
          <a:ea typeface="Osaka" charset="-128"/>
        </a:defRPr>
      </a:lvl7pPr>
      <a:lvl8pPr marL="1371600" algn="ctr" rtl="0" fontAlgn="base">
        <a:spcBef>
          <a:spcPct val="0"/>
        </a:spcBef>
        <a:spcAft>
          <a:spcPct val="0"/>
        </a:spcAft>
        <a:defRPr sz="4400">
          <a:solidFill>
            <a:schemeClr val="tx2"/>
          </a:solidFill>
          <a:latin typeface="Arial" pitchFamily="34" charset="0"/>
          <a:ea typeface="Osaka" charset="-128"/>
        </a:defRPr>
      </a:lvl8pPr>
      <a:lvl9pPr marL="1828800" algn="ctr" rtl="0" fontAlgn="base">
        <a:spcBef>
          <a:spcPct val="0"/>
        </a:spcBef>
        <a:spcAft>
          <a:spcPct val="0"/>
        </a:spcAft>
        <a:defRPr sz="4400">
          <a:solidFill>
            <a:schemeClr val="tx2"/>
          </a:solidFill>
          <a:latin typeface="Arial" pitchFamily="34" charset="0"/>
          <a:ea typeface="Osaka"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Osaka"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Osaka" pitchFamily="-112"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Osaka"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Osaka" pitchFamily="-112"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Osaka" pitchFamily="-112"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669925" y="381000"/>
            <a:ext cx="851058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638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b="1" i="0">
                <a:solidFill>
                  <a:schemeClr val="tx2"/>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1638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b="1" i="0">
                <a:solidFill>
                  <a:schemeClr val="tx2"/>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1639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b="1" i="0">
                <a:solidFill>
                  <a:schemeClr val="tx2"/>
                </a:solidFill>
                <a:latin typeface="Arial" panose="020B0604020202020204" pitchFamily="34" charset="0"/>
              </a:defRPr>
            </a:lvl1pPr>
          </a:lstStyle>
          <a:p>
            <a:pPr>
              <a:defRPr/>
            </a:pPr>
            <a:fld id="{BAC142C6-281E-484E-BADF-DD5466C56E09}" type="slidenum">
              <a:rPr lang="en-US" smtClean="0"/>
              <a:pPr>
                <a:defRPr/>
              </a:pPr>
              <a:t>‹#›</a:t>
            </a:fld>
            <a:endParaRPr lang="en-US" dirty="0"/>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665163" y="1766888"/>
            <a:ext cx="8507412"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84026656"/>
      </p:ext>
    </p:extLst>
  </p:cSld>
  <p:clrMap bg1="lt1" tx1="dk1" bg2="lt2" tx2="dk2" accent1="accent1" accent2="accent2" accent3="accent3" accent4="accent4" accent5="accent5" accent6="accent6" hlink="hlink" folHlink="folHlink"/>
  <p:sldLayoutIdLst>
    <p:sldLayoutId id="2147486765" r:id="rId1"/>
    <p:sldLayoutId id="2147486766" r:id="rId2"/>
    <p:sldLayoutId id="2147486767" r:id="rId3"/>
    <p:sldLayoutId id="2147486768" r:id="rId4"/>
    <p:sldLayoutId id="2147486769" r:id="rId5"/>
    <p:sldLayoutId id="2147486770" r:id="rId6"/>
    <p:sldLayoutId id="2147486771" r:id="rId7"/>
    <p:sldLayoutId id="2147486772" r:id="rId8"/>
    <p:sldLayoutId id="2147486773" r:id="rId9"/>
    <p:sldLayoutId id="2147486774" r:id="rId10"/>
    <p:sldLayoutId id="2147486775" r:id="rId11"/>
    <p:sldLayoutId id="2147486776"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pitchFamily="18" charset="0"/>
        </a:defRPr>
      </a:lvl6pPr>
      <a:lvl7pPr marL="914400" algn="l" rtl="0" fontAlgn="base">
        <a:spcBef>
          <a:spcPct val="0"/>
        </a:spcBef>
        <a:spcAft>
          <a:spcPct val="0"/>
        </a:spcAft>
        <a:defRPr sz="4400">
          <a:solidFill>
            <a:schemeClr val="tx2"/>
          </a:solidFill>
          <a:latin typeface="Times New Roman" pitchFamily="18" charset="0"/>
        </a:defRPr>
      </a:lvl7pPr>
      <a:lvl8pPr marL="1371600" algn="l" rtl="0" fontAlgn="base">
        <a:spcBef>
          <a:spcPct val="0"/>
        </a:spcBef>
        <a:spcAft>
          <a:spcPct val="0"/>
        </a:spcAft>
        <a:defRPr sz="4400">
          <a:solidFill>
            <a:schemeClr val="tx2"/>
          </a:solidFill>
          <a:latin typeface="Times New Roman" pitchFamily="18" charset="0"/>
        </a:defRPr>
      </a:lvl8pPr>
      <a:lvl9pPr marL="1828800" algn="l"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Blip>
          <a:blip r:embed="rId17"/>
        </a:buBlip>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6pPr>
      <a:lvl7pPr marL="29718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7pPr>
      <a:lvl8pPr marL="34290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8pPr>
      <a:lvl9pPr marL="38862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178" name="Group 2">
            <a:extLst>
              <a:ext uri="{FF2B5EF4-FFF2-40B4-BE49-F238E27FC236}">
                <a16:creationId xmlns:a16="http://schemas.microsoft.com/office/drawing/2014/main" id="{DE26DD2D-4A00-A14E-B4AE-E708ACB0369B}"/>
              </a:ext>
            </a:extLst>
          </p:cNvPr>
          <p:cNvGrpSpPr>
            <a:grpSpLocks/>
          </p:cNvGrpSpPr>
          <p:nvPr/>
        </p:nvGrpSpPr>
        <p:grpSpPr bwMode="auto">
          <a:xfrm>
            <a:off x="0" y="0"/>
            <a:ext cx="7242175" cy="1981200"/>
            <a:chOff x="0" y="0"/>
            <a:chExt cx="4562" cy="1248"/>
          </a:xfrm>
        </p:grpSpPr>
        <p:sp>
          <p:nvSpPr>
            <p:cNvPr id="28675" name="Freeform 3">
              <a:extLst>
                <a:ext uri="{FF2B5EF4-FFF2-40B4-BE49-F238E27FC236}">
                  <a16:creationId xmlns:a16="http://schemas.microsoft.com/office/drawing/2014/main" id="{6F7D64D1-3144-8D47-83D0-3F021BFA0609}"/>
                </a:ext>
              </a:extLst>
            </p:cNvPr>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50185" name="Freeform 4">
              <a:extLst>
                <a:ext uri="{FF2B5EF4-FFF2-40B4-BE49-F238E27FC236}">
                  <a16:creationId xmlns:a16="http://schemas.microsoft.com/office/drawing/2014/main" id="{59E6088F-1B5B-4C46-A419-3BF4CDA3F1EE}"/>
                </a:ext>
              </a:extLst>
            </p:cNvPr>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28677" name="Rectangle 5">
            <a:extLst>
              <a:ext uri="{FF2B5EF4-FFF2-40B4-BE49-F238E27FC236}">
                <a16:creationId xmlns:a16="http://schemas.microsoft.com/office/drawing/2014/main" id="{15B5AE43-6C9D-6245-85A1-C20C10040B09}"/>
              </a:ext>
            </a:extLst>
          </p:cNvPr>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678" name="Rectangle 6">
            <a:extLst>
              <a:ext uri="{FF2B5EF4-FFF2-40B4-BE49-F238E27FC236}">
                <a16:creationId xmlns:a16="http://schemas.microsoft.com/office/drawing/2014/main" id="{2A7D017D-7CAE-4243-8856-A4C0DB068FCC}"/>
              </a:ext>
            </a:extLst>
          </p:cNvPr>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679" name="Rectangle 7">
            <a:extLst>
              <a:ext uri="{FF2B5EF4-FFF2-40B4-BE49-F238E27FC236}">
                <a16:creationId xmlns:a16="http://schemas.microsoft.com/office/drawing/2014/main" id="{B3F338E5-B7E6-6B4C-9798-CF223FD9F349}"/>
              </a:ext>
            </a:extLst>
          </p:cNvPr>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ＭＳ Ｐゴシック" charset="-128"/>
                <a:cs typeface="ＭＳ Ｐゴシック" charset="-128"/>
              </a:defRPr>
            </a:lvl1pPr>
          </a:lstStyle>
          <a:p>
            <a:pPr>
              <a:defRPr/>
            </a:pPr>
            <a:endParaRPr lang="en-US"/>
          </a:p>
        </p:txBody>
      </p:sp>
      <p:sp>
        <p:nvSpPr>
          <p:cNvPr id="28680" name="Rectangle 8">
            <a:extLst>
              <a:ext uri="{FF2B5EF4-FFF2-40B4-BE49-F238E27FC236}">
                <a16:creationId xmlns:a16="http://schemas.microsoft.com/office/drawing/2014/main" id="{EB0183E9-1403-AF48-AD76-C0D9C7E376B2}"/>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ＭＳ Ｐゴシック" charset="-128"/>
                <a:cs typeface="ＭＳ Ｐゴシック" charset="-128"/>
              </a:defRPr>
            </a:lvl1pPr>
          </a:lstStyle>
          <a:p>
            <a:pPr>
              <a:defRPr/>
            </a:pPr>
            <a:endParaRPr lang="en-US"/>
          </a:p>
        </p:txBody>
      </p:sp>
      <p:sp>
        <p:nvSpPr>
          <p:cNvPr id="28681" name="Rectangle 9">
            <a:extLst>
              <a:ext uri="{FF2B5EF4-FFF2-40B4-BE49-F238E27FC236}">
                <a16:creationId xmlns:a16="http://schemas.microsoft.com/office/drawing/2014/main" id="{8D2BC037-02EC-D44E-8072-02EF9ECA4ABA}"/>
              </a:ext>
            </a:extLst>
          </p:cNvPr>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Tahoma" panose="020B0604030504040204" pitchFamily="34" charset="0"/>
              </a:defRPr>
            </a:lvl1pPr>
          </a:lstStyle>
          <a:p>
            <a:fld id="{B947ED1B-0FA0-E64D-A54C-8CD72CB81C10}" type="slidenum">
              <a:rPr lang="en-US" altLang="en-US"/>
              <a:pPr/>
              <a:t>‹#›</a:t>
            </a:fld>
            <a:endParaRPr lang="en-US" altLang="en-US"/>
          </a:p>
        </p:txBody>
      </p:sp>
    </p:spTree>
    <p:extLst>
      <p:ext uri="{BB962C8B-B14F-4D97-AF65-F5344CB8AC3E}">
        <p14:creationId xmlns:p14="http://schemas.microsoft.com/office/powerpoint/2010/main" val="1409702859"/>
      </p:ext>
    </p:extLst>
  </p:cSld>
  <p:clrMap bg1="dk2" tx1="lt1" bg2="dk1" tx2="lt2" accent1="accent1" accent2="accent2" accent3="accent3" accent4="accent4" accent5="accent5" accent6="accent6" hlink="hlink" folHlink="folHlink"/>
  <p:sldLayoutIdLst>
    <p:sldLayoutId id="2147486778" r:id="rId1"/>
    <p:sldLayoutId id="2147486779" r:id="rId2"/>
    <p:sldLayoutId id="2147486780" r:id="rId3"/>
    <p:sldLayoutId id="2147486781" r:id="rId4"/>
    <p:sldLayoutId id="2147486782" r:id="rId5"/>
    <p:sldLayoutId id="2147486783" r:id="rId6"/>
    <p:sldLayoutId id="2147486784" r:id="rId7"/>
    <p:sldLayoutId id="2147486785" r:id="rId8"/>
    <p:sldLayoutId id="2147486786" r:id="rId9"/>
    <p:sldLayoutId id="2147486787" r:id="rId10"/>
    <p:sldLayoutId id="214748678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hlink"/>
        </a:buClr>
        <a:buFont typeface="Wingdings" charset="2"/>
        <a:buChar char="§"/>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Font typeface="Wingdings" charset="2"/>
        <a:buChar char="§"/>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Font typeface="Wingdings" charset="2"/>
        <a:buChar char="§"/>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Font typeface="Wingdings" charset="2"/>
        <a:buChar char="§"/>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a:extLst>
              <a:ext uri="{FF2B5EF4-FFF2-40B4-BE49-F238E27FC236}">
                <a16:creationId xmlns:a16="http://schemas.microsoft.com/office/drawing/2014/main" id="{C86A1800-A1F0-9B45-85B1-ABE7831C5CAB}"/>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37891" name="Rectangle 3">
            <a:extLst>
              <a:ext uri="{FF2B5EF4-FFF2-40B4-BE49-F238E27FC236}">
                <a16:creationId xmlns:a16="http://schemas.microsoft.com/office/drawing/2014/main" id="{30F05379-D493-5F40-B1E0-6D56B0E989DE}"/>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D5FE49D5-6FF7-1548-8A53-E1744D66D207}"/>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29" name="Rectangle 5">
            <a:extLst>
              <a:ext uri="{FF2B5EF4-FFF2-40B4-BE49-F238E27FC236}">
                <a16:creationId xmlns:a16="http://schemas.microsoft.com/office/drawing/2014/main" id="{4CB78AD3-5E0C-CF4E-8D58-0B588AED124C}"/>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30" name="Rectangle 6">
            <a:extLst>
              <a:ext uri="{FF2B5EF4-FFF2-40B4-BE49-F238E27FC236}">
                <a16:creationId xmlns:a16="http://schemas.microsoft.com/office/drawing/2014/main" id="{6CABC9ED-B7FF-6D4C-952F-C14C7D51EC30}"/>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fld id="{607430D5-F8CA-B14C-9640-4EE0BCFD50CB}" type="slidenum">
              <a:rPr lang="en-US" altLang="en-US" smtClean="0"/>
              <a:pPr/>
              <a:t>‹#›</a:t>
            </a:fld>
            <a:endParaRPr lang="en-US" altLang="en-US" dirty="0"/>
          </a:p>
        </p:txBody>
      </p:sp>
    </p:spTree>
    <p:extLst>
      <p:ext uri="{BB962C8B-B14F-4D97-AF65-F5344CB8AC3E}">
        <p14:creationId xmlns:p14="http://schemas.microsoft.com/office/powerpoint/2010/main" val="1744817964"/>
      </p:ext>
    </p:extLst>
  </p:cSld>
  <p:clrMap bg1="lt1" tx1="dk1" bg2="lt2" tx2="dk2" accent1="accent1" accent2="accent2" accent3="accent3" accent4="accent4" accent5="accent5" accent6="accent6" hlink="hlink" folHlink="folHlink"/>
  <p:sldLayoutIdLst>
    <p:sldLayoutId id="2147486790" r:id="rId1"/>
    <p:sldLayoutId id="2147486791" r:id="rId2"/>
    <p:sldLayoutId id="2147486792" r:id="rId3"/>
    <p:sldLayoutId id="2147486793" r:id="rId4"/>
    <p:sldLayoutId id="2147486794" r:id="rId5"/>
    <p:sldLayoutId id="2147486795" r:id="rId6"/>
    <p:sldLayoutId id="2147486796" r:id="rId7"/>
    <p:sldLayoutId id="2147486797" r:id="rId8"/>
    <p:sldLayoutId id="2147486798" r:id="rId9"/>
    <p:sldLayoutId id="2147486799" r:id="rId10"/>
    <p:sldLayoutId id="214748680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2466" name="Group 2">
            <a:extLst>
              <a:ext uri="{FF2B5EF4-FFF2-40B4-BE49-F238E27FC236}">
                <a16:creationId xmlns:a16="http://schemas.microsoft.com/office/drawing/2014/main" id="{23046D6B-DC88-084B-941B-3A5E0AE1BA16}"/>
              </a:ext>
            </a:extLst>
          </p:cNvPr>
          <p:cNvGrpSpPr>
            <a:grpSpLocks/>
          </p:cNvGrpSpPr>
          <p:nvPr/>
        </p:nvGrpSpPr>
        <p:grpSpPr bwMode="auto">
          <a:xfrm>
            <a:off x="0" y="0"/>
            <a:ext cx="9159875" cy="6870700"/>
            <a:chOff x="0" y="0"/>
            <a:chExt cx="5770" cy="4328"/>
          </a:xfrm>
        </p:grpSpPr>
        <p:sp>
          <p:nvSpPr>
            <p:cNvPr id="62472" name="Rectangle 3">
              <a:extLst>
                <a:ext uri="{FF2B5EF4-FFF2-40B4-BE49-F238E27FC236}">
                  <a16:creationId xmlns:a16="http://schemas.microsoft.com/office/drawing/2014/main" id="{EE1FABD4-0408-D146-97C8-726037ECAFB0}"/>
                </a:ext>
              </a:extLst>
            </p:cNvPr>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b="1" i="0" dirty="0">
                <a:latin typeface="Arial" panose="020B0604020202020204" pitchFamily="34" charset="0"/>
              </a:endParaRPr>
            </a:p>
          </p:txBody>
        </p:sp>
        <p:sp>
          <p:nvSpPr>
            <p:cNvPr id="62473" name="Rectangle 4">
              <a:extLst>
                <a:ext uri="{FF2B5EF4-FFF2-40B4-BE49-F238E27FC236}">
                  <a16:creationId xmlns:a16="http://schemas.microsoft.com/office/drawing/2014/main" id="{C83845F4-C551-4D48-8D34-29EEE5519467}"/>
                </a:ext>
              </a:extLst>
            </p:cNvPr>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b="1" i="0" dirty="0">
                <a:latin typeface="Arial" panose="020B0604020202020204" pitchFamily="34" charset="0"/>
              </a:endParaRPr>
            </a:p>
          </p:txBody>
        </p:sp>
        <p:sp>
          <p:nvSpPr>
            <p:cNvPr id="3077" name="Rectangle 5">
              <a:extLst>
                <a:ext uri="{FF2B5EF4-FFF2-40B4-BE49-F238E27FC236}">
                  <a16:creationId xmlns:a16="http://schemas.microsoft.com/office/drawing/2014/main" id="{A2818E33-AB59-9947-968E-0511260842C2}"/>
                </a:ext>
              </a:extLst>
            </p:cNvPr>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eaLnBrk="1" hangingPunct="1">
                <a:defRPr/>
              </a:pPr>
              <a:endParaRPr kumimoji="1" lang="en-US" sz="1800" b="1" i="0" dirty="0">
                <a:latin typeface="Arial" panose="020B0604020202020204" pitchFamily="34" charset="0"/>
                <a:ea typeface="ＭＳ Ｐゴシック" charset="-128"/>
                <a:cs typeface="ＭＳ Ｐゴシック" charset="-128"/>
              </a:endParaRPr>
            </a:p>
          </p:txBody>
        </p:sp>
        <p:grpSp>
          <p:nvGrpSpPr>
            <p:cNvPr id="62475" name="Group 6">
              <a:extLst>
                <a:ext uri="{FF2B5EF4-FFF2-40B4-BE49-F238E27FC236}">
                  <a16:creationId xmlns:a16="http://schemas.microsoft.com/office/drawing/2014/main" id="{F0EFD885-9797-244D-A47A-3889CC574EC5}"/>
                </a:ext>
              </a:extLst>
            </p:cNvPr>
            <p:cNvGrpSpPr>
              <a:grpSpLocks/>
            </p:cNvGrpSpPr>
            <p:nvPr/>
          </p:nvGrpSpPr>
          <p:grpSpPr bwMode="auto">
            <a:xfrm>
              <a:off x="4944" y="1"/>
              <a:ext cx="816" cy="3974"/>
              <a:chOff x="4944" y="1"/>
              <a:chExt cx="816" cy="3974"/>
            </a:xfrm>
          </p:grpSpPr>
          <p:grpSp>
            <p:nvGrpSpPr>
              <p:cNvPr id="62487" name="Group 7">
                <a:extLst>
                  <a:ext uri="{FF2B5EF4-FFF2-40B4-BE49-F238E27FC236}">
                    <a16:creationId xmlns:a16="http://schemas.microsoft.com/office/drawing/2014/main" id="{7D1F07F5-352A-C84C-AD86-CFFF16B7125D}"/>
                  </a:ext>
                </a:extLst>
              </p:cNvPr>
              <p:cNvGrpSpPr>
                <a:grpSpLocks/>
              </p:cNvGrpSpPr>
              <p:nvPr userDrawn="1"/>
            </p:nvGrpSpPr>
            <p:grpSpPr bwMode="auto">
              <a:xfrm>
                <a:off x="5280" y="1"/>
                <a:ext cx="480" cy="1430"/>
                <a:chOff x="5280" y="1"/>
                <a:chExt cx="480" cy="1430"/>
              </a:xfrm>
            </p:grpSpPr>
            <p:grpSp>
              <p:nvGrpSpPr>
                <p:cNvPr id="62508" name="Group 8">
                  <a:extLst>
                    <a:ext uri="{FF2B5EF4-FFF2-40B4-BE49-F238E27FC236}">
                      <a16:creationId xmlns:a16="http://schemas.microsoft.com/office/drawing/2014/main" id="{9672A04D-CE9B-D844-A6DA-26CC828D18E2}"/>
                    </a:ext>
                  </a:extLst>
                </p:cNvPr>
                <p:cNvGrpSpPr>
                  <a:grpSpLocks/>
                </p:cNvGrpSpPr>
                <p:nvPr userDrawn="1"/>
              </p:nvGrpSpPr>
              <p:grpSpPr bwMode="auto">
                <a:xfrm rot="-5400000">
                  <a:off x="5484" y="0"/>
                  <a:ext cx="174" cy="176"/>
                  <a:chOff x="1657" y="323"/>
                  <a:chExt cx="1691" cy="2560"/>
                </a:xfrm>
              </p:grpSpPr>
              <p:grpSp>
                <p:nvGrpSpPr>
                  <p:cNvPr id="62517" name="Group 9">
                    <a:extLst>
                      <a:ext uri="{FF2B5EF4-FFF2-40B4-BE49-F238E27FC236}">
                        <a16:creationId xmlns:a16="http://schemas.microsoft.com/office/drawing/2014/main" id="{1CEA4596-22CB-6D49-BDE0-3CBA566B3941}"/>
                      </a:ext>
                    </a:extLst>
                  </p:cNvPr>
                  <p:cNvGrpSpPr>
                    <a:grpSpLocks/>
                  </p:cNvGrpSpPr>
                  <p:nvPr/>
                </p:nvGrpSpPr>
                <p:grpSpPr bwMode="auto">
                  <a:xfrm>
                    <a:off x="1657" y="323"/>
                    <a:ext cx="1691" cy="2560"/>
                    <a:chOff x="1657" y="323"/>
                    <a:chExt cx="1691" cy="2560"/>
                  </a:xfrm>
                </p:grpSpPr>
                <p:sp>
                  <p:nvSpPr>
                    <p:cNvPr id="62524" name="Freeform 10">
                      <a:extLst>
                        <a:ext uri="{FF2B5EF4-FFF2-40B4-BE49-F238E27FC236}">
                          <a16:creationId xmlns:a16="http://schemas.microsoft.com/office/drawing/2014/main" id="{FAA4ED8E-32D6-E94C-8E51-EA85D6BB9F20}"/>
                        </a:ext>
                      </a:extLst>
                    </p:cNvPr>
                    <p:cNvSpPr>
                      <a:spLocks/>
                    </p:cNvSpPr>
                    <p:nvPr/>
                  </p:nvSpPr>
                  <p:spPr bwMode="auto">
                    <a:xfrm>
                      <a:off x="2192"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62525" name="Freeform 11">
                      <a:extLst>
                        <a:ext uri="{FF2B5EF4-FFF2-40B4-BE49-F238E27FC236}">
                          <a16:creationId xmlns:a16="http://schemas.microsoft.com/office/drawing/2014/main" id="{27CDF941-F5C3-CC49-B1DA-6CFF2EA058B1}"/>
                        </a:ext>
                      </a:extLst>
                    </p:cNvPr>
                    <p:cNvSpPr>
                      <a:spLocks/>
                    </p:cNvSpPr>
                    <p:nvPr/>
                  </p:nvSpPr>
                  <p:spPr bwMode="auto">
                    <a:xfrm>
                      <a:off x="1696" y="323"/>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sp>
                <p:nvSpPr>
                  <p:cNvPr id="62518" name="Oval 12">
                    <a:extLst>
                      <a:ext uri="{FF2B5EF4-FFF2-40B4-BE49-F238E27FC236}">
                        <a16:creationId xmlns:a16="http://schemas.microsoft.com/office/drawing/2014/main" id="{8C1DB417-0530-704A-AC01-951187A812C5}"/>
                      </a:ext>
                    </a:extLst>
                  </p:cNvPr>
                  <p:cNvSpPr>
                    <a:spLocks noChangeArrowheads="1"/>
                  </p:cNvSpPr>
                  <p:nvPr/>
                </p:nvSpPr>
                <p:spPr bwMode="auto">
                  <a:xfrm>
                    <a:off x="2396" y="1370"/>
                    <a:ext cx="175" cy="247"/>
                  </a:xfrm>
                  <a:prstGeom prst="ellipse">
                    <a:avLst/>
                  </a:prstGeom>
                  <a:solidFill>
                    <a:srgbClr val="E7D6B7"/>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b="1" i="0" dirty="0">
                      <a:latin typeface="Arial" panose="020B0604020202020204" pitchFamily="34" charset="0"/>
                    </a:endParaRPr>
                  </a:p>
                </p:txBody>
              </p:sp>
              <p:sp>
                <p:nvSpPr>
                  <p:cNvPr id="62519" name="Freeform 13">
                    <a:extLst>
                      <a:ext uri="{FF2B5EF4-FFF2-40B4-BE49-F238E27FC236}">
                        <a16:creationId xmlns:a16="http://schemas.microsoft.com/office/drawing/2014/main" id="{2B914E69-5A59-A842-B146-64FE5C979EA1}"/>
                      </a:ext>
                    </a:extLst>
                  </p:cNvPr>
                  <p:cNvSpPr>
                    <a:spLocks/>
                  </p:cNvSpPr>
                  <p:nvPr/>
                </p:nvSpPr>
                <p:spPr bwMode="auto">
                  <a:xfrm>
                    <a:off x="2677" y="687"/>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62520" name="Freeform 14">
                    <a:extLst>
                      <a:ext uri="{FF2B5EF4-FFF2-40B4-BE49-F238E27FC236}">
                        <a16:creationId xmlns:a16="http://schemas.microsoft.com/office/drawing/2014/main" id="{9053CCA6-00A8-624F-BAC8-865CC0B95DF4}"/>
                      </a:ext>
                    </a:extLst>
                  </p:cNvPr>
                  <p:cNvSpPr>
                    <a:spLocks/>
                  </p:cNvSpPr>
                  <p:nvPr/>
                </p:nvSpPr>
                <p:spPr bwMode="auto">
                  <a:xfrm>
                    <a:off x="2745"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62521" name="Freeform 15">
                    <a:extLst>
                      <a:ext uri="{FF2B5EF4-FFF2-40B4-BE49-F238E27FC236}">
                        <a16:creationId xmlns:a16="http://schemas.microsoft.com/office/drawing/2014/main" id="{9C20FFDB-484D-8C4D-A150-173A55F06591}"/>
                      </a:ext>
                    </a:extLst>
                  </p:cNvPr>
                  <p:cNvSpPr>
                    <a:spLocks/>
                  </p:cNvSpPr>
                  <p:nvPr/>
                </p:nvSpPr>
                <p:spPr bwMode="auto">
                  <a:xfrm>
                    <a:off x="2454"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62522" name="Freeform 16">
                    <a:extLst>
                      <a:ext uri="{FF2B5EF4-FFF2-40B4-BE49-F238E27FC236}">
                        <a16:creationId xmlns:a16="http://schemas.microsoft.com/office/drawing/2014/main" id="{B1CEEC04-D8BE-3444-B00D-DB6AB6D93BC0}"/>
                      </a:ext>
                    </a:extLst>
                  </p:cNvPr>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62523" name="Freeform 17">
                    <a:extLst>
                      <a:ext uri="{FF2B5EF4-FFF2-40B4-BE49-F238E27FC236}">
                        <a16:creationId xmlns:a16="http://schemas.microsoft.com/office/drawing/2014/main" id="{62F4753B-19ED-B243-A1F9-2028ECFF9320}"/>
                      </a:ext>
                    </a:extLst>
                  </p:cNvPr>
                  <p:cNvSpPr>
                    <a:spLocks/>
                  </p:cNvSpPr>
                  <p:nvPr/>
                </p:nvSpPr>
                <p:spPr bwMode="auto">
                  <a:xfrm>
                    <a:off x="2094" y="876"/>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pic>
              <p:nvPicPr>
                <p:cNvPr id="62509" name="Picture 18">
                  <a:extLst>
                    <a:ext uri="{FF2B5EF4-FFF2-40B4-BE49-F238E27FC236}">
                      <a16:creationId xmlns:a16="http://schemas.microsoft.com/office/drawing/2014/main" id="{76B50CC7-F986-F344-B786-56B5B768FD05}"/>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0" name="Picture 19">
                  <a:extLst>
                    <a:ext uri="{FF2B5EF4-FFF2-40B4-BE49-F238E27FC236}">
                      <a16:creationId xmlns:a16="http://schemas.microsoft.com/office/drawing/2014/main" id="{1D25BFE3-8FA0-924E-BC37-816C49902915}"/>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1" name="Picture 20">
                  <a:extLst>
                    <a:ext uri="{FF2B5EF4-FFF2-40B4-BE49-F238E27FC236}">
                      <a16:creationId xmlns:a16="http://schemas.microsoft.com/office/drawing/2014/main" id="{DA76748A-DE2F-FC4D-87DE-8DFD21272292}"/>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2" name="Picture 21">
                  <a:extLst>
                    <a:ext uri="{FF2B5EF4-FFF2-40B4-BE49-F238E27FC236}">
                      <a16:creationId xmlns:a16="http://schemas.microsoft.com/office/drawing/2014/main" id="{539AEC8E-BCD7-4F4A-8944-9CE751F5D532}"/>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3" name="Picture 22">
                  <a:extLst>
                    <a:ext uri="{FF2B5EF4-FFF2-40B4-BE49-F238E27FC236}">
                      <a16:creationId xmlns:a16="http://schemas.microsoft.com/office/drawing/2014/main" id="{B8B24593-5EED-1042-B54B-FE2C409E2C5C}"/>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4" name="Picture 23">
                  <a:extLst>
                    <a:ext uri="{FF2B5EF4-FFF2-40B4-BE49-F238E27FC236}">
                      <a16:creationId xmlns:a16="http://schemas.microsoft.com/office/drawing/2014/main" id="{FB093842-7A9E-9A4A-B0DF-93520F2AE9A4}"/>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5" name="Picture 24">
                  <a:extLst>
                    <a:ext uri="{FF2B5EF4-FFF2-40B4-BE49-F238E27FC236}">
                      <a16:creationId xmlns:a16="http://schemas.microsoft.com/office/drawing/2014/main" id="{74037B3F-B466-AF40-B9F9-EACE0ACF8BBA}"/>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16" name="Picture 25">
                  <a:extLst>
                    <a:ext uri="{FF2B5EF4-FFF2-40B4-BE49-F238E27FC236}">
                      <a16:creationId xmlns:a16="http://schemas.microsoft.com/office/drawing/2014/main" id="{28884D54-E9E9-CC48-992B-8371E486736C}"/>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2488" name="Group 26">
                <a:extLst>
                  <a:ext uri="{FF2B5EF4-FFF2-40B4-BE49-F238E27FC236}">
                    <a16:creationId xmlns:a16="http://schemas.microsoft.com/office/drawing/2014/main" id="{0F168BC5-7D62-C147-8611-211933FE20B5}"/>
                  </a:ext>
                </a:extLst>
              </p:cNvPr>
              <p:cNvGrpSpPr>
                <a:grpSpLocks/>
              </p:cNvGrpSpPr>
              <p:nvPr userDrawn="1"/>
            </p:nvGrpSpPr>
            <p:grpSpPr bwMode="auto">
              <a:xfrm>
                <a:off x="4944" y="1008"/>
                <a:ext cx="522" cy="2967"/>
                <a:chOff x="4944" y="1008"/>
                <a:chExt cx="522" cy="2967"/>
              </a:xfrm>
            </p:grpSpPr>
            <p:pic>
              <p:nvPicPr>
                <p:cNvPr id="62489" name="Picture 27">
                  <a:extLst>
                    <a:ext uri="{FF2B5EF4-FFF2-40B4-BE49-F238E27FC236}">
                      <a16:creationId xmlns:a16="http://schemas.microsoft.com/office/drawing/2014/main" id="{B59A658F-BFC0-5A4A-8400-6BB4E8FA9D0D}"/>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0" name="Picture 28">
                  <a:extLst>
                    <a:ext uri="{FF2B5EF4-FFF2-40B4-BE49-F238E27FC236}">
                      <a16:creationId xmlns:a16="http://schemas.microsoft.com/office/drawing/2014/main" id="{DEABDCEC-418C-C74D-BF49-922E63B0994C}"/>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1" name="Picture 29">
                  <a:extLst>
                    <a:ext uri="{FF2B5EF4-FFF2-40B4-BE49-F238E27FC236}">
                      <a16:creationId xmlns:a16="http://schemas.microsoft.com/office/drawing/2014/main" id="{15569929-BB02-1D4A-B26A-0194F31ABAC2}"/>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2" name="Picture 30">
                  <a:extLst>
                    <a:ext uri="{FF2B5EF4-FFF2-40B4-BE49-F238E27FC236}">
                      <a16:creationId xmlns:a16="http://schemas.microsoft.com/office/drawing/2014/main" id="{72450763-11D0-724B-A851-A91535E8DAAC}"/>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3" name="Picture 31">
                  <a:extLst>
                    <a:ext uri="{FF2B5EF4-FFF2-40B4-BE49-F238E27FC236}">
                      <a16:creationId xmlns:a16="http://schemas.microsoft.com/office/drawing/2014/main" id="{13200A90-5342-804D-88AA-5BE106AA86D1}"/>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4" name="Picture 32">
                  <a:extLst>
                    <a:ext uri="{FF2B5EF4-FFF2-40B4-BE49-F238E27FC236}">
                      <a16:creationId xmlns:a16="http://schemas.microsoft.com/office/drawing/2014/main" id="{A4257BF3-20B0-4847-A5BA-16AAD9AD0B61}"/>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5" name="Picture 33">
                  <a:extLst>
                    <a:ext uri="{FF2B5EF4-FFF2-40B4-BE49-F238E27FC236}">
                      <a16:creationId xmlns:a16="http://schemas.microsoft.com/office/drawing/2014/main" id="{D87A2503-2AEB-E741-BD60-66A45DC85D55}"/>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6" name="Picture 34">
                  <a:extLst>
                    <a:ext uri="{FF2B5EF4-FFF2-40B4-BE49-F238E27FC236}">
                      <a16:creationId xmlns:a16="http://schemas.microsoft.com/office/drawing/2014/main" id="{9DC506C7-5DEA-8948-ABAD-8EA4298386DE}"/>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7" name="Picture 35">
                  <a:extLst>
                    <a:ext uri="{FF2B5EF4-FFF2-40B4-BE49-F238E27FC236}">
                      <a16:creationId xmlns:a16="http://schemas.microsoft.com/office/drawing/2014/main" id="{D9D6A757-F3DA-984C-BF19-873570CB6F68}"/>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8" name="Picture 36">
                  <a:extLst>
                    <a:ext uri="{FF2B5EF4-FFF2-40B4-BE49-F238E27FC236}">
                      <a16:creationId xmlns:a16="http://schemas.microsoft.com/office/drawing/2014/main" id="{C1F4AEA2-CF2B-2A46-8744-89049FBA5FC2}"/>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9" name="Picture 37">
                  <a:extLst>
                    <a:ext uri="{FF2B5EF4-FFF2-40B4-BE49-F238E27FC236}">
                      <a16:creationId xmlns:a16="http://schemas.microsoft.com/office/drawing/2014/main" id="{5AFB2176-25B9-5444-9811-B7D3F1E48D49}"/>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0" name="Picture 38">
                  <a:extLst>
                    <a:ext uri="{FF2B5EF4-FFF2-40B4-BE49-F238E27FC236}">
                      <a16:creationId xmlns:a16="http://schemas.microsoft.com/office/drawing/2014/main" id="{74FEB32F-935F-054C-9289-2B8A848C8C44}"/>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1" name="Picture 39">
                  <a:extLst>
                    <a:ext uri="{FF2B5EF4-FFF2-40B4-BE49-F238E27FC236}">
                      <a16:creationId xmlns:a16="http://schemas.microsoft.com/office/drawing/2014/main" id="{0331BDB7-0D7B-DE44-BE4F-E1ABC3C9337B}"/>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2" name="Picture 40">
                  <a:extLst>
                    <a:ext uri="{FF2B5EF4-FFF2-40B4-BE49-F238E27FC236}">
                      <a16:creationId xmlns:a16="http://schemas.microsoft.com/office/drawing/2014/main" id="{E60CD7CC-BA9C-9946-B5B6-32BF37501386}"/>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3" name="Picture 41">
                  <a:extLst>
                    <a:ext uri="{FF2B5EF4-FFF2-40B4-BE49-F238E27FC236}">
                      <a16:creationId xmlns:a16="http://schemas.microsoft.com/office/drawing/2014/main" id="{00BF2D31-F49E-944B-A21A-D63A447FC3B1}"/>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4" name="Picture 42">
                  <a:extLst>
                    <a:ext uri="{FF2B5EF4-FFF2-40B4-BE49-F238E27FC236}">
                      <a16:creationId xmlns:a16="http://schemas.microsoft.com/office/drawing/2014/main" id="{BD3A3724-3AED-034B-BEAC-CA9C6D18FEE3}"/>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5" name="Picture 43">
                  <a:extLst>
                    <a:ext uri="{FF2B5EF4-FFF2-40B4-BE49-F238E27FC236}">
                      <a16:creationId xmlns:a16="http://schemas.microsoft.com/office/drawing/2014/main" id="{A48A5C25-171E-D642-8923-F3D87172ACCA}"/>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6" name="Picture 44">
                  <a:extLst>
                    <a:ext uri="{FF2B5EF4-FFF2-40B4-BE49-F238E27FC236}">
                      <a16:creationId xmlns:a16="http://schemas.microsoft.com/office/drawing/2014/main" id="{BCF3F04E-5766-4C46-9BBE-0F30855242DF}"/>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507" name="Picture 45">
                  <a:extLst>
                    <a:ext uri="{FF2B5EF4-FFF2-40B4-BE49-F238E27FC236}">
                      <a16:creationId xmlns:a16="http://schemas.microsoft.com/office/drawing/2014/main" id="{0BEC8D67-90EB-7047-8193-A1A614FB2E57}"/>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62476" name="Freeform 46">
              <a:extLst>
                <a:ext uri="{FF2B5EF4-FFF2-40B4-BE49-F238E27FC236}">
                  <a16:creationId xmlns:a16="http://schemas.microsoft.com/office/drawing/2014/main" id="{20470AF4-DC8A-7E4E-8DCA-CCE19A784FC1}"/>
                </a:ext>
              </a:extLst>
            </p:cNvPr>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3119" name="Freeform 47">
              <a:extLst>
                <a:ext uri="{FF2B5EF4-FFF2-40B4-BE49-F238E27FC236}">
                  <a16:creationId xmlns:a16="http://schemas.microsoft.com/office/drawing/2014/main" id="{B5661F72-A90F-A247-9164-86655025B25C}"/>
                </a:ext>
              </a:extLst>
            </p:cNvPr>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120" name="Freeform 48">
              <a:extLst>
                <a:ext uri="{FF2B5EF4-FFF2-40B4-BE49-F238E27FC236}">
                  <a16:creationId xmlns:a16="http://schemas.microsoft.com/office/drawing/2014/main" id="{AAED938E-6B1D-6D45-9BDF-6B67A679B1B1}"/>
                </a:ext>
              </a:extLst>
            </p:cNvPr>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2479" name="Freeform 49" descr="kimonopat1">
              <a:extLst>
                <a:ext uri="{FF2B5EF4-FFF2-40B4-BE49-F238E27FC236}">
                  <a16:creationId xmlns:a16="http://schemas.microsoft.com/office/drawing/2014/main" id="{D4898CC8-660A-A642-9A87-0AFD45B0EBDB}"/>
                </a:ext>
              </a:extLst>
            </p:cNvPr>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nchor="ctr"/>
            <a:lstStyle/>
            <a:p>
              <a:endParaRPr lang="en-US" b="1" i="0" dirty="0">
                <a:latin typeface="Arial" panose="020B0604020202020204" pitchFamily="34" charset="0"/>
              </a:endParaRPr>
            </a:p>
          </p:txBody>
        </p:sp>
        <p:sp>
          <p:nvSpPr>
            <p:cNvPr id="62480" name="Freeform 50" descr="kimonopat1">
              <a:extLst>
                <a:ext uri="{FF2B5EF4-FFF2-40B4-BE49-F238E27FC236}">
                  <a16:creationId xmlns:a16="http://schemas.microsoft.com/office/drawing/2014/main" id="{FA5CCBE0-8AA1-514E-8747-DB05BE5287CE}"/>
                </a:ext>
              </a:extLst>
            </p:cNvPr>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nchor="ctr"/>
            <a:lstStyle/>
            <a:p>
              <a:endParaRPr lang="en-US" b="1" i="0" dirty="0">
                <a:latin typeface="Arial" panose="020B0604020202020204" pitchFamily="34" charset="0"/>
              </a:endParaRPr>
            </a:p>
          </p:txBody>
        </p:sp>
        <p:sp>
          <p:nvSpPr>
            <p:cNvPr id="62481" name="Freeform 51">
              <a:extLst>
                <a:ext uri="{FF2B5EF4-FFF2-40B4-BE49-F238E27FC236}">
                  <a16:creationId xmlns:a16="http://schemas.microsoft.com/office/drawing/2014/main" id="{DA70FA27-AE01-AD4A-BF56-4D9F3E8D394A}"/>
                </a:ext>
              </a:extLst>
            </p:cNvPr>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62482" name="Freeform 52">
              <a:extLst>
                <a:ext uri="{FF2B5EF4-FFF2-40B4-BE49-F238E27FC236}">
                  <a16:creationId xmlns:a16="http://schemas.microsoft.com/office/drawing/2014/main" id="{9E6D674E-8347-4642-B917-A5360AF5D476}"/>
                </a:ext>
              </a:extLst>
            </p:cNvPr>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125" name="Freeform 53">
              <a:extLst>
                <a:ext uri="{FF2B5EF4-FFF2-40B4-BE49-F238E27FC236}">
                  <a16:creationId xmlns:a16="http://schemas.microsoft.com/office/drawing/2014/main" id="{DF67A0F5-874F-1044-9E03-07FCD2F8DD02}"/>
                </a:ext>
              </a:extLst>
            </p:cNvPr>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2484" name="Rectangle 54">
              <a:extLst>
                <a:ext uri="{FF2B5EF4-FFF2-40B4-BE49-F238E27FC236}">
                  <a16:creationId xmlns:a16="http://schemas.microsoft.com/office/drawing/2014/main" id="{C4445F48-27EA-A64D-A6B6-5C84B8C240DC}"/>
                </a:ext>
              </a:extLst>
            </p:cNvPr>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kumimoji="1" lang="en-US" altLang="en-US" sz="1800" b="1" i="0" dirty="0">
                <a:latin typeface="Arial" panose="020B0604020202020204" pitchFamily="34" charset="0"/>
              </a:endParaRPr>
            </a:p>
          </p:txBody>
        </p:sp>
        <p:sp>
          <p:nvSpPr>
            <p:cNvPr id="3127" name="Freeform 55">
              <a:extLst>
                <a:ext uri="{FF2B5EF4-FFF2-40B4-BE49-F238E27FC236}">
                  <a16:creationId xmlns:a16="http://schemas.microsoft.com/office/drawing/2014/main" id="{455C5B17-AA25-9344-AC53-7FD9D9A542E9}"/>
                </a:ext>
              </a:extLst>
            </p:cNvPr>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2486" name="AutoShape 56">
              <a:extLst>
                <a:ext uri="{FF2B5EF4-FFF2-40B4-BE49-F238E27FC236}">
                  <a16:creationId xmlns:a16="http://schemas.microsoft.com/office/drawing/2014/main" id="{DC79835F-5E62-4040-9E05-1869B869FEA1}"/>
                </a:ext>
              </a:extLst>
            </p:cNvPr>
            <p:cNvSpPr>
              <a:spLocks noChangeArrowheads="1"/>
            </p:cNvSpPr>
            <p:nvPr/>
          </p:nvSpPr>
          <p:spPr bwMode="hidden">
            <a:xfrm rot="5400000">
              <a:off x="2724" y="2089"/>
              <a:ext cx="4320" cy="142"/>
            </a:xfrm>
            <a:custGeom>
              <a:avLst/>
              <a:gdLst>
                <a:gd name="T0" fmla="*/ 4259 w 21600"/>
                <a:gd name="T1" fmla="*/ 71 h 21600"/>
                <a:gd name="T2" fmla="*/ 2160 w 21600"/>
                <a:gd name="T3" fmla="*/ 142 h 21600"/>
                <a:gd name="T4" fmla="*/ 61 w 21600"/>
                <a:gd name="T5" fmla="*/ 71 h 21600"/>
                <a:gd name="T6" fmla="*/ 216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rot="10800000" vert="eaVert" wrap="none" anchor="ctr"/>
            <a:lstStyle/>
            <a:p>
              <a:endParaRPr lang="en-US" b="1" i="0" dirty="0">
                <a:latin typeface="Arial" panose="020B0604020202020204" pitchFamily="34" charset="0"/>
              </a:endParaRPr>
            </a:p>
          </p:txBody>
        </p:sp>
      </p:grpSp>
      <p:sp>
        <p:nvSpPr>
          <p:cNvPr id="62467" name="Rectangle 57">
            <a:extLst>
              <a:ext uri="{FF2B5EF4-FFF2-40B4-BE49-F238E27FC236}">
                <a16:creationId xmlns:a16="http://schemas.microsoft.com/office/drawing/2014/main" id="{EFD6B754-DDA9-6340-9B50-1E582FFB137F}"/>
              </a:ext>
            </a:extLst>
          </p:cNvPr>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62468" name="Rectangle 58">
            <a:extLst>
              <a:ext uri="{FF2B5EF4-FFF2-40B4-BE49-F238E27FC236}">
                <a16:creationId xmlns:a16="http://schemas.microsoft.com/office/drawing/2014/main" id="{EBC7345F-01D0-3642-B48C-ECBDF7AE4793}"/>
              </a:ext>
            </a:extLst>
          </p:cNvPr>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3131" name="Rectangle 59">
            <a:extLst>
              <a:ext uri="{FF2B5EF4-FFF2-40B4-BE49-F238E27FC236}">
                <a16:creationId xmlns:a16="http://schemas.microsoft.com/office/drawing/2014/main" id="{56340518-F4DF-884D-83B5-BAC6588B4DBC}"/>
              </a:ext>
            </a:extLst>
          </p:cNvPr>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132" name="Rectangle 60">
            <a:extLst>
              <a:ext uri="{FF2B5EF4-FFF2-40B4-BE49-F238E27FC236}">
                <a16:creationId xmlns:a16="http://schemas.microsoft.com/office/drawing/2014/main" id="{51BF8171-5CA1-B740-9AE0-B658D0E10A9D}"/>
              </a:ext>
            </a:extLst>
          </p:cNvPr>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133" name="Rectangle 61">
            <a:extLst>
              <a:ext uri="{FF2B5EF4-FFF2-40B4-BE49-F238E27FC236}">
                <a16:creationId xmlns:a16="http://schemas.microsoft.com/office/drawing/2014/main" id="{7F093ED2-3EEE-3643-901B-2C013F08A9D0}"/>
              </a:ext>
            </a:extLst>
          </p:cNvPr>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latin typeface="Arial" panose="020B0604020202020204" pitchFamily="34" charset="0"/>
              </a:defRPr>
            </a:lvl1pPr>
          </a:lstStyle>
          <a:p>
            <a:fld id="{D4747251-F84E-0B47-AC7B-25278A58A419}" type="slidenum">
              <a:rPr lang="en-US" altLang="en-US" smtClean="0"/>
              <a:pPr/>
              <a:t>‹#›</a:t>
            </a:fld>
            <a:endParaRPr lang="en-US" altLang="en-US" dirty="0"/>
          </a:p>
        </p:txBody>
      </p:sp>
    </p:spTree>
    <p:extLst>
      <p:ext uri="{BB962C8B-B14F-4D97-AF65-F5344CB8AC3E}">
        <p14:creationId xmlns:p14="http://schemas.microsoft.com/office/powerpoint/2010/main" val="2466397226"/>
      </p:ext>
    </p:extLst>
  </p:cSld>
  <p:clrMap bg1="lt1" tx1="dk1" bg2="lt2" tx2="dk2" accent1="accent1" accent2="accent2" accent3="accent3" accent4="accent4" accent5="accent5" accent6="accent6" hlink="hlink" folHlink="folHlink"/>
  <p:sldLayoutIdLst>
    <p:sldLayoutId id="2147486802" r:id="rId1"/>
    <p:sldLayoutId id="2147486803" r:id="rId2"/>
    <p:sldLayoutId id="2147486804" r:id="rId3"/>
    <p:sldLayoutId id="2147486805" r:id="rId4"/>
    <p:sldLayoutId id="2147486806" r:id="rId5"/>
    <p:sldLayoutId id="2147486807" r:id="rId6"/>
    <p:sldLayoutId id="2147486808" r:id="rId7"/>
    <p:sldLayoutId id="2147486809" r:id="rId8"/>
    <p:sldLayoutId id="2147486810" r:id="rId9"/>
    <p:sldLayoutId id="2147486811" r:id="rId10"/>
    <p:sldLayoutId id="2147486812" r:id="rId11"/>
  </p:sldLayoutIdLst>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spcBef>
          <a:spcPct val="0"/>
        </a:spcBef>
        <a:spcAft>
          <a:spcPct val="0"/>
        </a:spcAft>
        <a:defRPr sz="40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0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0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0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000">
          <a:solidFill>
            <a:schemeClr val="tx2"/>
          </a:solidFill>
          <a:latin typeface="Arial" charset="0"/>
        </a:defRPr>
      </a:lvl6pPr>
      <a:lvl7pPr marL="914400" algn="l" rtl="0" fontAlgn="base">
        <a:spcBef>
          <a:spcPct val="0"/>
        </a:spcBef>
        <a:spcAft>
          <a:spcPct val="0"/>
        </a:spcAft>
        <a:defRPr sz="4000">
          <a:solidFill>
            <a:schemeClr val="tx2"/>
          </a:solidFill>
          <a:latin typeface="Arial" charset="0"/>
        </a:defRPr>
      </a:lvl7pPr>
      <a:lvl8pPr marL="1371600" algn="l" rtl="0" fontAlgn="base">
        <a:spcBef>
          <a:spcPct val="0"/>
        </a:spcBef>
        <a:spcAft>
          <a:spcPct val="0"/>
        </a:spcAft>
        <a:defRPr sz="4000">
          <a:solidFill>
            <a:schemeClr val="tx2"/>
          </a:solidFill>
          <a:latin typeface="Arial" charset="0"/>
        </a:defRPr>
      </a:lvl8pPr>
      <a:lvl9pPr marL="1828800" algn="l" rtl="0" fontAlgn="base">
        <a:spcBef>
          <a:spcPct val="0"/>
        </a:spcBef>
        <a:spcAft>
          <a:spcPct val="0"/>
        </a:spcAft>
        <a:defRPr sz="4000">
          <a:solidFill>
            <a:schemeClr val="tx2"/>
          </a:solidFill>
          <a:latin typeface="Arial" charset="0"/>
        </a:defRPr>
      </a:lvl9pPr>
    </p:titleStyle>
    <p:bodyStyle>
      <a:lvl1pPr marL="342900" indent="-342900" algn="l" rtl="0" eaLnBrk="0" fontAlgn="base" hangingPunct="0">
        <a:spcBef>
          <a:spcPct val="20000"/>
        </a:spcBef>
        <a:spcAft>
          <a:spcPct val="0"/>
        </a:spcAft>
        <a:buBlip>
          <a:blip r:embed="rId15"/>
        </a:buBlip>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SzPct val="80000"/>
        <a:buBlip>
          <a:blip r:embed="rId16"/>
        </a:buBlip>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SzPct val="70000"/>
        <a:buBlip>
          <a:blip r:embed="rId17"/>
        </a:buBlip>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8"/>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a:extLst>
              <a:ext uri="{FF2B5EF4-FFF2-40B4-BE49-F238E27FC236}">
                <a16:creationId xmlns:a16="http://schemas.microsoft.com/office/drawing/2014/main" id="{84CA81B5-9FF0-7C48-8102-811C417D508F}"/>
              </a:ext>
            </a:extLst>
          </p:cNvPr>
          <p:cNvGrpSpPr>
            <a:grpSpLocks/>
          </p:cNvGrpSpPr>
          <p:nvPr/>
        </p:nvGrpSpPr>
        <p:grpSpPr bwMode="auto">
          <a:xfrm>
            <a:off x="0" y="0"/>
            <a:ext cx="9144000" cy="6856413"/>
            <a:chOff x="0" y="0"/>
            <a:chExt cx="5760" cy="4319"/>
          </a:xfrm>
        </p:grpSpPr>
        <p:sp>
          <p:nvSpPr>
            <p:cNvPr id="38915" name="Freeform 3">
              <a:extLst>
                <a:ext uri="{FF2B5EF4-FFF2-40B4-BE49-F238E27FC236}">
                  <a16:creationId xmlns:a16="http://schemas.microsoft.com/office/drawing/2014/main" id="{E8129F41-602E-DB4A-A3D3-4997CFF87137}"/>
                </a:ext>
              </a:extLst>
            </p:cNvPr>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16" name="Freeform 4">
              <a:extLst>
                <a:ext uri="{FF2B5EF4-FFF2-40B4-BE49-F238E27FC236}">
                  <a16:creationId xmlns:a16="http://schemas.microsoft.com/office/drawing/2014/main" id="{7D4E2D6E-85FA-E54A-8F7C-0571BF25A7EF}"/>
                </a:ext>
              </a:extLst>
            </p:cNvPr>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17" name="Freeform 5">
              <a:extLst>
                <a:ext uri="{FF2B5EF4-FFF2-40B4-BE49-F238E27FC236}">
                  <a16:creationId xmlns:a16="http://schemas.microsoft.com/office/drawing/2014/main" id="{236237F0-3E8B-E146-92DD-6273FD113CF2}"/>
                </a:ext>
              </a:extLst>
            </p:cNvPr>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35" name="Freeform 6">
              <a:extLst>
                <a:ext uri="{FF2B5EF4-FFF2-40B4-BE49-F238E27FC236}">
                  <a16:creationId xmlns:a16="http://schemas.microsoft.com/office/drawing/2014/main" id="{920D87ED-20EF-5542-A484-D267CCB1EF4C}"/>
                </a:ext>
              </a:extLst>
            </p:cNvPr>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19" name="Freeform 7">
              <a:extLst>
                <a:ext uri="{FF2B5EF4-FFF2-40B4-BE49-F238E27FC236}">
                  <a16:creationId xmlns:a16="http://schemas.microsoft.com/office/drawing/2014/main" id="{87212223-AD0E-EA48-B27F-386CDD973E64}"/>
                </a:ext>
              </a:extLst>
            </p:cNvPr>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37" name="Freeform 8">
              <a:extLst>
                <a:ext uri="{FF2B5EF4-FFF2-40B4-BE49-F238E27FC236}">
                  <a16:creationId xmlns:a16="http://schemas.microsoft.com/office/drawing/2014/main" id="{236EB653-FC2D-7E4B-AEBD-E4AB79871568}"/>
                </a:ext>
              </a:extLst>
            </p:cNvPr>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038" name="Freeform 9">
              <a:extLst>
                <a:ext uri="{FF2B5EF4-FFF2-40B4-BE49-F238E27FC236}">
                  <a16:creationId xmlns:a16="http://schemas.microsoft.com/office/drawing/2014/main" id="{E6B9253B-540B-7F41-995E-5F0C4D932388}"/>
                </a:ext>
              </a:extLst>
            </p:cNvPr>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22" name="Freeform 10">
              <a:extLst>
                <a:ext uri="{FF2B5EF4-FFF2-40B4-BE49-F238E27FC236}">
                  <a16:creationId xmlns:a16="http://schemas.microsoft.com/office/drawing/2014/main" id="{1170A2D0-2960-1443-A7CD-D51B2827A597}"/>
                </a:ext>
              </a:extLst>
            </p:cNvPr>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40" name="Freeform 11">
              <a:extLst>
                <a:ext uri="{FF2B5EF4-FFF2-40B4-BE49-F238E27FC236}">
                  <a16:creationId xmlns:a16="http://schemas.microsoft.com/office/drawing/2014/main" id="{3CE85060-44CE-8946-B46B-0BCA330F1CA1}"/>
                </a:ext>
              </a:extLst>
            </p:cNvPr>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24" name="Freeform 12">
              <a:extLst>
                <a:ext uri="{FF2B5EF4-FFF2-40B4-BE49-F238E27FC236}">
                  <a16:creationId xmlns:a16="http://schemas.microsoft.com/office/drawing/2014/main" id="{A8142CA8-A6D2-FE4E-8E72-956C6B3F733A}"/>
                </a:ext>
              </a:extLst>
            </p:cNvPr>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42" name="Freeform 13">
              <a:extLst>
                <a:ext uri="{FF2B5EF4-FFF2-40B4-BE49-F238E27FC236}">
                  <a16:creationId xmlns:a16="http://schemas.microsoft.com/office/drawing/2014/main" id="{56DECB04-758C-E642-98D6-D68D5C4060BD}"/>
                </a:ext>
              </a:extLst>
            </p:cNvPr>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26" name="Freeform 14">
              <a:extLst>
                <a:ext uri="{FF2B5EF4-FFF2-40B4-BE49-F238E27FC236}">
                  <a16:creationId xmlns:a16="http://schemas.microsoft.com/office/drawing/2014/main" id="{BE6A736D-B67E-044D-B6CB-B592119CECC5}"/>
                </a:ext>
              </a:extLst>
            </p:cNvPr>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44" name="Freeform 15">
              <a:extLst>
                <a:ext uri="{FF2B5EF4-FFF2-40B4-BE49-F238E27FC236}">
                  <a16:creationId xmlns:a16="http://schemas.microsoft.com/office/drawing/2014/main" id="{FCDADBD5-D2E0-F340-A41D-873E64965462}"/>
                </a:ext>
              </a:extLst>
            </p:cNvPr>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28" name="Freeform 16">
              <a:extLst>
                <a:ext uri="{FF2B5EF4-FFF2-40B4-BE49-F238E27FC236}">
                  <a16:creationId xmlns:a16="http://schemas.microsoft.com/office/drawing/2014/main" id="{9E2DA735-F40F-4147-9DA1-8543FB5767C9}"/>
                </a:ext>
              </a:extLst>
            </p:cNvPr>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29" name="Freeform 17">
              <a:extLst>
                <a:ext uri="{FF2B5EF4-FFF2-40B4-BE49-F238E27FC236}">
                  <a16:creationId xmlns:a16="http://schemas.microsoft.com/office/drawing/2014/main" id="{29C1B4AB-DDD9-8640-A74A-ABF4F5ECABEA}"/>
                </a:ext>
              </a:extLst>
            </p:cNvPr>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30" name="Freeform 18">
              <a:extLst>
                <a:ext uri="{FF2B5EF4-FFF2-40B4-BE49-F238E27FC236}">
                  <a16:creationId xmlns:a16="http://schemas.microsoft.com/office/drawing/2014/main" id="{9D03A43D-2D00-D442-92B6-736F1DA59ADD}"/>
                </a:ext>
              </a:extLst>
            </p:cNvPr>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48" name="Freeform 19">
              <a:extLst>
                <a:ext uri="{FF2B5EF4-FFF2-40B4-BE49-F238E27FC236}">
                  <a16:creationId xmlns:a16="http://schemas.microsoft.com/office/drawing/2014/main" id="{244411CC-63F5-7148-9B80-71475F00832A}"/>
                </a:ext>
              </a:extLst>
            </p:cNvPr>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32" name="Freeform 20">
              <a:extLst>
                <a:ext uri="{FF2B5EF4-FFF2-40B4-BE49-F238E27FC236}">
                  <a16:creationId xmlns:a16="http://schemas.microsoft.com/office/drawing/2014/main" id="{B4A03EE9-77BF-734A-9621-401462599D57}"/>
                </a:ext>
              </a:extLst>
            </p:cNvPr>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50" name="Freeform 21">
              <a:extLst>
                <a:ext uri="{FF2B5EF4-FFF2-40B4-BE49-F238E27FC236}">
                  <a16:creationId xmlns:a16="http://schemas.microsoft.com/office/drawing/2014/main" id="{D5B1287B-A67B-6948-90AF-EA86679F0B38}"/>
                </a:ext>
              </a:extLst>
            </p:cNvPr>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34" name="Freeform 22">
              <a:extLst>
                <a:ext uri="{FF2B5EF4-FFF2-40B4-BE49-F238E27FC236}">
                  <a16:creationId xmlns:a16="http://schemas.microsoft.com/office/drawing/2014/main" id="{C73333DB-F149-E746-B287-839C01734246}"/>
                </a:ext>
              </a:extLst>
            </p:cNvPr>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35" name="Freeform 23">
              <a:extLst>
                <a:ext uri="{FF2B5EF4-FFF2-40B4-BE49-F238E27FC236}">
                  <a16:creationId xmlns:a16="http://schemas.microsoft.com/office/drawing/2014/main" id="{CB874BF3-E11C-674F-B55C-ABEE753EECEB}"/>
                </a:ext>
              </a:extLst>
            </p:cNvPr>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36" name="Freeform 24">
              <a:extLst>
                <a:ext uri="{FF2B5EF4-FFF2-40B4-BE49-F238E27FC236}">
                  <a16:creationId xmlns:a16="http://schemas.microsoft.com/office/drawing/2014/main" id="{9A16BC59-3F73-9E44-BD56-E488C2333DFE}"/>
                </a:ext>
              </a:extLst>
            </p:cNvPr>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54" name="Freeform 25">
              <a:extLst>
                <a:ext uri="{FF2B5EF4-FFF2-40B4-BE49-F238E27FC236}">
                  <a16:creationId xmlns:a16="http://schemas.microsoft.com/office/drawing/2014/main" id="{282CE4F1-F351-8647-992E-79B96DFECB93}"/>
                </a:ext>
              </a:extLst>
            </p:cNvPr>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38" name="Freeform 26">
              <a:extLst>
                <a:ext uri="{FF2B5EF4-FFF2-40B4-BE49-F238E27FC236}">
                  <a16:creationId xmlns:a16="http://schemas.microsoft.com/office/drawing/2014/main" id="{86393797-D168-CC49-A3A7-6FE97629594C}"/>
                </a:ext>
              </a:extLst>
            </p:cNvPr>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39" name="Freeform 27">
              <a:extLst>
                <a:ext uri="{FF2B5EF4-FFF2-40B4-BE49-F238E27FC236}">
                  <a16:creationId xmlns:a16="http://schemas.microsoft.com/office/drawing/2014/main" id="{974EB1B0-DAEC-9640-A3B4-918B36FE18CC}"/>
                </a:ext>
              </a:extLst>
            </p:cNvPr>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57" name="Freeform 28">
              <a:extLst>
                <a:ext uri="{FF2B5EF4-FFF2-40B4-BE49-F238E27FC236}">
                  <a16:creationId xmlns:a16="http://schemas.microsoft.com/office/drawing/2014/main" id="{EB396F36-A983-CE46-8DD6-482CC44F5FC4}"/>
                </a:ext>
              </a:extLst>
            </p:cNvPr>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41" name="Freeform 29">
              <a:extLst>
                <a:ext uri="{FF2B5EF4-FFF2-40B4-BE49-F238E27FC236}">
                  <a16:creationId xmlns:a16="http://schemas.microsoft.com/office/drawing/2014/main" id="{E52A69F3-EA43-AB4B-800A-C8A530DAE2EB}"/>
                </a:ext>
              </a:extLst>
            </p:cNvPr>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59" name="Freeform 30">
              <a:extLst>
                <a:ext uri="{FF2B5EF4-FFF2-40B4-BE49-F238E27FC236}">
                  <a16:creationId xmlns:a16="http://schemas.microsoft.com/office/drawing/2014/main" id="{1D3E90A4-1B9C-1446-ADDA-F42CC997F905}"/>
                </a:ext>
              </a:extLst>
            </p:cNvPr>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38943" name="Freeform 31">
              <a:extLst>
                <a:ext uri="{FF2B5EF4-FFF2-40B4-BE49-F238E27FC236}">
                  <a16:creationId xmlns:a16="http://schemas.microsoft.com/office/drawing/2014/main" id="{6FEC25B4-8F4F-7B40-B8DC-6B3464C2B2E3}"/>
                </a:ext>
              </a:extLst>
            </p:cNvPr>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44" name="Freeform 32">
              <a:extLst>
                <a:ext uri="{FF2B5EF4-FFF2-40B4-BE49-F238E27FC236}">
                  <a16:creationId xmlns:a16="http://schemas.microsoft.com/office/drawing/2014/main" id="{A6E48B6D-5EB7-3744-A595-EC4A081536A1}"/>
                </a:ext>
              </a:extLst>
            </p:cNvPr>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45" name="Freeform 33">
              <a:extLst>
                <a:ext uri="{FF2B5EF4-FFF2-40B4-BE49-F238E27FC236}">
                  <a16:creationId xmlns:a16="http://schemas.microsoft.com/office/drawing/2014/main" id="{63EA5F13-AC05-E542-BE3A-56AEF71711A1}"/>
                </a:ext>
              </a:extLst>
            </p:cNvPr>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46" name="Freeform 34">
              <a:extLst>
                <a:ext uri="{FF2B5EF4-FFF2-40B4-BE49-F238E27FC236}">
                  <a16:creationId xmlns:a16="http://schemas.microsoft.com/office/drawing/2014/main" id="{C1A75055-FDEB-3345-8A73-AB005DEF5186}"/>
                </a:ext>
              </a:extLst>
            </p:cNvPr>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47" name="Freeform 35">
              <a:extLst>
                <a:ext uri="{FF2B5EF4-FFF2-40B4-BE49-F238E27FC236}">
                  <a16:creationId xmlns:a16="http://schemas.microsoft.com/office/drawing/2014/main" id="{F97E46DE-3D9F-5743-83CD-E59CE2EB1194}"/>
                </a:ext>
              </a:extLst>
            </p:cNvPr>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48" name="Freeform 36">
              <a:extLst>
                <a:ext uri="{FF2B5EF4-FFF2-40B4-BE49-F238E27FC236}">
                  <a16:creationId xmlns:a16="http://schemas.microsoft.com/office/drawing/2014/main" id="{006BEC0E-9E4A-7B47-86CE-E595A900ABD8}"/>
                </a:ext>
              </a:extLst>
            </p:cNvPr>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49" name="Freeform 37">
              <a:extLst>
                <a:ext uri="{FF2B5EF4-FFF2-40B4-BE49-F238E27FC236}">
                  <a16:creationId xmlns:a16="http://schemas.microsoft.com/office/drawing/2014/main" id="{065CB127-12B1-ED43-A882-C3C6E8534267}"/>
                </a:ext>
              </a:extLst>
            </p:cNvPr>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50" name="Freeform 38">
              <a:extLst>
                <a:ext uri="{FF2B5EF4-FFF2-40B4-BE49-F238E27FC236}">
                  <a16:creationId xmlns:a16="http://schemas.microsoft.com/office/drawing/2014/main" id="{5AF791A2-5ADD-0C49-875A-B02D4B41E813}"/>
                </a:ext>
              </a:extLst>
            </p:cNvPr>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nvGrpSpPr>
            <p:cNvPr id="1068" name="Group 39">
              <a:extLst>
                <a:ext uri="{FF2B5EF4-FFF2-40B4-BE49-F238E27FC236}">
                  <a16:creationId xmlns:a16="http://schemas.microsoft.com/office/drawing/2014/main" id="{24BE6DE2-62A7-E146-8E69-8DA332C29398}"/>
                </a:ext>
              </a:extLst>
            </p:cNvPr>
            <p:cNvGrpSpPr>
              <a:grpSpLocks/>
            </p:cNvGrpSpPr>
            <p:nvPr userDrawn="1"/>
          </p:nvGrpSpPr>
          <p:grpSpPr bwMode="auto">
            <a:xfrm>
              <a:off x="0" y="1632"/>
              <a:ext cx="5758" cy="1858"/>
              <a:chOff x="0" y="1632"/>
              <a:chExt cx="5758" cy="1858"/>
            </a:xfrm>
          </p:grpSpPr>
          <p:sp>
            <p:nvSpPr>
              <p:cNvPr id="38952" name="Freeform 40">
                <a:extLst>
                  <a:ext uri="{FF2B5EF4-FFF2-40B4-BE49-F238E27FC236}">
                    <a16:creationId xmlns:a16="http://schemas.microsoft.com/office/drawing/2014/main" id="{860A88C9-7E91-6E4E-9D17-59361DAB59BF}"/>
                  </a:ext>
                </a:extLst>
              </p:cNvPr>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953" name="Freeform 41">
                <a:extLst>
                  <a:ext uri="{FF2B5EF4-FFF2-40B4-BE49-F238E27FC236}">
                    <a16:creationId xmlns:a16="http://schemas.microsoft.com/office/drawing/2014/main" id="{B2265C6F-1705-0548-8807-52681656C2B8}"/>
                  </a:ext>
                </a:extLst>
              </p:cNvPr>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grpSp>
      <p:sp>
        <p:nvSpPr>
          <p:cNvPr id="38954" name="Rectangle 42">
            <a:extLst>
              <a:ext uri="{FF2B5EF4-FFF2-40B4-BE49-F238E27FC236}">
                <a16:creationId xmlns:a16="http://schemas.microsoft.com/office/drawing/2014/main" id="{16716320-DB42-5140-9EBD-5FC3472D6410}"/>
              </a:ext>
            </a:extLst>
          </p:cNvPr>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8955" name="Rectangle 43">
            <a:extLst>
              <a:ext uri="{FF2B5EF4-FFF2-40B4-BE49-F238E27FC236}">
                <a16:creationId xmlns:a16="http://schemas.microsoft.com/office/drawing/2014/main" id="{63A65158-1746-4C42-BD76-10A2E2471B17}"/>
              </a:ext>
            </a:extLst>
          </p:cNvPr>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8956" name="Rectangle 44">
            <a:extLst>
              <a:ext uri="{FF2B5EF4-FFF2-40B4-BE49-F238E27FC236}">
                <a16:creationId xmlns:a16="http://schemas.microsoft.com/office/drawing/2014/main" id="{3F889D2B-C847-8049-BC23-738DF1F8D5A3}"/>
              </a:ext>
            </a:extLst>
          </p:cNvPr>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p>
        </p:txBody>
      </p:sp>
      <p:sp>
        <p:nvSpPr>
          <p:cNvPr id="38957" name="Rectangle 45">
            <a:extLst>
              <a:ext uri="{FF2B5EF4-FFF2-40B4-BE49-F238E27FC236}">
                <a16:creationId xmlns:a16="http://schemas.microsoft.com/office/drawing/2014/main" id="{FCD6AE9A-24CF-D745-A0B8-FDD8ED9661F7}"/>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p>
        </p:txBody>
      </p:sp>
      <p:sp>
        <p:nvSpPr>
          <p:cNvPr id="38958" name="Rectangle 46">
            <a:extLst>
              <a:ext uri="{FF2B5EF4-FFF2-40B4-BE49-F238E27FC236}">
                <a16:creationId xmlns:a16="http://schemas.microsoft.com/office/drawing/2014/main" id="{D41278E4-3DF7-394C-A6AA-973EC1BC1AF2}"/>
              </a:ext>
            </a:extLst>
          </p:cNvPr>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fld id="{0B718DEE-47B0-B641-A988-E151C8B0F0CD}" type="slidenum">
              <a:rPr lang="en-US" altLang="en-US" smtClean="0"/>
              <a:pPr/>
              <a:t>‹#›</a:t>
            </a:fld>
            <a:endParaRPr lang="en-US" altLang="en-US" dirty="0"/>
          </a:p>
        </p:txBody>
      </p:sp>
    </p:spTree>
    <p:extLst>
      <p:ext uri="{BB962C8B-B14F-4D97-AF65-F5344CB8AC3E}">
        <p14:creationId xmlns:p14="http://schemas.microsoft.com/office/powerpoint/2010/main" val="234193103"/>
      </p:ext>
    </p:extLst>
  </p:cSld>
  <p:clrMap bg1="dk2" tx1="lt1" bg2="dk1" tx2="lt2" accent1="accent1" accent2="accent2" accent3="accent3" accent4="accent4" accent5="accent5" accent6="accent6" hlink="hlink" folHlink="folHlink"/>
  <p:sldLayoutIdLst>
    <p:sldLayoutId id="2147486814" r:id="rId1"/>
    <p:sldLayoutId id="2147486815" r:id="rId2"/>
    <p:sldLayoutId id="2147486816" r:id="rId3"/>
    <p:sldLayoutId id="2147486817" r:id="rId4"/>
    <p:sldLayoutId id="2147486818" r:id="rId5"/>
    <p:sldLayoutId id="2147486819" r:id="rId6"/>
    <p:sldLayoutId id="2147486820" r:id="rId7"/>
    <p:sldLayoutId id="2147486821" r:id="rId8"/>
    <p:sldLayoutId id="2147486822" r:id="rId9"/>
    <p:sldLayoutId id="2147486823" r:id="rId10"/>
    <p:sldLayoutId id="2147486824"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charset="-128"/>
        </a:defRPr>
      </a:lvl5pPr>
      <a:lvl6pPr marL="2514600" indent="-228600" algn="l" rtl="0" fontAlgn="base">
        <a:spcBef>
          <a:spcPct val="20000"/>
        </a:spcBef>
        <a:spcAft>
          <a:spcPct val="0"/>
        </a:spcAft>
        <a:buClr>
          <a:schemeClr val="folHlink"/>
        </a:buClr>
        <a:buSzPct val="90000"/>
        <a:buFont typeface="Wingdings" charset="2"/>
        <a:buBlip>
          <a:blip r:embed="rId15"/>
        </a:buBlip>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folHlink"/>
        </a:buClr>
        <a:buSzPct val="90000"/>
        <a:buFont typeface="Wingdings" charset="2"/>
        <a:buBlip>
          <a:blip r:embed="rId15"/>
        </a:buBlip>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folHlink"/>
        </a:buClr>
        <a:buSzPct val="90000"/>
        <a:buFont typeface="Wingdings" charset="2"/>
        <a:buBlip>
          <a:blip r:embed="rId15"/>
        </a:buBlip>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folHlink"/>
        </a:buClr>
        <a:buSzPct val="90000"/>
        <a:buFont typeface="Wingdings" charset="2"/>
        <a:buBlip>
          <a:blip r:embed="rId15"/>
        </a:buBlip>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2160642" name="Rectangle 2"/>
          <p:cNvSpPr>
            <a:spLocks noGrp="1" noChangeArrowheads="1"/>
          </p:cNvSpPr>
          <p:nvPr>
            <p:ph type="title"/>
          </p:nvPr>
        </p:nvSpPr>
        <p:spPr bwMode="auto">
          <a:xfrm>
            <a:off x="0" y="274638"/>
            <a:ext cx="91440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2160643" name="Rectangle 3"/>
          <p:cNvSpPr>
            <a:spLocks noGrp="1" noChangeArrowheads="1"/>
          </p:cNvSpPr>
          <p:nvPr>
            <p:ph type="body" idx="1"/>
          </p:nvPr>
        </p:nvSpPr>
        <p:spPr bwMode="auto">
          <a:xfrm>
            <a:off x="0" y="1600205"/>
            <a:ext cx="91440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6064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l" eaLnBrk="1" hangingPunct="1">
              <a:defRPr sz="1400"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2160645" name="Rectangle 5"/>
          <p:cNvSpPr>
            <a:spLocks noGrp="1" noChangeArrowheads="1"/>
          </p:cNvSpPr>
          <p:nvPr>
            <p:ph type="ftr" sz="quarter" idx="3"/>
          </p:nvPr>
        </p:nvSpPr>
        <p:spPr bwMode="auto">
          <a:xfrm>
            <a:off x="3124201"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eaLnBrk="1" hangingPunct="1">
              <a:defRPr sz="1400" b="1" i="0">
                <a:latin typeface="Arial" panose="020B0604020202020204" pitchFamily="34" charset="0"/>
                <a:cs typeface="Arial" panose="020B0604020202020204" pitchFamily="34" charset="0"/>
              </a:defRPr>
            </a:lvl1pPr>
          </a:lstStyle>
          <a:p>
            <a:endParaRPr lang="en-US" dirty="0">
              <a:solidFill>
                <a:srgbClr val="000000"/>
              </a:solidFill>
            </a:endParaRPr>
          </a:p>
        </p:txBody>
      </p:sp>
      <p:sp>
        <p:nvSpPr>
          <p:cNvPr id="216064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r" eaLnBrk="1" hangingPunct="1">
              <a:defRPr sz="1400" b="1" i="0">
                <a:latin typeface="Arial" panose="020B0604020202020204" pitchFamily="34" charset="0"/>
                <a:cs typeface="Arial" panose="020B0604020202020204" pitchFamily="34" charset="0"/>
              </a:defRPr>
            </a:lvl1pPr>
          </a:lstStyle>
          <a:p>
            <a:fld id="{1F508265-9AB0-D94A-A6FB-29521E501D5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64222711"/>
      </p:ext>
    </p:extLst>
  </p:cSld>
  <p:clrMap bg1="lt1" tx1="dk1" bg2="lt2" tx2="dk2" accent1="accent1" accent2="accent2" accent3="accent3" accent4="accent4" accent5="accent5" accent6="accent6" hlink="hlink" folHlink="folHlink"/>
  <p:sldLayoutIdLst>
    <p:sldLayoutId id="2147485650" r:id="rId1"/>
    <p:sldLayoutId id="2147485651" r:id="rId2"/>
    <p:sldLayoutId id="2147485652" r:id="rId3"/>
    <p:sldLayoutId id="2147485653" r:id="rId4"/>
    <p:sldLayoutId id="2147485654" r:id="rId5"/>
    <p:sldLayoutId id="2147485655" r:id="rId6"/>
    <p:sldLayoutId id="2147485656" r:id="rId7"/>
    <p:sldLayoutId id="2147485657" r:id="rId8"/>
    <p:sldLayoutId id="2147485658" r:id="rId9"/>
    <p:sldLayoutId id="2147485659" r:id="rId10"/>
    <p:sldLayoutId id="2147485660" r:id="rId11"/>
  </p:sldLayoutIdLst>
  <p:txStyles>
    <p:titleStyle>
      <a:lvl1pPr algn="ctr" rtl="0" fontAlgn="base">
        <a:spcBef>
          <a:spcPct val="0"/>
        </a:spcBef>
        <a:spcAft>
          <a:spcPct val="0"/>
        </a:spcAft>
        <a:defRPr sz="4400" b="1" i="0">
          <a:solidFill>
            <a:srgbClr val="FFFFFF"/>
          </a:solidFill>
          <a:latin typeface="Arial" panose="020B0604020202020204" pitchFamily="34" charset="0"/>
          <a:ea typeface="+mj-ea"/>
          <a:cs typeface="Arial" panose="020B0604020202020204" pitchFamily="34" charset="0"/>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082" algn="ctr" rtl="0" fontAlgn="base">
        <a:spcBef>
          <a:spcPct val="0"/>
        </a:spcBef>
        <a:spcAft>
          <a:spcPct val="0"/>
        </a:spcAft>
        <a:defRPr sz="4400">
          <a:solidFill>
            <a:schemeClr val="tx2"/>
          </a:solidFill>
          <a:latin typeface="Arial" charset="0"/>
          <a:ea typeface="ＭＳ Ｐゴシック" charset="0"/>
          <a:cs typeface="Arial" charset="0"/>
        </a:defRPr>
      </a:lvl6pPr>
      <a:lvl7pPr marL="914165" algn="ctr" rtl="0" fontAlgn="base">
        <a:spcBef>
          <a:spcPct val="0"/>
        </a:spcBef>
        <a:spcAft>
          <a:spcPct val="0"/>
        </a:spcAft>
        <a:defRPr sz="4400">
          <a:solidFill>
            <a:schemeClr val="tx2"/>
          </a:solidFill>
          <a:latin typeface="Arial" charset="0"/>
          <a:ea typeface="ＭＳ Ｐゴシック" charset="0"/>
          <a:cs typeface="Arial" charset="0"/>
        </a:defRPr>
      </a:lvl7pPr>
      <a:lvl8pPr marL="1371250" algn="ctr" rtl="0" fontAlgn="base">
        <a:spcBef>
          <a:spcPct val="0"/>
        </a:spcBef>
        <a:spcAft>
          <a:spcPct val="0"/>
        </a:spcAft>
        <a:defRPr sz="4400">
          <a:solidFill>
            <a:schemeClr val="tx2"/>
          </a:solidFill>
          <a:latin typeface="Arial" charset="0"/>
          <a:ea typeface="ＭＳ Ｐゴシック" charset="0"/>
          <a:cs typeface="Arial" charset="0"/>
        </a:defRPr>
      </a:lvl8pPr>
      <a:lvl9pPr marL="1828332"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813" indent="-342813" algn="l" rtl="0" fontAlgn="base">
        <a:spcBef>
          <a:spcPct val="20000"/>
        </a:spcBef>
        <a:spcAft>
          <a:spcPct val="0"/>
        </a:spcAft>
        <a:buChar char="•"/>
        <a:defRPr sz="3200" b="1" i="0">
          <a:solidFill>
            <a:srgbClr val="FFFFFF"/>
          </a:solidFill>
          <a:latin typeface="Arial" panose="020B0604020202020204" pitchFamily="34" charset="0"/>
          <a:ea typeface="+mn-ea"/>
          <a:cs typeface="Arial" panose="020B0604020202020204" pitchFamily="34" charset="0"/>
        </a:defRPr>
      </a:lvl1pPr>
      <a:lvl2pPr marL="742760" indent="-285677" algn="l" rtl="0" fontAlgn="base">
        <a:spcBef>
          <a:spcPct val="20000"/>
        </a:spcBef>
        <a:spcAft>
          <a:spcPct val="0"/>
        </a:spcAft>
        <a:buChar char="–"/>
        <a:defRPr sz="2800" b="1" i="0">
          <a:solidFill>
            <a:srgbClr val="FFFFFF"/>
          </a:solidFill>
          <a:latin typeface="Arial" panose="020B0604020202020204" pitchFamily="34" charset="0"/>
          <a:ea typeface="Arial" panose="020B0604020202020204" pitchFamily="34" charset="0"/>
          <a:cs typeface="Arial" panose="020B0604020202020204" pitchFamily="34" charset="0"/>
        </a:defRPr>
      </a:lvl2pPr>
      <a:lvl3pPr marL="1142706" indent="-228541" algn="l" rtl="0" fontAlgn="base">
        <a:spcBef>
          <a:spcPct val="20000"/>
        </a:spcBef>
        <a:spcAft>
          <a:spcPct val="0"/>
        </a:spcAft>
        <a:buChar char="•"/>
        <a:defRPr sz="2400" b="1" i="0">
          <a:solidFill>
            <a:srgbClr val="FFFFFF"/>
          </a:solidFill>
          <a:latin typeface="Arial" panose="020B0604020202020204" pitchFamily="34" charset="0"/>
          <a:ea typeface="Arial" panose="020B0604020202020204" pitchFamily="34" charset="0"/>
          <a:cs typeface="Arial" panose="020B0604020202020204" pitchFamily="34" charset="0"/>
        </a:defRPr>
      </a:lvl3pPr>
      <a:lvl4pPr marL="1599790" indent="-228541" algn="l" rtl="0" fontAlgn="base">
        <a:spcBef>
          <a:spcPct val="20000"/>
        </a:spcBef>
        <a:spcAft>
          <a:spcPct val="0"/>
        </a:spcAft>
        <a:buChar char="–"/>
        <a:defRPr sz="2000" b="1" i="0">
          <a:solidFill>
            <a:srgbClr val="FFFFFF"/>
          </a:solidFill>
          <a:latin typeface="Arial" panose="020B0604020202020204" pitchFamily="34" charset="0"/>
          <a:ea typeface="Arial" panose="020B0604020202020204" pitchFamily="34" charset="0"/>
          <a:cs typeface="Arial" panose="020B0604020202020204" pitchFamily="34" charset="0"/>
        </a:defRPr>
      </a:lvl4pPr>
      <a:lvl5pPr marL="2056875" indent="-228541" algn="l" rtl="0" fontAlgn="base">
        <a:spcBef>
          <a:spcPct val="20000"/>
        </a:spcBef>
        <a:spcAft>
          <a:spcPct val="0"/>
        </a:spcAft>
        <a:buChar char="»"/>
        <a:defRPr sz="2000" b="1" i="0">
          <a:solidFill>
            <a:srgbClr val="FFFFFF"/>
          </a:solidFill>
          <a:latin typeface="Arial" panose="020B0604020202020204" pitchFamily="34" charset="0"/>
          <a:ea typeface="Arial" panose="020B0604020202020204" pitchFamily="34" charset="0"/>
          <a:cs typeface="Arial" panose="020B0604020202020204" pitchFamily="34" charset="0"/>
        </a:defRPr>
      </a:lvl5pPr>
      <a:lvl6pPr marL="2513959" indent="-228541" algn="l" rtl="0" fontAlgn="base">
        <a:spcBef>
          <a:spcPct val="20000"/>
        </a:spcBef>
        <a:spcAft>
          <a:spcPct val="0"/>
        </a:spcAft>
        <a:buChar char="»"/>
        <a:defRPr sz="2000">
          <a:solidFill>
            <a:schemeClr val="tx1"/>
          </a:solidFill>
          <a:latin typeface="+mn-lt"/>
          <a:ea typeface="Arial" charset="0"/>
          <a:cs typeface="+mn-cs"/>
        </a:defRPr>
      </a:lvl6pPr>
      <a:lvl7pPr marL="2971040" indent="-228541" algn="l" rtl="0" fontAlgn="base">
        <a:spcBef>
          <a:spcPct val="20000"/>
        </a:spcBef>
        <a:spcAft>
          <a:spcPct val="0"/>
        </a:spcAft>
        <a:buChar char="»"/>
        <a:defRPr sz="2000">
          <a:solidFill>
            <a:schemeClr val="tx1"/>
          </a:solidFill>
          <a:latin typeface="+mn-lt"/>
          <a:ea typeface="Arial" charset="0"/>
          <a:cs typeface="+mn-cs"/>
        </a:defRPr>
      </a:lvl7pPr>
      <a:lvl8pPr marL="3428124" indent="-228541" algn="l" rtl="0" fontAlgn="base">
        <a:spcBef>
          <a:spcPct val="20000"/>
        </a:spcBef>
        <a:spcAft>
          <a:spcPct val="0"/>
        </a:spcAft>
        <a:buChar char="»"/>
        <a:defRPr sz="2000">
          <a:solidFill>
            <a:schemeClr val="tx1"/>
          </a:solidFill>
          <a:latin typeface="+mn-lt"/>
          <a:ea typeface="Arial" charset="0"/>
          <a:cs typeface="+mn-cs"/>
        </a:defRPr>
      </a:lvl8pPr>
      <a:lvl9pPr marL="3885205" indent="-228541"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Title Placeholder 1">
            <a:extLst>
              <a:ext uri="{FF2B5EF4-FFF2-40B4-BE49-F238E27FC236}">
                <a16:creationId xmlns:a16="http://schemas.microsoft.com/office/drawing/2014/main" id="{71C54DA9-23B2-5342-9E8F-B39059B1CD3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5603" name="Text Placeholder 2">
            <a:extLst>
              <a:ext uri="{FF2B5EF4-FFF2-40B4-BE49-F238E27FC236}">
                <a16:creationId xmlns:a16="http://schemas.microsoft.com/office/drawing/2014/main" id="{A8475F3E-7D0A-684D-BC6B-7FD223EBDBF1}"/>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A88DDB90-811A-A641-A4D4-4AD7B0CCEECB}"/>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mn-lt"/>
                <a:ea typeface="ＭＳ Ｐゴシック" charset="-128"/>
                <a:cs typeface="ＭＳ Ｐゴシック" charset="-128"/>
              </a:defRPr>
            </a:lvl1pPr>
          </a:lstStyle>
          <a:p>
            <a:pPr>
              <a:defRPr/>
            </a:pPr>
            <a:endParaRPr lang="en-US"/>
          </a:p>
        </p:txBody>
      </p:sp>
      <p:sp>
        <p:nvSpPr>
          <p:cNvPr id="5" name="Footer Placeholder 4">
            <a:extLst>
              <a:ext uri="{FF2B5EF4-FFF2-40B4-BE49-F238E27FC236}">
                <a16:creationId xmlns:a16="http://schemas.microsoft.com/office/drawing/2014/main" id="{581623DF-CFF2-A944-8357-E7A60DFB8E46}"/>
              </a:ext>
            </a:extLst>
          </p:cNvPr>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mn-lt"/>
                <a:ea typeface="ＭＳ Ｐゴシック" charset="-128"/>
                <a:cs typeface="ＭＳ Ｐゴシック" charset="-128"/>
              </a:defRPr>
            </a:lvl1pPr>
          </a:lstStyle>
          <a:p>
            <a:pPr>
              <a:defRPr/>
            </a:pPr>
            <a:endParaRPr lang="en-US"/>
          </a:p>
        </p:txBody>
      </p:sp>
      <p:sp>
        <p:nvSpPr>
          <p:cNvPr id="6" name="Slide Number Placeholder 5">
            <a:extLst>
              <a:ext uri="{FF2B5EF4-FFF2-40B4-BE49-F238E27FC236}">
                <a16:creationId xmlns:a16="http://schemas.microsoft.com/office/drawing/2014/main" id="{3C02B539-1426-1B49-B0F7-3618C224F6B1}"/>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anose="020F0502020204030204" pitchFamily="34" charset="0"/>
              </a:defRPr>
            </a:lvl1pPr>
          </a:lstStyle>
          <a:p>
            <a:fld id="{608901E2-372D-1846-98EB-F0221F010707}" type="slidenum">
              <a:rPr lang="en-US" altLang="en-US"/>
              <a:pPr/>
              <a:t>‹#›</a:t>
            </a:fld>
            <a:endParaRPr lang="en-US" altLang="en-US"/>
          </a:p>
        </p:txBody>
      </p:sp>
    </p:spTree>
    <p:extLst>
      <p:ext uri="{BB962C8B-B14F-4D97-AF65-F5344CB8AC3E}">
        <p14:creationId xmlns:p14="http://schemas.microsoft.com/office/powerpoint/2010/main" val="2876400628"/>
      </p:ext>
    </p:extLst>
  </p:cSld>
  <p:clrMap bg1="lt1" tx1="dk1" bg2="lt2" tx2="dk2" accent1="accent1" accent2="accent2" accent3="accent3" accent4="accent4" accent5="accent5" accent6="accent6" hlink="hlink" folHlink="folHlink"/>
  <p:sldLayoutIdLst>
    <p:sldLayoutId id="2147486826" r:id="rId1"/>
    <p:sldLayoutId id="2147486827" r:id="rId2"/>
    <p:sldLayoutId id="2147486828" r:id="rId3"/>
    <p:sldLayoutId id="2147486829" r:id="rId4"/>
    <p:sldLayoutId id="2147486830" r:id="rId5"/>
    <p:sldLayoutId id="2147486831" r:id="rId6"/>
    <p:sldLayoutId id="2147486832" r:id="rId7"/>
    <p:sldLayoutId id="2147486833" r:id="rId8"/>
    <p:sldLayoutId id="2147486834" r:id="rId9"/>
    <p:sldLayoutId id="2147486835" r:id="rId10"/>
    <p:sldLayoutId id="2147486836"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2pPr>
      <a:lvl3pPr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3pPr>
      <a:lvl4pPr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4pPr>
      <a:lvl5pPr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1"/>
          </a:solidFill>
          <a:latin typeface="Calibri"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Font typeface="Arial" panose="020B0604020202020204" pitchFamily="34"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Arial" panose="020B0604020202020204" pitchFamily="34"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Arial" panose="020B0604020202020204" pitchFamily="34" charset="0"/>
        <a:buChar char="»"/>
        <a:defRPr sz="2000">
          <a:solidFill>
            <a:schemeClr val="tx1"/>
          </a:solidFill>
          <a:latin typeface="+mn-lt"/>
          <a:ea typeface="+mn-ea"/>
        </a:defRPr>
      </a:lvl5pPr>
      <a:lvl6pPr marL="2514600" indent="-228600" algn="l" rtl="0" eaLnBrk="0" fontAlgn="base" hangingPunct="0">
        <a:spcBef>
          <a:spcPct val="20000"/>
        </a:spcBef>
        <a:spcAft>
          <a:spcPct val="0"/>
        </a:spcAft>
        <a:buFont typeface="Arial" charset="0"/>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Arial" charset="0"/>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Arial" charset="0"/>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Arial"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blipFill rotWithShape="1">
          <a:blip r:embed="rId692"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93"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694"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lstStyle>
            <a:lvl1pPr>
              <a:buBlip>
                <a:blip r:embed="rId695"/>
              </a:buBlip>
            </a:lvl1pPr>
            <a:lvl2pPr>
              <a:buBlip>
                <a:blip r:embed="rId696"/>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07731" y="6550224"/>
            <a:ext cx="310339" cy="307777"/>
          </a:xfrm>
          <a:prstGeom prst="rect">
            <a:avLst/>
          </a:prstGeom>
          <a:ln w="12700">
            <a:miter lim="400000"/>
          </a:ln>
        </p:spPr>
        <p:txBody>
          <a:bodyPr wrap="none" lIns="45719" rIns="45719" anchor="b">
            <a:spAutoFit/>
          </a:bodyPr>
          <a:lstStyle>
            <a:lvl1pPr>
              <a:defRPr sz="1400" b="1" i="0">
                <a:solidFill>
                  <a:srgbClr val="482400"/>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50550052"/>
      </p:ext>
    </p:extLst>
  </p:cSld>
  <p:clrMap bg1="lt1" tx1="dk1" bg2="lt2" tx2="dk2" accent1="accent1" accent2="accent2" accent3="accent3" accent4="accent4" accent5="accent5" accent6="accent6" hlink="hlink" folHlink="folHlink"/>
  <p:sldLayoutIdLst>
    <p:sldLayoutId id="2147486838" r:id="rId1"/>
    <p:sldLayoutId id="2147486839" r:id="rId2"/>
    <p:sldLayoutId id="2147486840" r:id="rId3"/>
    <p:sldLayoutId id="2147486841" r:id="rId4"/>
    <p:sldLayoutId id="2147486842" r:id="rId5"/>
    <p:sldLayoutId id="2147486843" r:id="rId6"/>
    <p:sldLayoutId id="2147486844" r:id="rId7"/>
    <p:sldLayoutId id="2147486845" r:id="rId8"/>
    <p:sldLayoutId id="2147486846" r:id="rId9"/>
    <p:sldLayoutId id="2147486847" r:id="rId10"/>
    <p:sldLayoutId id="2147486848" r:id="rId11"/>
    <p:sldLayoutId id="2147486849" r:id="rId12"/>
    <p:sldLayoutId id="2147486850" r:id="rId13"/>
    <p:sldLayoutId id="2147486851" r:id="rId14"/>
    <p:sldLayoutId id="2147486852" r:id="rId15"/>
    <p:sldLayoutId id="2147486853" r:id="rId16"/>
    <p:sldLayoutId id="2147486854" r:id="rId17"/>
    <p:sldLayoutId id="2147486855" r:id="rId18"/>
    <p:sldLayoutId id="2147486856" r:id="rId19"/>
    <p:sldLayoutId id="2147486857" r:id="rId20"/>
    <p:sldLayoutId id="2147486858" r:id="rId21"/>
    <p:sldLayoutId id="2147486859" r:id="rId22"/>
    <p:sldLayoutId id="2147486860" r:id="rId23"/>
    <p:sldLayoutId id="2147486861" r:id="rId24"/>
    <p:sldLayoutId id="2147486862" r:id="rId25"/>
    <p:sldLayoutId id="2147486863" r:id="rId26"/>
    <p:sldLayoutId id="2147486864" r:id="rId27"/>
    <p:sldLayoutId id="2147486865" r:id="rId28"/>
    <p:sldLayoutId id="2147486866" r:id="rId29"/>
    <p:sldLayoutId id="2147486867" r:id="rId30"/>
    <p:sldLayoutId id="2147486868" r:id="rId31"/>
    <p:sldLayoutId id="2147486869" r:id="rId32"/>
    <p:sldLayoutId id="2147486870" r:id="rId33"/>
    <p:sldLayoutId id="2147486871" r:id="rId34"/>
    <p:sldLayoutId id="2147486872" r:id="rId35"/>
    <p:sldLayoutId id="2147486873" r:id="rId36"/>
    <p:sldLayoutId id="2147486874" r:id="rId37"/>
    <p:sldLayoutId id="2147486875" r:id="rId38"/>
    <p:sldLayoutId id="2147486876" r:id="rId39"/>
    <p:sldLayoutId id="2147486877" r:id="rId40"/>
    <p:sldLayoutId id="2147486878" r:id="rId41"/>
    <p:sldLayoutId id="2147486879" r:id="rId42"/>
    <p:sldLayoutId id="2147486880" r:id="rId43"/>
    <p:sldLayoutId id="2147486881" r:id="rId44"/>
    <p:sldLayoutId id="2147486882" r:id="rId45"/>
    <p:sldLayoutId id="2147486883" r:id="rId46"/>
    <p:sldLayoutId id="2147486884" r:id="rId47"/>
    <p:sldLayoutId id="2147486885" r:id="rId48"/>
    <p:sldLayoutId id="2147486886" r:id="rId49"/>
    <p:sldLayoutId id="2147486887" r:id="rId50"/>
    <p:sldLayoutId id="2147486888" r:id="rId51"/>
    <p:sldLayoutId id="2147486889" r:id="rId52"/>
    <p:sldLayoutId id="2147486890" r:id="rId53"/>
    <p:sldLayoutId id="2147486891" r:id="rId54"/>
    <p:sldLayoutId id="2147486892" r:id="rId55"/>
    <p:sldLayoutId id="2147486893" r:id="rId56"/>
    <p:sldLayoutId id="2147486894" r:id="rId57"/>
    <p:sldLayoutId id="2147486895" r:id="rId58"/>
    <p:sldLayoutId id="2147486896" r:id="rId59"/>
    <p:sldLayoutId id="2147486897" r:id="rId60"/>
    <p:sldLayoutId id="2147486898" r:id="rId61"/>
    <p:sldLayoutId id="2147486899" r:id="rId62"/>
    <p:sldLayoutId id="2147486900" r:id="rId63"/>
    <p:sldLayoutId id="2147486901" r:id="rId64"/>
    <p:sldLayoutId id="2147486902" r:id="rId65"/>
    <p:sldLayoutId id="2147486903" r:id="rId66"/>
    <p:sldLayoutId id="2147486904" r:id="rId67"/>
    <p:sldLayoutId id="2147486905" r:id="rId68"/>
    <p:sldLayoutId id="2147486906" r:id="rId69"/>
    <p:sldLayoutId id="2147486907" r:id="rId70"/>
    <p:sldLayoutId id="2147486908" r:id="rId71"/>
    <p:sldLayoutId id="2147486909" r:id="rId72"/>
    <p:sldLayoutId id="2147486910" r:id="rId73"/>
    <p:sldLayoutId id="2147486911" r:id="rId74"/>
    <p:sldLayoutId id="2147486912" r:id="rId75"/>
    <p:sldLayoutId id="2147486913" r:id="rId76"/>
    <p:sldLayoutId id="2147486914" r:id="rId77"/>
    <p:sldLayoutId id="2147486915" r:id="rId78"/>
    <p:sldLayoutId id="2147486916" r:id="rId79"/>
    <p:sldLayoutId id="2147486917" r:id="rId80"/>
    <p:sldLayoutId id="2147486918" r:id="rId81"/>
    <p:sldLayoutId id="2147486919" r:id="rId82"/>
    <p:sldLayoutId id="2147486920" r:id="rId83"/>
    <p:sldLayoutId id="2147486921" r:id="rId84"/>
    <p:sldLayoutId id="2147486922" r:id="rId85"/>
    <p:sldLayoutId id="2147486923" r:id="rId86"/>
    <p:sldLayoutId id="2147486924" r:id="rId87"/>
    <p:sldLayoutId id="2147486925" r:id="rId88"/>
    <p:sldLayoutId id="2147486926" r:id="rId89"/>
    <p:sldLayoutId id="2147486927" r:id="rId90"/>
    <p:sldLayoutId id="2147486928" r:id="rId91"/>
    <p:sldLayoutId id="2147486929" r:id="rId92"/>
    <p:sldLayoutId id="2147486930" r:id="rId93"/>
    <p:sldLayoutId id="2147486931" r:id="rId94"/>
    <p:sldLayoutId id="2147486932" r:id="rId95"/>
    <p:sldLayoutId id="2147486933" r:id="rId96"/>
    <p:sldLayoutId id="2147486934" r:id="rId97"/>
    <p:sldLayoutId id="2147486935" r:id="rId98"/>
    <p:sldLayoutId id="2147486936" r:id="rId99"/>
    <p:sldLayoutId id="2147486937" r:id="rId100"/>
    <p:sldLayoutId id="2147486938" r:id="rId101"/>
    <p:sldLayoutId id="2147486939" r:id="rId102"/>
    <p:sldLayoutId id="2147486940" r:id="rId103"/>
    <p:sldLayoutId id="2147486941" r:id="rId104"/>
    <p:sldLayoutId id="2147486942" r:id="rId105"/>
    <p:sldLayoutId id="2147486943" r:id="rId106"/>
    <p:sldLayoutId id="2147486944" r:id="rId107"/>
    <p:sldLayoutId id="2147486945" r:id="rId108"/>
    <p:sldLayoutId id="2147486946" r:id="rId109"/>
    <p:sldLayoutId id="2147486947" r:id="rId110"/>
    <p:sldLayoutId id="2147486948" r:id="rId111"/>
    <p:sldLayoutId id="2147486949" r:id="rId112"/>
    <p:sldLayoutId id="2147486950" r:id="rId113"/>
    <p:sldLayoutId id="2147486951" r:id="rId114"/>
    <p:sldLayoutId id="2147486952" r:id="rId115"/>
    <p:sldLayoutId id="2147486953" r:id="rId116"/>
    <p:sldLayoutId id="2147486954" r:id="rId117"/>
    <p:sldLayoutId id="2147486955" r:id="rId118"/>
    <p:sldLayoutId id="2147486956" r:id="rId119"/>
    <p:sldLayoutId id="2147486957" r:id="rId120"/>
    <p:sldLayoutId id="2147486958" r:id="rId121"/>
    <p:sldLayoutId id="2147486959" r:id="rId122"/>
    <p:sldLayoutId id="2147486960" r:id="rId123"/>
    <p:sldLayoutId id="2147486961" r:id="rId124"/>
    <p:sldLayoutId id="2147486962" r:id="rId125"/>
    <p:sldLayoutId id="2147486963" r:id="rId126"/>
    <p:sldLayoutId id="2147486964" r:id="rId127"/>
    <p:sldLayoutId id="2147486965" r:id="rId128"/>
    <p:sldLayoutId id="2147486966" r:id="rId129"/>
    <p:sldLayoutId id="2147486967" r:id="rId130"/>
    <p:sldLayoutId id="2147486968" r:id="rId131"/>
    <p:sldLayoutId id="2147486969" r:id="rId132"/>
    <p:sldLayoutId id="2147486970" r:id="rId133"/>
    <p:sldLayoutId id="2147486971" r:id="rId134"/>
    <p:sldLayoutId id="2147486972" r:id="rId135"/>
    <p:sldLayoutId id="2147486973" r:id="rId136"/>
    <p:sldLayoutId id="2147486974" r:id="rId137"/>
    <p:sldLayoutId id="2147486975" r:id="rId138"/>
    <p:sldLayoutId id="2147486976" r:id="rId139"/>
    <p:sldLayoutId id="2147486977" r:id="rId140"/>
    <p:sldLayoutId id="2147486978" r:id="rId141"/>
    <p:sldLayoutId id="2147486979" r:id="rId142"/>
    <p:sldLayoutId id="2147486980" r:id="rId143"/>
    <p:sldLayoutId id="2147486981" r:id="rId144"/>
    <p:sldLayoutId id="2147486982" r:id="rId145"/>
    <p:sldLayoutId id="2147486983" r:id="rId146"/>
    <p:sldLayoutId id="2147486984" r:id="rId147"/>
    <p:sldLayoutId id="2147486985" r:id="rId148"/>
    <p:sldLayoutId id="2147486986" r:id="rId149"/>
    <p:sldLayoutId id="2147486987" r:id="rId150"/>
    <p:sldLayoutId id="2147486988" r:id="rId151"/>
    <p:sldLayoutId id="2147486989" r:id="rId152"/>
    <p:sldLayoutId id="2147486990" r:id="rId153"/>
    <p:sldLayoutId id="2147486991" r:id="rId154"/>
    <p:sldLayoutId id="2147486992" r:id="rId155"/>
    <p:sldLayoutId id="2147486993" r:id="rId156"/>
    <p:sldLayoutId id="2147486994" r:id="rId157"/>
    <p:sldLayoutId id="2147486995" r:id="rId158"/>
    <p:sldLayoutId id="2147486996" r:id="rId159"/>
    <p:sldLayoutId id="2147486997" r:id="rId160"/>
    <p:sldLayoutId id="2147486998" r:id="rId161"/>
    <p:sldLayoutId id="2147486999" r:id="rId162"/>
    <p:sldLayoutId id="2147487000" r:id="rId163"/>
    <p:sldLayoutId id="2147487001" r:id="rId164"/>
    <p:sldLayoutId id="2147487002" r:id="rId165"/>
    <p:sldLayoutId id="2147487003" r:id="rId166"/>
    <p:sldLayoutId id="2147487004" r:id="rId167"/>
    <p:sldLayoutId id="2147487005" r:id="rId168"/>
    <p:sldLayoutId id="2147487006" r:id="rId169"/>
    <p:sldLayoutId id="2147487007" r:id="rId170"/>
    <p:sldLayoutId id="2147487008" r:id="rId171"/>
    <p:sldLayoutId id="2147487009" r:id="rId172"/>
    <p:sldLayoutId id="2147487010" r:id="rId173"/>
    <p:sldLayoutId id="2147487011" r:id="rId174"/>
    <p:sldLayoutId id="2147487012" r:id="rId175"/>
    <p:sldLayoutId id="2147487013" r:id="rId176"/>
    <p:sldLayoutId id="2147487014" r:id="rId177"/>
    <p:sldLayoutId id="2147487015" r:id="rId178"/>
    <p:sldLayoutId id="2147487016" r:id="rId179"/>
    <p:sldLayoutId id="2147487017" r:id="rId180"/>
    <p:sldLayoutId id="2147487018" r:id="rId181"/>
    <p:sldLayoutId id="2147487019" r:id="rId182"/>
    <p:sldLayoutId id="2147487020" r:id="rId183"/>
    <p:sldLayoutId id="2147487021" r:id="rId184"/>
    <p:sldLayoutId id="2147487022" r:id="rId185"/>
    <p:sldLayoutId id="2147487023" r:id="rId186"/>
    <p:sldLayoutId id="2147487024" r:id="rId187"/>
    <p:sldLayoutId id="2147487025" r:id="rId188"/>
    <p:sldLayoutId id="2147487026" r:id="rId189"/>
    <p:sldLayoutId id="2147487027" r:id="rId190"/>
    <p:sldLayoutId id="2147487028" r:id="rId191"/>
    <p:sldLayoutId id="2147487029" r:id="rId192"/>
    <p:sldLayoutId id="2147487030" r:id="rId193"/>
    <p:sldLayoutId id="2147487031" r:id="rId194"/>
    <p:sldLayoutId id="2147487032" r:id="rId195"/>
    <p:sldLayoutId id="2147487033" r:id="rId196"/>
    <p:sldLayoutId id="2147487034" r:id="rId197"/>
    <p:sldLayoutId id="2147487035" r:id="rId198"/>
    <p:sldLayoutId id="2147487036" r:id="rId199"/>
    <p:sldLayoutId id="2147487037" r:id="rId200"/>
    <p:sldLayoutId id="2147487038" r:id="rId201"/>
    <p:sldLayoutId id="2147487039" r:id="rId202"/>
    <p:sldLayoutId id="2147487040" r:id="rId203"/>
    <p:sldLayoutId id="2147487041" r:id="rId204"/>
    <p:sldLayoutId id="2147487042" r:id="rId205"/>
    <p:sldLayoutId id="2147487043" r:id="rId206"/>
    <p:sldLayoutId id="2147487044" r:id="rId207"/>
    <p:sldLayoutId id="2147487045" r:id="rId208"/>
    <p:sldLayoutId id="2147487046" r:id="rId209"/>
    <p:sldLayoutId id="2147487047" r:id="rId210"/>
    <p:sldLayoutId id="2147487048" r:id="rId211"/>
    <p:sldLayoutId id="2147487049" r:id="rId212"/>
    <p:sldLayoutId id="2147487050" r:id="rId213"/>
    <p:sldLayoutId id="2147487051" r:id="rId214"/>
    <p:sldLayoutId id="2147487052" r:id="rId215"/>
    <p:sldLayoutId id="2147487053" r:id="rId216"/>
    <p:sldLayoutId id="2147487054" r:id="rId217"/>
    <p:sldLayoutId id="2147487055" r:id="rId218"/>
    <p:sldLayoutId id="2147487056" r:id="rId219"/>
    <p:sldLayoutId id="2147487057" r:id="rId220"/>
    <p:sldLayoutId id="2147487058" r:id="rId221"/>
    <p:sldLayoutId id="2147487059" r:id="rId222"/>
    <p:sldLayoutId id="2147487060" r:id="rId223"/>
    <p:sldLayoutId id="2147487061" r:id="rId224"/>
    <p:sldLayoutId id="2147487062" r:id="rId225"/>
    <p:sldLayoutId id="2147487063" r:id="rId226"/>
    <p:sldLayoutId id="2147487064" r:id="rId227"/>
    <p:sldLayoutId id="2147487065" r:id="rId228"/>
    <p:sldLayoutId id="2147487066" r:id="rId229"/>
    <p:sldLayoutId id="2147487067" r:id="rId230"/>
    <p:sldLayoutId id="2147487068" r:id="rId231"/>
    <p:sldLayoutId id="2147487069" r:id="rId232"/>
    <p:sldLayoutId id="2147487070" r:id="rId233"/>
    <p:sldLayoutId id="2147487071" r:id="rId234"/>
    <p:sldLayoutId id="2147487072" r:id="rId235"/>
    <p:sldLayoutId id="2147487073" r:id="rId236"/>
    <p:sldLayoutId id="2147487074" r:id="rId237"/>
    <p:sldLayoutId id="2147487075" r:id="rId238"/>
    <p:sldLayoutId id="2147487076" r:id="rId239"/>
    <p:sldLayoutId id="2147487077" r:id="rId240"/>
    <p:sldLayoutId id="2147487078" r:id="rId241"/>
    <p:sldLayoutId id="2147487079" r:id="rId242"/>
    <p:sldLayoutId id="2147487080" r:id="rId243"/>
    <p:sldLayoutId id="2147487081" r:id="rId244"/>
    <p:sldLayoutId id="2147487082" r:id="rId245"/>
    <p:sldLayoutId id="2147487083" r:id="rId246"/>
    <p:sldLayoutId id="2147487084" r:id="rId247"/>
    <p:sldLayoutId id="2147487085" r:id="rId248"/>
    <p:sldLayoutId id="2147487086" r:id="rId249"/>
    <p:sldLayoutId id="2147487087" r:id="rId250"/>
    <p:sldLayoutId id="2147487088" r:id="rId251"/>
    <p:sldLayoutId id="2147487089" r:id="rId252"/>
    <p:sldLayoutId id="2147487090" r:id="rId253"/>
    <p:sldLayoutId id="2147487091" r:id="rId254"/>
    <p:sldLayoutId id="2147487092" r:id="rId255"/>
    <p:sldLayoutId id="2147487093" r:id="rId256"/>
    <p:sldLayoutId id="2147487094" r:id="rId257"/>
    <p:sldLayoutId id="2147487095" r:id="rId258"/>
    <p:sldLayoutId id="2147487096" r:id="rId259"/>
    <p:sldLayoutId id="2147487097" r:id="rId260"/>
    <p:sldLayoutId id="2147487098" r:id="rId261"/>
    <p:sldLayoutId id="2147487099" r:id="rId262"/>
    <p:sldLayoutId id="2147487100" r:id="rId263"/>
    <p:sldLayoutId id="2147487101" r:id="rId264"/>
    <p:sldLayoutId id="2147487102" r:id="rId265"/>
    <p:sldLayoutId id="2147487103" r:id="rId266"/>
    <p:sldLayoutId id="2147487104" r:id="rId267"/>
    <p:sldLayoutId id="2147487105" r:id="rId268"/>
    <p:sldLayoutId id="2147487106" r:id="rId269"/>
    <p:sldLayoutId id="2147487107" r:id="rId270"/>
    <p:sldLayoutId id="2147487108" r:id="rId271"/>
    <p:sldLayoutId id="2147487109" r:id="rId272"/>
    <p:sldLayoutId id="2147487110" r:id="rId273"/>
    <p:sldLayoutId id="2147487111" r:id="rId274"/>
    <p:sldLayoutId id="2147487112" r:id="rId275"/>
    <p:sldLayoutId id="2147487113" r:id="rId276"/>
    <p:sldLayoutId id="2147487114" r:id="rId277"/>
    <p:sldLayoutId id="2147487115" r:id="rId278"/>
    <p:sldLayoutId id="2147487116" r:id="rId279"/>
    <p:sldLayoutId id="2147487117" r:id="rId280"/>
    <p:sldLayoutId id="2147487118" r:id="rId281"/>
    <p:sldLayoutId id="2147487119" r:id="rId282"/>
    <p:sldLayoutId id="2147487120" r:id="rId283"/>
    <p:sldLayoutId id="2147487121" r:id="rId284"/>
    <p:sldLayoutId id="2147487122" r:id="rId285"/>
    <p:sldLayoutId id="2147487123" r:id="rId286"/>
    <p:sldLayoutId id="2147487124" r:id="rId287"/>
    <p:sldLayoutId id="2147487125" r:id="rId288"/>
    <p:sldLayoutId id="2147487126" r:id="rId289"/>
    <p:sldLayoutId id="2147487127" r:id="rId290"/>
    <p:sldLayoutId id="2147487128" r:id="rId291"/>
    <p:sldLayoutId id="2147487129" r:id="rId292"/>
    <p:sldLayoutId id="2147487130" r:id="rId293"/>
    <p:sldLayoutId id="2147487131" r:id="rId294"/>
    <p:sldLayoutId id="2147487132" r:id="rId295"/>
    <p:sldLayoutId id="2147487133" r:id="rId296"/>
    <p:sldLayoutId id="2147487134" r:id="rId297"/>
    <p:sldLayoutId id="2147487135" r:id="rId298"/>
    <p:sldLayoutId id="2147487136" r:id="rId299"/>
    <p:sldLayoutId id="2147487137" r:id="rId300"/>
    <p:sldLayoutId id="2147487138" r:id="rId301"/>
    <p:sldLayoutId id="2147487139" r:id="rId302"/>
    <p:sldLayoutId id="2147487140" r:id="rId303"/>
    <p:sldLayoutId id="2147487141" r:id="rId304"/>
    <p:sldLayoutId id="2147487142" r:id="rId305"/>
    <p:sldLayoutId id="2147487143" r:id="rId306"/>
    <p:sldLayoutId id="2147487144" r:id="rId307"/>
    <p:sldLayoutId id="2147487145" r:id="rId308"/>
    <p:sldLayoutId id="2147487146" r:id="rId309"/>
    <p:sldLayoutId id="2147487147" r:id="rId310"/>
    <p:sldLayoutId id="2147487148" r:id="rId311"/>
    <p:sldLayoutId id="2147487149" r:id="rId312"/>
    <p:sldLayoutId id="2147487150" r:id="rId313"/>
    <p:sldLayoutId id="2147487151" r:id="rId314"/>
    <p:sldLayoutId id="2147487152" r:id="rId315"/>
    <p:sldLayoutId id="2147487153" r:id="rId316"/>
    <p:sldLayoutId id="2147487154" r:id="rId317"/>
    <p:sldLayoutId id="2147487155" r:id="rId318"/>
    <p:sldLayoutId id="2147487156" r:id="rId319"/>
    <p:sldLayoutId id="2147487157" r:id="rId320"/>
    <p:sldLayoutId id="2147487158" r:id="rId321"/>
    <p:sldLayoutId id="2147487159" r:id="rId322"/>
    <p:sldLayoutId id="2147487160" r:id="rId323"/>
    <p:sldLayoutId id="2147487161" r:id="rId324"/>
    <p:sldLayoutId id="2147487162" r:id="rId325"/>
    <p:sldLayoutId id="2147487163" r:id="rId326"/>
    <p:sldLayoutId id="2147487164" r:id="rId327"/>
    <p:sldLayoutId id="2147487165" r:id="rId328"/>
    <p:sldLayoutId id="2147487166" r:id="rId329"/>
    <p:sldLayoutId id="2147487167" r:id="rId330"/>
    <p:sldLayoutId id="2147487168" r:id="rId331"/>
    <p:sldLayoutId id="2147487169" r:id="rId332"/>
    <p:sldLayoutId id="2147487170" r:id="rId333"/>
    <p:sldLayoutId id="2147487171" r:id="rId334"/>
    <p:sldLayoutId id="2147487172" r:id="rId335"/>
    <p:sldLayoutId id="2147487173" r:id="rId336"/>
    <p:sldLayoutId id="2147487174" r:id="rId337"/>
    <p:sldLayoutId id="2147487175" r:id="rId338"/>
    <p:sldLayoutId id="2147487176" r:id="rId339"/>
    <p:sldLayoutId id="2147487177" r:id="rId340"/>
    <p:sldLayoutId id="2147487178" r:id="rId341"/>
    <p:sldLayoutId id="2147487179" r:id="rId342"/>
    <p:sldLayoutId id="2147487180" r:id="rId343"/>
    <p:sldLayoutId id="2147487181" r:id="rId344"/>
    <p:sldLayoutId id="2147487182" r:id="rId345"/>
    <p:sldLayoutId id="2147487183" r:id="rId346"/>
    <p:sldLayoutId id="2147487184" r:id="rId347"/>
    <p:sldLayoutId id="2147487185" r:id="rId348"/>
    <p:sldLayoutId id="2147487186" r:id="rId349"/>
    <p:sldLayoutId id="2147487187" r:id="rId350"/>
    <p:sldLayoutId id="2147487188" r:id="rId351"/>
    <p:sldLayoutId id="2147487189" r:id="rId352"/>
    <p:sldLayoutId id="2147487190" r:id="rId353"/>
    <p:sldLayoutId id="2147487191" r:id="rId354"/>
    <p:sldLayoutId id="2147487192" r:id="rId355"/>
    <p:sldLayoutId id="2147487193" r:id="rId356"/>
    <p:sldLayoutId id="2147487194" r:id="rId357"/>
    <p:sldLayoutId id="2147487195" r:id="rId358"/>
    <p:sldLayoutId id="2147487196" r:id="rId359"/>
    <p:sldLayoutId id="2147487197" r:id="rId360"/>
    <p:sldLayoutId id="2147487198" r:id="rId361"/>
    <p:sldLayoutId id="2147487199" r:id="rId362"/>
    <p:sldLayoutId id="2147487200" r:id="rId363"/>
    <p:sldLayoutId id="2147487201" r:id="rId364"/>
    <p:sldLayoutId id="2147487202" r:id="rId365"/>
    <p:sldLayoutId id="2147487203" r:id="rId366"/>
    <p:sldLayoutId id="2147487204" r:id="rId367"/>
    <p:sldLayoutId id="2147487205" r:id="rId368"/>
    <p:sldLayoutId id="2147487206" r:id="rId369"/>
    <p:sldLayoutId id="2147487207" r:id="rId370"/>
    <p:sldLayoutId id="2147487208" r:id="rId371"/>
    <p:sldLayoutId id="2147487209" r:id="rId372"/>
    <p:sldLayoutId id="2147487210" r:id="rId373"/>
    <p:sldLayoutId id="2147487211" r:id="rId374"/>
    <p:sldLayoutId id="2147487212" r:id="rId375"/>
    <p:sldLayoutId id="2147487213" r:id="rId376"/>
    <p:sldLayoutId id="2147487214" r:id="rId377"/>
    <p:sldLayoutId id="2147487215" r:id="rId378"/>
    <p:sldLayoutId id="2147487216" r:id="rId379"/>
    <p:sldLayoutId id="2147487217" r:id="rId380"/>
    <p:sldLayoutId id="2147487218" r:id="rId381"/>
    <p:sldLayoutId id="2147487219" r:id="rId382"/>
    <p:sldLayoutId id="2147487220" r:id="rId383"/>
    <p:sldLayoutId id="2147487221" r:id="rId384"/>
    <p:sldLayoutId id="2147487222" r:id="rId385"/>
    <p:sldLayoutId id="2147487223" r:id="rId386"/>
    <p:sldLayoutId id="2147487224" r:id="rId387"/>
    <p:sldLayoutId id="2147487225" r:id="rId388"/>
    <p:sldLayoutId id="2147487226" r:id="rId389"/>
    <p:sldLayoutId id="2147487227" r:id="rId390"/>
    <p:sldLayoutId id="2147487228" r:id="rId391"/>
    <p:sldLayoutId id="2147487229" r:id="rId392"/>
    <p:sldLayoutId id="2147487230" r:id="rId393"/>
    <p:sldLayoutId id="2147487231" r:id="rId394"/>
    <p:sldLayoutId id="2147487232" r:id="rId395"/>
    <p:sldLayoutId id="2147487233" r:id="rId396"/>
    <p:sldLayoutId id="2147487234" r:id="rId397"/>
    <p:sldLayoutId id="2147487235" r:id="rId398"/>
    <p:sldLayoutId id="2147487236" r:id="rId399"/>
    <p:sldLayoutId id="2147487237" r:id="rId400"/>
    <p:sldLayoutId id="2147487238" r:id="rId401"/>
    <p:sldLayoutId id="2147487239" r:id="rId402"/>
    <p:sldLayoutId id="2147487240" r:id="rId403"/>
    <p:sldLayoutId id="2147487241" r:id="rId404"/>
    <p:sldLayoutId id="2147487242" r:id="rId405"/>
    <p:sldLayoutId id="2147487243" r:id="rId406"/>
    <p:sldLayoutId id="2147487244" r:id="rId407"/>
    <p:sldLayoutId id="2147487245" r:id="rId408"/>
    <p:sldLayoutId id="2147487246" r:id="rId409"/>
    <p:sldLayoutId id="2147487247" r:id="rId410"/>
    <p:sldLayoutId id="2147487248" r:id="rId411"/>
    <p:sldLayoutId id="2147487249" r:id="rId412"/>
    <p:sldLayoutId id="2147487250" r:id="rId413"/>
    <p:sldLayoutId id="2147487251" r:id="rId414"/>
    <p:sldLayoutId id="2147487252" r:id="rId415"/>
    <p:sldLayoutId id="2147487253" r:id="rId416"/>
    <p:sldLayoutId id="2147487254" r:id="rId417"/>
    <p:sldLayoutId id="2147487255" r:id="rId418"/>
    <p:sldLayoutId id="2147487256" r:id="rId419"/>
    <p:sldLayoutId id="2147487257" r:id="rId420"/>
    <p:sldLayoutId id="2147487258" r:id="rId421"/>
    <p:sldLayoutId id="2147487259" r:id="rId422"/>
    <p:sldLayoutId id="2147487260" r:id="rId423"/>
    <p:sldLayoutId id="2147487261" r:id="rId424"/>
    <p:sldLayoutId id="2147487262" r:id="rId425"/>
    <p:sldLayoutId id="2147487263" r:id="rId426"/>
    <p:sldLayoutId id="2147487264" r:id="rId427"/>
    <p:sldLayoutId id="2147487265" r:id="rId428"/>
    <p:sldLayoutId id="2147487266" r:id="rId429"/>
    <p:sldLayoutId id="2147487267" r:id="rId430"/>
    <p:sldLayoutId id="2147487268" r:id="rId431"/>
    <p:sldLayoutId id="2147487269" r:id="rId432"/>
    <p:sldLayoutId id="2147487270" r:id="rId433"/>
    <p:sldLayoutId id="2147487271" r:id="rId434"/>
    <p:sldLayoutId id="2147487272" r:id="rId435"/>
    <p:sldLayoutId id="2147487273" r:id="rId436"/>
    <p:sldLayoutId id="2147487274" r:id="rId437"/>
    <p:sldLayoutId id="2147487275" r:id="rId438"/>
    <p:sldLayoutId id="2147487276" r:id="rId439"/>
    <p:sldLayoutId id="2147487277" r:id="rId440"/>
    <p:sldLayoutId id="2147487278" r:id="rId441"/>
    <p:sldLayoutId id="2147487279" r:id="rId442"/>
    <p:sldLayoutId id="2147487280" r:id="rId443"/>
    <p:sldLayoutId id="2147487281" r:id="rId444"/>
    <p:sldLayoutId id="2147487282" r:id="rId445"/>
    <p:sldLayoutId id="2147487283" r:id="rId446"/>
    <p:sldLayoutId id="2147487284" r:id="rId447"/>
    <p:sldLayoutId id="2147487285" r:id="rId448"/>
    <p:sldLayoutId id="2147487286" r:id="rId449"/>
    <p:sldLayoutId id="2147487287" r:id="rId450"/>
    <p:sldLayoutId id="2147487288" r:id="rId451"/>
    <p:sldLayoutId id="2147487289" r:id="rId452"/>
    <p:sldLayoutId id="2147487290" r:id="rId453"/>
    <p:sldLayoutId id="2147487291" r:id="rId454"/>
    <p:sldLayoutId id="2147487292" r:id="rId455"/>
    <p:sldLayoutId id="2147487293" r:id="rId456"/>
    <p:sldLayoutId id="2147487294" r:id="rId457"/>
    <p:sldLayoutId id="2147487295" r:id="rId458"/>
    <p:sldLayoutId id="2147487296" r:id="rId459"/>
    <p:sldLayoutId id="2147487297" r:id="rId460"/>
    <p:sldLayoutId id="2147487298" r:id="rId461"/>
    <p:sldLayoutId id="2147487299" r:id="rId462"/>
    <p:sldLayoutId id="2147487300" r:id="rId463"/>
    <p:sldLayoutId id="2147487301" r:id="rId464"/>
    <p:sldLayoutId id="2147487302" r:id="rId465"/>
    <p:sldLayoutId id="2147487303" r:id="rId466"/>
    <p:sldLayoutId id="2147487304" r:id="rId467"/>
    <p:sldLayoutId id="2147487305" r:id="rId468"/>
    <p:sldLayoutId id="2147487306" r:id="rId469"/>
    <p:sldLayoutId id="2147487307" r:id="rId470"/>
    <p:sldLayoutId id="2147487308" r:id="rId471"/>
    <p:sldLayoutId id="2147487309" r:id="rId472"/>
    <p:sldLayoutId id="2147487310" r:id="rId473"/>
    <p:sldLayoutId id="2147487311" r:id="rId474"/>
    <p:sldLayoutId id="2147487312" r:id="rId475"/>
    <p:sldLayoutId id="2147487313" r:id="rId476"/>
    <p:sldLayoutId id="2147487314" r:id="rId477"/>
    <p:sldLayoutId id="2147487315" r:id="rId478"/>
    <p:sldLayoutId id="2147487316" r:id="rId479"/>
    <p:sldLayoutId id="2147487317" r:id="rId480"/>
    <p:sldLayoutId id="2147487318" r:id="rId481"/>
    <p:sldLayoutId id="2147487319" r:id="rId482"/>
    <p:sldLayoutId id="2147487320" r:id="rId483"/>
    <p:sldLayoutId id="2147487321" r:id="rId484"/>
    <p:sldLayoutId id="2147487322" r:id="rId485"/>
    <p:sldLayoutId id="2147487323" r:id="rId486"/>
    <p:sldLayoutId id="2147487324" r:id="rId487"/>
    <p:sldLayoutId id="2147487325" r:id="rId488"/>
    <p:sldLayoutId id="2147487326" r:id="rId489"/>
    <p:sldLayoutId id="2147487327" r:id="rId490"/>
    <p:sldLayoutId id="2147487328" r:id="rId491"/>
    <p:sldLayoutId id="2147487329" r:id="rId492"/>
    <p:sldLayoutId id="2147487330" r:id="rId493"/>
    <p:sldLayoutId id="2147487331" r:id="rId494"/>
    <p:sldLayoutId id="2147487332" r:id="rId495"/>
    <p:sldLayoutId id="2147487333" r:id="rId496"/>
    <p:sldLayoutId id="2147487334" r:id="rId497"/>
    <p:sldLayoutId id="2147487335" r:id="rId498"/>
    <p:sldLayoutId id="2147487336" r:id="rId499"/>
    <p:sldLayoutId id="2147487337" r:id="rId500"/>
    <p:sldLayoutId id="2147487338" r:id="rId501"/>
    <p:sldLayoutId id="2147487339" r:id="rId502"/>
    <p:sldLayoutId id="2147487340" r:id="rId503"/>
    <p:sldLayoutId id="2147487341" r:id="rId504"/>
    <p:sldLayoutId id="2147487342" r:id="rId505"/>
    <p:sldLayoutId id="2147487343" r:id="rId506"/>
    <p:sldLayoutId id="2147487344" r:id="rId507"/>
    <p:sldLayoutId id="2147487345" r:id="rId508"/>
    <p:sldLayoutId id="2147487346" r:id="rId509"/>
    <p:sldLayoutId id="2147487347" r:id="rId510"/>
    <p:sldLayoutId id="2147487348" r:id="rId511"/>
    <p:sldLayoutId id="2147487349" r:id="rId512"/>
    <p:sldLayoutId id="2147487350" r:id="rId513"/>
    <p:sldLayoutId id="2147487351" r:id="rId514"/>
    <p:sldLayoutId id="2147487352" r:id="rId515"/>
    <p:sldLayoutId id="2147487353" r:id="rId516"/>
    <p:sldLayoutId id="2147487354" r:id="rId517"/>
    <p:sldLayoutId id="2147487355" r:id="rId518"/>
    <p:sldLayoutId id="2147487356" r:id="rId519"/>
    <p:sldLayoutId id="2147487357" r:id="rId520"/>
    <p:sldLayoutId id="2147487358" r:id="rId521"/>
    <p:sldLayoutId id="2147487359" r:id="rId522"/>
    <p:sldLayoutId id="2147487360" r:id="rId523"/>
    <p:sldLayoutId id="2147487361" r:id="rId524"/>
    <p:sldLayoutId id="2147487362" r:id="rId525"/>
    <p:sldLayoutId id="2147487363" r:id="rId526"/>
    <p:sldLayoutId id="2147487364" r:id="rId527"/>
    <p:sldLayoutId id="2147487365" r:id="rId528"/>
    <p:sldLayoutId id="2147487366" r:id="rId529"/>
    <p:sldLayoutId id="2147487367" r:id="rId530"/>
    <p:sldLayoutId id="2147487368" r:id="rId531"/>
    <p:sldLayoutId id="2147487369" r:id="rId532"/>
    <p:sldLayoutId id="2147487370" r:id="rId533"/>
    <p:sldLayoutId id="2147487371" r:id="rId534"/>
    <p:sldLayoutId id="2147487372" r:id="rId535"/>
    <p:sldLayoutId id="2147487373" r:id="rId536"/>
    <p:sldLayoutId id="2147487374" r:id="rId537"/>
    <p:sldLayoutId id="2147487375" r:id="rId538"/>
    <p:sldLayoutId id="2147487376" r:id="rId539"/>
    <p:sldLayoutId id="2147487377" r:id="rId540"/>
    <p:sldLayoutId id="2147487378" r:id="rId541"/>
    <p:sldLayoutId id="2147487379" r:id="rId542"/>
    <p:sldLayoutId id="2147487380" r:id="rId543"/>
    <p:sldLayoutId id="2147487381" r:id="rId544"/>
    <p:sldLayoutId id="2147487382" r:id="rId545"/>
    <p:sldLayoutId id="2147487383" r:id="rId546"/>
    <p:sldLayoutId id="2147487384" r:id="rId547"/>
    <p:sldLayoutId id="2147487385" r:id="rId548"/>
    <p:sldLayoutId id="2147487386" r:id="rId549"/>
    <p:sldLayoutId id="2147487387" r:id="rId550"/>
    <p:sldLayoutId id="2147487388" r:id="rId551"/>
    <p:sldLayoutId id="2147487389" r:id="rId552"/>
    <p:sldLayoutId id="2147487390" r:id="rId553"/>
    <p:sldLayoutId id="2147487391" r:id="rId554"/>
    <p:sldLayoutId id="2147487392" r:id="rId555"/>
    <p:sldLayoutId id="2147487393" r:id="rId556"/>
    <p:sldLayoutId id="2147487394" r:id="rId557"/>
    <p:sldLayoutId id="2147487395" r:id="rId558"/>
    <p:sldLayoutId id="2147487396" r:id="rId559"/>
    <p:sldLayoutId id="2147487397" r:id="rId560"/>
    <p:sldLayoutId id="2147487398" r:id="rId561"/>
    <p:sldLayoutId id="2147487399" r:id="rId562"/>
    <p:sldLayoutId id="2147487400" r:id="rId563"/>
    <p:sldLayoutId id="2147487401" r:id="rId564"/>
    <p:sldLayoutId id="2147487402" r:id="rId565"/>
    <p:sldLayoutId id="2147487403" r:id="rId566"/>
    <p:sldLayoutId id="2147487404" r:id="rId567"/>
    <p:sldLayoutId id="2147487405" r:id="rId568"/>
    <p:sldLayoutId id="2147487406" r:id="rId569"/>
    <p:sldLayoutId id="2147487407" r:id="rId570"/>
    <p:sldLayoutId id="2147487408" r:id="rId571"/>
    <p:sldLayoutId id="2147487409" r:id="rId572"/>
    <p:sldLayoutId id="2147487410" r:id="rId573"/>
    <p:sldLayoutId id="2147487411" r:id="rId574"/>
    <p:sldLayoutId id="2147487412" r:id="rId575"/>
    <p:sldLayoutId id="2147487413" r:id="rId576"/>
    <p:sldLayoutId id="2147487414" r:id="rId577"/>
    <p:sldLayoutId id="2147487415" r:id="rId578"/>
    <p:sldLayoutId id="2147487416" r:id="rId579"/>
    <p:sldLayoutId id="2147487417" r:id="rId580"/>
    <p:sldLayoutId id="2147487418" r:id="rId581"/>
    <p:sldLayoutId id="2147487419" r:id="rId582"/>
    <p:sldLayoutId id="2147487420" r:id="rId583"/>
    <p:sldLayoutId id="2147487421" r:id="rId584"/>
    <p:sldLayoutId id="2147487422" r:id="rId585"/>
    <p:sldLayoutId id="2147487423" r:id="rId586"/>
    <p:sldLayoutId id="2147487424" r:id="rId587"/>
    <p:sldLayoutId id="2147487425" r:id="rId588"/>
    <p:sldLayoutId id="2147487426" r:id="rId589"/>
    <p:sldLayoutId id="2147487427" r:id="rId590"/>
    <p:sldLayoutId id="2147487428" r:id="rId591"/>
    <p:sldLayoutId id="2147487429" r:id="rId592"/>
    <p:sldLayoutId id="2147487430" r:id="rId593"/>
    <p:sldLayoutId id="2147487431" r:id="rId594"/>
    <p:sldLayoutId id="2147487432" r:id="rId595"/>
    <p:sldLayoutId id="2147487433" r:id="rId596"/>
    <p:sldLayoutId id="2147487434" r:id="rId597"/>
    <p:sldLayoutId id="2147487435" r:id="rId598"/>
    <p:sldLayoutId id="2147487436" r:id="rId599"/>
    <p:sldLayoutId id="2147487437" r:id="rId600"/>
    <p:sldLayoutId id="2147487438" r:id="rId601"/>
    <p:sldLayoutId id="2147487439" r:id="rId602"/>
    <p:sldLayoutId id="2147487440" r:id="rId603"/>
    <p:sldLayoutId id="2147487441" r:id="rId604"/>
    <p:sldLayoutId id="2147487442" r:id="rId605"/>
    <p:sldLayoutId id="2147487443" r:id="rId606"/>
    <p:sldLayoutId id="2147487444" r:id="rId607"/>
    <p:sldLayoutId id="2147487445" r:id="rId608"/>
    <p:sldLayoutId id="2147487446" r:id="rId609"/>
    <p:sldLayoutId id="2147487447" r:id="rId610"/>
    <p:sldLayoutId id="2147487448" r:id="rId611"/>
    <p:sldLayoutId id="2147487449" r:id="rId612"/>
    <p:sldLayoutId id="2147487450" r:id="rId613"/>
    <p:sldLayoutId id="2147487451" r:id="rId614"/>
    <p:sldLayoutId id="2147487452" r:id="rId615"/>
    <p:sldLayoutId id="2147487453" r:id="rId616"/>
    <p:sldLayoutId id="2147487454" r:id="rId617"/>
    <p:sldLayoutId id="2147487455" r:id="rId618"/>
    <p:sldLayoutId id="2147487456" r:id="rId619"/>
    <p:sldLayoutId id="2147487457" r:id="rId620"/>
    <p:sldLayoutId id="2147487458" r:id="rId621"/>
    <p:sldLayoutId id="2147487459" r:id="rId622"/>
    <p:sldLayoutId id="2147487460" r:id="rId623"/>
    <p:sldLayoutId id="2147487461" r:id="rId624"/>
    <p:sldLayoutId id="2147487462" r:id="rId625"/>
    <p:sldLayoutId id="2147487463" r:id="rId626"/>
    <p:sldLayoutId id="2147487464" r:id="rId627"/>
    <p:sldLayoutId id="2147487465" r:id="rId628"/>
    <p:sldLayoutId id="2147487466" r:id="rId629"/>
    <p:sldLayoutId id="2147487467" r:id="rId630"/>
    <p:sldLayoutId id="2147487468" r:id="rId631"/>
    <p:sldLayoutId id="2147487469" r:id="rId632"/>
    <p:sldLayoutId id="2147487470" r:id="rId633"/>
    <p:sldLayoutId id="2147487471" r:id="rId634"/>
    <p:sldLayoutId id="2147487472" r:id="rId635"/>
    <p:sldLayoutId id="2147487473" r:id="rId636"/>
    <p:sldLayoutId id="2147487474" r:id="rId637"/>
    <p:sldLayoutId id="2147487475" r:id="rId638"/>
    <p:sldLayoutId id="2147487476" r:id="rId639"/>
    <p:sldLayoutId id="2147487477" r:id="rId640"/>
    <p:sldLayoutId id="2147487478" r:id="rId641"/>
    <p:sldLayoutId id="2147487479" r:id="rId642"/>
    <p:sldLayoutId id="2147487480" r:id="rId643"/>
    <p:sldLayoutId id="2147487481" r:id="rId644"/>
    <p:sldLayoutId id="2147487482" r:id="rId645"/>
    <p:sldLayoutId id="2147487483" r:id="rId646"/>
    <p:sldLayoutId id="2147487484" r:id="rId647"/>
    <p:sldLayoutId id="2147487485" r:id="rId648"/>
    <p:sldLayoutId id="2147487486" r:id="rId649"/>
    <p:sldLayoutId id="2147487487" r:id="rId650"/>
    <p:sldLayoutId id="2147487488" r:id="rId651"/>
    <p:sldLayoutId id="2147487489" r:id="rId652"/>
    <p:sldLayoutId id="2147487490" r:id="rId653"/>
    <p:sldLayoutId id="2147487491" r:id="rId654"/>
    <p:sldLayoutId id="2147487492" r:id="rId655"/>
    <p:sldLayoutId id="2147487493" r:id="rId656"/>
    <p:sldLayoutId id="2147487494" r:id="rId657"/>
    <p:sldLayoutId id="2147487495" r:id="rId658"/>
    <p:sldLayoutId id="2147487496" r:id="rId659"/>
    <p:sldLayoutId id="2147487497" r:id="rId660"/>
    <p:sldLayoutId id="2147487498" r:id="rId661"/>
    <p:sldLayoutId id="2147487499" r:id="rId662"/>
    <p:sldLayoutId id="2147487500" r:id="rId663"/>
    <p:sldLayoutId id="2147487501" r:id="rId664"/>
    <p:sldLayoutId id="2147487502" r:id="rId665"/>
    <p:sldLayoutId id="2147487503" r:id="rId666"/>
    <p:sldLayoutId id="2147487504" r:id="rId667"/>
    <p:sldLayoutId id="2147487505" r:id="rId668"/>
    <p:sldLayoutId id="2147487506" r:id="rId669"/>
    <p:sldLayoutId id="2147487507" r:id="rId670"/>
    <p:sldLayoutId id="2147487508" r:id="rId671"/>
    <p:sldLayoutId id="2147487509" r:id="rId672"/>
    <p:sldLayoutId id="2147487510" r:id="rId673"/>
    <p:sldLayoutId id="2147487511" r:id="rId674"/>
    <p:sldLayoutId id="2147487512" r:id="rId675"/>
    <p:sldLayoutId id="2147487513" r:id="rId676"/>
    <p:sldLayoutId id="2147487514" r:id="rId677"/>
    <p:sldLayoutId id="2147487515" r:id="rId678"/>
    <p:sldLayoutId id="2147487516" r:id="rId679"/>
    <p:sldLayoutId id="2147487517" r:id="rId680"/>
    <p:sldLayoutId id="2147487518" r:id="rId681"/>
    <p:sldLayoutId id="2147487519" r:id="rId682"/>
    <p:sldLayoutId id="2147487520" r:id="rId683"/>
    <p:sldLayoutId id="2147487521" r:id="rId684"/>
    <p:sldLayoutId id="2147487522" r:id="rId685"/>
    <p:sldLayoutId id="2147487523" r:id="rId686"/>
    <p:sldLayoutId id="2147487524" r:id="rId687"/>
    <p:sldLayoutId id="2147487525" r:id="rId688"/>
    <p:sldLayoutId id="2147487526" r:id="rId689"/>
    <p:sldLayoutId id="2147487527" r:id="rId690"/>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695"/>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696"/>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78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dirty="0"/>
          </a:p>
        </p:txBody>
      </p:sp>
      <p:sp>
        <p:nvSpPr>
          <p:cNvPr id="2078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dirty="0"/>
          </a:p>
        </p:txBody>
      </p:sp>
      <p:sp>
        <p:nvSpPr>
          <p:cNvPr id="2078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cs typeface="ＭＳ Ｐゴシック" charset="0"/>
              </a:defRPr>
            </a:lvl1pPr>
          </a:lstStyle>
          <a:p>
            <a:pPr>
              <a:defRPr/>
            </a:pPr>
            <a:fld id="{B1273442-B86D-7346-98F7-3BCFCCB3CDF3}" type="slidenum">
              <a:rPr lang="en-US" smtClean="0"/>
              <a:pPr>
                <a:defRPr/>
              </a:pPr>
              <a:t>‹#›</a:t>
            </a:fld>
            <a:endParaRPr lang="en-US" dirty="0"/>
          </a:p>
        </p:txBody>
      </p:sp>
    </p:spTree>
    <p:extLst>
      <p:ext uri="{BB962C8B-B14F-4D97-AF65-F5344CB8AC3E}">
        <p14:creationId xmlns:p14="http://schemas.microsoft.com/office/powerpoint/2010/main" val="3378485111"/>
      </p:ext>
    </p:extLst>
  </p:cSld>
  <p:clrMap bg1="lt1" tx1="dk1" bg2="lt2" tx2="dk2" accent1="accent1" accent2="accent2" accent3="accent3" accent4="accent4" accent5="accent5" accent6="accent6" hlink="hlink" folHlink="folHlink"/>
  <p:sldLayoutIdLst>
    <p:sldLayoutId id="2147487529" r:id="rId1"/>
    <p:sldLayoutId id="2147487530" r:id="rId2"/>
    <p:sldLayoutId id="2147487531" r:id="rId3"/>
    <p:sldLayoutId id="2147487532" r:id="rId4"/>
    <p:sldLayoutId id="2147487533" r:id="rId5"/>
    <p:sldLayoutId id="2147487534" r:id="rId6"/>
    <p:sldLayoutId id="2147487535" r:id="rId7"/>
    <p:sldLayoutId id="2147487536" r:id="rId8"/>
    <p:sldLayoutId id="2147487537" r:id="rId9"/>
    <p:sldLayoutId id="2147487538" r:id="rId10"/>
    <p:sldLayoutId id="214748753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pitchFamily="-128" charset="-128"/>
          <a:cs typeface="ＭＳ Ｐゴシック" pitchFamily="-128" charset="-128"/>
        </a:defRPr>
      </a:lvl2pPr>
      <a:lvl3pPr algn="ctr" rtl="0" eaLnBrk="0" fontAlgn="base" hangingPunct="0">
        <a:spcBef>
          <a:spcPct val="0"/>
        </a:spcBef>
        <a:spcAft>
          <a:spcPct val="0"/>
        </a:spcAft>
        <a:defRPr sz="4400">
          <a:solidFill>
            <a:schemeClr val="tx2"/>
          </a:solidFill>
          <a:latin typeface="Arial" charset="0"/>
          <a:ea typeface="ＭＳ Ｐゴシック" pitchFamily="-128" charset="-128"/>
          <a:cs typeface="ＭＳ Ｐゴシック" pitchFamily="-128" charset="-128"/>
        </a:defRPr>
      </a:lvl3pPr>
      <a:lvl4pPr algn="ctr" rtl="0" eaLnBrk="0" fontAlgn="base" hangingPunct="0">
        <a:spcBef>
          <a:spcPct val="0"/>
        </a:spcBef>
        <a:spcAft>
          <a:spcPct val="0"/>
        </a:spcAft>
        <a:defRPr sz="4400">
          <a:solidFill>
            <a:schemeClr val="tx2"/>
          </a:solidFill>
          <a:latin typeface="Arial" charset="0"/>
          <a:ea typeface="ＭＳ Ｐゴシック" pitchFamily="-128" charset="-128"/>
          <a:cs typeface="ＭＳ Ｐゴシック" pitchFamily="-128" charset="-128"/>
        </a:defRPr>
      </a:lvl4pPr>
      <a:lvl5pPr algn="ctr" rtl="0" eaLnBrk="0" fontAlgn="base" hangingPunct="0">
        <a:spcBef>
          <a:spcPct val="0"/>
        </a:spcBef>
        <a:spcAft>
          <a:spcPct val="0"/>
        </a:spcAft>
        <a:defRPr sz="4400">
          <a:solidFill>
            <a:schemeClr val="tx2"/>
          </a:solidFill>
          <a:latin typeface="Arial" charset="0"/>
          <a:ea typeface="ＭＳ Ｐゴシック" pitchFamily="-128" charset="-128"/>
          <a:cs typeface="ＭＳ Ｐゴシック" pitchFamily="-128" charset="-128"/>
        </a:defRPr>
      </a:lvl5pPr>
      <a:lvl6pPr marL="457200" algn="ctr" rtl="0" fontAlgn="base">
        <a:spcBef>
          <a:spcPct val="0"/>
        </a:spcBef>
        <a:spcAft>
          <a:spcPct val="0"/>
        </a:spcAft>
        <a:defRPr sz="4400">
          <a:solidFill>
            <a:schemeClr val="tx2"/>
          </a:solidFill>
          <a:latin typeface="Arial" charset="0"/>
          <a:ea typeface="ＭＳ Ｐゴシック" pitchFamily="-128" charset="-128"/>
          <a:cs typeface="ＭＳ Ｐゴシック" pitchFamily="-128" charset="-128"/>
        </a:defRPr>
      </a:lvl6pPr>
      <a:lvl7pPr marL="914400" algn="ctr" rtl="0" fontAlgn="base">
        <a:spcBef>
          <a:spcPct val="0"/>
        </a:spcBef>
        <a:spcAft>
          <a:spcPct val="0"/>
        </a:spcAft>
        <a:defRPr sz="4400">
          <a:solidFill>
            <a:schemeClr val="tx2"/>
          </a:solidFill>
          <a:latin typeface="Arial" charset="0"/>
          <a:ea typeface="ＭＳ Ｐゴシック" pitchFamily="-128" charset="-128"/>
          <a:cs typeface="ＭＳ Ｐゴシック" pitchFamily="-128" charset="-128"/>
        </a:defRPr>
      </a:lvl7pPr>
      <a:lvl8pPr marL="1371600" algn="ctr" rtl="0" fontAlgn="base">
        <a:spcBef>
          <a:spcPct val="0"/>
        </a:spcBef>
        <a:spcAft>
          <a:spcPct val="0"/>
        </a:spcAft>
        <a:defRPr sz="4400">
          <a:solidFill>
            <a:schemeClr val="tx2"/>
          </a:solidFill>
          <a:latin typeface="Arial" charset="0"/>
          <a:ea typeface="ＭＳ Ｐゴシック" pitchFamily="-128" charset="-128"/>
          <a:cs typeface="ＭＳ Ｐゴシック" pitchFamily="-128" charset="-128"/>
        </a:defRPr>
      </a:lvl8pPr>
      <a:lvl9pPr marL="1828800" algn="ctr" rtl="0" fontAlgn="base">
        <a:spcBef>
          <a:spcPct val="0"/>
        </a:spcBef>
        <a:spcAft>
          <a:spcPct val="0"/>
        </a:spcAft>
        <a:defRPr sz="4400">
          <a:solidFill>
            <a:schemeClr val="tx2"/>
          </a:solidFill>
          <a:latin typeface="Arial" charset="0"/>
          <a:ea typeface="ＭＳ Ｐゴシック" pitchFamily="-128" charset="-128"/>
          <a:cs typeface="ＭＳ Ｐゴシック" pitchFamily="-128"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69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69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16260"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0" hangingPunct="0">
              <a:defRPr sz="1400" b="1" i="0">
                <a:solidFill>
                  <a:srgbClr val="000000"/>
                </a:solidFill>
                <a:latin typeface="Arial" panose="020B0604020202020204" pitchFamily="34" charset="0"/>
                <a:cs typeface="ＭＳ Ｐゴシック"/>
              </a:defRPr>
            </a:lvl1pPr>
          </a:lstStyle>
          <a:p>
            <a:pPr>
              <a:defRPr/>
            </a:pPr>
            <a:endParaRPr lang="en-US" dirty="0"/>
          </a:p>
        </p:txBody>
      </p:sp>
      <p:sp>
        <p:nvSpPr>
          <p:cNvPr id="2016261"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cs typeface="ＭＳ Ｐゴシック"/>
              </a:defRPr>
            </a:lvl1pPr>
          </a:lstStyle>
          <a:p>
            <a:pPr>
              <a:defRPr/>
            </a:pPr>
            <a:endParaRPr lang="en-US" dirty="0"/>
          </a:p>
        </p:txBody>
      </p:sp>
      <p:sp>
        <p:nvSpPr>
          <p:cNvPr id="2016262"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cs typeface="ＭＳ Ｐゴシック"/>
              </a:defRPr>
            </a:lvl1pPr>
          </a:lstStyle>
          <a:p>
            <a:pPr>
              <a:defRPr/>
            </a:pPr>
            <a:fld id="{913FC7FB-02E1-9241-AE28-94ED0F912AFE}" type="slidenum">
              <a:rPr lang="en-US" smtClean="0"/>
              <a:pPr>
                <a:defRPr/>
              </a:pPr>
              <a:t>‹#›</a:t>
            </a:fld>
            <a:endParaRPr lang="en-US" dirty="0"/>
          </a:p>
        </p:txBody>
      </p:sp>
    </p:spTree>
    <p:extLst>
      <p:ext uri="{BB962C8B-B14F-4D97-AF65-F5344CB8AC3E}">
        <p14:creationId xmlns:p14="http://schemas.microsoft.com/office/powerpoint/2010/main" val="302587632"/>
      </p:ext>
    </p:extLst>
  </p:cSld>
  <p:clrMap bg1="lt1" tx1="dk1" bg2="lt2" tx2="dk2" accent1="accent1" accent2="accent2" accent3="accent3" accent4="accent4" accent5="accent5" accent6="accent6" hlink="hlink" folHlink="folHlink"/>
  <p:sldLayoutIdLst>
    <p:sldLayoutId id="2147487541" r:id="rId1"/>
    <p:sldLayoutId id="2147487542" r:id="rId2"/>
    <p:sldLayoutId id="2147487543" r:id="rId3"/>
    <p:sldLayoutId id="2147487544" r:id="rId4"/>
    <p:sldLayoutId id="2147487545" r:id="rId5"/>
    <p:sldLayoutId id="2147487546" r:id="rId6"/>
    <p:sldLayoutId id="2147487547" r:id="rId7"/>
    <p:sldLayoutId id="2147487548" r:id="rId8"/>
    <p:sldLayoutId id="2147487549" r:id="rId9"/>
    <p:sldLayoutId id="2147487550" r:id="rId10"/>
    <p:sldLayoutId id="214748755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bwMode="auto">
          <a:xfrm>
            <a:off x="76200" y="274638"/>
            <a:ext cx="8991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5539" name="Rectangle 3"/>
          <p:cNvSpPr>
            <a:spLocks noGrp="1" noChangeArrowheads="1"/>
          </p:cNvSpPr>
          <p:nvPr>
            <p:ph type="body" idx="1"/>
          </p:nvPr>
        </p:nvSpPr>
        <p:spPr bwMode="auto">
          <a:xfrm>
            <a:off x="76200" y="1600200"/>
            <a:ext cx="8991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ea typeface="+mn-ea"/>
                <a:cs typeface="+mn-cs"/>
              </a:defRPr>
            </a:lvl1pPr>
          </a:lstStyle>
          <a:p>
            <a:pPr>
              <a:defRPr/>
            </a:pPr>
            <a:fld id="{B26174FA-9500-434B-BDA5-3A34EE55AB8B}" type="slidenum">
              <a:rPr lang="en-US" smtClean="0"/>
              <a:pPr>
                <a:defRPr/>
              </a:pPr>
              <a:t>‹#›</a:t>
            </a:fld>
            <a:endParaRPr lang="en-US" dirty="0"/>
          </a:p>
        </p:txBody>
      </p:sp>
    </p:spTree>
    <p:extLst>
      <p:ext uri="{BB962C8B-B14F-4D97-AF65-F5344CB8AC3E}">
        <p14:creationId xmlns:p14="http://schemas.microsoft.com/office/powerpoint/2010/main" val="1120225896"/>
      </p:ext>
    </p:extLst>
  </p:cSld>
  <p:clrMap bg1="lt1" tx1="dk1" bg2="lt2" tx2="dk2" accent1="accent1" accent2="accent2" accent3="accent3" accent4="accent4" accent5="accent5" accent6="accent6" hlink="hlink" folHlink="folHlink"/>
  <p:sldLayoutIdLst>
    <p:sldLayoutId id="2147487553" r:id="rId1"/>
    <p:sldLayoutId id="2147487554" r:id="rId2"/>
    <p:sldLayoutId id="2147487555" r:id="rId3"/>
    <p:sldLayoutId id="2147487556" r:id="rId4"/>
    <p:sldLayoutId id="2147487557" r:id="rId5"/>
    <p:sldLayoutId id="2147487558" r:id="rId6"/>
    <p:sldLayoutId id="2147487559" r:id="rId7"/>
    <p:sldLayoutId id="2147487560" r:id="rId8"/>
    <p:sldLayoutId id="2147487561" r:id="rId9"/>
    <p:sldLayoutId id="2147487562" r:id="rId10"/>
    <p:sldLayoutId id="214748756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216064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16064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6064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1" hangingPunct="1">
              <a:defRPr sz="1400" b="1" i="0">
                <a:solidFill>
                  <a:srgbClr val="000000"/>
                </a:solidFill>
                <a:latin typeface="Arial" panose="020B0604020202020204" pitchFamily="34" charset="0"/>
                <a:cs typeface="Arial" panose="020B0604020202020204" pitchFamily="34" charset="0"/>
              </a:defRPr>
            </a:lvl1pPr>
          </a:lstStyle>
          <a:p>
            <a:pPr>
              <a:defRPr/>
            </a:pPr>
            <a:endParaRPr lang="en-US" dirty="0"/>
          </a:p>
        </p:txBody>
      </p:sp>
      <p:sp>
        <p:nvSpPr>
          <p:cNvPr id="216064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cs typeface="Arial" panose="020B0604020202020204" pitchFamily="34" charset="0"/>
              </a:defRPr>
            </a:lvl1pPr>
          </a:lstStyle>
          <a:p>
            <a:pPr>
              <a:defRPr/>
            </a:pPr>
            <a:endParaRPr lang="en-US" dirty="0"/>
          </a:p>
        </p:txBody>
      </p:sp>
      <p:sp>
        <p:nvSpPr>
          <p:cNvPr id="216064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Arial" panose="020B0604020202020204" pitchFamily="34" charset="0"/>
              </a:defRPr>
            </a:lvl1pPr>
          </a:lstStyle>
          <a:p>
            <a:pPr>
              <a:defRPr/>
            </a:pPr>
            <a:fld id="{9D7B81EC-1D0E-5649-8B19-B395879CD4D9}" type="slidenum">
              <a:rPr lang="en-US" smtClean="0"/>
              <a:pPr>
                <a:defRPr/>
              </a:pPr>
              <a:t>‹#›</a:t>
            </a:fld>
            <a:endParaRPr lang="en-US" dirty="0"/>
          </a:p>
        </p:txBody>
      </p:sp>
    </p:spTree>
    <p:extLst>
      <p:ext uri="{BB962C8B-B14F-4D97-AF65-F5344CB8AC3E}">
        <p14:creationId xmlns:p14="http://schemas.microsoft.com/office/powerpoint/2010/main" val="3991655072"/>
      </p:ext>
    </p:extLst>
  </p:cSld>
  <p:clrMap bg1="lt1" tx1="dk1" bg2="lt2" tx2="dk2" accent1="accent1" accent2="accent2" accent3="accent3" accent4="accent4" accent5="accent5" accent6="accent6" hlink="hlink" folHlink="folHlink"/>
  <p:sldLayoutIdLst>
    <p:sldLayoutId id="2147487565" r:id="rId1"/>
    <p:sldLayoutId id="2147487566" r:id="rId2"/>
    <p:sldLayoutId id="2147487567" r:id="rId3"/>
    <p:sldLayoutId id="2147487568" r:id="rId4"/>
    <p:sldLayoutId id="2147487569" r:id="rId5"/>
    <p:sldLayoutId id="2147487570" r:id="rId6"/>
    <p:sldLayoutId id="2147487571" r:id="rId7"/>
    <p:sldLayoutId id="2147487572" r:id="rId8"/>
    <p:sldLayoutId id="2147487573" r:id="rId9"/>
    <p:sldLayoutId id="2147487574" r:id="rId10"/>
    <p:sldLayoutId id="214748757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F8D51334-D305-B347-8C0F-14B153EDDA9F}" type="slidenum">
              <a:rPr lang="en-US" smtClean="0"/>
              <a:pPr>
                <a:defRPr/>
              </a:pPr>
              <a:t>‹#›</a:t>
            </a:fld>
            <a:endParaRPr lang="en-US" dirty="0"/>
          </a:p>
        </p:txBody>
      </p:sp>
    </p:spTree>
    <p:extLst>
      <p:ext uri="{BB962C8B-B14F-4D97-AF65-F5344CB8AC3E}">
        <p14:creationId xmlns:p14="http://schemas.microsoft.com/office/powerpoint/2010/main" val="1197386255"/>
      </p:ext>
    </p:extLst>
  </p:cSld>
  <p:clrMap bg1="lt1" tx1="dk1" bg2="lt2" tx2="dk2" accent1="accent1" accent2="accent2" accent3="accent3" accent4="accent4" accent5="accent5" accent6="accent6" hlink="hlink" folHlink="folHlink"/>
  <p:sldLayoutIdLst>
    <p:sldLayoutId id="2147487577" r:id="rId1"/>
    <p:sldLayoutId id="2147487578" r:id="rId2"/>
    <p:sldLayoutId id="2147487579" r:id="rId3"/>
    <p:sldLayoutId id="2147487580" r:id="rId4"/>
    <p:sldLayoutId id="2147487581" r:id="rId5"/>
    <p:sldLayoutId id="2147487582" r:id="rId6"/>
    <p:sldLayoutId id="2147487583" r:id="rId7"/>
    <p:sldLayoutId id="2147487584" r:id="rId8"/>
    <p:sldLayoutId id="2147487585" r:id="rId9"/>
    <p:sldLayoutId id="2147487586" r:id="rId10"/>
    <p:sldLayoutId id="214748758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54274"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27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eaLnBrk="1" hangingPunct="1">
              <a:defRPr sz="1400" b="1" i="0">
                <a:solidFill>
                  <a:srgbClr val="482400"/>
                </a:solidFill>
                <a:latin typeface="Arial" panose="020B0604020202020204" pitchFamily="34" charset="0"/>
              </a:defRPr>
            </a:lvl1pPr>
          </a:lstStyle>
          <a:p>
            <a:pPr>
              <a:defRPr/>
            </a:pPr>
            <a:fld id="{9563BFC8-A4D3-7F4D-8269-B92CFA7EFB87}" type="datetime1">
              <a:rPr lang="en-US" smtClean="0"/>
              <a:pPr>
                <a:defRPr/>
              </a:pPr>
              <a:t>2/26/26</a:t>
            </a:fld>
            <a:endParaRPr lang="en-US" dirty="0"/>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ctr" eaLnBrk="1" hangingPunct="1">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eaLnBrk="1" hangingPunct="1">
              <a:defRPr sz="1400" b="1" i="0">
                <a:solidFill>
                  <a:srgbClr val="482400"/>
                </a:solidFill>
                <a:latin typeface="Arial" panose="020B0604020202020204" pitchFamily="34" charset="0"/>
              </a:defRPr>
            </a:lvl1pPr>
          </a:lstStyle>
          <a:p>
            <a:pPr>
              <a:defRPr/>
            </a:pPr>
            <a:fld id="{B0B5316F-D0E3-F847-84D5-9951637375BE}" type="slidenum">
              <a:rPr lang="en-US" smtClean="0"/>
              <a:pPr>
                <a:defRPr/>
              </a:pPr>
              <a:t>‹#›</a:t>
            </a:fld>
            <a:endParaRPr lang="en-US" dirty="0"/>
          </a:p>
        </p:txBody>
      </p:sp>
      <p:pic>
        <p:nvPicPr>
          <p:cNvPr id="54279"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28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38367646"/>
      </p:ext>
    </p:extLst>
  </p:cSld>
  <p:clrMap bg1="lt1" tx1="dk1" bg2="lt2" tx2="dk2" accent1="accent1" accent2="accent2" accent3="accent3" accent4="accent4" accent5="accent5" accent6="accent6" hlink="hlink" folHlink="folHlink"/>
  <p:sldLayoutIdLst>
    <p:sldLayoutId id="2147487589"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7082" algn="l" rtl="0" fontAlgn="base">
        <a:spcBef>
          <a:spcPct val="0"/>
        </a:spcBef>
        <a:spcAft>
          <a:spcPct val="0"/>
        </a:spcAft>
        <a:defRPr sz="4400">
          <a:solidFill>
            <a:schemeClr val="tx2"/>
          </a:solidFill>
          <a:latin typeface="Times New Roman" pitchFamily="8" charset="0"/>
        </a:defRPr>
      </a:lvl6pPr>
      <a:lvl7pPr marL="914165" algn="l" rtl="0" fontAlgn="base">
        <a:spcBef>
          <a:spcPct val="0"/>
        </a:spcBef>
        <a:spcAft>
          <a:spcPct val="0"/>
        </a:spcAft>
        <a:defRPr sz="4400">
          <a:solidFill>
            <a:schemeClr val="tx2"/>
          </a:solidFill>
          <a:latin typeface="Times New Roman" pitchFamily="8" charset="0"/>
        </a:defRPr>
      </a:lvl7pPr>
      <a:lvl8pPr marL="1371250" algn="l" rtl="0" fontAlgn="base">
        <a:spcBef>
          <a:spcPct val="0"/>
        </a:spcBef>
        <a:spcAft>
          <a:spcPct val="0"/>
        </a:spcAft>
        <a:defRPr sz="4400">
          <a:solidFill>
            <a:schemeClr val="tx2"/>
          </a:solidFill>
          <a:latin typeface="Times New Roman" pitchFamily="8" charset="0"/>
        </a:defRPr>
      </a:lvl8pPr>
      <a:lvl9pPr marL="1828332" algn="l" rtl="0" fontAlgn="base">
        <a:spcBef>
          <a:spcPct val="0"/>
        </a:spcBef>
        <a:spcAft>
          <a:spcPct val="0"/>
        </a:spcAft>
        <a:defRPr sz="4400">
          <a:solidFill>
            <a:schemeClr val="tx2"/>
          </a:solidFill>
          <a:latin typeface="Times New Roman" pitchFamily="8" charset="0"/>
        </a:defRPr>
      </a:lvl9pPr>
    </p:titleStyle>
    <p:bodyStyle>
      <a:lvl1pPr marL="341313" indent="-341313"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1363" indent="-284163"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charset="-128"/>
        </a:defRPr>
      </a:lvl3pPr>
      <a:lvl4pPr marL="1598613" indent="-227013"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5813" indent="-227013"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3959"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71040"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8124"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85205"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0">
                <a:solidFill>
                  <a:srgbClr val="000000"/>
                </a:solidFill>
                <a:latin typeface="Times New Roman"/>
                <a:ea typeface="ＭＳ Ｐゴシック"/>
                <a:cs typeface="+mn-cs"/>
              </a:defRPr>
            </a:lvl1pPr>
          </a:lstStyle>
          <a:p>
            <a:pPr>
              <a:defRPr/>
            </a:pPr>
            <a:endParaRPr lang="en-US"/>
          </a:p>
        </p:txBody>
      </p:sp>
      <p:sp>
        <p:nvSpPr>
          <p:cNvPr id="61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0">
                <a:solidFill>
                  <a:srgbClr val="000000"/>
                </a:solidFill>
                <a:latin typeface="Times New Roman"/>
                <a:ea typeface="ＭＳ Ｐゴシック"/>
                <a:cs typeface="+mn-cs"/>
              </a:defRPr>
            </a:lvl1pPr>
          </a:lstStyle>
          <a:p>
            <a:pPr>
              <a:defRPr/>
            </a:pPr>
            <a:endParaRPr lang="en-US"/>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0" smtClean="0">
                <a:solidFill>
                  <a:srgbClr val="000000"/>
                </a:solidFill>
                <a:latin typeface="Times New Roman" charset="0"/>
                <a:cs typeface="ＭＳ Ｐゴシック" charset="0"/>
              </a:defRPr>
            </a:lvl1pPr>
          </a:lstStyle>
          <a:p>
            <a:pPr>
              <a:defRPr/>
            </a:pPr>
            <a:fld id="{644B52D8-7EEB-D84E-9603-40A96ABBC639}" type="slidenum">
              <a:rPr lang="en-US"/>
              <a:pPr>
                <a:defRPr/>
              </a:pPr>
              <a:t>‹#›</a:t>
            </a:fld>
            <a:endParaRPr lang="en-US"/>
          </a:p>
        </p:txBody>
      </p:sp>
    </p:spTree>
    <p:extLst>
      <p:ext uri="{BB962C8B-B14F-4D97-AF65-F5344CB8AC3E}">
        <p14:creationId xmlns:p14="http://schemas.microsoft.com/office/powerpoint/2010/main" val="3373716426"/>
      </p:ext>
    </p:extLst>
  </p:cSld>
  <p:clrMap bg1="lt1" tx1="dk1" bg2="lt2" tx2="dk2" accent1="accent1" accent2="accent2" accent3="accent3" accent4="accent4" accent5="accent5" accent6="accent6" hlink="hlink" folHlink="folHlink"/>
  <p:sldLayoutIdLst>
    <p:sldLayoutId id="2147487591" r:id="rId1"/>
    <p:sldLayoutId id="2147487592" r:id="rId2"/>
    <p:sldLayoutId id="2147487593" r:id="rId3"/>
    <p:sldLayoutId id="2147487594" r:id="rId4"/>
    <p:sldLayoutId id="2147487595" r:id="rId5"/>
    <p:sldLayoutId id="2147487596" r:id="rId6"/>
    <p:sldLayoutId id="2147487597" r:id="rId7"/>
    <p:sldLayoutId id="2147487598" r:id="rId8"/>
    <p:sldLayoutId id="2147487599" r:id="rId9"/>
    <p:sldLayoutId id="2147487600" r:id="rId10"/>
    <p:sldLayoutId id="2147487601"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5538" name="Group 2"/>
          <p:cNvGrpSpPr>
            <a:grpSpLocks/>
          </p:cNvGrpSpPr>
          <p:nvPr/>
        </p:nvGrpSpPr>
        <p:grpSpPr bwMode="auto">
          <a:xfrm>
            <a:off x="0" y="0"/>
            <a:ext cx="9142413" cy="6856413"/>
            <a:chOff x="0" y="0"/>
            <a:chExt cx="5759" cy="4319"/>
          </a:xfrm>
        </p:grpSpPr>
        <p:sp>
          <p:nvSpPr>
            <p:cNvPr id="65544" name="Rectangle 3" descr="PCBTILE"/>
            <p:cNvSpPr>
              <a:spLocks noChangeArrowheads="1"/>
            </p:cNvSpPr>
            <p:nvPr/>
          </p:nvSpPr>
          <p:spPr bwMode="ltGray">
            <a:xfrm>
              <a:off x="0" y="0"/>
              <a:ext cx="5759" cy="4319"/>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FFFFCC"/>
                </a:solidFill>
                <a:latin typeface="Times New Roman" charset="0"/>
                <a:cs typeface="Arial" panose="020B0604020202020204" pitchFamily="34" charset="0"/>
              </a:endParaRPr>
            </a:p>
          </p:txBody>
        </p:sp>
        <p:sp>
          <p:nvSpPr>
            <p:cNvPr id="65545" name="Rectangle 4"/>
            <p:cNvSpPr>
              <a:spLocks noChangeArrowheads="1"/>
            </p:cNvSpPr>
            <p:nvPr/>
          </p:nvSpPr>
          <p:spPr bwMode="grayWhite">
            <a:xfrm>
              <a:off x="244" y="196"/>
              <a:ext cx="5320" cy="3880"/>
            </a:xfrm>
            <a:prstGeom prst="rect">
              <a:avLst/>
            </a:prstGeom>
            <a:solidFill>
              <a:schemeClr val="bg1"/>
            </a:solidFill>
            <a:ln w="12700">
              <a:solidFill>
                <a:schemeClr val="tx2"/>
              </a:solidFill>
              <a:miter lim="800000"/>
              <a:headEnd/>
              <a:tailEnd/>
            </a:ln>
          </p:spPr>
          <p:txBody>
            <a:bodyPr wrap="none" anchor="ctr"/>
            <a:lstStyle/>
            <a:p>
              <a:endParaRPr lang="en-US" b="1" i="0" dirty="0">
                <a:solidFill>
                  <a:srgbClr val="FFFFCC"/>
                </a:solidFill>
                <a:latin typeface="Times New Roman" charset="0"/>
                <a:cs typeface="Arial" panose="020B0604020202020204" pitchFamily="34" charset="0"/>
              </a:endParaRPr>
            </a:p>
          </p:txBody>
        </p:sp>
        <p:sp>
          <p:nvSpPr>
            <p:cNvPr id="65546" name="Rectangle 5"/>
            <p:cNvSpPr>
              <a:spLocks noChangeArrowheads="1"/>
            </p:cNvSpPr>
            <p:nvPr/>
          </p:nvSpPr>
          <p:spPr bwMode="ltGray">
            <a:xfrm>
              <a:off x="240" y="192"/>
              <a:ext cx="27" cy="3888"/>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FFFFCC"/>
                </a:solidFill>
                <a:latin typeface="Times New Roman" charset="0"/>
                <a:cs typeface="Arial" panose="020B0604020202020204" pitchFamily="34" charset="0"/>
              </a:endParaRPr>
            </a:p>
          </p:txBody>
        </p:sp>
        <p:sp>
          <p:nvSpPr>
            <p:cNvPr id="65547" name="Rectangle 6"/>
            <p:cNvSpPr>
              <a:spLocks noChangeArrowheads="1"/>
            </p:cNvSpPr>
            <p:nvPr/>
          </p:nvSpPr>
          <p:spPr bwMode="ltGray">
            <a:xfrm>
              <a:off x="240" y="192"/>
              <a:ext cx="5328" cy="27"/>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FFFFCC"/>
                </a:solidFill>
                <a:latin typeface="Times New Roman" charset="0"/>
                <a:cs typeface="Arial" panose="020B0604020202020204" pitchFamily="34" charset="0"/>
              </a:endParaRPr>
            </a:p>
          </p:txBody>
        </p:sp>
      </p:grpSp>
      <p:sp>
        <p:nvSpPr>
          <p:cNvPr id="65539" name="Rectangle 7"/>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5540" name="Rectangle 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4089" name="Rectangle 9"/>
          <p:cNvSpPr>
            <a:spLocks noGrp="1" noChangeArrowheads="1"/>
          </p:cNvSpPr>
          <p:nvPr>
            <p:ph type="dt" sz="half" idx="2"/>
          </p:nvPr>
        </p:nvSpPr>
        <p:spPr bwMode="auto">
          <a:xfrm>
            <a:off x="685800" y="64008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defRPr sz="1400" b="1" i="0">
                <a:solidFill>
                  <a:srgbClr val="DDDDDD"/>
                </a:solidFill>
                <a:latin typeface="Arial" panose="020B0604020202020204" pitchFamily="34" charset="0"/>
                <a:ea typeface="ＭＳ Ｐゴシック"/>
                <a:cs typeface="+mn-cs"/>
              </a:defRPr>
            </a:lvl1pPr>
          </a:lstStyle>
          <a:p>
            <a:pPr>
              <a:defRPr/>
            </a:pPr>
            <a:endParaRPr lang="en-US" dirty="0"/>
          </a:p>
        </p:txBody>
      </p:sp>
      <p:sp>
        <p:nvSpPr>
          <p:cNvPr id="174090" name="Rectangle 10"/>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defRPr sz="1400" b="1" i="0">
                <a:solidFill>
                  <a:srgbClr val="DDDDDD"/>
                </a:solidFill>
                <a:latin typeface="Arial" panose="020B0604020202020204" pitchFamily="34" charset="0"/>
                <a:ea typeface="ＭＳ Ｐゴシック"/>
                <a:cs typeface="+mn-cs"/>
              </a:defRPr>
            </a:lvl1pPr>
          </a:lstStyle>
          <a:p>
            <a:pPr>
              <a:defRPr/>
            </a:pPr>
            <a:endParaRPr lang="en-US" dirty="0"/>
          </a:p>
        </p:txBody>
      </p:sp>
      <p:sp>
        <p:nvSpPr>
          <p:cNvPr id="174091" name="Rectangle 11"/>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defRPr sz="1400" b="1" i="0" smtClean="0">
                <a:solidFill>
                  <a:srgbClr val="DDDDDD"/>
                </a:solidFill>
                <a:latin typeface="Arial" panose="020B0604020202020204" pitchFamily="34" charset="0"/>
                <a:cs typeface="ＭＳ Ｐゴシック" charset="0"/>
              </a:defRPr>
            </a:lvl1pPr>
          </a:lstStyle>
          <a:p>
            <a:pPr>
              <a:defRPr/>
            </a:pPr>
            <a:fld id="{8A497C94-639F-3047-8A4D-45F014F8136D}" type="slidenum">
              <a:rPr lang="en-US" smtClean="0"/>
              <a:pPr>
                <a:defRPr/>
              </a:pPr>
              <a:t>‹#›</a:t>
            </a:fld>
            <a:endParaRPr lang="en-US" dirty="0"/>
          </a:p>
        </p:txBody>
      </p:sp>
    </p:spTree>
    <p:extLst>
      <p:ext uri="{BB962C8B-B14F-4D97-AF65-F5344CB8AC3E}">
        <p14:creationId xmlns:p14="http://schemas.microsoft.com/office/powerpoint/2010/main" val="3295883528"/>
      </p:ext>
    </p:extLst>
  </p:cSld>
  <p:clrMap bg1="dk2" tx1="lt1" bg2="dk1" tx2="lt2" accent1="accent1" accent2="accent2" accent3="accent3" accent4="accent4" accent5="accent5" accent6="accent6" hlink="hlink" folHlink="folHlink"/>
  <p:sldLayoutIdLst>
    <p:sldLayoutId id="2147487603" r:id="rId1"/>
    <p:sldLayoutId id="2147487604" r:id="rId2"/>
    <p:sldLayoutId id="2147487605" r:id="rId3"/>
    <p:sldLayoutId id="2147487606" r:id="rId4"/>
    <p:sldLayoutId id="2147487607" r:id="rId5"/>
    <p:sldLayoutId id="2147487608" r:id="rId6"/>
    <p:sldLayoutId id="2147487609" r:id="rId7"/>
    <p:sldLayoutId id="2147487610" r:id="rId8"/>
    <p:sldLayoutId id="2147487611" r:id="rId9"/>
    <p:sldLayoutId id="2147487612" r:id="rId10"/>
    <p:sldLayoutId id="214748761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Arial" charset="0"/>
          <a:ea typeface="ＭＳ Ｐゴシック" charset="0"/>
        </a:defRPr>
      </a:lvl6pPr>
      <a:lvl7pPr marL="914400" algn="ctr" rtl="0" eaLnBrk="0" fontAlgn="base" hangingPunct="0">
        <a:spcBef>
          <a:spcPct val="0"/>
        </a:spcBef>
        <a:spcAft>
          <a:spcPct val="0"/>
        </a:spcAft>
        <a:defRPr sz="4400">
          <a:solidFill>
            <a:schemeClr val="tx2"/>
          </a:solidFill>
          <a:latin typeface="Arial" charset="0"/>
          <a:ea typeface="ＭＳ Ｐゴシック" charset="0"/>
        </a:defRPr>
      </a:lvl7pPr>
      <a:lvl8pPr marL="1371600" algn="ctr" rtl="0" eaLnBrk="0" fontAlgn="base" hangingPunct="0">
        <a:spcBef>
          <a:spcPct val="0"/>
        </a:spcBef>
        <a:spcAft>
          <a:spcPct val="0"/>
        </a:spcAft>
        <a:defRPr sz="4400">
          <a:solidFill>
            <a:schemeClr val="tx2"/>
          </a:solidFill>
          <a:latin typeface="Arial" charset="0"/>
          <a:ea typeface="ＭＳ Ｐゴシック" charset="0"/>
        </a:defRPr>
      </a:lvl8pPr>
      <a:lvl9pPr marL="1828800" algn="ctr" rtl="0" eaLnBrk="0" fontAlgn="base" hangingPunct="0">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_rels/slide100.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94.xml"/><Relationship Id="rId1" Type="http://schemas.openxmlformats.org/officeDocument/2006/relationships/slideLayout" Target="../slideLayouts/slideLayout375.xml"/></Relationships>
</file>

<file path=ppt/slides/_rels/slide101.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95.xml"/><Relationship Id="rId1" Type="http://schemas.openxmlformats.org/officeDocument/2006/relationships/slideLayout" Target="../slideLayouts/slideLayout375.xml"/></Relationships>
</file>

<file path=ppt/slides/_rels/slide102.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96.xml"/><Relationship Id="rId1" Type="http://schemas.openxmlformats.org/officeDocument/2006/relationships/slideLayout" Target="../slideLayouts/slideLayout375.xml"/></Relationships>
</file>

<file path=ppt/slides/_rels/slide103.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97.xml"/><Relationship Id="rId1" Type="http://schemas.openxmlformats.org/officeDocument/2006/relationships/slideLayout" Target="../slideLayouts/slideLayout375.xml"/><Relationship Id="rId6" Type="http://schemas.openxmlformats.org/officeDocument/2006/relationships/image" Target="../media/image156.jpeg"/><Relationship Id="rId5" Type="http://schemas.openxmlformats.org/officeDocument/2006/relationships/image" Target="../media/image155.jpeg"/><Relationship Id="rId4" Type="http://schemas.openxmlformats.org/officeDocument/2006/relationships/image" Target="../media/image154.jpeg"/></Relationships>
</file>

<file path=ppt/slides/_rels/slide104.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98.xml"/><Relationship Id="rId1" Type="http://schemas.openxmlformats.org/officeDocument/2006/relationships/slideLayout" Target="../slideLayouts/slideLayout375.xml"/></Relationships>
</file>

<file path=ppt/slides/_rels/slide105.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99.xml"/><Relationship Id="rId1" Type="http://schemas.openxmlformats.org/officeDocument/2006/relationships/slideLayout" Target="../slideLayouts/slideLayout375.xml"/></Relationships>
</file>

<file path=ppt/slides/_rels/slide106.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00.xml"/><Relationship Id="rId1" Type="http://schemas.openxmlformats.org/officeDocument/2006/relationships/slideLayout" Target="../slideLayouts/slideLayout375.xml"/></Relationships>
</file>

<file path=ppt/slides/_rels/slide107.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01.xml"/><Relationship Id="rId1" Type="http://schemas.openxmlformats.org/officeDocument/2006/relationships/slideLayout" Target="../slideLayouts/slideLayout1762.xml"/><Relationship Id="rId4" Type="http://schemas.openxmlformats.org/officeDocument/2006/relationships/image" Target="../media/image159.jpeg"/></Relationships>
</file>

<file path=ppt/slides/_rels/slide108.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02.xml"/><Relationship Id="rId1" Type="http://schemas.openxmlformats.org/officeDocument/2006/relationships/slideLayout" Target="../slideLayouts/slideLayout355.xml"/></Relationships>
</file>

<file path=ppt/slides/_rels/slide109.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03.xml"/><Relationship Id="rId1" Type="http://schemas.openxmlformats.org/officeDocument/2006/relationships/slideLayout" Target="../slideLayouts/slideLayout380.xml"/></Relationships>
</file>

<file path=ppt/slides/_rels/slide11.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xml"/><Relationship Id="rId1" Type="http://schemas.openxmlformats.org/officeDocument/2006/relationships/slideLayout" Target="../slideLayouts/slideLayout168.xml"/></Relationships>
</file>

<file path=ppt/slides/_rels/slide110.xml.rels><?xml version="1.0" encoding="UTF-8" standalone="yes"?>
<Relationships xmlns="http://schemas.openxmlformats.org/package/2006/relationships"><Relationship Id="rId3" Type="http://schemas.openxmlformats.org/officeDocument/2006/relationships/image" Target="../media/image162.jpeg"/><Relationship Id="rId7" Type="http://schemas.openxmlformats.org/officeDocument/2006/relationships/image" Target="../media/image166.jpeg"/><Relationship Id="rId2" Type="http://schemas.openxmlformats.org/officeDocument/2006/relationships/notesSlide" Target="../notesSlides/notesSlide104.xml"/><Relationship Id="rId1" Type="http://schemas.openxmlformats.org/officeDocument/2006/relationships/slideLayout" Target="../slideLayouts/slideLayout380.xml"/><Relationship Id="rId6" Type="http://schemas.openxmlformats.org/officeDocument/2006/relationships/image" Target="../media/image165.jpeg"/><Relationship Id="rId5" Type="http://schemas.openxmlformats.org/officeDocument/2006/relationships/image" Target="../media/image164.jpeg"/><Relationship Id="rId4" Type="http://schemas.openxmlformats.org/officeDocument/2006/relationships/image" Target="../media/image163.png"/></Relationships>
</file>

<file path=ppt/slides/_rels/slide111.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05.xml"/><Relationship Id="rId1" Type="http://schemas.openxmlformats.org/officeDocument/2006/relationships/slideLayout" Target="../slideLayouts/slideLayout400.xml"/></Relationships>
</file>

<file path=ppt/slides/_rels/slide112.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06.xml"/><Relationship Id="rId1" Type="http://schemas.openxmlformats.org/officeDocument/2006/relationships/slideLayout" Target="../slideLayouts/slideLayout400.xml"/></Relationships>
</file>

<file path=ppt/slides/_rels/slide113.xml.rels><?xml version="1.0" encoding="UTF-8" standalone="yes"?>
<Relationships xmlns="http://schemas.openxmlformats.org/package/2006/relationships"><Relationship Id="rId2" Type="http://schemas.openxmlformats.org/officeDocument/2006/relationships/image" Target="../media/image169.gif"/><Relationship Id="rId1" Type="http://schemas.openxmlformats.org/officeDocument/2006/relationships/slideLayout" Target="../slideLayouts/slideLayout51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53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117.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529.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119.xml.rels><?xml version="1.0" encoding="UTF-8" standalone="yes"?>
<Relationships xmlns="http://schemas.openxmlformats.org/package/2006/relationships"><Relationship Id="rId2" Type="http://schemas.openxmlformats.org/officeDocument/2006/relationships/image" Target="../media/image171.emf"/><Relationship Id="rId1" Type="http://schemas.openxmlformats.org/officeDocument/2006/relationships/slideLayout" Target="../slideLayouts/slideLayout530.xml"/></Relationships>
</file>

<file path=ppt/slides/_rels/slide12.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xml"/><Relationship Id="rId1" Type="http://schemas.openxmlformats.org/officeDocument/2006/relationships/slideLayout" Target="../slideLayouts/slideLayout179.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121.xml.rels><?xml version="1.0" encoding="UTF-8" standalone="yes"?>
<Relationships xmlns="http://schemas.openxmlformats.org/package/2006/relationships"><Relationship Id="rId2" Type="http://schemas.openxmlformats.org/officeDocument/2006/relationships/image" Target="../media/image172.gif"/><Relationship Id="rId1" Type="http://schemas.openxmlformats.org/officeDocument/2006/relationships/slideLayout" Target="../slideLayouts/slideLayout529.xml"/></Relationships>
</file>

<file path=ppt/slides/_rels/slide122.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07.xml"/><Relationship Id="rId1" Type="http://schemas.openxmlformats.org/officeDocument/2006/relationships/slideLayout" Target="../slideLayouts/slideLayout176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531.xml"/></Relationships>
</file>

<file path=ppt/slides/_rels/slide124.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531.xml"/></Relationships>
</file>

<file path=ppt/slides/_rels/slide125.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08.xml"/><Relationship Id="rId1" Type="http://schemas.openxmlformats.org/officeDocument/2006/relationships/slideLayout" Target="../slideLayouts/slideLayout534.xml"/></Relationships>
</file>

<file path=ppt/slides/_rels/slide126.xml.rels><?xml version="1.0" encoding="UTF-8" standalone="yes"?>
<Relationships xmlns="http://schemas.openxmlformats.org/package/2006/relationships"><Relationship Id="rId2" Type="http://schemas.openxmlformats.org/officeDocument/2006/relationships/image" Target="../media/image138.jpeg"/><Relationship Id="rId1" Type="http://schemas.openxmlformats.org/officeDocument/2006/relationships/slideLayout" Target="../slideLayouts/slideLayout532.xml"/></Relationships>
</file>

<file path=ppt/slides/_rels/slide127.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image" Target="../media/image139.jpeg"/><Relationship Id="rId1" Type="http://schemas.openxmlformats.org/officeDocument/2006/relationships/slideLayout" Target="../slideLayouts/slideLayout1736.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531.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734.xml"/></Relationships>
</file>

<file path=ppt/slides/_rels/slide13.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12.xml"/><Relationship Id="rId1" Type="http://schemas.openxmlformats.org/officeDocument/2006/relationships/slideLayout" Target="../slideLayouts/slideLayout570.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53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53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532.xml"/></Relationships>
</file>

<file path=ppt/slides/_rels/slide133.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532.xml"/></Relationships>
</file>

<file path=ppt/slides/_rels/slide134.xml.rels><?xml version="1.0" encoding="UTF-8" standalone="yes"?>
<Relationships xmlns="http://schemas.openxmlformats.org/package/2006/relationships"><Relationship Id="rId2" Type="http://schemas.openxmlformats.org/officeDocument/2006/relationships/image" Target="../media/image176.png"/><Relationship Id="rId1" Type="http://schemas.openxmlformats.org/officeDocument/2006/relationships/slideLayout" Target="../slideLayouts/slideLayout547.xml"/></Relationships>
</file>

<file path=ppt/slides/_rels/slide135.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10.xml"/><Relationship Id="rId1" Type="http://schemas.openxmlformats.org/officeDocument/2006/relationships/slideLayout" Target="../slideLayouts/slideLayout553.xml"/><Relationship Id="rId4" Type="http://schemas.openxmlformats.org/officeDocument/2006/relationships/image" Target="../media/image136.jpeg"/></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518.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518.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518.xml"/></Relationships>
</file>

<file path=ppt/slides/_rels/slide14.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13.xml"/><Relationship Id="rId1" Type="http://schemas.openxmlformats.org/officeDocument/2006/relationships/slideLayout" Target="../slideLayouts/slideLayout570.xml"/><Relationship Id="rId4" Type="http://schemas.openxmlformats.org/officeDocument/2006/relationships/image" Target="../media/image73.jpeg"/></Relationships>
</file>

<file path=ppt/slides/_rels/slide140.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11.xml"/><Relationship Id="rId1" Type="http://schemas.openxmlformats.org/officeDocument/2006/relationships/slideLayout" Target="../slideLayouts/slideLayout411.xml"/></Relationships>
</file>

<file path=ppt/slides/_rels/slide141.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12.xml"/><Relationship Id="rId1" Type="http://schemas.openxmlformats.org/officeDocument/2006/relationships/slideLayout" Target="../slideLayouts/slideLayout834.xml"/></Relationships>
</file>

<file path=ppt/slides/_rels/slide142.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13.xml"/><Relationship Id="rId1" Type="http://schemas.openxmlformats.org/officeDocument/2006/relationships/slideLayout" Target="../slideLayouts/slideLayout422.xml"/></Relationships>
</file>

<file path=ppt/slides/_rels/slide143.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14.xml"/><Relationship Id="rId1" Type="http://schemas.openxmlformats.org/officeDocument/2006/relationships/slideLayout" Target="../slideLayouts/slideLayout845.xml"/></Relationships>
</file>

<file path=ppt/slides/_rels/slide144.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15.xml"/><Relationship Id="rId1" Type="http://schemas.openxmlformats.org/officeDocument/2006/relationships/slideLayout" Target="../slideLayouts/slideLayout851.xml"/><Relationship Id="rId4" Type="http://schemas.openxmlformats.org/officeDocument/2006/relationships/image" Target="../media/image182.jpeg"/></Relationships>
</file>

<file path=ppt/slides/_rels/slide145.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16.xml"/><Relationship Id="rId1" Type="http://schemas.openxmlformats.org/officeDocument/2006/relationships/slideLayout" Target="../slideLayouts/slideLayout443.xml"/></Relationships>
</file>

<file path=ppt/slides/_rels/slide146.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17.xml"/><Relationship Id="rId1" Type="http://schemas.openxmlformats.org/officeDocument/2006/relationships/slideLayout" Target="../slideLayouts/slideLayout422.xml"/></Relationships>
</file>

<file path=ppt/slides/_rels/slide147.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18.xml"/><Relationship Id="rId1" Type="http://schemas.openxmlformats.org/officeDocument/2006/relationships/slideLayout" Target="../slideLayouts/slideLayout422.xml"/></Relationships>
</file>

<file path=ppt/slides/_rels/slide148.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119.xml"/><Relationship Id="rId1" Type="http://schemas.openxmlformats.org/officeDocument/2006/relationships/slideLayout" Target="../slideLayouts/slideLayout739.xml"/></Relationships>
</file>

<file path=ppt/slides/_rels/slide149.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20.xml"/><Relationship Id="rId1" Type="http://schemas.openxmlformats.org/officeDocument/2006/relationships/slideLayout" Target="../slideLayouts/slideLayout454.xml"/></Relationships>
</file>

<file path=ppt/slides/_rels/slide15.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14.xml"/><Relationship Id="rId1" Type="http://schemas.openxmlformats.org/officeDocument/2006/relationships/slideLayout" Target="../slideLayouts/slideLayout570.xml"/></Relationships>
</file>

<file path=ppt/slides/_rels/slide150.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21.xml"/><Relationship Id="rId1" Type="http://schemas.openxmlformats.org/officeDocument/2006/relationships/slideLayout" Target="../slideLayouts/slideLayout834.xml"/></Relationships>
</file>

<file path=ppt/slides/_rels/slide151.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22.xml"/><Relationship Id="rId1" Type="http://schemas.openxmlformats.org/officeDocument/2006/relationships/slideLayout" Target="../slideLayouts/slideLayout834.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773.xml"/></Relationships>
</file>

<file path=ppt/slides/_rels/slide153.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24.xml"/><Relationship Id="rId1" Type="http://schemas.openxmlformats.org/officeDocument/2006/relationships/slideLayout" Target="../slideLayouts/slideLayout443.xml"/></Relationships>
</file>

<file path=ppt/slides/_rels/slide154.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25.xml"/><Relationship Id="rId1" Type="http://schemas.openxmlformats.org/officeDocument/2006/relationships/slideLayout" Target="../slideLayouts/slideLayout443.xml"/></Relationships>
</file>

<file path=ppt/slides/_rels/slide155.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26.xml"/><Relationship Id="rId1" Type="http://schemas.openxmlformats.org/officeDocument/2006/relationships/slideLayout" Target="../slideLayouts/slideLayout422.xml"/></Relationships>
</file>

<file path=ppt/slides/_rels/slide156.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27.xml"/><Relationship Id="rId1" Type="http://schemas.openxmlformats.org/officeDocument/2006/relationships/slideLayout" Target="../slideLayouts/slideLayout834.xml"/><Relationship Id="rId4" Type="http://schemas.openxmlformats.org/officeDocument/2006/relationships/image" Target="../media/image187.jpeg"/></Relationships>
</file>

<file path=ppt/slides/_rels/slide157.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28.xml"/><Relationship Id="rId1" Type="http://schemas.openxmlformats.org/officeDocument/2006/relationships/slideLayout" Target="../slideLayouts/slideLayout856.xml"/><Relationship Id="rId4" Type="http://schemas.openxmlformats.org/officeDocument/2006/relationships/image" Target="../media/image189.emf"/></Relationships>
</file>

<file path=ppt/slides/_rels/slide158.xml.rels><?xml version="1.0" encoding="UTF-8" standalone="yes"?>
<Relationships xmlns="http://schemas.openxmlformats.org/package/2006/relationships"><Relationship Id="rId3" Type="http://schemas.openxmlformats.org/officeDocument/2006/relationships/image" Target="../media/image190.emf"/><Relationship Id="rId2" Type="http://schemas.openxmlformats.org/officeDocument/2006/relationships/notesSlide" Target="../notesSlides/notesSlide129.xml"/><Relationship Id="rId1" Type="http://schemas.openxmlformats.org/officeDocument/2006/relationships/slideLayout" Target="../slideLayouts/slideLayout856.xml"/></Relationships>
</file>

<file path=ppt/slides/_rels/slide159.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30.xml"/><Relationship Id="rId1" Type="http://schemas.openxmlformats.org/officeDocument/2006/relationships/slideLayout" Target="../slideLayouts/slideLayout856.xml"/><Relationship Id="rId4" Type="http://schemas.openxmlformats.org/officeDocument/2006/relationships/image" Target="../media/image182.jpeg"/></Relationships>
</file>

<file path=ppt/slides/_rels/slide16.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15.xml"/><Relationship Id="rId1" Type="http://schemas.openxmlformats.org/officeDocument/2006/relationships/slideLayout" Target="../slideLayouts/slideLayout570.xml"/></Relationships>
</file>

<file path=ppt/slides/_rels/slide160.xml.rels><?xml version="1.0" encoding="UTF-8" standalone="yes"?>
<Relationships xmlns="http://schemas.openxmlformats.org/package/2006/relationships"><Relationship Id="rId3" Type="http://schemas.openxmlformats.org/officeDocument/2006/relationships/image" Target="../media/image190.emf"/><Relationship Id="rId2" Type="http://schemas.openxmlformats.org/officeDocument/2006/relationships/notesSlide" Target="../notesSlides/notesSlide131.xml"/><Relationship Id="rId1" Type="http://schemas.openxmlformats.org/officeDocument/2006/relationships/slideLayout" Target="../slideLayouts/slideLayout856.xml"/></Relationships>
</file>

<file path=ppt/slides/_rels/slide161.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32.xml"/><Relationship Id="rId1" Type="http://schemas.openxmlformats.org/officeDocument/2006/relationships/slideLayout" Target="../slideLayouts/slideLayout845.xml"/></Relationships>
</file>

<file path=ppt/slides/_rels/slide162.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33.xml"/><Relationship Id="rId1" Type="http://schemas.openxmlformats.org/officeDocument/2006/relationships/slideLayout" Target="../slideLayouts/slideLayout856.xml"/><Relationship Id="rId5" Type="http://schemas.openxmlformats.org/officeDocument/2006/relationships/image" Target="../media/image192.png"/><Relationship Id="rId4" Type="http://schemas.openxmlformats.org/officeDocument/2006/relationships/image" Target="../media/image189.emf"/></Relationships>
</file>

<file path=ppt/slides/_rels/slide163.xml.rels><?xml version="1.0" encoding="UTF-8" standalone="yes"?>
<Relationships xmlns="http://schemas.openxmlformats.org/package/2006/relationships"><Relationship Id="rId3" Type="http://schemas.openxmlformats.org/officeDocument/2006/relationships/image" Target="../media/image190.emf"/><Relationship Id="rId2" Type="http://schemas.openxmlformats.org/officeDocument/2006/relationships/notesSlide" Target="../notesSlides/notesSlide134.xml"/><Relationship Id="rId1" Type="http://schemas.openxmlformats.org/officeDocument/2006/relationships/slideLayout" Target="../slideLayouts/slideLayout856.xml"/></Relationships>
</file>

<file path=ppt/slides/_rels/slide164.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35.xml"/><Relationship Id="rId1" Type="http://schemas.openxmlformats.org/officeDocument/2006/relationships/slideLayout" Target="../slideLayouts/slideLayout834.xml"/></Relationships>
</file>

<file path=ppt/slides/_rels/slide165.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36.xml"/><Relationship Id="rId1" Type="http://schemas.openxmlformats.org/officeDocument/2006/relationships/slideLayout" Target="../slideLayouts/slideLayout845.xml"/></Relationships>
</file>

<file path=ppt/slides/_rels/slide166.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37.xml"/><Relationship Id="rId1" Type="http://schemas.openxmlformats.org/officeDocument/2006/relationships/slideLayout" Target="../slideLayouts/slideLayout443.xml"/></Relationships>
</file>

<file path=ppt/slides/_rels/slide167.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38.xml"/><Relationship Id="rId1" Type="http://schemas.openxmlformats.org/officeDocument/2006/relationships/slideLayout" Target="../slideLayouts/slideLayout443.xml"/></Relationships>
</file>

<file path=ppt/slides/_rels/slide168.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39.xml"/><Relationship Id="rId1" Type="http://schemas.openxmlformats.org/officeDocument/2006/relationships/slideLayout" Target="../slideLayouts/slideLayout422.xml"/></Relationships>
</file>

<file path=ppt/slides/_rels/slide169.xml.rels><?xml version="1.0" encoding="UTF-8" standalone="yes"?>
<Relationships xmlns="http://schemas.openxmlformats.org/package/2006/relationships"><Relationship Id="rId3" Type="http://schemas.openxmlformats.org/officeDocument/2006/relationships/image" Target="../media/image190.emf"/><Relationship Id="rId2" Type="http://schemas.openxmlformats.org/officeDocument/2006/relationships/notesSlide" Target="../notesSlides/notesSlide140.xml"/><Relationship Id="rId1" Type="http://schemas.openxmlformats.org/officeDocument/2006/relationships/slideLayout" Target="../slideLayouts/slideLayout856.xml"/></Relationships>
</file>

<file path=ppt/slides/_rels/slide17.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16.xml"/><Relationship Id="rId1" Type="http://schemas.openxmlformats.org/officeDocument/2006/relationships/slideLayout" Target="../slideLayouts/slideLayout570.xml"/></Relationships>
</file>

<file path=ppt/slides/_rels/slide170.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41.xml"/><Relationship Id="rId1" Type="http://schemas.openxmlformats.org/officeDocument/2006/relationships/slideLayout" Target="../slideLayouts/slideLayout834.xml"/></Relationships>
</file>

<file path=ppt/slides/_rels/slide171.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42.xml"/><Relationship Id="rId1" Type="http://schemas.openxmlformats.org/officeDocument/2006/relationships/slideLayout" Target="../slideLayouts/slideLayout443.xml"/></Relationships>
</file>

<file path=ppt/slides/_rels/slide172.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43.xml"/><Relationship Id="rId1" Type="http://schemas.openxmlformats.org/officeDocument/2006/relationships/slideLayout" Target="../slideLayouts/slideLayout443.xml"/></Relationships>
</file>

<file path=ppt/slides/_rels/slide173.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44.xml"/><Relationship Id="rId1" Type="http://schemas.openxmlformats.org/officeDocument/2006/relationships/slideLayout" Target="../slideLayouts/slideLayout422.xml"/></Relationships>
</file>

<file path=ppt/slides/_rels/slide174.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45.xml"/><Relationship Id="rId1" Type="http://schemas.openxmlformats.org/officeDocument/2006/relationships/slideLayout" Target="../slideLayouts/slideLayout422.xml"/></Relationships>
</file>

<file path=ppt/slides/_rels/slide175.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46.xml"/><Relationship Id="rId1" Type="http://schemas.openxmlformats.org/officeDocument/2006/relationships/slideLayout" Target="../slideLayouts/slideLayout422.xml"/></Relationships>
</file>

<file path=ppt/slides/_rels/slide176.xml.rels><?xml version="1.0" encoding="UTF-8" standalone="yes"?>
<Relationships xmlns="http://schemas.openxmlformats.org/package/2006/relationships"><Relationship Id="rId8" Type="http://schemas.openxmlformats.org/officeDocument/2006/relationships/hyperlink" Target="http://images.google.com.sg/imgres?imgurl=www.exploratorium.edu/cooking/bread/images/yeast.jpg&amp;imgrefurl=http://www.exploratorium.edu/cooking/bread/bread_science.html&amp;h=171&amp;w=150&amp;prev=/images?q=bread+with+Yeast&amp;svnum=10&amp;hl=en&amp;lr=&amp;ie=UTF-8&amp;oe=UTF-8" TargetMode="External"/><Relationship Id="rId3" Type="http://schemas.openxmlformats.org/officeDocument/2006/relationships/image" Target="../media/image196.jpeg"/><Relationship Id="rId7" Type="http://schemas.openxmlformats.org/officeDocument/2006/relationships/image" Target="../media/image198.jpeg"/><Relationship Id="rId2" Type="http://schemas.openxmlformats.org/officeDocument/2006/relationships/notesSlide" Target="../notesSlides/notesSlide147.xml"/><Relationship Id="rId1" Type="http://schemas.openxmlformats.org/officeDocument/2006/relationships/slideLayout" Target="../slideLayouts/slideLayout716.xml"/><Relationship Id="rId6" Type="http://schemas.openxmlformats.org/officeDocument/2006/relationships/hyperlink" Target="http://www.foodsubs.com/Photos/yeast-breadmachine.jpg" TargetMode="External"/><Relationship Id="rId5" Type="http://schemas.openxmlformats.org/officeDocument/2006/relationships/image" Target="../media/image197.png"/><Relationship Id="rId10" Type="http://schemas.openxmlformats.org/officeDocument/2006/relationships/image" Target="../media/image200.jpeg"/><Relationship Id="rId4" Type="http://schemas.openxmlformats.org/officeDocument/2006/relationships/hyperlink" Target="http://www.globalgourmet.com/food/foodday/fd0397/art/bdyeast.gif" TargetMode="External"/><Relationship Id="rId9" Type="http://schemas.openxmlformats.org/officeDocument/2006/relationships/image" Target="../media/image199.jpeg"/></Relationships>
</file>

<file path=ppt/slides/_rels/slide177.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48.xml"/><Relationship Id="rId1" Type="http://schemas.openxmlformats.org/officeDocument/2006/relationships/slideLayout" Target="../slideLayouts/slideLayout729.xml"/></Relationships>
</file>

<file path=ppt/slides/_rels/slide178.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49.xml"/><Relationship Id="rId1" Type="http://schemas.openxmlformats.org/officeDocument/2006/relationships/slideLayout" Target="../slideLayouts/slideLayout867.xml"/></Relationships>
</file>

<file path=ppt/slides/_rels/slide179.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50.xml"/><Relationship Id="rId1" Type="http://schemas.openxmlformats.org/officeDocument/2006/relationships/slideLayout" Target="../slideLayouts/slideLayout422.xml"/></Relationships>
</file>

<file path=ppt/slides/_rels/slide18.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7.xml"/><Relationship Id="rId1" Type="http://schemas.openxmlformats.org/officeDocument/2006/relationships/slideLayout" Target="../slideLayouts/slideLayout179.xml"/></Relationships>
</file>

<file path=ppt/slides/_rels/slide180.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51.xml"/><Relationship Id="rId1" Type="http://schemas.openxmlformats.org/officeDocument/2006/relationships/slideLayout" Target="../slideLayouts/slideLayout443.xml"/></Relationships>
</file>

<file path=ppt/slides/_rels/slide181.xml.rels><?xml version="1.0" encoding="UTF-8" standalone="yes"?>
<Relationships xmlns="http://schemas.openxmlformats.org/package/2006/relationships"><Relationship Id="rId3" Type="http://schemas.openxmlformats.org/officeDocument/2006/relationships/image" Target="../media/image203.emf"/><Relationship Id="rId2" Type="http://schemas.openxmlformats.org/officeDocument/2006/relationships/notesSlide" Target="../notesSlides/notesSlide152.xml"/><Relationship Id="rId1" Type="http://schemas.openxmlformats.org/officeDocument/2006/relationships/slideLayout" Target="../slideLayouts/slideLayout427.xml"/></Relationships>
</file>

<file path=ppt/slides/_rels/slide182.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53.xml"/><Relationship Id="rId1" Type="http://schemas.openxmlformats.org/officeDocument/2006/relationships/slideLayout" Target="../slideLayouts/slideLayout443.xml"/></Relationships>
</file>

<file path=ppt/slides/_rels/slide183.xml.rels><?xml version="1.0" encoding="UTF-8" standalone="yes"?>
<Relationships xmlns="http://schemas.openxmlformats.org/package/2006/relationships"><Relationship Id="rId3" Type="http://schemas.openxmlformats.org/officeDocument/2006/relationships/notesSlide" Target="../notesSlides/notesSlide154.xml"/><Relationship Id="rId2" Type="http://schemas.openxmlformats.org/officeDocument/2006/relationships/slideLayout" Target="../slideLayouts/slideLayout789.xml"/><Relationship Id="rId1" Type="http://schemas.openxmlformats.org/officeDocument/2006/relationships/themeOverride" Target="../theme/themeOverride2.xml"/><Relationship Id="rId4" Type="http://schemas.openxmlformats.org/officeDocument/2006/relationships/image" Target="../media/image204.jpeg"/></Relationships>
</file>

<file path=ppt/slides/_rels/slide184.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55.xml"/><Relationship Id="rId1" Type="http://schemas.openxmlformats.org/officeDocument/2006/relationships/slideLayout" Target="../slideLayouts/slideLayout878.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156.xml"/><Relationship Id="rId1" Type="http://schemas.openxmlformats.org/officeDocument/2006/relationships/slideLayout" Target="../slideLayouts/slideLayout1573.xml"/></Relationships>
</file>

<file path=ppt/slides/_rels/slide187.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57.xml"/><Relationship Id="rId1" Type="http://schemas.openxmlformats.org/officeDocument/2006/relationships/slideLayout" Target="../slideLayouts/slideLayout1579.xml"/></Relationships>
</file>

<file path=ppt/slides/_rels/slide188.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158.xml"/><Relationship Id="rId1" Type="http://schemas.openxmlformats.org/officeDocument/2006/relationships/slideLayout" Target="../slideLayouts/slideLayout1579.xml"/></Relationships>
</file>

<file path=ppt/slides/_rels/slide189.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159.xml"/><Relationship Id="rId1" Type="http://schemas.openxmlformats.org/officeDocument/2006/relationships/slideLayout" Target="../slideLayouts/slideLayout761.xml"/><Relationship Id="rId5" Type="http://schemas.openxmlformats.org/officeDocument/2006/relationships/image" Target="../media/image209.jpeg"/><Relationship Id="rId4" Type="http://schemas.openxmlformats.org/officeDocument/2006/relationships/image" Target="../media/image207.png"/></Relationships>
</file>

<file path=ppt/slides/_rels/slide19.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18.xml"/><Relationship Id="rId1" Type="http://schemas.openxmlformats.org/officeDocument/2006/relationships/slideLayout" Target="../slideLayouts/slideLayout581.xml"/></Relationships>
</file>

<file path=ppt/slides/_rels/slide190.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160.xml"/><Relationship Id="rId1" Type="http://schemas.openxmlformats.org/officeDocument/2006/relationships/slideLayout" Target="../slideLayouts/slideLayout761.xml"/></Relationships>
</file>

<file path=ppt/slides/_rels/slide191.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161.xml"/><Relationship Id="rId1" Type="http://schemas.openxmlformats.org/officeDocument/2006/relationships/slideLayout" Target="../slideLayouts/slideLayout761.xml"/></Relationships>
</file>

<file path=ppt/slides/_rels/slide192.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162.xml"/><Relationship Id="rId1" Type="http://schemas.openxmlformats.org/officeDocument/2006/relationships/slideLayout" Target="../slideLayouts/slideLayout1590.xml"/></Relationships>
</file>

<file path=ppt/slides/_rels/slide193.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163.xml"/><Relationship Id="rId1" Type="http://schemas.openxmlformats.org/officeDocument/2006/relationships/slideLayout" Target="../slideLayouts/slideLayout761.xml"/><Relationship Id="rId5" Type="http://schemas.openxmlformats.org/officeDocument/2006/relationships/image" Target="../media/image209.jpeg"/><Relationship Id="rId4" Type="http://schemas.openxmlformats.org/officeDocument/2006/relationships/image" Target="../media/image207.png"/></Relationships>
</file>

<file path=ppt/slides/_rels/slide194.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164.xml"/><Relationship Id="rId1" Type="http://schemas.openxmlformats.org/officeDocument/2006/relationships/slideLayout" Target="../slideLayouts/slideLayout1601.xml"/></Relationships>
</file>

<file path=ppt/slides/_rels/slide195.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65.xml"/><Relationship Id="rId1" Type="http://schemas.openxmlformats.org/officeDocument/2006/relationships/slideLayout" Target="../slideLayouts/slideLayout1612.xml"/></Relationships>
</file>

<file path=ppt/slides/_rels/slide196.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66.xml"/><Relationship Id="rId1" Type="http://schemas.openxmlformats.org/officeDocument/2006/relationships/slideLayout" Target="../slideLayouts/slideLayout47.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1601.xml"/></Relationships>
</file>

<file path=ppt/slides/_rels/slide198.xml.rels><?xml version="1.0" encoding="UTF-8" standalone="yes"?>
<Relationships xmlns="http://schemas.openxmlformats.org/package/2006/relationships"><Relationship Id="rId8" Type="http://schemas.openxmlformats.org/officeDocument/2006/relationships/image" Target="../media/image215.jpg"/><Relationship Id="rId3" Type="http://schemas.openxmlformats.org/officeDocument/2006/relationships/image" Target="../media/image211.jpeg"/><Relationship Id="rId7" Type="http://schemas.openxmlformats.org/officeDocument/2006/relationships/image" Target="../media/image207.png"/><Relationship Id="rId2" Type="http://schemas.openxmlformats.org/officeDocument/2006/relationships/notesSlide" Target="../notesSlides/notesSlide168.xml"/><Relationship Id="rId1" Type="http://schemas.openxmlformats.org/officeDocument/2006/relationships/slideLayout" Target="../slideLayouts/slideLayout1623.xml"/><Relationship Id="rId6" Type="http://schemas.openxmlformats.org/officeDocument/2006/relationships/image" Target="../media/image214.png"/><Relationship Id="rId5" Type="http://schemas.openxmlformats.org/officeDocument/2006/relationships/image" Target="../media/image213.png"/><Relationship Id="rId4" Type="http://schemas.openxmlformats.org/officeDocument/2006/relationships/image" Target="../media/image212.png"/></Relationships>
</file>

<file path=ppt/slides/_rels/slide199.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169.xml"/><Relationship Id="rId1" Type="http://schemas.openxmlformats.org/officeDocument/2006/relationships/slideLayout" Target="../slideLayouts/slideLayout160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93.xml"/></Relationships>
</file>

<file path=ppt/slides/_rels/slide20.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19.xml"/><Relationship Id="rId1" Type="http://schemas.openxmlformats.org/officeDocument/2006/relationships/slideLayout" Target="../slideLayouts/slideLayout597.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1601.xml"/></Relationships>
</file>

<file path=ppt/slides/_rels/slide201.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71.xml"/><Relationship Id="rId1" Type="http://schemas.openxmlformats.org/officeDocument/2006/relationships/slideLayout" Target="../slideLayouts/slideLayout1623.xml"/><Relationship Id="rId5" Type="http://schemas.openxmlformats.org/officeDocument/2006/relationships/image" Target="../media/image217.jpg"/><Relationship Id="rId4" Type="http://schemas.openxmlformats.org/officeDocument/2006/relationships/image" Target="../media/image207.png"/></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1601.xml"/></Relationships>
</file>

<file path=ppt/slides/_rels/slide203.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73.xml"/><Relationship Id="rId1" Type="http://schemas.openxmlformats.org/officeDocument/2006/relationships/slideLayout" Target="../slideLayouts/slideLayout1623.xml"/><Relationship Id="rId5" Type="http://schemas.openxmlformats.org/officeDocument/2006/relationships/image" Target="../media/image218.jpg"/><Relationship Id="rId4" Type="http://schemas.openxmlformats.org/officeDocument/2006/relationships/image" Target="../media/image207.png"/></Relationships>
</file>

<file path=ppt/slides/_rels/slide204.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174.xml"/><Relationship Id="rId1" Type="http://schemas.openxmlformats.org/officeDocument/2006/relationships/slideLayout" Target="../slideLayouts/slideLayout1618.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1623.xml"/></Relationships>
</file>

<file path=ppt/slides/_rels/slide206.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176.xml"/><Relationship Id="rId1" Type="http://schemas.openxmlformats.org/officeDocument/2006/relationships/slideLayout" Target="../slideLayouts/slideLayout58.xml"/></Relationships>
</file>

<file path=ppt/slides/_rels/slide207.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177.xml"/><Relationship Id="rId1" Type="http://schemas.openxmlformats.org/officeDocument/2006/relationships/slideLayout" Target="../slideLayouts/slideLayout58.xml"/><Relationship Id="rId4" Type="http://schemas.openxmlformats.org/officeDocument/2006/relationships/image" Target="../media/image222.jpeg"/></Relationships>
</file>

<file path=ppt/slides/_rels/slide208.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178.xml"/><Relationship Id="rId1" Type="http://schemas.openxmlformats.org/officeDocument/2006/relationships/slideLayout" Target="../slideLayouts/slideLayout52.xml"/></Relationships>
</file>

<file path=ppt/slides/_rels/slide209.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179.xml"/><Relationship Id="rId1" Type="http://schemas.openxmlformats.org/officeDocument/2006/relationships/slideLayout" Target="../slideLayouts/slideLayout52.xml"/></Relationships>
</file>

<file path=ppt/slides/_rels/slide21.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20.xml"/><Relationship Id="rId1" Type="http://schemas.openxmlformats.org/officeDocument/2006/relationships/slideLayout" Target="../slideLayouts/slideLayout597.xml"/></Relationships>
</file>

<file path=ppt/slides/_rels/slide210.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180.xml"/><Relationship Id="rId1" Type="http://schemas.openxmlformats.org/officeDocument/2006/relationships/slideLayout" Target="../slideLayouts/slideLayout52.xml"/></Relationships>
</file>

<file path=ppt/slides/_rels/slide211.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181.xml"/><Relationship Id="rId1" Type="http://schemas.openxmlformats.org/officeDocument/2006/relationships/slideLayout" Target="../slideLayouts/slideLayout52.xml"/></Relationships>
</file>

<file path=ppt/slides/_rels/slide212.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182.xml"/><Relationship Id="rId1" Type="http://schemas.openxmlformats.org/officeDocument/2006/relationships/slideLayout" Target="../slideLayouts/slideLayout69.xml"/></Relationships>
</file>

<file path=ppt/slides/_rels/slide213.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183.xml"/><Relationship Id="rId1" Type="http://schemas.openxmlformats.org/officeDocument/2006/relationships/slideLayout" Target="../slideLayouts/slideLayout69.xml"/></Relationships>
</file>

<file path=ppt/slides/_rels/slide214.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184.xml"/><Relationship Id="rId1" Type="http://schemas.openxmlformats.org/officeDocument/2006/relationships/slideLayout" Target="../slideLayouts/slideLayout1646.xml"/></Relationships>
</file>

<file path=ppt/slides/_rels/slide215.xml.rels><?xml version="1.0" encoding="UTF-8" standalone="yes"?>
<Relationships xmlns="http://schemas.openxmlformats.org/package/2006/relationships"><Relationship Id="rId3" Type="http://schemas.openxmlformats.org/officeDocument/2006/relationships/image" Target="../media/image227.emf"/><Relationship Id="rId2" Type="http://schemas.openxmlformats.org/officeDocument/2006/relationships/notesSlide" Target="../notesSlides/notesSlide185.xml"/><Relationship Id="rId1" Type="http://schemas.openxmlformats.org/officeDocument/2006/relationships/slideLayout" Target="../slideLayouts/slideLayout1657.xml"/></Relationships>
</file>

<file path=ppt/slides/_rels/slide216.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186.xml"/><Relationship Id="rId1" Type="http://schemas.openxmlformats.org/officeDocument/2006/relationships/slideLayout" Target="../slideLayouts/slideLayout1635.xml"/><Relationship Id="rId5" Type="http://schemas.openxmlformats.org/officeDocument/2006/relationships/image" Target="../media/image230.png"/><Relationship Id="rId4" Type="http://schemas.openxmlformats.org/officeDocument/2006/relationships/image" Target="../media/image229.jpeg"/></Relationships>
</file>

<file path=ppt/slides/_rels/slide217.xml.rels><?xml version="1.0" encoding="UTF-8" standalone="yes"?>
<Relationships xmlns="http://schemas.openxmlformats.org/package/2006/relationships"><Relationship Id="rId3" Type="http://schemas.openxmlformats.org/officeDocument/2006/relationships/notesSlide" Target="../notesSlides/notesSlide187.xml"/><Relationship Id="rId2" Type="http://schemas.openxmlformats.org/officeDocument/2006/relationships/slideLayout" Target="../slideLayouts/slideLayout1657.xml"/><Relationship Id="rId1" Type="http://schemas.openxmlformats.org/officeDocument/2006/relationships/themeOverride" Target="../theme/themeOverride3.xml"/><Relationship Id="rId4" Type="http://schemas.openxmlformats.org/officeDocument/2006/relationships/image" Target="../media/image227.emf"/></Relationships>
</file>

<file path=ppt/slides/_rels/slide218.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188.xml"/><Relationship Id="rId1" Type="http://schemas.openxmlformats.org/officeDocument/2006/relationships/slideLayout" Target="../slideLayouts/slideLayout800.xml"/></Relationships>
</file>

<file path=ppt/slides/_rels/slide219.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189.xml"/><Relationship Id="rId1" Type="http://schemas.openxmlformats.org/officeDocument/2006/relationships/slideLayout" Target="../slideLayouts/slideLayout81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08.xml"/></Relationships>
</file>

<file path=ppt/slides/_rels/slide220.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190.xml"/><Relationship Id="rId1" Type="http://schemas.openxmlformats.org/officeDocument/2006/relationships/slideLayout" Target="../slideLayouts/slideLayout811.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827.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822.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822.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1628.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1628.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1628.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1628.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80.xml"/></Relationships>
</file>

<file path=ppt/slides/_rels/slide229.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199.xml"/><Relationship Id="rId1" Type="http://schemas.openxmlformats.org/officeDocument/2006/relationships/slideLayout" Target="../slideLayouts/slideLayout163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81.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80.xml"/></Relationships>
</file>

<file path=ppt/slides/_rels/slide231.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image" Target="../media/image235.jpeg"/><Relationship Id="rId1" Type="http://schemas.openxmlformats.org/officeDocument/2006/relationships/slideLayout" Target="../slideLayouts/slideLayout80.xml"/><Relationship Id="rId6" Type="http://schemas.openxmlformats.org/officeDocument/2006/relationships/image" Target="../media/image239.jpeg"/><Relationship Id="rId5" Type="http://schemas.openxmlformats.org/officeDocument/2006/relationships/image" Target="../media/image238.jpeg"/><Relationship Id="rId4" Type="http://schemas.openxmlformats.org/officeDocument/2006/relationships/image" Target="../media/image237.jpeg"/></Relationships>
</file>

<file path=ppt/slides/_rels/slide232.xml.rels><?xml version="1.0" encoding="UTF-8" standalone="yes"?>
<Relationships xmlns="http://schemas.openxmlformats.org/package/2006/relationships"><Relationship Id="rId2" Type="http://schemas.openxmlformats.org/officeDocument/2006/relationships/image" Target="../media/image240.jpeg"/><Relationship Id="rId1" Type="http://schemas.openxmlformats.org/officeDocument/2006/relationships/slideLayout" Target="../slideLayouts/slideLayout91.xml"/></Relationships>
</file>

<file path=ppt/slides/_rels/slide233.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01.xml"/><Relationship Id="rId1" Type="http://schemas.openxmlformats.org/officeDocument/2006/relationships/slideLayout" Target="../slideLayouts/slideLayout80.xml"/><Relationship Id="rId4" Type="http://schemas.openxmlformats.org/officeDocument/2006/relationships/image" Target="../media/image242.png"/></Relationships>
</file>

<file path=ppt/slides/_rels/slide234.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image" Target="../media/image243.jpeg"/><Relationship Id="rId1" Type="http://schemas.openxmlformats.org/officeDocument/2006/relationships/slideLayout" Target="../slideLayouts/slideLayout102.xml"/><Relationship Id="rId6" Type="http://schemas.openxmlformats.org/officeDocument/2006/relationships/image" Target="../media/image236.png"/><Relationship Id="rId5" Type="http://schemas.openxmlformats.org/officeDocument/2006/relationships/image" Target="../media/image239.jpeg"/><Relationship Id="rId4" Type="http://schemas.openxmlformats.org/officeDocument/2006/relationships/image" Target="../media/image245.jpeg"/></Relationships>
</file>

<file path=ppt/slides/_rels/slide235.xml.rels><?xml version="1.0" encoding="UTF-8" standalone="yes"?>
<Relationships xmlns="http://schemas.openxmlformats.org/package/2006/relationships"><Relationship Id="rId3" Type="http://schemas.openxmlformats.org/officeDocument/2006/relationships/image" Target="../media/image246.emf"/><Relationship Id="rId2" Type="http://schemas.openxmlformats.org/officeDocument/2006/relationships/notesSlide" Target="../notesSlides/notesSlide202.xml"/><Relationship Id="rId1" Type="http://schemas.openxmlformats.org/officeDocument/2006/relationships/slideLayout" Target="../slideLayouts/slideLayout1749.xml"/></Relationships>
</file>

<file path=ppt/slides/_rels/slide236.xml.rels><?xml version="1.0" encoding="UTF-8" standalone="yes"?>
<Relationships xmlns="http://schemas.openxmlformats.org/package/2006/relationships"><Relationship Id="rId3" Type="http://schemas.openxmlformats.org/officeDocument/2006/relationships/image" Target="../media/image246.emf"/><Relationship Id="rId2" Type="http://schemas.openxmlformats.org/officeDocument/2006/relationships/notesSlide" Target="../notesSlides/notesSlide203.xml"/><Relationship Id="rId1" Type="http://schemas.openxmlformats.org/officeDocument/2006/relationships/slideLayout" Target="../slideLayouts/slideLayout1749.xml"/></Relationships>
</file>

<file path=ppt/slides/_rels/slide237.xml.rels><?xml version="1.0" encoding="UTF-8" standalone="yes"?>
<Relationships xmlns="http://schemas.openxmlformats.org/package/2006/relationships"><Relationship Id="rId3" Type="http://schemas.openxmlformats.org/officeDocument/2006/relationships/image" Target="../media/image246.emf"/><Relationship Id="rId2" Type="http://schemas.openxmlformats.org/officeDocument/2006/relationships/notesSlide" Target="../notesSlides/notesSlide204.xml"/><Relationship Id="rId1" Type="http://schemas.openxmlformats.org/officeDocument/2006/relationships/slideLayout" Target="../slideLayouts/slideLayout1749.xml"/></Relationships>
</file>

<file path=ppt/slides/_rels/slide238.xml.rels><?xml version="1.0" encoding="UTF-8" standalone="yes"?>
<Relationships xmlns="http://schemas.openxmlformats.org/package/2006/relationships"><Relationship Id="rId3" Type="http://schemas.openxmlformats.org/officeDocument/2006/relationships/image" Target="../media/image246.emf"/><Relationship Id="rId2" Type="http://schemas.openxmlformats.org/officeDocument/2006/relationships/notesSlide" Target="../notesSlides/notesSlide205.xml"/><Relationship Id="rId1" Type="http://schemas.openxmlformats.org/officeDocument/2006/relationships/slideLayout" Target="../slideLayouts/slideLayout1749.xml"/></Relationships>
</file>

<file path=ppt/slides/_rels/slide239.xml.rels><?xml version="1.0" encoding="UTF-8" standalone="yes"?>
<Relationships xmlns="http://schemas.openxmlformats.org/package/2006/relationships"><Relationship Id="rId3" Type="http://schemas.openxmlformats.org/officeDocument/2006/relationships/image" Target="../media/image246.emf"/><Relationship Id="rId2" Type="http://schemas.openxmlformats.org/officeDocument/2006/relationships/notesSlide" Target="../notesSlides/notesSlide206.xml"/><Relationship Id="rId1" Type="http://schemas.openxmlformats.org/officeDocument/2006/relationships/slideLayout" Target="../slideLayouts/slideLayout1749.xml"/></Relationships>
</file>

<file path=ppt/slides/_rels/slide24.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23.xml"/><Relationship Id="rId1" Type="http://schemas.openxmlformats.org/officeDocument/2006/relationships/slideLayout" Target="../slideLayouts/slideLayout755.xml"/></Relationships>
</file>

<file path=ppt/slides/_rels/slide240.xml.rels><?xml version="1.0" encoding="UTF-8" standalone="yes"?>
<Relationships xmlns="http://schemas.openxmlformats.org/package/2006/relationships"><Relationship Id="rId3" Type="http://schemas.openxmlformats.org/officeDocument/2006/relationships/image" Target="../media/image246.emf"/><Relationship Id="rId2" Type="http://schemas.openxmlformats.org/officeDocument/2006/relationships/notesSlide" Target="../notesSlides/notesSlide207.xml"/><Relationship Id="rId1" Type="http://schemas.openxmlformats.org/officeDocument/2006/relationships/slideLayout" Target="../slideLayouts/slideLayout1749.xml"/></Relationships>
</file>

<file path=ppt/slides/_rels/slide241.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08.xml"/><Relationship Id="rId1" Type="http://schemas.openxmlformats.org/officeDocument/2006/relationships/slideLayout" Target="../slideLayouts/slideLayout1750.xml"/></Relationships>
</file>

<file path=ppt/slides/_rels/slide242.xml.rels><?xml version="1.0" encoding="UTF-8" standalone="yes"?>
<Relationships xmlns="http://schemas.openxmlformats.org/package/2006/relationships"><Relationship Id="rId3" Type="http://schemas.openxmlformats.org/officeDocument/2006/relationships/image" Target="../media/image248.gif"/><Relationship Id="rId2" Type="http://schemas.openxmlformats.org/officeDocument/2006/relationships/notesSlide" Target="../notesSlides/notesSlide209.xml"/><Relationship Id="rId1" Type="http://schemas.openxmlformats.org/officeDocument/2006/relationships/slideLayout" Target="../slideLayouts/slideLayout113.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1701.xml"/></Relationships>
</file>

<file path=ppt/slides/_rels/slide244.xml.rels><?xml version="1.0" encoding="UTF-8" standalone="yes"?>
<Relationships xmlns="http://schemas.openxmlformats.org/package/2006/relationships"><Relationship Id="rId3" Type="http://schemas.openxmlformats.org/officeDocument/2006/relationships/image" Target="../media/image249.emf"/><Relationship Id="rId2" Type="http://schemas.openxmlformats.org/officeDocument/2006/relationships/notesSlide" Target="../notesSlides/notesSlide211.xml"/><Relationship Id="rId1" Type="http://schemas.openxmlformats.org/officeDocument/2006/relationships/slideLayout" Target="../slideLayouts/slideLayout1701.xml"/><Relationship Id="rId4" Type="http://schemas.openxmlformats.org/officeDocument/2006/relationships/image" Target="../media/image250.emf"/></Relationships>
</file>

<file path=ppt/slides/_rels/slide245.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12.xml"/><Relationship Id="rId1" Type="http://schemas.openxmlformats.org/officeDocument/2006/relationships/slideLayout" Target="../slideLayouts/slideLayout80.xml"/></Relationships>
</file>

<file path=ppt/slides/_rels/slide246.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13.xml"/><Relationship Id="rId1" Type="http://schemas.openxmlformats.org/officeDocument/2006/relationships/slideLayout" Target="../slideLayouts/slideLayout80.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8.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14.xml"/><Relationship Id="rId1" Type="http://schemas.openxmlformats.org/officeDocument/2006/relationships/slideLayout" Target="../slideLayouts/slideLayout883.xml"/></Relationships>
</file>

<file path=ppt/slides/_rels/slide249.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15.xml"/><Relationship Id="rId1" Type="http://schemas.openxmlformats.org/officeDocument/2006/relationships/slideLayout" Target="../slideLayouts/slideLayout119.xml"/></Relationships>
</file>

<file path=ppt/slides/_rels/slide25.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24.xml"/><Relationship Id="rId1" Type="http://schemas.openxmlformats.org/officeDocument/2006/relationships/slideLayout" Target="../slideLayouts/slideLayout190.xml"/></Relationships>
</file>

<file path=ppt/slides/_rels/slide250.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16.xml"/><Relationship Id="rId1" Type="http://schemas.openxmlformats.org/officeDocument/2006/relationships/slideLayout" Target="../slideLayouts/slideLayout118.xml"/></Relationships>
</file>

<file path=ppt/slides/_rels/slide251.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17.xml"/><Relationship Id="rId1" Type="http://schemas.openxmlformats.org/officeDocument/2006/relationships/slideLayout" Target="../slideLayouts/slideLayout118.xml"/></Relationships>
</file>

<file path=ppt/slides/_rels/slide252.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18.xml"/><Relationship Id="rId1" Type="http://schemas.openxmlformats.org/officeDocument/2006/relationships/slideLayout" Target="../slideLayouts/slideLayout118.xml"/></Relationships>
</file>

<file path=ppt/slides/_rels/slide253.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19.xml"/><Relationship Id="rId1" Type="http://schemas.openxmlformats.org/officeDocument/2006/relationships/slideLayout" Target="../slideLayouts/slideLayout119.xml"/></Relationships>
</file>

<file path=ppt/slides/_rels/slide254.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20.xml"/><Relationship Id="rId1" Type="http://schemas.openxmlformats.org/officeDocument/2006/relationships/slideLayout" Target="../slideLayouts/slideLayout119.xml"/></Relationships>
</file>

<file path=ppt/slides/_rels/slide255.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21.xml"/><Relationship Id="rId1" Type="http://schemas.openxmlformats.org/officeDocument/2006/relationships/slideLayout" Target="../slideLayouts/slideLayout119.xml"/></Relationships>
</file>

<file path=ppt/slides/_rels/slide256.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22.xml"/><Relationship Id="rId1" Type="http://schemas.openxmlformats.org/officeDocument/2006/relationships/slideLayout" Target="../slideLayouts/slideLayout119.xml"/></Relationships>
</file>

<file path=ppt/slides/_rels/slide257.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23.xml"/><Relationship Id="rId1" Type="http://schemas.openxmlformats.org/officeDocument/2006/relationships/slideLayout" Target="../slideLayouts/slideLayout118.xml"/></Relationships>
</file>

<file path=ppt/slides/_rels/slide258.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24.xml"/><Relationship Id="rId1" Type="http://schemas.openxmlformats.org/officeDocument/2006/relationships/slideLayout" Target="../slideLayouts/slideLayout118.xml"/></Relationships>
</file>

<file path=ppt/slides/_rels/slide259.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25.xml"/><Relationship Id="rId1" Type="http://schemas.openxmlformats.org/officeDocument/2006/relationships/slideLayout" Target="../slideLayouts/slideLayout157.xml"/></Relationships>
</file>

<file path=ppt/slides/_rels/slide26.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25.xml"/><Relationship Id="rId1" Type="http://schemas.openxmlformats.org/officeDocument/2006/relationships/slideLayout" Target="../slideLayouts/slideLayout190.xml"/></Relationships>
</file>

<file path=ppt/slides/_rels/slide260.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26.xml"/><Relationship Id="rId1" Type="http://schemas.openxmlformats.org/officeDocument/2006/relationships/slideLayout" Target="../slideLayouts/slideLayout157.xml"/></Relationships>
</file>

<file path=ppt/slides/_rels/slide261.xml.rels><?xml version="1.0" encoding="UTF-8" standalone="yes"?>
<Relationships xmlns="http://schemas.openxmlformats.org/package/2006/relationships"><Relationship Id="rId3" Type="http://schemas.openxmlformats.org/officeDocument/2006/relationships/notesSlide" Target="../notesSlides/notesSlide227.xml"/><Relationship Id="rId2" Type="http://schemas.openxmlformats.org/officeDocument/2006/relationships/slideLayout" Target="../slideLayouts/slideLayout157.xml"/><Relationship Id="rId1" Type="http://schemas.openxmlformats.org/officeDocument/2006/relationships/themeOverride" Target="../theme/themeOverride4.xml"/><Relationship Id="rId4" Type="http://schemas.openxmlformats.org/officeDocument/2006/relationships/image" Target="../media/image265.jpeg"/></Relationships>
</file>

<file path=ppt/slides/_rels/slide262.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28.xml"/><Relationship Id="rId1" Type="http://schemas.openxmlformats.org/officeDocument/2006/relationships/slideLayout" Target="../slideLayouts/slideLayout157.xml"/></Relationships>
</file>

<file path=ppt/slides/_rels/slide263.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29.xml"/><Relationship Id="rId1" Type="http://schemas.openxmlformats.org/officeDocument/2006/relationships/slideLayout" Target="../slideLayouts/slideLayout119.xml"/></Relationships>
</file>

<file path=ppt/slides/_rels/slide264.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30.xml"/><Relationship Id="rId1" Type="http://schemas.openxmlformats.org/officeDocument/2006/relationships/slideLayout" Target="../slideLayouts/slideLayout119.xml"/></Relationships>
</file>

<file path=ppt/slides/_rels/slide265.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31.xml"/><Relationship Id="rId1" Type="http://schemas.openxmlformats.org/officeDocument/2006/relationships/slideLayout" Target="../slideLayouts/slideLayout135.xml"/></Relationships>
</file>

<file path=ppt/slides/_rels/slide266.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32.xml"/><Relationship Id="rId1" Type="http://schemas.openxmlformats.org/officeDocument/2006/relationships/slideLayout" Target="../slideLayouts/slideLayout119.xml"/></Relationships>
</file>

<file path=ppt/slides/_rels/slide267.xml.rels><?xml version="1.0" encoding="UTF-8" standalone="yes"?>
<Relationships xmlns="http://schemas.openxmlformats.org/package/2006/relationships"><Relationship Id="rId2" Type="http://schemas.openxmlformats.org/officeDocument/2006/relationships/image" Target="../media/image270.jpeg"/><Relationship Id="rId1" Type="http://schemas.openxmlformats.org/officeDocument/2006/relationships/slideLayout" Target="../slideLayouts/slideLayout1684.xml"/></Relationships>
</file>

<file path=ppt/slides/_rels/slide268.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33.xml"/><Relationship Id="rId1" Type="http://schemas.openxmlformats.org/officeDocument/2006/relationships/slideLayout" Target="../slideLayouts/slideLayout119.xml"/></Relationships>
</file>

<file path=ppt/slides/_rels/slide269.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1684.xml"/></Relationships>
</file>

<file path=ppt/slides/_rels/slide27.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26.xml"/><Relationship Id="rId1" Type="http://schemas.openxmlformats.org/officeDocument/2006/relationships/slideLayout" Target="../slideLayouts/slideLayout564.xml"/></Relationships>
</file>

<file path=ppt/slides/_rels/slide270.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34.xml"/><Relationship Id="rId1" Type="http://schemas.openxmlformats.org/officeDocument/2006/relationships/slideLayout" Target="../slideLayouts/slideLayout119.xml"/></Relationships>
</file>

<file path=ppt/slides/_rels/slide271.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35.xml"/><Relationship Id="rId1" Type="http://schemas.openxmlformats.org/officeDocument/2006/relationships/slideLayout" Target="../slideLayouts/slideLayout119.xml"/></Relationships>
</file>

<file path=ppt/slides/_rels/slide272.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36.xml"/><Relationship Id="rId1" Type="http://schemas.openxmlformats.org/officeDocument/2006/relationships/slideLayout" Target="../slideLayouts/slideLayout119.xml"/><Relationship Id="rId6" Type="http://schemas.openxmlformats.org/officeDocument/2006/relationships/image" Target="../media/image276.jpeg"/><Relationship Id="rId5" Type="http://schemas.openxmlformats.org/officeDocument/2006/relationships/image" Target="../media/image275.jpeg"/><Relationship Id="rId4" Type="http://schemas.openxmlformats.org/officeDocument/2006/relationships/image" Target="../media/image274.jpeg"/></Relationships>
</file>

<file path=ppt/slides/_rels/slide273.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37.xml"/><Relationship Id="rId1" Type="http://schemas.openxmlformats.org/officeDocument/2006/relationships/slideLayout" Target="../slideLayouts/slideLayout119.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1663.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1663.xml"/></Relationships>
</file>

<file path=ppt/slides/_rels/slide276.xml.rels><?xml version="1.0" encoding="UTF-8" standalone="yes"?>
<Relationships xmlns="http://schemas.openxmlformats.org/package/2006/relationships"><Relationship Id="rId2" Type="http://schemas.openxmlformats.org/officeDocument/2006/relationships/image" Target="../media/image278.jpeg"/><Relationship Id="rId1" Type="http://schemas.openxmlformats.org/officeDocument/2006/relationships/slideLayout" Target="../slideLayouts/slideLayout1662.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1679.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1679.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1679.xml"/></Relationships>
</file>

<file path=ppt/slides/_rels/slide28.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27.xml"/><Relationship Id="rId1" Type="http://schemas.openxmlformats.org/officeDocument/2006/relationships/slideLayout" Target="../slideLayouts/slideLayout564.xml"/><Relationship Id="rId5" Type="http://schemas.openxmlformats.org/officeDocument/2006/relationships/image" Target="../media/image83.png"/><Relationship Id="rId4" Type="http://schemas.openxmlformats.org/officeDocument/2006/relationships/image" Target="../media/image82.png"/></Relationships>
</file>

<file path=ppt/slides/_rels/slide280.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243.xml"/><Relationship Id="rId1" Type="http://schemas.openxmlformats.org/officeDocument/2006/relationships/slideLayout" Target="../slideLayouts/slideLayout1635.xml"/></Relationships>
</file>

<file path=ppt/slides/_rels/slide281.xml.rels><?xml version="1.0" encoding="UTF-8" standalone="yes"?>
<Relationships xmlns="http://schemas.openxmlformats.org/package/2006/relationships"><Relationship Id="rId3" Type="http://schemas.openxmlformats.org/officeDocument/2006/relationships/notesSlide" Target="../notesSlides/notesSlide244.xml"/><Relationship Id="rId2" Type="http://schemas.openxmlformats.org/officeDocument/2006/relationships/slideLayout" Target="../slideLayouts/slideLayout141.xml"/><Relationship Id="rId1" Type="http://schemas.openxmlformats.org/officeDocument/2006/relationships/themeOverride" Target="../theme/themeOverride5.xml"/><Relationship Id="rId5" Type="http://schemas.openxmlformats.org/officeDocument/2006/relationships/image" Target="../media/image279.jpeg"/><Relationship Id="rId4" Type="http://schemas.openxmlformats.org/officeDocument/2006/relationships/image" Target="../media/image14.jpeg"/></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1679.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141.xml"/></Relationships>
</file>

<file path=ppt/slides/_rels/slide284.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247.xml"/><Relationship Id="rId1" Type="http://schemas.openxmlformats.org/officeDocument/2006/relationships/slideLayout" Target="../slideLayouts/slideLayout130.xml"/></Relationships>
</file>

<file path=ppt/slides/_rels/slide285.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248.xml"/><Relationship Id="rId1" Type="http://schemas.openxmlformats.org/officeDocument/2006/relationships/slideLayout" Target="../slideLayouts/slideLayout52.xml"/><Relationship Id="rId4" Type="http://schemas.openxmlformats.org/officeDocument/2006/relationships/image" Target="../media/image282.png"/></Relationships>
</file>

<file path=ppt/slides/_rels/slide286.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49.xml"/><Relationship Id="rId1" Type="http://schemas.openxmlformats.org/officeDocument/2006/relationships/slideLayout" Target="../slideLayouts/slideLayout135.xml"/></Relationships>
</file>

<file path=ppt/slides/_rels/slide287.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250.xml"/><Relationship Id="rId1" Type="http://schemas.openxmlformats.org/officeDocument/2006/relationships/slideLayout" Target="../slideLayouts/slideLayout135.xml"/></Relationships>
</file>

<file path=ppt/slides/_rels/slide288.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51.xml"/><Relationship Id="rId1" Type="http://schemas.openxmlformats.org/officeDocument/2006/relationships/slideLayout" Target="../slideLayouts/slideLayout124.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28.xml"/><Relationship Id="rId1" Type="http://schemas.openxmlformats.org/officeDocument/2006/relationships/slideLayout" Target="../slideLayouts/slideLayout195.xml"/></Relationships>
</file>

<file path=ppt/slides/_rels/slide290.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52.xml"/><Relationship Id="rId1" Type="http://schemas.openxmlformats.org/officeDocument/2006/relationships/slideLayout" Target="../slideLayouts/slideLayout1712.xml"/></Relationships>
</file>

<file path=ppt/slides/_rels/slide291.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53.xml"/><Relationship Id="rId1" Type="http://schemas.openxmlformats.org/officeDocument/2006/relationships/slideLayout" Target="../slideLayouts/slideLayout1712.xml"/></Relationships>
</file>

<file path=ppt/slides/_rels/slide292.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notesSlide" Target="../notesSlides/notesSlide254.xml"/><Relationship Id="rId1" Type="http://schemas.openxmlformats.org/officeDocument/2006/relationships/slideLayout" Target="../slideLayouts/slideLayout471.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255.xml"/><Relationship Id="rId1" Type="http://schemas.openxmlformats.org/officeDocument/2006/relationships/slideLayout" Target="../slideLayouts/slideLayout12.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12.xml"/></Relationships>
</file>

<file path=ppt/slides/_rels/slide295.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57.xml"/><Relationship Id="rId1" Type="http://schemas.openxmlformats.org/officeDocument/2006/relationships/slideLayout" Target="../slideLayouts/slideLayout1724.xml"/></Relationships>
</file>

<file path=ppt/slides/_rels/slide296.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58.xml"/><Relationship Id="rId1" Type="http://schemas.openxmlformats.org/officeDocument/2006/relationships/slideLayout" Target="../slideLayouts/slideLayout1724.xml"/></Relationships>
</file>

<file path=ppt/slides/_rels/slide297.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59.xml"/><Relationship Id="rId1" Type="http://schemas.openxmlformats.org/officeDocument/2006/relationships/slideLayout" Target="../slideLayouts/slideLayout465.xml"/></Relationships>
</file>

<file path=ppt/slides/_rels/slide298.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260.xml"/><Relationship Id="rId1" Type="http://schemas.openxmlformats.org/officeDocument/2006/relationships/slideLayout" Target="../slideLayouts/slideLayout465.xml"/><Relationship Id="rId4" Type="http://schemas.openxmlformats.org/officeDocument/2006/relationships/image" Target="../media/image292.jpeg"/></Relationships>
</file>

<file path=ppt/slides/_rels/slide299.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261.xml"/><Relationship Id="rId1" Type="http://schemas.openxmlformats.org/officeDocument/2006/relationships/slideLayout" Target="../slideLayouts/slideLayout1724.xml"/></Relationships>
</file>

<file path=ppt/slides/_rels/slide3.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xml"/><Relationship Id="rId1" Type="http://schemas.openxmlformats.org/officeDocument/2006/relationships/slideLayout" Target="../slideLayouts/slideLayout25.xml"/></Relationships>
</file>

<file path=ppt/slides/_rels/slide30.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29.xml"/><Relationship Id="rId1" Type="http://schemas.openxmlformats.org/officeDocument/2006/relationships/slideLayout" Target="../slideLayouts/slideLayout212.xml"/></Relationships>
</file>

<file path=ppt/slides/_rels/slide300.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62.xml"/><Relationship Id="rId1" Type="http://schemas.openxmlformats.org/officeDocument/2006/relationships/slideLayout" Target="../slideLayouts/slideLayout1712.xml"/><Relationship Id="rId4" Type="http://schemas.openxmlformats.org/officeDocument/2006/relationships/image" Target="../media/image295.jpeg"/></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263.xml"/><Relationship Id="rId1" Type="http://schemas.openxmlformats.org/officeDocument/2006/relationships/slideLayout" Target="../slideLayouts/slideLayout482.xml"/></Relationships>
</file>

<file path=ppt/slides/_rels/slide302.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264.xml"/><Relationship Id="rId1" Type="http://schemas.openxmlformats.org/officeDocument/2006/relationships/slideLayout" Target="../slideLayouts/slideLayout499.xml"/></Relationships>
</file>

<file path=ppt/slides/_rels/slide303.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265.xml"/><Relationship Id="rId1" Type="http://schemas.openxmlformats.org/officeDocument/2006/relationships/slideLayout" Target="../slideLayouts/slideLayout465.xml"/><Relationship Id="rId5" Type="http://schemas.openxmlformats.org/officeDocument/2006/relationships/image" Target="../media/image299.jpeg"/><Relationship Id="rId4" Type="http://schemas.openxmlformats.org/officeDocument/2006/relationships/image" Target="../media/image298.jpeg"/></Relationships>
</file>

<file path=ppt/slides/_rels/slide304.xml.rels><?xml version="1.0" encoding="UTF-8" standalone="yes"?>
<Relationships xmlns="http://schemas.openxmlformats.org/package/2006/relationships"><Relationship Id="rId2" Type="http://schemas.openxmlformats.org/officeDocument/2006/relationships/image" Target="../media/image300.jpeg"/><Relationship Id="rId1" Type="http://schemas.openxmlformats.org/officeDocument/2006/relationships/slideLayout" Target="../slideLayouts/slideLayout472.xml"/></Relationships>
</file>

<file path=ppt/slides/_rels/slide305.xml.rels><?xml version="1.0" encoding="UTF-8" standalone="yes"?>
<Relationships xmlns="http://schemas.openxmlformats.org/package/2006/relationships"><Relationship Id="rId3" Type="http://schemas.openxmlformats.org/officeDocument/2006/relationships/notesSlide" Target="../notesSlides/notesSlide266.xml"/><Relationship Id="rId2" Type="http://schemas.openxmlformats.org/officeDocument/2006/relationships/slideLayout" Target="../slideLayouts/slideLayout1731.xml"/><Relationship Id="rId1" Type="http://schemas.openxmlformats.org/officeDocument/2006/relationships/themeOverride" Target="../theme/themeOverride6.xml"/><Relationship Id="rId4" Type="http://schemas.openxmlformats.org/officeDocument/2006/relationships/image" Target="../media/image301.jpeg"/></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267.xml"/><Relationship Id="rId1" Type="http://schemas.openxmlformats.org/officeDocument/2006/relationships/slideLayout" Target="../slideLayouts/slideLayout657.xml"/></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268.xml"/><Relationship Id="rId1" Type="http://schemas.openxmlformats.org/officeDocument/2006/relationships/slideLayout" Target="../slideLayouts/slideLayout657.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269.xml"/><Relationship Id="rId1" Type="http://schemas.openxmlformats.org/officeDocument/2006/relationships/slideLayout" Target="../slideLayouts/slideLayout630.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270.xml"/><Relationship Id="rId1" Type="http://schemas.openxmlformats.org/officeDocument/2006/relationships/slideLayout" Target="../slideLayouts/slideLayout657.xml"/></Relationships>
</file>

<file path=ppt/slides/_rels/slide31.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30.xml"/><Relationship Id="rId1" Type="http://schemas.openxmlformats.org/officeDocument/2006/relationships/slideLayout" Target="../slideLayouts/slideLayout196.xml"/><Relationship Id="rId5" Type="http://schemas.openxmlformats.org/officeDocument/2006/relationships/image" Target="../media/image87.jpeg"/><Relationship Id="rId4" Type="http://schemas.openxmlformats.org/officeDocument/2006/relationships/image" Target="../media/image86.png"/></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271.xml"/><Relationship Id="rId1" Type="http://schemas.openxmlformats.org/officeDocument/2006/relationships/slideLayout" Target="../slideLayouts/slideLayout657.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2.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272.xml"/><Relationship Id="rId1" Type="http://schemas.openxmlformats.org/officeDocument/2006/relationships/slideLayout" Target="../slideLayouts/slideLayout674.xml"/></Relationships>
</file>

<file path=ppt/slides/_rels/slide313.xml.rels><?xml version="1.0" encoding="UTF-8" standalone="yes"?>
<Relationships xmlns="http://schemas.openxmlformats.org/package/2006/relationships"><Relationship Id="rId3" Type="http://schemas.openxmlformats.org/officeDocument/2006/relationships/image" Target="../media/image303.png"/><Relationship Id="rId2" Type="http://schemas.openxmlformats.org/officeDocument/2006/relationships/notesSlide" Target="../notesSlides/notesSlide273.xml"/><Relationship Id="rId1" Type="http://schemas.openxmlformats.org/officeDocument/2006/relationships/slideLayout" Target="../slideLayouts/slideLayout659.xml"/></Relationships>
</file>

<file path=ppt/slides/_rels/slide314.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274.xml"/><Relationship Id="rId1" Type="http://schemas.openxmlformats.org/officeDocument/2006/relationships/slideLayout" Target="../slideLayouts/slideLayout659.xml"/></Relationships>
</file>

<file path=ppt/slides/_rels/slide315.xml.rels><?xml version="1.0" encoding="UTF-8" standalone="yes"?>
<Relationships xmlns="http://schemas.openxmlformats.org/package/2006/relationships"><Relationship Id="rId3" Type="http://schemas.openxmlformats.org/officeDocument/2006/relationships/image" Target="../media/image305.jpeg"/><Relationship Id="rId2" Type="http://schemas.openxmlformats.org/officeDocument/2006/relationships/notesSlide" Target="../notesSlides/notesSlide275.xml"/><Relationship Id="rId1" Type="http://schemas.openxmlformats.org/officeDocument/2006/relationships/slideLayout" Target="../slideLayouts/slideLayout659.xml"/></Relationships>
</file>

<file path=ppt/slides/_rels/slide316.xml.rels><?xml version="1.0" encoding="UTF-8" standalone="yes"?>
<Relationships xmlns="http://schemas.openxmlformats.org/package/2006/relationships"><Relationship Id="rId3" Type="http://schemas.openxmlformats.org/officeDocument/2006/relationships/image" Target="../media/image306.jpeg"/><Relationship Id="rId2" Type="http://schemas.openxmlformats.org/officeDocument/2006/relationships/notesSlide" Target="../notesSlides/notesSlide276.xml"/><Relationship Id="rId1" Type="http://schemas.openxmlformats.org/officeDocument/2006/relationships/slideLayout" Target="../slideLayouts/slideLayout659.xml"/></Relationships>
</file>

<file path=ppt/slides/_rels/slide317.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277.xml"/><Relationship Id="rId1" Type="http://schemas.openxmlformats.org/officeDocument/2006/relationships/slideLayout" Target="../slideLayouts/slideLayout659.xml"/><Relationship Id="rId4" Type="http://schemas.openxmlformats.org/officeDocument/2006/relationships/image" Target="../media/image308.jpeg"/></Relationships>
</file>

<file path=ppt/slides/_rels/slide318.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278.xml"/><Relationship Id="rId1" Type="http://schemas.openxmlformats.org/officeDocument/2006/relationships/slideLayout" Target="../slideLayouts/slideLayout659.xml"/><Relationship Id="rId4" Type="http://schemas.openxmlformats.org/officeDocument/2006/relationships/image" Target="../media/image308.jpeg"/></Relationships>
</file>

<file path=ppt/slides/_rels/slide319.xml.rels><?xml version="1.0" encoding="UTF-8" standalone="yes"?>
<Relationships xmlns="http://schemas.openxmlformats.org/package/2006/relationships"><Relationship Id="rId3" Type="http://schemas.openxmlformats.org/officeDocument/2006/relationships/image" Target="../media/image309.png"/><Relationship Id="rId2" Type="http://schemas.openxmlformats.org/officeDocument/2006/relationships/notesSlide" Target="../notesSlides/notesSlide279.xml"/><Relationship Id="rId1" Type="http://schemas.openxmlformats.org/officeDocument/2006/relationships/slideLayout" Target="../slideLayouts/slideLayout659.xml"/><Relationship Id="rId6" Type="http://schemas.openxmlformats.org/officeDocument/2006/relationships/image" Target="../media/image312.png"/><Relationship Id="rId5" Type="http://schemas.openxmlformats.org/officeDocument/2006/relationships/image" Target="../media/image311.png"/><Relationship Id="rId4" Type="http://schemas.openxmlformats.org/officeDocument/2006/relationships/image" Target="../media/image310.png"/></Relationships>
</file>

<file path=ppt/slides/_rels/slide32.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31.xml"/><Relationship Id="rId1" Type="http://schemas.openxmlformats.org/officeDocument/2006/relationships/slideLayout" Target="../slideLayouts/slideLayout196.xml"/></Relationships>
</file>

<file path=ppt/slides/_rels/slide320.xml.rels><?xml version="1.0" encoding="UTF-8" standalone="yes"?>
<Relationships xmlns="http://schemas.openxmlformats.org/package/2006/relationships"><Relationship Id="rId3" Type="http://schemas.openxmlformats.org/officeDocument/2006/relationships/image" Target="../media/image313.jpeg"/><Relationship Id="rId2" Type="http://schemas.openxmlformats.org/officeDocument/2006/relationships/notesSlide" Target="../notesSlides/notesSlide280.xml"/><Relationship Id="rId1" Type="http://schemas.openxmlformats.org/officeDocument/2006/relationships/slideLayout" Target="../slideLayouts/slideLayout659.xml"/></Relationships>
</file>

<file path=ppt/slides/_rels/slide321.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281.xml"/><Relationship Id="rId1" Type="http://schemas.openxmlformats.org/officeDocument/2006/relationships/slideLayout" Target="../slideLayouts/slideLayout659.xml"/></Relationships>
</file>

<file path=ppt/slides/_rels/slide322.xml.rels><?xml version="1.0" encoding="UTF-8" standalone="yes"?>
<Relationships xmlns="http://schemas.openxmlformats.org/package/2006/relationships"><Relationship Id="rId3" Type="http://schemas.openxmlformats.org/officeDocument/2006/relationships/image" Target="../media/image315.png"/><Relationship Id="rId2" Type="http://schemas.openxmlformats.org/officeDocument/2006/relationships/notesSlide" Target="../notesSlides/notesSlide282.xml"/><Relationship Id="rId1" Type="http://schemas.openxmlformats.org/officeDocument/2006/relationships/slideLayout" Target="../slideLayouts/slideLayout659.xml"/></Relationships>
</file>

<file path=ppt/slides/_rels/slide323.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283.xml"/><Relationship Id="rId1" Type="http://schemas.openxmlformats.org/officeDocument/2006/relationships/slideLayout" Target="../slideLayouts/slideLayout659.xml"/></Relationships>
</file>

<file path=ppt/slides/_rels/slide324.xml.rels><?xml version="1.0" encoding="UTF-8" standalone="yes"?>
<Relationships xmlns="http://schemas.openxmlformats.org/package/2006/relationships"><Relationship Id="rId3" Type="http://schemas.openxmlformats.org/officeDocument/2006/relationships/image" Target="../media/image317.jpg"/><Relationship Id="rId2" Type="http://schemas.openxmlformats.org/officeDocument/2006/relationships/notesSlide" Target="../notesSlides/notesSlide284.xml"/><Relationship Id="rId1" Type="http://schemas.openxmlformats.org/officeDocument/2006/relationships/slideLayout" Target="../slideLayouts/slideLayout683.xml"/></Relationships>
</file>

<file path=ppt/slides/_rels/slide325.xml.rels><?xml version="1.0" encoding="UTF-8" standalone="yes"?>
<Relationships xmlns="http://schemas.openxmlformats.org/package/2006/relationships"><Relationship Id="rId3" Type="http://schemas.openxmlformats.org/officeDocument/2006/relationships/image" Target="../media/image318.jpg"/><Relationship Id="rId2" Type="http://schemas.openxmlformats.org/officeDocument/2006/relationships/notesSlide" Target="../notesSlides/notesSlide285.xml"/><Relationship Id="rId1" Type="http://schemas.openxmlformats.org/officeDocument/2006/relationships/slideLayout" Target="../slideLayouts/slideLayout683.xml"/></Relationships>
</file>

<file path=ppt/slides/_rels/slide326.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notesSlide" Target="../notesSlides/notesSlide286.xml"/><Relationship Id="rId1" Type="http://schemas.openxmlformats.org/officeDocument/2006/relationships/slideLayout" Target="../slideLayouts/slideLayout688.xml"/><Relationship Id="rId5" Type="http://schemas.openxmlformats.org/officeDocument/2006/relationships/image" Target="../media/image321.jpeg"/><Relationship Id="rId4" Type="http://schemas.openxmlformats.org/officeDocument/2006/relationships/image" Target="../media/image320.jpeg"/></Relationships>
</file>

<file path=ppt/slides/_rels/slide327.xml.rels><?xml version="1.0" encoding="UTF-8" standalone="yes"?>
<Relationships xmlns="http://schemas.openxmlformats.org/package/2006/relationships"><Relationship Id="rId3" Type="http://schemas.openxmlformats.org/officeDocument/2006/relationships/image" Target="../media/image322.jpeg"/><Relationship Id="rId2" Type="http://schemas.openxmlformats.org/officeDocument/2006/relationships/notesSlide" Target="../notesSlides/notesSlide287.xml"/><Relationship Id="rId1" Type="http://schemas.openxmlformats.org/officeDocument/2006/relationships/slideLayout" Target="../slideLayouts/slideLayout692.xml"/></Relationships>
</file>

<file path=ppt/slides/_rels/slide328.xml.rels><?xml version="1.0" encoding="UTF-8" standalone="yes"?>
<Relationships xmlns="http://schemas.openxmlformats.org/package/2006/relationships"><Relationship Id="rId3" Type="http://schemas.openxmlformats.org/officeDocument/2006/relationships/image" Target="../media/image323.jpeg"/><Relationship Id="rId2" Type="http://schemas.openxmlformats.org/officeDocument/2006/relationships/notesSlide" Target="../notesSlides/notesSlide288.xml"/><Relationship Id="rId1" Type="http://schemas.openxmlformats.org/officeDocument/2006/relationships/slideLayout" Target="../slideLayouts/slideLayout689.xml"/></Relationships>
</file>

<file path=ppt/slides/_rels/slide329.xml.rels><?xml version="1.0" encoding="UTF-8" standalone="yes"?>
<Relationships xmlns="http://schemas.openxmlformats.org/package/2006/relationships"><Relationship Id="rId3" Type="http://schemas.openxmlformats.org/officeDocument/2006/relationships/image" Target="../media/image324.png"/><Relationship Id="rId2" Type="http://schemas.openxmlformats.org/officeDocument/2006/relationships/notesSlide" Target="../notesSlides/notesSlide289.xml"/><Relationship Id="rId1" Type="http://schemas.openxmlformats.org/officeDocument/2006/relationships/slideLayout" Target="../slideLayouts/slideLayout659.xml"/></Relationships>
</file>

<file path=ppt/slides/_rels/slide33.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32.xml"/><Relationship Id="rId1" Type="http://schemas.openxmlformats.org/officeDocument/2006/relationships/slideLayout" Target="../slideLayouts/slideLayout196.xml"/></Relationships>
</file>

<file path=ppt/slides/_rels/slide330.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notesSlide" Target="../notesSlides/notesSlide290.xml"/><Relationship Id="rId1" Type="http://schemas.openxmlformats.org/officeDocument/2006/relationships/slideLayout" Target="../slideLayouts/slideLayout659.xml"/></Relationships>
</file>

<file path=ppt/slides/_rels/slide331.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image" Target="../media/image326.jpeg"/><Relationship Id="rId7" Type="http://schemas.openxmlformats.org/officeDocument/2006/relationships/diagramQuickStyle" Target="../diagrams/quickStyle1.xml"/><Relationship Id="rId2" Type="http://schemas.openxmlformats.org/officeDocument/2006/relationships/notesSlide" Target="../notesSlides/notesSlide291.xml"/><Relationship Id="rId1" Type="http://schemas.openxmlformats.org/officeDocument/2006/relationships/slideLayout" Target="../slideLayouts/slideLayout690.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image" Target="../media/image327.jpeg"/><Relationship Id="rId9" Type="http://schemas.microsoft.com/office/2007/relationships/diagramDrawing" Target="../diagrams/drawing1.xml"/></Relationships>
</file>

<file path=ppt/slides/_rels/slide332.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328.jpeg"/><Relationship Id="rId7" Type="http://schemas.openxmlformats.org/officeDocument/2006/relationships/diagramColors" Target="../diagrams/colors2.xml"/><Relationship Id="rId2" Type="http://schemas.openxmlformats.org/officeDocument/2006/relationships/notesSlide" Target="../notesSlides/notesSlide292.xml"/><Relationship Id="rId1" Type="http://schemas.openxmlformats.org/officeDocument/2006/relationships/slideLayout" Target="../slideLayouts/slideLayout658.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 Id="rId9" Type="http://schemas.openxmlformats.org/officeDocument/2006/relationships/image" Target="../media/image329.jpeg"/></Relationships>
</file>

<file path=ppt/slides/_rels/slide333.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328.jpeg"/><Relationship Id="rId7" Type="http://schemas.openxmlformats.org/officeDocument/2006/relationships/diagramColors" Target="../diagrams/colors3.xml"/><Relationship Id="rId2" Type="http://schemas.openxmlformats.org/officeDocument/2006/relationships/notesSlide" Target="../notesSlides/notesSlide293.xml"/><Relationship Id="rId1" Type="http://schemas.openxmlformats.org/officeDocument/2006/relationships/slideLayout" Target="../slideLayouts/slideLayout658.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334.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294.xml"/><Relationship Id="rId1" Type="http://schemas.openxmlformats.org/officeDocument/2006/relationships/slideLayout" Target="../slideLayouts/slideLayout659.xml"/></Relationships>
</file>

<file path=ppt/slides/_rels/slide335.xml.rels><?xml version="1.0" encoding="UTF-8" standalone="yes"?>
<Relationships xmlns="http://schemas.openxmlformats.org/package/2006/relationships"><Relationship Id="rId3" Type="http://schemas.openxmlformats.org/officeDocument/2006/relationships/image" Target="../media/image323.jpeg"/><Relationship Id="rId2" Type="http://schemas.openxmlformats.org/officeDocument/2006/relationships/notesSlide" Target="../notesSlides/notesSlide295.xml"/><Relationship Id="rId1" Type="http://schemas.openxmlformats.org/officeDocument/2006/relationships/slideLayout" Target="../slideLayouts/slideLayout689.xml"/></Relationships>
</file>

<file path=ppt/slides/_rels/slide336.xml.rels><?xml version="1.0" encoding="UTF-8" standalone="yes"?>
<Relationships xmlns="http://schemas.openxmlformats.org/package/2006/relationships"><Relationship Id="rId3" Type="http://schemas.openxmlformats.org/officeDocument/2006/relationships/image" Target="../media/image330.jpeg"/><Relationship Id="rId2" Type="http://schemas.openxmlformats.org/officeDocument/2006/relationships/notesSlide" Target="../notesSlides/notesSlide296.xml"/><Relationship Id="rId1" Type="http://schemas.openxmlformats.org/officeDocument/2006/relationships/slideLayout" Target="../slideLayouts/slideLayout658.xml"/></Relationships>
</file>

<file path=ppt/slides/_rels/slide337.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97.xml"/><Relationship Id="rId1" Type="http://schemas.openxmlformats.org/officeDocument/2006/relationships/slideLayout" Target="../slideLayouts/slideLayout664.xml"/></Relationships>
</file>

<file path=ppt/slides/_rels/slide338.xml.rels><?xml version="1.0" encoding="UTF-8" standalone="yes"?>
<Relationships xmlns="http://schemas.openxmlformats.org/package/2006/relationships"><Relationship Id="rId3" Type="http://schemas.openxmlformats.org/officeDocument/2006/relationships/image" Target="../media/image332.jpeg"/><Relationship Id="rId2" Type="http://schemas.openxmlformats.org/officeDocument/2006/relationships/notesSlide" Target="../notesSlides/notesSlide298.xml"/><Relationship Id="rId1" Type="http://schemas.openxmlformats.org/officeDocument/2006/relationships/slideLayout" Target="../slideLayouts/slideLayout664.xml"/><Relationship Id="rId4" Type="http://schemas.openxmlformats.org/officeDocument/2006/relationships/image" Target="../media/image333.jpeg"/></Relationships>
</file>

<file path=ppt/slides/_rels/slide339.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299.xml"/><Relationship Id="rId1" Type="http://schemas.openxmlformats.org/officeDocument/2006/relationships/slideLayout" Target="../slideLayouts/slideLayout659.xml"/><Relationship Id="rId4" Type="http://schemas.openxmlformats.org/officeDocument/2006/relationships/image" Target="../media/image335.png"/></Relationships>
</file>

<file path=ppt/slides/_rels/slide34.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3.xml"/><Relationship Id="rId1" Type="http://schemas.openxmlformats.org/officeDocument/2006/relationships/slideLayout" Target="../slideLayouts/slideLayout212.xml"/></Relationships>
</file>

<file path=ppt/slides/_rels/slide340.xml.rels><?xml version="1.0" encoding="UTF-8" standalone="yes"?>
<Relationships xmlns="http://schemas.openxmlformats.org/package/2006/relationships"><Relationship Id="rId3" Type="http://schemas.openxmlformats.org/officeDocument/2006/relationships/image" Target="../media/image332.jpeg"/><Relationship Id="rId2" Type="http://schemas.openxmlformats.org/officeDocument/2006/relationships/notesSlide" Target="../notesSlides/notesSlide300.xml"/><Relationship Id="rId1" Type="http://schemas.openxmlformats.org/officeDocument/2006/relationships/slideLayout" Target="../slideLayouts/slideLayout664.xml"/><Relationship Id="rId4" Type="http://schemas.openxmlformats.org/officeDocument/2006/relationships/image" Target="../media/image333.jpeg"/></Relationships>
</file>

<file path=ppt/slides/_rels/slide341.xml.rels><?xml version="1.0" encoding="UTF-8" standalone="yes"?>
<Relationships xmlns="http://schemas.openxmlformats.org/package/2006/relationships"><Relationship Id="rId3" Type="http://schemas.openxmlformats.org/officeDocument/2006/relationships/image" Target="../media/image336.jpeg"/><Relationship Id="rId2" Type="http://schemas.openxmlformats.org/officeDocument/2006/relationships/notesSlide" Target="../notesSlides/notesSlide301.xml"/><Relationship Id="rId1" Type="http://schemas.openxmlformats.org/officeDocument/2006/relationships/slideLayout" Target="../slideLayouts/slideLayout669.xml"/></Relationships>
</file>

<file path=ppt/slides/_rels/slide342.xml.rels><?xml version="1.0" encoding="UTF-8" standalone="yes"?>
<Relationships xmlns="http://schemas.openxmlformats.org/package/2006/relationships"><Relationship Id="rId2" Type="http://schemas.openxmlformats.org/officeDocument/2006/relationships/image" Target="../media/image337.jpeg"/><Relationship Id="rId1" Type="http://schemas.openxmlformats.org/officeDocument/2006/relationships/slideLayout" Target="../slideLayouts/slideLayout673.xml"/></Relationships>
</file>

<file path=ppt/slides/_rels/slide343.xml.rels><?xml version="1.0" encoding="UTF-8" standalone="yes"?>
<Relationships xmlns="http://schemas.openxmlformats.org/package/2006/relationships"><Relationship Id="rId3" Type="http://schemas.openxmlformats.org/officeDocument/2006/relationships/image" Target="../media/image338.jpeg"/><Relationship Id="rId2" Type="http://schemas.openxmlformats.org/officeDocument/2006/relationships/notesSlide" Target="../notesSlides/notesSlide302.xml"/><Relationship Id="rId1" Type="http://schemas.openxmlformats.org/officeDocument/2006/relationships/slideLayout" Target="../slideLayouts/slideLayout659.xml"/></Relationships>
</file>

<file path=ppt/slides/_rels/slide344.xml.rels><?xml version="1.0" encoding="UTF-8" standalone="yes"?>
<Relationships xmlns="http://schemas.openxmlformats.org/package/2006/relationships"><Relationship Id="rId3" Type="http://schemas.openxmlformats.org/officeDocument/2006/relationships/hyperlink" Target="http://www.rapturechrist.com/barleyj.jpg" TargetMode="External"/><Relationship Id="rId2" Type="http://schemas.openxmlformats.org/officeDocument/2006/relationships/notesSlide" Target="../notesSlides/notesSlide303.xml"/><Relationship Id="rId1" Type="http://schemas.openxmlformats.org/officeDocument/2006/relationships/slideLayout" Target="../slideLayouts/slideLayout718.xml"/><Relationship Id="rId6" Type="http://schemas.openxmlformats.org/officeDocument/2006/relationships/image" Target="../media/image341.jpeg"/><Relationship Id="rId5" Type="http://schemas.openxmlformats.org/officeDocument/2006/relationships/image" Target="../media/image340.jpeg"/><Relationship Id="rId4" Type="http://schemas.openxmlformats.org/officeDocument/2006/relationships/image" Target="../media/image339.jpeg"/></Relationships>
</file>

<file path=ppt/slides/_rels/slide345.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304.xml"/><Relationship Id="rId1" Type="http://schemas.openxmlformats.org/officeDocument/2006/relationships/slideLayout" Target="../slideLayouts/slideLayout720.xml"/><Relationship Id="rId4" Type="http://schemas.openxmlformats.org/officeDocument/2006/relationships/image" Target="../media/image342.jpeg"/></Relationships>
</file>

<file path=ppt/slides/_rels/slide346.xml.rels><?xml version="1.0" encoding="UTF-8" standalone="yes"?>
<Relationships xmlns="http://schemas.openxmlformats.org/package/2006/relationships"><Relationship Id="rId3" Type="http://schemas.openxmlformats.org/officeDocument/2006/relationships/image" Target="../media/image343.jpeg"/><Relationship Id="rId2" Type="http://schemas.openxmlformats.org/officeDocument/2006/relationships/notesSlide" Target="../notesSlides/notesSlide305.xml"/><Relationship Id="rId1" Type="http://schemas.openxmlformats.org/officeDocument/2006/relationships/slideLayout" Target="../slideLayouts/slideLayout670.xml"/></Relationships>
</file>

<file path=ppt/slides/_rels/slide347.xml.rels><?xml version="1.0" encoding="UTF-8" standalone="yes"?>
<Relationships xmlns="http://schemas.openxmlformats.org/package/2006/relationships"><Relationship Id="rId3" Type="http://schemas.openxmlformats.org/officeDocument/2006/relationships/image" Target="../media/image344.jpeg"/><Relationship Id="rId2" Type="http://schemas.openxmlformats.org/officeDocument/2006/relationships/notesSlide" Target="../notesSlides/notesSlide306.xml"/><Relationship Id="rId1" Type="http://schemas.openxmlformats.org/officeDocument/2006/relationships/slideLayout" Target="../slideLayouts/slideLayout670.xml"/></Relationships>
</file>

<file path=ppt/slides/_rels/slide348.xml.rels><?xml version="1.0" encoding="UTF-8" standalone="yes"?>
<Relationships xmlns="http://schemas.openxmlformats.org/package/2006/relationships"><Relationship Id="rId3" Type="http://schemas.openxmlformats.org/officeDocument/2006/relationships/image" Target="../media/image345.jpeg"/><Relationship Id="rId2" Type="http://schemas.openxmlformats.org/officeDocument/2006/relationships/notesSlide" Target="../notesSlides/notesSlide307.xml"/><Relationship Id="rId1" Type="http://schemas.openxmlformats.org/officeDocument/2006/relationships/slideLayout" Target="../slideLayouts/slideLayout672.xml"/></Relationships>
</file>

<file path=ppt/slides/_rels/slide349.xml.rels><?xml version="1.0" encoding="UTF-8" standalone="yes"?>
<Relationships xmlns="http://schemas.openxmlformats.org/package/2006/relationships"><Relationship Id="rId3" Type="http://schemas.openxmlformats.org/officeDocument/2006/relationships/image" Target="../media/image346.jpeg"/><Relationship Id="rId2" Type="http://schemas.openxmlformats.org/officeDocument/2006/relationships/notesSlide" Target="../notesSlides/notesSlide308.xml"/><Relationship Id="rId1" Type="http://schemas.openxmlformats.org/officeDocument/2006/relationships/slideLayout" Target="../slideLayouts/slideLayout659.xml"/><Relationship Id="rId4" Type="http://schemas.openxmlformats.org/officeDocument/2006/relationships/image" Target="../media/image347.jpeg"/></Relationships>
</file>

<file path=ppt/slides/_rels/slide3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4.xml"/><Relationship Id="rId1" Type="http://schemas.openxmlformats.org/officeDocument/2006/relationships/slideLayout" Target="../slideLayouts/slideLayout195.xml"/></Relationships>
</file>

<file path=ppt/slides/_rels/slide350.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notesSlide" Target="../notesSlides/notesSlide309.xml"/><Relationship Id="rId1" Type="http://schemas.openxmlformats.org/officeDocument/2006/relationships/slideLayout" Target="../slideLayouts/slideLayout659.xml"/><Relationship Id="rId6" Type="http://schemas.openxmlformats.org/officeDocument/2006/relationships/image" Target="../media/image351.jpeg"/><Relationship Id="rId5" Type="http://schemas.openxmlformats.org/officeDocument/2006/relationships/image" Target="../media/image350.jpeg"/><Relationship Id="rId4" Type="http://schemas.openxmlformats.org/officeDocument/2006/relationships/image" Target="../media/image349.jpeg"/></Relationships>
</file>

<file path=ppt/slides/_rels/slide351.xml.rels><?xml version="1.0" encoding="UTF-8" standalone="yes"?>
<Relationships xmlns="http://schemas.openxmlformats.org/package/2006/relationships"><Relationship Id="rId3" Type="http://schemas.openxmlformats.org/officeDocument/2006/relationships/image" Target="../media/image352.jpeg"/><Relationship Id="rId2" Type="http://schemas.openxmlformats.org/officeDocument/2006/relationships/notesSlide" Target="../notesSlides/notesSlide310.xml"/><Relationship Id="rId1" Type="http://schemas.openxmlformats.org/officeDocument/2006/relationships/slideLayout" Target="../slideLayouts/slideLayout659.xml"/></Relationships>
</file>

<file path=ppt/slides/_rels/slide352.xml.rels><?xml version="1.0" encoding="UTF-8" standalone="yes"?>
<Relationships xmlns="http://schemas.openxmlformats.org/package/2006/relationships"><Relationship Id="rId3" Type="http://schemas.openxmlformats.org/officeDocument/2006/relationships/image" Target="../media/image353.jpeg"/><Relationship Id="rId2" Type="http://schemas.openxmlformats.org/officeDocument/2006/relationships/notesSlide" Target="../notesSlides/notesSlide311.xml"/><Relationship Id="rId1" Type="http://schemas.openxmlformats.org/officeDocument/2006/relationships/slideLayout" Target="../slideLayouts/slideLayout659.xml"/></Relationships>
</file>

<file path=ppt/slides/_rels/slide353.xml.rels><?xml version="1.0" encoding="UTF-8" standalone="yes"?>
<Relationships xmlns="http://schemas.openxmlformats.org/package/2006/relationships"><Relationship Id="rId3" Type="http://schemas.openxmlformats.org/officeDocument/2006/relationships/image" Target="../media/image354.jpeg"/><Relationship Id="rId2" Type="http://schemas.openxmlformats.org/officeDocument/2006/relationships/notesSlide" Target="../notesSlides/notesSlide312.xml"/><Relationship Id="rId1" Type="http://schemas.openxmlformats.org/officeDocument/2006/relationships/slideLayout" Target="../slideLayouts/slideLayout659.xml"/></Relationships>
</file>

<file path=ppt/slides/_rels/slide354.xml.rels><?xml version="1.0" encoding="UTF-8" standalone="yes"?>
<Relationships xmlns="http://schemas.openxmlformats.org/package/2006/relationships"><Relationship Id="rId2" Type="http://schemas.openxmlformats.org/officeDocument/2006/relationships/slideLayout" Target="../slideLayouts/slideLayout704.xml"/><Relationship Id="rId1" Type="http://schemas.openxmlformats.org/officeDocument/2006/relationships/themeOverride" Target="../theme/themeOverride7.xml"/></Relationships>
</file>

<file path=ppt/slides/_rels/slide355.xml.rels><?xml version="1.0" encoding="UTF-8" standalone="yes"?>
<Relationships xmlns="http://schemas.openxmlformats.org/package/2006/relationships"><Relationship Id="rId3" Type="http://schemas.openxmlformats.org/officeDocument/2006/relationships/image" Target="../media/image355.jpeg"/><Relationship Id="rId2" Type="http://schemas.openxmlformats.org/officeDocument/2006/relationships/notesSlide" Target="../notesSlides/notesSlide313.xml"/><Relationship Id="rId1" Type="http://schemas.openxmlformats.org/officeDocument/2006/relationships/slideLayout" Target="../slideLayouts/slideLayout659.xml"/></Relationships>
</file>

<file path=ppt/slides/_rels/slide356.xml.rels><?xml version="1.0" encoding="UTF-8" standalone="yes"?>
<Relationships xmlns="http://schemas.openxmlformats.org/package/2006/relationships"><Relationship Id="rId3" Type="http://schemas.openxmlformats.org/officeDocument/2006/relationships/image" Target="../media/image356.jpeg"/><Relationship Id="rId2" Type="http://schemas.openxmlformats.org/officeDocument/2006/relationships/notesSlide" Target="../notesSlides/notesSlide314.xml"/><Relationship Id="rId1" Type="http://schemas.openxmlformats.org/officeDocument/2006/relationships/slideLayout" Target="../slideLayouts/slideLayout659.xml"/></Relationships>
</file>

<file path=ppt/slides/_rels/slide357.xml.rels><?xml version="1.0" encoding="UTF-8" standalone="yes"?>
<Relationships xmlns="http://schemas.openxmlformats.org/package/2006/relationships"><Relationship Id="rId3" Type="http://schemas.openxmlformats.org/officeDocument/2006/relationships/image" Target="../media/image357.png"/><Relationship Id="rId2" Type="http://schemas.openxmlformats.org/officeDocument/2006/relationships/notesSlide" Target="../notesSlides/notesSlide315.xml"/><Relationship Id="rId1" Type="http://schemas.openxmlformats.org/officeDocument/2006/relationships/slideLayout" Target="../slideLayouts/slideLayout659.xml"/></Relationships>
</file>

<file path=ppt/slides/_rels/slide358.xml.rels><?xml version="1.0" encoding="UTF-8" standalone="yes"?>
<Relationships xmlns="http://schemas.openxmlformats.org/package/2006/relationships"><Relationship Id="rId3" Type="http://schemas.openxmlformats.org/officeDocument/2006/relationships/image" Target="../media/image358.png"/><Relationship Id="rId2" Type="http://schemas.openxmlformats.org/officeDocument/2006/relationships/notesSlide" Target="../notesSlides/notesSlide316.xml"/><Relationship Id="rId1" Type="http://schemas.openxmlformats.org/officeDocument/2006/relationships/slideLayout" Target="../slideLayouts/slideLayout659.xml"/><Relationship Id="rId5" Type="http://schemas.openxmlformats.org/officeDocument/2006/relationships/image" Target="../media/image360.png"/><Relationship Id="rId4" Type="http://schemas.openxmlformats.org/officeDocument/2006/relationships/image" Target="../media/image359.png"/></Relationships>
</file>

<file path=ppt/slides/_rels/slide359.xml.rels><?xml version="1.0" encoding="UTF-8" standalone="yes"?>
<Relationships xmlns="http://schemas.openxmlformats.org/package/2006/relationships"><Relationship Id="rId3" Type="http://schemas.openxmlformats.org/officeDocument/2006/relationships/image" Target="../media/image361.png"/><Relationship Id="rId2" Type="http://schemas.openxmlformats.org/officeDocument/2006/relationships/notesSlide" Target="../notesSlides/notesSlide317.xml"/><Relationship Id="rId1" Type="http://schemas.openxmlformats.org/officeDocument/2006/relationships/slideLayout" Target="../slideLayouts/slideLayout659.xml"/><Relationship Id="rId6" Type="http://schemas.openxmlformats.org/officeDocument/2006/relationships/image" Target="../media/image364.png"/><Relationship Id="rId5" Type="http://schemas.openxmlformats.org/officeDocument/2006/relationships/image" Target="../media/image363.png"/><Relationship Id="rId4" Type="http://schemas.openxmlformats.org/officeDocument/2006/relationships/image" Target="../media/image362.png"/></Relationships>
</file>

<file path=ppt/slides/_rels/slide36.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35.xml"/><Relationship Id="rId1" Type="http://schemas.openxmlformats.org/officeDocument/2006/relationships/slideLayout" Target="../slideLayouts/slideLayout218.xml"/><Relationship Id="rId6" Type="http://schemas.openxmlformats.org/officeDocument/2006/relationships/image" Target="../media/image94.jpeg"/><Relationship Id="rId5" Type="http://schemas.openxmlformats.org/officeDocument/2006/relationships/image" Target="../media/image93.jpeg"/><Relationship Id="rId4" Type="http://schemas.openxmlformats.org/officeDocument/2006/relationships/image" Target="../media/image92.jpeg"/></Relationships>
</file>

<file path=ppt/slides/_rels/slide360.xml.rels><?xml version="1.0" encoding="UTF-8" standalone="yes"?>
<Relationships xmlns="http://schemas.openxmlformats.org/package/2006/relationships"><Relationship Id="rId3" Type="http://schemas.openxmlformats.org/officeDocument/2006/relationships/image" Target="../media/image365.png"/><Relationship Id="rId2" Type="http://schemas.openxmlformats.org/officeDocument/2006/relationships/notesSlide" Target="../notesSlides/notesSlide318.xml"/><Relationship Id="rId1" Type="http://schemas.openxmlformats.org/officeDocument/2006/relationships/slideLayout" Target="../slideLayouts/slideLayout659.xml"/><Relationship Id="rId4" Type="http://schemas.openxmlformats.org/officeDocument/2006/relationships/image" Target="../media/image366.png"/></Relationships>
</file>

<file path=ppt/slides/_rels/slide361.xml.rels><?xml version="1.0" encoding="UTF-8" standalone="yes"?>
<Relationships xmlns="http://schemas.openxmlformats.org/package/2006/relationships"><Relationship Id="rId3" Type="http://schemas.openxmlformats.org/officeDocument/2006/relationships/image" Target="../media/image367.jpeg"/><Relationship Id="rId2" Type="http://schemas.openxmlformats.org/officeDocument/2006/relationships/notesSlide" Target="../notesSlides/notesSlide319.xml"/><Relationship Id="rId1" Type="http://schemas.openxmlformats.org/officeDocument/2006/relationships/slideLayout" Target="../slideLayouts/slideLayout659.xml"/></Relationships>
</file>

<file path=ppt/slides/_rels/slide362.xml.rels><?xml version="1.0" encoding="UTF-8" standalone="yes"?>
<Relationships xmlns="http://schemas.openxmlformats.org/package/2006/relationships"><Relationship Id="rId3" Type="http://schemas.openxmlformats.org/officeDocument/2006/relationships/image" Target="../media/image368.png"/><Relationship Id="rId2" Type="http://schemas.openxmlformats.org/officeDocument/2006/relationships/notesSlide" Target="../notesSlides/notesSlide320.xml"/><Relationship Id="rId1" Type="http://schemas.openxmlformats.org/officeDocument/2006/relationships/slideLayout" Target="../slideLayouts/slideLayout659.xml"/></Relationships>
</file>

<file path=ppt/slides/_rels/slide363.xml.rels><?xml version="1.0" encoding="UTF-8" standalone="yes"?>
<Relationships xmlns="http://schemas.openxmlformats.org/package/2006/relationships"><Relationship Id="rId3" Type="http://schemas.openxmlformats.org/officeDocument/2006/relationships/image" Target="../media/image369.png"/><Relationship Id="rId2" Type="http://schemas.openxmlformats.org/officeDocument/2006/relationships/notesSlide" Target="../notesSlides/notesSlide321.xml"/><Relationship Id="rId1" Type="http://schemas.openxmlformats.org/officeDocument/2006/relationships/slideLayout" Target="../slideLayouts/slideLayout659.xml"/><Relationship Id="rId5" Type="http://schemas.openxmlformats.org/officeDocument/2006/relationships/image" Target="../media/image371.png"/><Relationship Id="rId4" Type="http://schemas.openxmlformats.org/officeDocument/2006/relationships/image" Target="../media/image370.png"/></Relationships>
</file>

<file path=ppt/slides/_rels/slide364.xml.rels><?xml version="1.0" encoding="UTF-8" standalone="yes"?>
<Relationships xmlns="http://schemas.openxmlformats.org/package/2006/relationships"><Relationship Id="rId3" Type="http://schemas.openxmlformats.org/officeDocument/2006/relationships/image" Target="../media/image372.jpeg"/><Relationship Id="rId2" Type="http://schemas.openxmlformats.org/officeDocument/2006/relationships/notesSlide" Target="../notesSlides/notesSlide322.xml"/><Relationship Id="rId1" Type="http://schemas.openxmlformats.org/officeDocument/2006/relationships/slideLayout" Target="../slideLayouts/slideLayout670.xml"/></Relationships>
</file>

<file path=ppt/slides/_rels/slide365.xml.rels><?xml version="1.0" encoding="UTF-8" standalone="yes"?>
<Relationships xmlns="http://schemas.openxmlformats.org/package/2006/relationships"><Relationship Id="rId3" Type="http://schemas.openxmlformats.org/officeDocument/2006/relationships/image" Target="../media/image373.jpeg"/><Relationship Id="rId2" Type="http://schemas.openxmlformats.org/officeDocument/2006/relationships/notesSlide" Target="../notesSlides/notesSlide323.xml"/><Relationship Id="rId1" Type="http://schemas.openxmlformats.org/officeDocument/2006/relationships/slideLayout" Target="../slideLayouts/slideLayout671.xml"/></Relationships>
</file>

<file path=ppt/slides/_rels/slide366.xml.rels><?xml version="1.0" encoding="UTF-8" standalone="yes"?>
<Relationships xmlns="http://schemas.openxmlformats.org/package/2006/relationships"><Relationship Id="rId3" Type="http://schemas.openxmlformats.org/officeDocument/2006/relationships/image" Target="../media/image374.jpeg"/><Relationship Id="rId2" Type="http://schemas.openxmlformats.org/officeDocument/2006/relationships/notesSlide" Target="../notesSlides/notesSlide324.xml"/><Relationship Id="rId1" Type="http://schemas.openxmlformats.org/officeDocument/2006/relationships/slideLayout" Target="../slideLayouts/slideLayout676.xml"/></Relationships>
</file>

<file path=ppt/slides/_rels/slide367.xml.rels><?xml version="1.0" encoding="UTF-8" standalone="yes"?>
<Relationships xmlns="http://schemas.openxmlformats.org/package/2006/relationships"><Relationship Id="rId3" Type="http://schemas.openxmlformats.org/officeDocument/2006/relationships/image" Target="../media/image375.jpeg"/><Relationship Id="rId2" Type="http://schemas.openxmlformats.org/officeDocument/2006/relationships/notesSlide" Target="../notesSlides/notesSlide325.xml"/><Relationship Id="rId1" Type="http://schemas.openxmlformats.org/officeDocument/2006/relationships/slideLayout" Target="../slideLayouts/slideLayout676.xml"/></Relationships>
</file>

<file path=ppt/slides/_rels/slide368.xml.rels><?xml version="1.0" encoding="UTF-8" standalone="yes"?>
<Relationships xmlns="http://schemas.openxmlformats.org/package/2006/relationships"><Relationship Id="rId3" Type="http://schemas.openxmlformats.org/officeDocument/2006/relationships/image" Target="../media/image376.jpeg"/><Relationship Id="rId2" Type="http://schemas.openxmlformats.org/officeDocument/2006/relationships/notesSlide" Target="../notesSlides/notesSlide326.xml"/><Relationship Id="rId1" Type="http://schemas.openxmlformats.org/officeDocument/2006/relationships/slideLayout" Target="../slideLayouts/slideLayout659.xml"/></Relationships>
</file>

<file path=ppt/slides/_rels/slide369.xml.rels><?xml version="1.0" encoding="UTF-8" standalone="yes"?>
<Relationships xmlns="http://schemas.openxmlformats.org/package/2006/relationships"><Relationship Id="rId3" Type="http://schemas.openxmlformats.org/officeDocument/2006/relationships/image" Target="../media/image377.jpeg"/><Relationship Id="rId2" Type="http://schemas.openxmlformats.org/officeDocument/2006/relationships/notesSlide" Target="../notesSlides/notesSlide327.xml"/><Relationship Id="rId1" Type="http://schemas.openxmlformats.org/officeDocument/2006/relationships/slideLayout" Target="../slideLayouts/slideLayout658.xml"/></Relationships>
</file>

<file path=ppt/slides/_rels/slide37.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36.xml"/><Relationship Id="rId1" Type="http://schemas.openxmlformats.org/officeDocument/2006/relationships/slideLayout" Target="../slideLayouts/slideLayout218.xml"/></Relationships>
</file>

<file path=ppt/slides/_rels/slide370.xml.rels><?xml version="1.0" encoding="UTF-8" standalone="yes"?>
<Relationships xmlns="http://schemas.openxmlformats.org/package/2006/relationships"><Relationship Id="rId3" Type="http://schemas.openxmlformats.org/officeDocument/2006/relationships/image" Target="../media/image378.jpeg"/><Relationship Id="rId2" Type="http://schemas.openxmlformats.org/officeDocument/2006/relationships/notesSlide" Target="../notesSlides/notesSlide328.xml"/><Relationship Id="rId1" Type="http://schemas.openxmlformats.org/officeDocument/2006/relationships/slideLayout" Target="../slideLayouts/slideLayout659.xml"/></Relationships>
</file>

<file path=ppt/slides/_rels/slide371.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329.xml"/><Relationship Id="rId1" Type="http://schemas.openxmlformats.org/officeDocument/2006/relationships/slideLayout" Target="../slideLayouts/slideLayout659.xml"/></Relationships>
</file>

<file path=ppt/slides/_rels/slide372.xml.rels><?xml version="1.0" encoding="UTF-8" standalone="yes"?>
<Relationships xmlns="http://schemas.openxmlformats.org/package/2006/relationships"><Relationship Id="rId3" Type="http://schemas.openxmlformats.org/officeDocument/2006/relationships/image" Target="../media/image379.jpeg"/><Relationship Id="rId2" Type="http://schemas.openxmlformats.org/officeDocument/2006/relationships/notesSlide" Target="../notesSlides/notesSlide330.xml"/><Relationship Id="rId1" Type="http://schemas.openxmlformats.org/officeDocument/2006/relationships/slideLayout" Target="../slideLayouts/slideLayout658.xml"/></Relationships>
</file>

<file path=ppt/slides/_rels/slide373.xml.rels><?xml version="1.0" encoding="UTF-8" standalone="yes"?>
<Relationships xmlns="http://schemas.openxmlformats.org/package/2006/relationships"><Relationship Id="rId3" Type="http://schemas.openxmlformats.org/officeDocument/2006/relationships/image" Target="../media/image380.png"/><Relationship Id="rId2" Type="http://schemas.openxmlformats.org/officeDocument/2006/relationships/notesSlide" Target="../notesSlides/notesSlide331.xml"/><Relationship Id="rId1" Type="http://schemas.openxmlformats.org/officeDocument/2006/relationships/slideLayout" Target="../slideLayouts/slideLayout659.xml"/><Relationship Id="rId4" Type="http://schemas.openxmlformats.org/officeDocument/2006/relationships/image" Target="../media/image381.png"/></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5.xml.rels><?xml version="1.0" encoding="UTF-8" standalone="yes"?>
<Relationships xmlns="http://schemas.openxmlformats.org/package/2006/relationships"><Relationship Id="rId3" Type="http://schemas.openxmlformats.org/officeDocument/2006/relationships/image" Target="../media/image382.jpeg"/><Relationship Id="rId2" Type="http://schemas.openxmlformats.org/officeDocument/2006/relationships/notesSlide" Target="../notesSlides/notesSlide332.xml"/><Relationship Id="rId1" Type="http://schemas.openxmlformats.org/officeDocument/2006/relationships/slideLayout" Target="../slideLayouts/slideLayout13.xml"/></Relationships>
</file>

<file path=ppt/slides/_rels/slide376.xml.rels><?xml version="1.0" encoding="UTF-8" standalone="yes"?>
<Relationships xmlns="http://schemas.openxmlformats.org/package/2006/relationships"><Relationship Id="rId3" Type="http://schemas.openxmlformats.org/officeDocument/2006/relationships/image" Target="../media/image383.jpeg"/><Relationship Id="rId2" Type="http://schemas.openxmlformats.org/officeDocument/2006/relationships/notesSlide" Target="../notesSlides/notesSlide333.xml"/><Relationship Id="rId1" Type="http://schemas.openxmlformats.org/officeDocument/2006/relationships/slideLayout" Target="../slideLayouts/slideLayout16.xml"/><Relationship Id="rId4" Type="http://schemas.openxmlformats.org/officeDocument/2006/relationships/image" Target="../media/image384.jpeg"/></Relationships>
</file>

<file path=ppt/slides/_rels/slide377.xml.rels><?xml version="1.0" encoding="UTF-8" standalone="yes"?>
<Relationships xmlns="http://schemas.openxmlformats.org/package/2006/relationships"><Relationship Id="rId2" Type="http://schemas.openxmlformats.org/officeDocument/2006/relationships/image" Target="../media/image385.jpeg"/><Relationship Id="rId1" Type="http://schemas.openxmlformats.org/officeDocument/2006/relationships/slideLayout" Target="../slideLayouts/slideLayout13.xml"/></Relationships>
</file>

<file path=ppt/slides/_rels/slide378.xml.rels><?xml version="1.0" encoding="UTF-8" standalone="yes"?>
<Relationships xmlns="http://schemas.openxmlformats.org/package/2006/relationships"><Relationship Id="rId3" Type="http://schemas.openxmlformats.org/officeDocument/2006/relationships/image" Target="../media/image386.jpeg"/><Relationship Id="rId2" Type="http://schemas.openxmlformats.org/officeDocument/2006/relationships/notesSlide" Target="../notesSlides/notesSlide334.xml"/><Relationship Id="rId1" Type="http://schemas.openxmlformats.org/officeDocument/2006/relationships/slideLayout" Target="../slideLayouts/slideLayout641.xml"/></Relationships>
</file>

<file path=ppt/slides/_rels/slide379.xml.rels><?xml version="1.0" encoding="UTF-8" standalone="yes"?>
<Relationships xmlns="http://schemas.openxmlformats.org/package/2006/relationships"><Relationship Id="rId3" Type="http://schemas.openxmlformats.org/officeDocument/2006/relationships/image" Target="../media/image387.jpeg"/><Relationship Id="rId2" Type="http://schemas.openxmlformats.org/officeDocument/2006/relationships/notesSlide" Target="../notesSlides/notesSlide335.xml"/><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37.xml"/><Relationship Id="rId1" Type="http://schemas.openxmlformats.org/officeDocument/2006/relationships/slideLayout" Target="../slideLayouts/slideLayout218.xml"/></Relationships>
</file>

<file path=ppt/slides/_rels/slide380.xml.rels><?xml version="1.0" encoding="UTF-8" standalone="yes"?>
<Relationships xmlns="http://schemas.openxmlformats.org/package/2006/relationships"><Relationship Id="rId3" Type="http://schemas.openxmlformats.org/officeDocument/2006/relationships/image" Target="../media/image388.jpeg"/><Relationship Id="rId2" Type="http://schemas.openxmlformats.org/officeDocument/2006/relationships/notesSlide" Target="../notesSlides/notesSlide336.xml"/><Relationship Id="rId1" Type="http://schemas.openxmlformats.org/officeDocument/2006/relationships/slideLayout" Target="../slideLayouts/slideLayout16.xml"/></Relationships>
</file>

<file path=ppt/slides/_rels/slide381.xml.rels><?xml version="1.0" encoding="UTF-8" standalone="yes"?>
<Relationships xmlns="http://schemas.openxmlformats.org/package/2006/relationships"><Relationship Id="rId2" Type="http://schemas.openxmlformats.org/officeDocument/2006/relationships/image" Target="../media/image389.png"/><Relationship Id="rId1" Type="http://schemas.openxmlformats.org/officeDocument/2006/relationships/slideLayout" Target="../slideLayouts/slideLayout18.xml"/></Relationships>
</file>

<file path=ppt/slides/_rels/slide382.xml.rels><?xml version="1.0" encoding="UTF-8" standalone="yes"?>
<Relationships xmlns="http://schemas.openxmlformats.org/package/2006/relationships"><Relationship Id="rId3" Type="http://schemas.openxmlformats.org/officeDocument/2006/relationships/image" Target="../media/image390.jpeg"/><Relationship Id="rId2" Type="http://schemas.openxmlformats.org/officeDocument/2006/relationships/notesSlide" Target="../notesSlides/notesSlide337.xml"/><Relationship Id="rId1" Type="http://schemas.openxmlformats.org/officeDocument/2006/relationships/slideLayout" Target="../slideLayouts/slideLayout16.xml"/></Relationships>
</file>

<file path=ppt/slides/_rels/slide383.xml.rels><?xml version="1.0" encoding="UTF-8" standalone="yes"?>
<Relationships xmlns="http://schemas.openxmlformats.org/package/2006/relationships"><Relationship Id="rId2" Type="http://schemas.openxmlformats.org/officeDocument/2006/relationships/image" Target="../media/image391.jpeg"/><Relationship Id="rId1" Type="http://schemas.openxmlformats.org/officeDocument/2006/relationships/slideLayout" Target="../slideLayouts/slideLayout16.xml"/></Relationships>
</file>

<file path=ppt/slides/_rels/slide384.xml.rels><?xml version="1.0" encoding="UTF-8" standalone="yes"?>
<Relationships xmlns="http://schemas.openxmlformats.org/package/2006/relationships"><Relationship Id="rId3" Type="http://schemas.openxmlformats.org/officeDocument/2006/relationships/image" Target="../media/image393.jpeg"/><Relationship Id="rId2" Type="http://schemas.openxmlformats.org/officeDocument/2006/relationships/image" Target="../media/image392.jpeg"/><Relationship Id="rId1" Type="http://schemas.openxmlformats.org/officeDocument/2006/relationships/slideLayout" Target="../slideLayouts/slideLayout16.xml"/></Relationships>
</file>

<file path=ppt/slides/_rels/slide385.xml.rels><?xml version="1.0" encoding="UTF-8" standalone="yes"?>
<Relationships xmlns="http://schemas.openxmlformats.org/package/2006/relationships"><Relationship Id="rId3" Type="http://schemas.openxmlformats.org/officeDocument/2006/relationships/image" Target="../media/image394.jpeg"/><Relationship Id="rId2" Type="http://schemas.openxmlformats.org/officeDocument/2006/relationships/slideLayout" Target="../slideLayouts/slideLayout16.xml"/><Relationship Id="rId1" Type="http://schemas.openxmlformats.org/officeDocument/2006/relationships/themeOverride" Target="../theme/themeOverride8.xml"/></Relationships>
</file>

<file path=ppt/slides/_rels/slide386.xml.rels><?xml version="1.0" encoding="UTF-8" standalone="yes"?>
<Relationships xmlns="http://schemas.openxmlformats.org/package/2006/relationships"><Relationship Id="rId3" Type="http://schemas.openxmlformats.org/officeDocument/2006/relationships/image" Target="../media/image390.jpeg"/><Relationship Id="rId2" Type="http://schemas.openxmlformats.org/officeDocument/2006/relationships/notesSlide" Target="../notesSlides/notesSlide338.xml"/><Relationship Id="rId1" Type="http://schemas.openxmlformats.org/officeDocument/2006/relationships/slideLayout" Target="../slideLayouts/slideLayout16.xml"/></Relationships>
</file>

<file path=ppt/slides/_rels/slide387.xml.rels><?xml version="1.0" encoding="UTF-8" standalone="yes"?>
<Relationships xmlns="http://schemas.openxmlformats.org/package/2006/relationships"><Relationship Id="rId3" Type="http://schemas.openxmlformats.org/officeDocument/2006/relationships/image" Target="../media/image395.png"/><Relationship Id="rId2" Type="http://schemas.openxmlformats.org/officeDocument/2006/relationships/notesSlide" Target="../notesSlides/notesSlide339.xml"/><Relationship Id="rId1" Type="http://schemas.openxmlformats.org/officeDocument/2006/relationships/slideLayout" Target="../slideLayouts/slideLayout16.xml"/></Relationships>
</file>

<file path=ppt/slides/_rels/slide388.xml.rels><?xml version="1.0" encoding="UTF-8" standalone="yes"?>
<Relationships xmlns="http://schemas.openxmlformats.org/package/2006/relationships"><Relationship Id="rId2" Type="http://schemas.openxmlformats.org/officeDocument/2006/relationships/image" Target="../media/image396.jpeg"/><Relationship Id="rId1" Type="http://schemas.openxmlformats.org/officeDocument/2006/relationships/slideLayout" Target="../slideLayouts/slideLayout17.xml"/></Relationships>
</file>

<file path=ppt/slides/_rels/slide389.xml.rels><?xml version="1.0" encoding="UTF-8" standalone="yes"?>
<Relationships xmlns="http://schemas.openxmlformats.org/package/2006/relationships"><Relationship Id="rId2" Type="http://schemas.openxmlformats.org/officeDocument/2006/relationships/image" Target="../media/image396.jpe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38.xml"/><Relationship Id="rId1" Type="http://schemas.openxmlformats.org/officeDocument/2006/relationships/slideLayout" Target="../slideLayouts/slideLayout218.xml"/></Relationships>
</file>

<file path=ppt/slides/_rels/slide390.xml.rels><?xml version="1.0" encoding="UTF-8" standalone="yes"?>
<Relationships xmlns="http://schemas.openxmlformats.org/package/2006/relationships"><Relationship Id="rId3" Type="http://schemas.openxmlformats.org/officeDocument/2006/relationships/image" Target="../media/image398.jpeg"/><Relationship Id="rId2" Type="http://schemas.openxmlformats.org/officeDocument/2006/relationships/image" Target="../media/image397.jpeg"/><Relationship Id="rId1" Type="http://schemas.openxmlformats.org/officeDocument/2006/relationships/slideLayout" Target="../slideLayouts/slideLayout17.xml"/></Relationships>
</file>

<file path=ppt/slides/_rels/slide391.xml.rels><?xml version="1.0" encoding="UTF-8" standalone="yes"?>
<Relationships xmlns="http://schemas.openxmlformats.org/package/2006/relationships"><Relationship Id="rId3" Type="http://schemas.openxmlformats.org/officeDocument/2006/relationships/image" Target="../media/image399.jpeg"/><Relationship Id="rId2" Type="http://schemas.openxmlformats.org/officeDocument/2006/relationships/notesSlide" Target="../notesSlides/notesSlide340.xml"/><Relationship Id="rId1" Type="http://schemas.openxmlformats.org/officeDocument/2006/relationships/slideLayout" Target="../slideLayouts/slideLayout504.xml"/></Relationships>
</file>

<file path=ppt/slides/_rels/slide392.xml.rels><?xml version="1.0" encoding="UTF-8" standalone="yes"?>
<Relationships xmlns="http://schemas.openxmlformats.org/package/2006/relationships"><Relationship Id="rId3" Type="http://schemas.openxmlformats.org/officeDocument/2006/relationships/image" Target="../media/image400.jpeg"/><Relationship Id="rId2" Type="http://schemas.openxmlformats.org/officeDocument/2006/relationships/notesSlide" Target="../notesSlides/notesSlide341.xml"/><Relationship Id="rId1" Type="http://schemas.openxmlformats.org/officeDocument/2006/relationships/slideLayout" Target="../slideLayouts/slideLayout504.xml"/></Relationships>
</file>

<file path=ppt/slides/_rels/slide393.xml.rels><?xml version="1.0" encoding="UTF-8" standalone="yes"?>
<Relationships xmlns="http://schemas.openxmlformats.org/package/2006/relationships"><Relationship Id="rId3" Type="http://schemas.openxmlformats.org/officeDocument/2006/relationships/image" Target="../media/image401.jpeg"/><Relationship Id="rId2" Type="http://schemas.openxmlformats.org/officeDocument/2006/relationships/notesSlide" Target="../notesSlides/notesSlide342.xml"/><Relationship Id="rId1" Type="http://schemas.openxmlformats.org/officeDocument/2006/relationships/slideLayout" Target="../slideLayouts/slideLayout504.xml"/></Relationships>
</file>

<file path=ppt/slides/_rels/slide394.xml.rels><?xml version="1.0" encoding="UTF-8" standalone="yes"?>
<Relationships xmlns="http://schemas.openxmlformats.org/package/2006/relationships"><Relationship Id="rId3" Type="http://schemas.openxmlformats.org/officeDocument/2006/relationships/image" Target="../media/image402.jpeg"/><Relationship Id="rId2" Type="http://schemas.openxmlformats.org/officeDocument/2006/relationships/notesSlide" Target="../notesSlides/notesSlide343.xml"/><Relationship Id="rId1" Type="http://schemas.openxmlformats.org/officeDocument/2006/relationships/slideLayout" Target="../slideLayouts/slideLayout504.xml"/></Relationships>
</file>

<file path=ppt/slides/_rels/slide395.xml.rels><?xml version="1.0" encoding="UTF-8" standalone="yes"?>
<Relationships xmlns="http://schemas.openxmlformats.org/package/2006/relationships"><Relationship Id="rId3" Type="http://schemas.openxmlformats.org/officeDocument/2006/relationships/image" Target="../media/image403.jpeg"/><Relationship Id="rId2" Type="http://schemas.openxmlformats.org/officeDocument/2006/relationships/notesSlide" Target="../notesSlides/notesSlide344.xml"/><Relationship Id="rId1" Type="http://schemas.openxmlformats.org/officeDocument/2006/relationships/slideLayout" Target="../slideLayouts/slideLayout504.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510.xml"/></Relationships>
</file>

<file path=ppt/slides/_rels/slide397.xml.rels><?xml version="1.0" encoding="UTF-8" standalone="yes"?>
<Relationships xmlns="http://schemas.openxmlformats.org/package/2006/relationships"><Relationship Id="rId3" Type="http://schemas.openxmlformats.org/officeDocument/2006/relationships/image" Target="../media/image404.png"/><Relationship Id="rId2" Type="http://schemas.openxmlformats.org/officeDocument/2006/relationships/notesSlide" Target="../notesSlides/notesSlide345.xml"/><Relationship Id="rId1" Type="http://schemas.openxmlformats.org/officeDocument/2006/relationships/slideLayout" Target="../slideLayouts/slideLayout504.xml"/><Relationship Id="rId4" Type="http://schemas.openxmlformats.org/officeDocument/2006/relationships/image" Target="../media/image405.png"/></Relationships>
</file>

<file path=ppt/slides/_rels/slide398.xml.rels><?xml version="1.0" encoding="UTF-8" standalone="yes"?>
<Relationships xmlns="http://schemas.openxmlformats.org/package/2006/relationships"><Relationship Id="rId2" Type="http://schemas.openxmlformats.org/officeDocument/2006/relationships/notesSlide" Target="../notesSlides/notesSlide346.xml"/><Relationship Id="rId1" Type="http://schemas.openxmlformats.org/officeDocument/2006/relationships/slideLayout" Target="../slideLayouts/slideLayout15.xml"/></Relationships>
</file>

<file path=ppt/slides/_rels/slide399.xml.rels><?xml version="1.0" encoding="UTF-8" standalone="yes"?>
<Relationships xmlns="http://schemas.openxmlformats.org/package/2006/relationships"><Relationship Id="rId3" Type="http://schemas.openxmlformats.org/officeDocument/2006/relationships/image" Target="../media/image404.png"/><Relationship Id="rId2" Type="http://schemas.openxmlformats.org/officeDocument/2006/relationships/notesSlide" Target="../notesSlides/notesSlide347.xml"/><Relationship Id="rId1" Type="http://schemas.openxmlformats.org/officeDocument/2006/relationships/slideLayout" Target="../slideLayouts/slideLayout15.xml"/><Relationship Id="rId4" Type="http://schemas.openxmlformats.org/officeDocument/2006/relationships/image" Target="../media/image405.png"/></Relationships>
</file>

<file path=ppt/slides/_rels/slide4.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3.xml"/><Relationship Id="rId1" Type="http://schemas.openxmlformats.org/officeDocument/2006/relationships/slideLayout" Target="../slideLayouts/slideLayout20.xml"/><Relationship Id="rId4" Type="http://schemas.openxmlformats.org/officeDocument/2006/relationships/image" Target="../media/image57.jpeg"/></Relationships>
</file>

<file path=ppt/slides/_rels/slide40.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39.xml"/><Relationship Id="rId1" Type="http://schemas.openxmlformats.org/officeDocument/2006/relationships/slideLayout" Target="../slideLayouts/slideLayout217.xml"/></Relationships>
</file>

<file path=ppt/slides/_rels/slide41.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40.xml"/><Relationship Id="rId1" Type="http://schemas.openxmlformats.org/officeDocument/2006/relationships/slideLayout" Target="../slideLayouts/slideLayout217.xml"/></Relationships>
</file>

<file path=ppt/slides/_rels/slide42.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41.xml"/><Relationship Id="rId1" Type="http://schemas.openxmlformats.org/officeDocument/2006/relationships/slideLayout" Target="../slideLayouts/slideLayout234.xml"/></Relationships>
</file>

<file path=ppt/slides/_rels/slide43.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42.xml"/><Relationship Id="rId1" Type="http://schemas.openxmlformats.org/officeDocument/2006/relationships/slideLayout" Target="../slideLayouts/slideLayout234.xml"/></Relationships>
</file>

<file path=ppt/slides/_rels/slide44.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43.xml"/><Relationship Id="rId1" Type="http://schemas.openxmlformats.org/officeDocument/2006/relationships/slideLayout" Target="../slideLayouts/slideLayout739.xml"/></Relationships>
</file>

<file path=ppt/slides/_rels/slide45.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44.xml"/><Relationship Id="rId1" Type="http://schemas.openxmlformats.org/officeDocument/2006/relationships/slideLayout" Target="../slideLayouts/slideLayout245.xml"/></Relationships>
</file>

<file path=ppt/slides/_rels/slide46.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45.xml"/><Relationship Id="rId1" Type="http://schemas.openxmlformats.org/officeDocument/2006/relationships/slideLayout" Target="../slideLayouts/slideLayout234.xml"/></Relationships>
</file>

<file path=ppt/slides/_rels/slide47.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46.xml"/><Relationship Id="rId1" Type="http://schemas.openxmlformats.org/officeDocument/2006/relationships/slideLayout" Target="../slideLayouts/slideLayout19.xml"/></Relationships>
</file>

<file path=ppt/slides/_rels/slide48.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47.xml"/><Relationship Id="rId1" Type="http://schemas.openxmlformats.org/officeDocument/2006/relationships/slideLayout" Target="../slideLayouts/slideLayout17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55.xml"/></Relationships>
</file>

<file path=ppt/slides/_rels/slide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xml"/><Relationship Id="rId1" Type="http://schemas.openxmlformats.org/officeDocument/2006/relationships/slideLayout" Target="../slideLayouts/slideLayout20.xml"/></Relationships>
</file>

<file path=ppt/slides/_rels/slide50.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49.xml"/><Relationship Id="rId1" Type="http://schemas.openxmlformats.org/officeDocument/2006/relationships/slideLayout" Target="../slideLayouts/slideLayout256.xml"/></Relationships>
</file>

<file path=ppt/slides/_rels/slide51.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50.xml"/><Relationship Id="rId1" Type="http://schemas.openxmlformats.org/officeDocument/2006/relationships/slideLayout" Target="../slideLayouts/slideLayout256.xml"/></Relationships>
</file>

<file path=ppt/slides/_rels/slide52.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51.xml"/><Relationship Id="rId1" Type="http://schemas.openxmlformats.org/officeDocument/2006/relationships/slideLayout" Target="../slideLayouts/slideLayout65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78.xml"/></Relationships>
</file>

<file path=ppt/slides/_rels/slide54.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53.xml"/><Relationship Id="rId1" Type="http://schemas.openxmlformats.org/officeDocument/2006/relationships/slideLayout" Target="../slideLayouts/slideLayout65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531.xml"/></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355.xml"/><Relationship Id="rId1" Type="http://schemas.openxmlformats.org/officeDocument/2006/relationships/themeOverride" Target="../theme/themeOverride1.xml"/><Relationship Id="rId4" Type="http://schemas.openxmlformats.org/officeDocument/2006/relationships/image" Target="../media/image105.jpe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734.xml"/></Relationships>
</file>

<file path=ppt/slides/_rels/slide59.xml.rels><?xml version="1.0" encoding="UTF-8" standalone="yes"?>
<Relationships xmlns="http://schemas.openxmlformats.org/package/2006/relationships"><Relationship Id="rId3" Type="http://schemas.openxmlformats.org/officeDocument/2006/relationships/image" Target="../media/image106.png"/><Relationship Id="rId7" Type="http://schemas.openxmlformats.org/officeDocument/2006/relationships/image" Target="../media/image110.png"/><Relationship Id="rId2" Type="http://schemas.openxmlformats.org/officeDocument/2006/relationships/notesSlide" Target="../notesSlides/notesSlide56.xml"/><Relationship Id="rId1" Type="http://schemas.openxmlformats.org/officeDocument/2006/relationships/slideLayout" Target="../slideLayouts/slideLayout1732.xml"/><Relationship Id="rId6" Type="http://schemas.openxmlformats.org/officeDocument/2006/relationships/image" Target="../media/image109.png"/><Relationship Id="rId5" Type="http://schemas.openxmlformats.org/officeDocument/2006/relationships/image" Target="../media/image108.png"/><Relationship Id="rId4" Type="http://schemas.openxmlformats.org/officeDocument/2006/relationships/image" Target="../media/image107.png"/></Relationships>
</file>

<file path=ppt/slides/_rels/slide6.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5.xml"/><Relationship Id="rId1" Type="http://schemas.openxmlformats.org/officeDocument/2006/relationships/slideLayout" Target="../slideLayouts/slideLayout20.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735.xml"/></Relationships>
</file>

<file path=ppt/slides/_rels/slide61.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58.xml"/><Relationship Id="rId1" Type="http://schemas.openxmlformats.org/officeDocument/2006/relationships/slideLayout" Target="../slideLayouts/slideLayout278.xml"/><Relationship Id="rId6" Type="http://schemas.openxmlformats.org/officeDocument/2006/relationships/image" Target="../media/image114.jpeg"/><Relationship Id="rId5" Type="http://schemas.openxmlformats.org/officeDocument/2006/relationships/image" Target="../media/image113.png"/><Relationship Id="rId4" Type="http://schemas.openxmlformats.org/officeDocument/2006/relationships/image" Target="../media/image112.jpeg"/></Relationships>
</file>

<file path=ppt/slides/_rels/slide62.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59.xml"/><Relationship Id="rId1" Type="http://schemas.openxmlformats.org/officeDocument/2006/relationships/slideLayout" Target="../slideLayouts/slideLayout261.xml"/></Relationships>
</file>

<file path=ppt/slides/_rels/slide63.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60.xml"/><Relationship Id="rId1" Type="http://schemas.openxmlformats.org/officeDocument/2006/relationships/slideLayout" Target="../slideLayouts/slideLayout1747.xml"/></Relationships>
</file>

<file path=ppt/slides/_rels/slide64.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61.xml"/><Relationship Id="rId1" Type="http://schemas.openxmlformats.org/officeDocument/2006/relationships/slideLayout" Target="../slideLayouts/slideLayout1748.xml"/></Relationships>
</file>

<file path=ppt/slides/_rels/slide65.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62.xml"/><Relationship Id="rId1" Type="http://schemas.openxmlformats.org/officeDocument/2006/relationships/slideLayout" Target="../slideLayouts/slideLayout1748.xml"/></Relationships>
</file>

<file path=ppt/slides/_rels/slide66.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63.xml"/><Relationship Id="rId1" Type="http://schemas.openxmlformats.org/officeDocument/2006/relationships/slideLayout" Target="../slideLayouts/slideLayout284.xml"/><Relationship Id="rId6" Type="http://schemas.openxmlformats.org/officeDocument/2006/relationships/image" Target="../media/image122.jpeg"/><Relationship Id="rId5" Type="http://schemas.openxmlformats.org/officeDocument/2006/relationships/image" Target="../media/image121.jpeg"/><Relationship Id="rId4" Type="http://schemas.openxmlformats.org/officeDocument/2006/relationships/image" Target="../media/image120.jpeg"/></Relationships>
</file>

<file path=ppt/slides/_rels/slide67.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64.xml"/><Relationship Id="rId1" Type="http://schemas.openxmlformats.org/officeDocument/2006/relationships/slideLayout" Target="../slideLayouts/slideLayout1732.xml"/></Relationships>
</file>

<file path=ppt/slides/_rels/slide68.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65.xml"/><Relationship Id="rId1" Type="http://schemas.openxmlformats.org/officeDocument/2006/relationships/slideLayout" Target="../slideLayouts/slideLayout1732.xml"/><Relationship Id="rId4" Type="http://schemas.openxmlformats.org/officeDocument/2006/relationships/image" Target="../media/image125.jpeg"/></Relationships>
</file>

<file path=ppt/slides/_rels/slide69.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66.xml"/><Relationship Id="rId1" Type="http://schemas.openxmlformats.org/officeDocument/2006/relationships/slideLayout" Target="../slideLayouts/slideLayout284.xml"/><Relationship Id="rId6" Type="http://schemas.openxmlformats.org/officeDocument/2006/relationships/image" Target="../media/image122.jpeg"/><Relationship Id="rId5" Type="http://schemas.openxmlformats.org/officeDocument/2006/relationships/image" Target="../media/image121.jpeg"/><Relationship Id="rId4" Type="http://schemas.openxmlformats.org/officeDocument/2006/relationships/image" Target="../media/image120.jpeg"/></Relationships>
</file>

<file path=ppt/slides/_rels/slide7.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6.xml"/><Relationship Id="rId1" Type="http://schemas.openxmlformats.org/officeDocument/2006/relationships/slideLayout" Target="../slideLayouts/slideLayout20.xml"/></Relationships>
</file>

<file path=ppt/slides/_rels/slide70.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67.xml"/><Relationship Id="rId1" Type="http://schemas.openxmlformats.org/officeDocument/2006/relationships/slideLayout" Target="../slideLayouts/slideLayout1757.xml"/></Relationships>
</file>

<file path=ppt/slides/_rels/slide71.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613.xml"/></Relationships>
</file>

<file path=ppt/slides/_rels/slide72.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68.xml"/><Relationship Id="rId1" Type="http://schemas.openxmlformats.org/officeDocument/2006/relationships/slideLayout" Target="../slideLayouts/slideLayout630.xml"/></Relationships>
</file>

<file path=ppt/slides/_rels/slide73.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69.xml"/><Relationship Id="rId1" Type="http://schemas.openxmlformats.org/officeDocument/2006/relationships/slideLayout" Target="../slideLayouts/slideLayout1757.xml"/></Relationships>
</file>

<file path=ppt/slides/_rels/slide74.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70.xml"/><Relationship Id="rId1" Type="http://schemas.openxmlformats.org/officeDocument/2006/relationships/slideLayout" Target="../slideLayouts/slideLayout267.xml"/></Relationships>
</file>

<file path=ppt/slides/_rels/slide75.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71.xml"/><Relationship Id="rId1" Type="http://schemas.openxmlformats.org/officeDocument/2006/relationships/slideLayout" Target="../slideLayouts/slideLayout267.xml"/></Relationships>
</file>

<file path=ppt/slides/_rels/slide76.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72.xml"/><Relationship Id="rId1" Type="http://schemas.openxmlformats.org/officeDocument/2006/relationships/slideLayout" Target="../slideLayouts/slideLayout267.xml"/></Relationships>
</file>

<file path=ppt/slides/_rels/slide77.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73.xml"/><Relationship Id="rId1" Type="http://schemas.openxmlformats.org/officeDocument/2006/relationships/slideLayout" Target="../slideLayouts/slideLayout267.xml"/></Relationships>
</file>

<file path=ppt/slides/_rels/slide78.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74.xml"/><Relationship Id="rId1" Type="http://schemas.openxmlformats.org/officeDocument/2006/relationships/slideLayout" Target="../slideLayouts/slideLayout267.xml"/></Relationships>
</file>

<file path=ppt/slides/_rels/slide79.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75.xml"/><Relationship Id="rId1" Type="http://schemas.openxmlformats.org/officeDocument/2006/relationships/slideLayout" Target="../slideLayouts/slideLayout267.xml"/></Relationships>
</file>

<file path=ppt/slides/_rels/slide8.xml.rels><?xml version="1.0" encoding="UTF-8" standalone="yes"?>
<Relationships xmlns="http://schemas.openxmlformats.org/package/2006/relationships"><Relationship Id="rId8" Type="http://schemas.openxmlformats.org/officeDocument/2006/relationships/image" Target="../media/image66.jpeg"/><Relationship Id="rId3" Type="http://schemas.openxmlformats.org/officeDocument/2006/relationships/image" Target="../media/image61.jpeg"/><Relationship Id="rId7" Type="http://schemas.openxmlformats.org/officeDocument/2006/relationships/image" Target="../media/image65.png"/><Relationship Id="rId2" Type="http://schemas.openxmlformats.org/officeDocument/2006/relationships/notesSlide" Target="../notesSlides/notesSlide7.xml"/><Relationship Id="rId1" Type="http://schemas.openxmlformats.org/officeDocument/2006/relationships/slideLayout" Target="../slideLayouts/slideLayout33.xml"/><Relationship Id="rId6" Type="http://schemas.openxmlformats.org/officeDocument/2006/relationships/image" Target="../media/image64.png"/><Relationship Id="rId5" Type="http://schemas.openxmlformats.org/officeDocument/2006/relationships/image" Target="../media/image63.jpeg"/><Relationship Id="rId4" Type="http://schemas.openxmlformats.org/officeDocument/2006/relationships/image" Target="../media/image62.png"/></Relationships>
</file>

<file path=ppt/slides/_rels/slide80.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76.xml"/><Relationship Id="rId1" Type="http://schemas.openxmlformats.org/officeDocument/2006/relationships/slideLayout" Target="../slideLayouts/slideLayout267.xml"/></Relationships>
</file>

<file path=ppt/slides/_rels/slide81.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77.xml"/><Relationship Id="rId1" Type="http://schemas.openxmlformats.org/officeDocument/2006/relationships/slideLayout" Target="../slideLayouts/slideLayout553.xml"/><Relationship Id="rId4" Type="http://schemas.openxmlformats.org/officeDocument/2006/relationships/image" Target="../media/image136.jpeg"/></Relationships>
</file>

<file path=ppt/slides/_rels/slide82.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78.xml"/><Relationship Id="rId1" Type="http://schemas.openxmlformats.org/officeDocument/2006/relationships/slideLayout" Target="../slideLayouts/slideLayout534.xml"/></Relationships>
</file>

<file path=ppt/slides/_rels/slide83.xml.rels><?xml version="1.0" encoding="UTF-8" standalone="yes"?>
<Relationships xmlns="http://schemas.openxmlformats.org/package/2006/relationships"><Relationship Id="rId2" Type="http://schemas.openxmlformats.org/officeDocument/2006/relationships/image" Target="../media/image138.jpeg"/><Relationship Id="rId1" Type="http://schemas.openxmlformats.org/officeDocument/2006/relationships/slideLayout" Target="../slideLayouts/slideLayout532.xml"/></Relationships>
</file>

<file path=ppt/slides/_rels/slide84.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image" Target="../media/image139.jpeg"/><Relationship Id="rId1" Type="http://schemas.openxmlformats.org/officeDocument/2006/relationships/slideLayout" Target="../slideLayouts/slideLayout1736.xml"/></Relationships>
</file>

<file path=ppt/slides/_rels/slide85.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79.xml"/><Relationship Id="rId1" Type="http://schemas.openxmlformats.org/officeDocument/2006/relationships/slideLayout" Target="../slideLayouts/slideLayout1757.xml"/></Relationships>
</file>

<file path=ppt/slides/_rels/slide86.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80.xml"/><Relationship Id="rId1" Type="http://schemas.openxmlformats.org/officeDocument/2006/relationships/slideLayout" Target="../slideLayouts/slideLayout1748.xml"/></Relationships>
</file>

<file path=ppt/slides/_rels/slide87.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81.xml"/><Relationship Id="rId1" Type="http://schemas.openxmlformats.org/officeDocument/2006/relationships/slideLayout" Target="../slideLayouts/slideLayout328.xml"/></Relationships>
</file>

<file path=ppt/slides/_rels/slide88.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82.xml"/><Relationship Id="rId1" Type="http://schemas.openxmlformats.org/officeDocument/2006/relationships/slideLayout" Target="../slideLayouts/slideLayout309.xml"/></Relationships>
</file>

<file path=ppt/slides/_rels/slide89.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83.xml"/><Relationship Id="rId1" Type="http://schemas.openxmlformats.org/officeDocument/2006/relationships/slideLayout" Target="../slideLayouts/slideLayout303.xml"/></Relationships>
</file>

<file path=ppt/slides/_rels/slide9.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8.xml"/><Relationship Id="rId1" Type="http://schemas.openxmlformats.org/officeDocument/2006/relationships/slideLayout" Target="../slideLayouts/slideLayout19.xml"/></Relationships>
</file>

<file path=ppt/slides/_rels/slide90.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84.xml"/><Relationship Id="rId1" Type="http://schemas.openxmlformats.org/officeDocument/2006/relationships/slideLayout" Target="../slideLayouts/slideLayout339.xml"/></Relationships>
</file>

<file path=ppt/slides/_rels/slide91.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85.xml"/><Relationship Id="rId1" Type="http://schemas.openxmlformats.org/officeDocument/2006/relationships/slideLayout" Target="../slideLayouts/slideLayout349.xml"/><Relationship Id="rId4" Type="http://schemas.openxmlformats.org/officeDocument/2006/relationships/image" Target="../media/image145.jpeg"/></Relationships>
</file>

<file path=ppt/slides/_rels/slide92.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86.xml"/><Relationship Id="rId1" Type="http://schemas.openxmlformats.org/officeDocument/2006/relationships/slideLayout" Target="../slideLayouts/slideLayout303.xml"/><Relationship Id="rId5" Type="http://schemas.openxmlformats.org/officeDocument/2006/relationships/image" Target="../media/image148.jpeg"/><Relationship Id="rId4" Type="http://schemas.openxmlformats.org/officeDocument/2006/relationships/image" Target="../media/image147.jpeg"/></Relationships>
</file>

<file path=ppt/slides/_rels/slide93.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87.xml"/><Relationship Id="rId1" Type="http://schemas.openxmlformats.org/officeDocument/2006/relationships/slideLayout" Target="../slideLayouts/slideLayout303.xml"/></Relationships>
</file>

<file path=ppt/slides/_rels/slide94.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88.xml"/><Relationship Id="rId1" Type="http://schemas.openxmlformats.org/officeDocument/2006/relationships/slideLayout" Target="../slideLayouts/slideLayout303.xml"/></Relationships>
</file>

<file path=ppt/slides/_rels/slide95.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89.xml"/><Relationship Id="rId1" Type="http://schemas.openxmlformats.org/officeDocument/2006/relationships/slideLayout" Target="../slideLayouts/slideLayout303.xml"/></Relationships>
</file>

<file path=ppt/slides/_rels/slide96.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90.xml"/><Relationship Id="rId1" Type="http://schemas.openxmlformats.org/officeDocument/2006/relationships/slideLayout" Target="../slideLayouts/slideLayout303.xml"/></Relationships>
</file>

<file path=ppt/slides/_rels/slide97.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91.xml"/><Relationship Id="rId1" Type="http://schemas.openxmlformats.org/officeDocument/2006/relationships/slideLayout" Target="../slideLayouts/slideLayout328.xml"/></Relationships>
</file>

<file path=ppt/slides/_rels/slide98.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92.xml"/><Relationship Id="rId1" Type="http://schemas.openxmlformats.org/officeDocument/2006/relationships/slideLayout" Target="../slideLayouts/slideLayout375.xml"/></Relationships>
</file>

<file path=ppt/slides/_rels/slide99.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93.xml"/><Relationship Id="rId1" Type="http://schemas.openxmlformats.org/officeDocument/2006/relationships/slideLayout" Target="../slideLayouts/slideLayout37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endParaRPr lang="en-US" dirty="0">
              <a:latin typeface="Arial" panose="020B0604020202020204" pitchFamily="34" charset="0"/>
            </a:endParaRPr>
          </a:p>
        </p:txBody>
      </p:sp>
      <p:sp>
        <p:nvSpPr>
          <p:cNvPr id="396291" name="Title 2"/>
          <p:cNvSpPr>
            <a:spLocks noGrp="1"/>
          </p:cNvSpPr>
          <p:nvPr>
            <p:ph type="title" idx="4294967295"/>
          </p:nvPr>
        </p:nvSpPr>
        <p:spPr>
          <a:xfrm>
            <a:off x="0" y="4797152"/>
            <a:ext cx="9144000" cy="1215008"/>
          </a:xfrm>
        </p:spPr>
        <p:txBody>
          <a:bodyPr/>
          <a:lstStyle/>
          <a:p>
            <a:pPr algn="ctr" rtl="1"/>
            <a:r>
              <a:rPr lang="ar-JO" sz="6600" dirty="0">
                <a:solidFill>
                  <a:schemeClr val="bg1"/>
                </a:solidFill>
                <a:ea typeface="ＭＳ Ｐゴシック" charset="0"/>
              </a:rPr>
              <a:t>١ كورنثوس </a:t>
            </a:r>
            <a:r>
              <a:rPr lang="ar-SA" sz="6600" dirty="0">
                <a:solidFill>
                  <a:schemeClr val="bg1"/>
                </a:solidFill>
                <a:ea typeface="ＭＳ Ｐゴシック" charset="0"/>
              </a:rPr>
              <a:t>١٠-١٦</a:t>
            </a:r>
            <a:endParaRPr lang="en-US" sz="6000" dirty="0">
              <a:solidFill>
                <a:schemeClr val="bg1"/>
              </a:solidFill>
              <a:ea typeface="ＭＳ Ｐゴシック" charset="0"/>
            </a:endParaRPr>
          </a:p>
        </p:txBody>
      </p:sp>
      <p:pic>
        <p:nvPicPr>
          <p:cNvPr id="2" name="Picture 1"/>
          <p:cNvPicPr>
            <a:picLocks noChangeAspect="1"/>
          </p:cNvPicPr>
          <p:nvPr/>
        </p:nvPicPr>
        <p:blipFill>
          <a:blip r:embed="rId3"/>
          <a:stretch>
            <a:fillRect/>
          </a:stretch>
        </p:blipFill>
        <p:spPr>
          <a:xfrm>
            <a:off x="1211628" y="0"/>
            <a:ext cx="6396202" cy="4841776"/>
          </a:xfrm>
          <a:prstGeom prst="rect">
            <a:avLst/>
          </a:prstGeom>
        </p:spPr>
      </p:pic>
      <p:sp>
        <p:nvSpPr>
          <p:cNvPr id="6" name="Rectangle 5">
            <a:extLst>
              <a:ext uri="{FF2B5EF4-FFF2-40B4-BE49-F238E27FC236}">
                <a16:creationId xmlns:a16="http://schemas.microsoft.com/office/drawing/2014/main" id="{4D69C95E-381F-E545-B5DB-F6616D909D21}"/>
              </a:ext>
            </a:extLst>
          </p:cNvPr>
          <p:cNvSpPr>
            <a:spLocks noChangeArrowheads="1"/>
          </p:cNvSpPr>
          <p:nvPr/>
        </p:nvSpPr>
        <p:spPr bwMode="auto">
          <a:xfrm>
            <a:off x="0" y="6381328"/>
            <a:ext cx="9144000"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kumimoji="0" lang="en-US" sz="2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2000"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مؤسسة الدراسات اللاهوتية الأردنية</a:t>
            </a:r>
            <a:r>
              <a:rPr kumimoji="0" lang="en-US" sz="2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BibleStudyDownloads.org</a:t>
            </a:r>
          </a:p>
        </p:txBody>
      </p:sp>
      <p:sp>
        <p:nvSpPr>
          <p:cNvPr id="3" name="Title 2">
            <a:extLst>
              <a:ext uri="{FF2B5EF4-FFF2-40B4-BE49-F238E27FC236}">
                <a16:creationId xmlns:a16="http://schemas.microsoft.com/office/drawing/2014/main" id="{0C6F42E4-925A-C510-4471-BBEFEC62CF36}"/>
              </a:ext>
            </a:extLst>
          </p:cNvPr>
          <p:cNvSpPr txBox="1">
            <a:spLocks/>
          </p:cNvSpPr>
          <p:nvPr/>
        </p:nvSpPr>
        <p:spPr bwMode="auto">
          <a:xfrm>
            <a:off x="-14990" y="-1013422"/>
            <a:ext cx="9144000" cy="1094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b"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082" algn="l" rtl="0" fontAlgn="base">
              <a:spcBef>
                <a:spcPct val="0"/>
              </a:spcBef>
              <a:spcAft>
                <a:spcPct val="0"/>
              </a:spcAft>
              <a:defRPr sz="4400">
                <a:solidFill>
                  <a:schemeClr val="tx2"/>
                </a:solidFill>
                <a:latin typeface="Times New Roman" pitchFamily="-111" charset="0"/>
              </a:defRPr>
            </a:lvl6pPr>
            <a:lvl7pPr marL="914165" algn="l" rtl="0" fontAlgn="base">
              <a:spcBef>
                <a:spcPct val="0"/>
              </a:spcBef>
              <a:spcAft>
                <a:spcPct val="0"/>
              </a:spcAft>
              <a:defRPr sz="4400">
                <a:solidFill>
                  <a:schemeClr val="tx2"/>
                </a:solidFill>
                <a:latin typeface="Times New Roman" pitchFamily="-111" charset="0"/>
              </a:defRPr>
            </a:lvl7pPr>
            <a:lvl8pPr marL="1371250" algn="l" rtl="0" fontAlgn="base">
              <a:spcBef>
                <a:spcPct val="0"/>
              </a:spcBef>
              <a:spcAft>
                <a:spcPct val="0"/>
              </a:spcAft>
              <a:defRPr sz="4400">
                <a:solidFill>
                  <a:schemeClr val="tx2"/>
                </a:solidFill>
                <a:latin typeface="Times New Roman" pitchFamily="-111" charset="0"/>
              </a:defRPr>
            </a:lvl8pPr>
            <a:lvl9pPr marL="1828332" algn="l" rtl="0" fontAlgn="base">
              <a:spcBef>
                <a:spcPct val="0"/>
              </a:spcBef>
              <a:spcAft>
                <a:spcPct val="0"/>
              </a:spcAft>
              <a:defRPr sz="4400">
                <a:solidFill>
                  <a:schemeClr val="tx2"/>
                </a:solidFill>
                <a:latin typeface="Times New Roman" pitchFamily="-111" charset="0"/>
              </a:defRPr>
            </a:lvl9pPr>
          </a:lstStyle>
          <a:p>
            <a:pPr algn="ctr"/>
            <a:r>
              <a:rPr lang="ar-JO" sz="5400" kern="0" dirty="0">
                <a:solidFill>
                  <a:schemeClr val="bg1"/>
                </a:solidFill>
                <a:latin typeface="Arial" panose="020B0604020202020204" pitchFamily="34" charset="0"/>
                <a:ea typeface="ＭＳ Ｐゴシック" charset="0"/>
                <a:cs typeface="Arial" panose="020B0604020202020204" pitchFamily="34" charset="0"/>
              </a:rPr>
              <a:t>نأكل أو لا نأكل اللحم</a:t>
            </a:r>
            <a:endParaRPr lang="en-US" sz="6000" kern="0"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427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1416" tIns="45709" rIns="91416" bIns="45709" anchor="ctr"/>
          <a:lstStyle/>
          <a:p>
            <a:pPr eaLnBrk="0" hangingPunct="0"/>
            <a:endParaRPr lang="en-US" sz="1600" dirty="0">
              <a:solidFill>
                <a:srgbClr val="FFFFFF"/>
              </a:solidFill>
              <a:latin typeface="Arial" panose="020B0604020202020204" pitchFamily="34" charset="0"/>
              <a:cs typeface="Arial" panose="020B0604020202020204" pitchFamily="34" charset="0"/>
            </a:endParaRPr>
          </a:p>
        </p:txBody>
      </p:sp>
      <p:pic>
        <p:nvPicPr>
          <p:cNvPr id="1334275" name="Picture 3" descr="golden_cal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84150"/>
            <a:ext cx="9144000" cy="6521450"/>
          </a:xfrm>
          <a:prstGeom prst="rect">
            <a:avLst/>
          </a:prstGeom>
          <a:noFill/>
          <a:extLst>
            <a:ext uri="{909E8E84-426E-40dd-AFC4-6F175D3DCCD1}">
              <a14:hiddenFill xmlns:a14="http://schemas.microsoft.com/office/drawing/2010/main" xmlns="">
                <a:solidFill>
                  <a:srgbClr val="FFFFFF"/>
                </a:solidFill>
              </a14:hiddenFill>
            </a:ext>
          </a:extLst>
        </p:spPr>
      </p:pic>
      <p:sp>
        <p:nvSpPr>
          <p:cNvPr id="1334276" name="Rectangle 4"/>
          <p:cNvSpPr>
            <a:spLocks noGrp="1"/>
          </p:cNvSpPr>
          <p:nvPr>
            <p:ph type="ctrTitle"/>
          </p:nvPr>
        </p:nvSpPr>
        <p:spPr bwMode="auto">
          <a:xfrm>
            <a:off x="152400" y="3771900"/>
            <a:ext cx="8763000" cy="2971800"/>
          </a:xfrm>
          <a:noFill/>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16" tIns="45709" rIns="91416" bIns="45709" numCol="1" anchor="ctr" anchorCtr="0" compatLnSpc="1">
            <a:prstTxWarp prst="textNoShape">
              <a:avLst/>
            </a:prstTxWarp>
            <a:normAutofit/>
          </a:bodyPr>
          <a:lstStyle/>
          <a:p>
            <a:pPr marL="622140" indent="-622140" algn="r"/>
            <a:r>
              <a:rPr lang="ar-JO" b="1" dirty="0">
                <a:effectLst>
                  <a:glow rad="279400">
                    <a:schemeClr val="bg1">
                      <a:alpha val="75000"/>
                    </a:schemeClr>
                  </a:glow>
                </a:effectLst>
                <a:latin typeface="Arial" panose="020B0604020202020204" pitchFamily="34" charset="0"/>
                <a:cs typeface="Arial" panose="020B0604020202020204" pitchFamily="34" charset="0"/>
              </a:rPr>
              <a:t>أ. </a:t>
            </a:r>
            <a:r>
              <a:rPr lang="ar-JO" b="1" dirty="0">
                <a:solidFill>
                  <a:srgbClr val="FFFF00"/>
                </a:solidFill>
                <a:effectLst>
                  <a:glow rad="279400">
                    <a:schemeClr val="bg1">
                      <a:alpha val="75000"/>
                    </a:schemeClr>
                  </a:glow>
                </a:effectLst>
                <a:latin typeface="Arial" panose="020B0604020202020204" pitchFamily="34" charset="0"/>
                <a:cs typeface="Arial" panose="020B0604020202020204" pitchFamily="34" charset="0"/>
              </a:rPr>
              <a:t>أدان</a:t>
            </a:r>
            <a:r>
              <a:rPr lang="ar-JO" b="1" dirty="0">
                <a:effectLst>
                  <a:glow rad="279400">
                    <a:schemeClr val="bg1">
                      <a:alpha val="75000"/>
                    </a:schemeClr>
                  </a:glow>
                </a:effectLst>
                <a:latin typeface="Arial" panose="020B0604020202020204" pitchFamily="34" charset="0"/>
                <a:cs typeface="Arial" panose="020B0604020202020204" pitchFamily="34" charset="0"/>
              </a:rPr>
              <a:t> الله إسرائيل بسبب ممارساتها </a:t>
            </a:r>
            <a:br>
              <a:rPr lang="ar-JO" b="1" dirty="0">
                <a:effectLst>
                  <a:glow rad="279400">
                    <a:schemeClr val="bg1">
                      <a:alpha val="75000"/>
                    </a:schemeClr>
                  </a:glow>
                </a:effectLst>
                <a:latin typeface="Arial" panose="020B0604020202020204" pitchFamily="34" charset="0"/>
                <a:cs typeface="Arial" panose="020B0604020202020204" pitchFamily="34" charset="0"/>
              </a:rPr>
            </a:br>
            <a:r>
              <a:rPr lang="ar-JO" b="1" dirty="0">
                <a:effectLst>
                  <a:glow rad="279400">
                    <a:schemeClr val="bg1">
                      <a:alpha val="75000"/>
                    </a:schemeClr>
                  </a:glow>
                </a:effectLst>
                <a:latin typeface="Arial" panose="020B0604020202020204" pitchFamily="34" charset="0"/>
                <a:cs typeface="Arial" panose="020B0604020202020204" pitchFamily="34" charset="0"/>
              </a:rPr>
              <a:t>   الشريرة كتحذير لنا (10: 1-11)</a:t>
            </a:r>
            <a:endParaRPr lang="en-US" b="1" dirty="0">
              <a:effectLst>
                <a:glow rad="279400">
                  <a:schemeClr val="bg1">
                    <a:alpha val="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64977462"/>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dirty="0">
              <a:solidFill>
                <a:srgbClr val="000000"/>
              </a:solidFill>
              <a:latin typeface="Arial" panose="020B0604020202020204" pitchFamily="34" charset="0"/>
            </a:endParaRPr>
          </a:p>
        </p:txBody>
      </p:sp>
      <p:pic>
        <p:nvPicPr>
          <p:cNvPr id="203778" name="Picture 4" descr="say-your-pray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32225" y="1524000"/>
            <a:ext cx="5311775"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3779" name="Rectangle 3"/>
          <p:cNvSpPr>
            <a:spLocks noGrp="1"/>
          </p:cNvSpPr>
          <p:nvPr>
            <p:ph type="ctrTitle" idx="4294967295"/>
          </p:nvPr>
        </p:nvSpPr>
        <p:spPr>
          <a:xfrm>
            <a:off x="0" y="1371600"/>
            <a:ext cx="4572000" cy="3352800"/>
          </a:xfrm>
        </p:spPr>
        <p:txBody>
          <a:bodyPr/>
          <a:lstStyle/>
          <a:p>
            <a:pPr eaLnBrk="1" hangingPunct="1"/>
            <a:r>
              <a:rPr lang="ar-JO" b="1" dirty="0">
                <a:solidFill>
                  <a:srgbClr val="FFF815"/>
                </a:solidFill>
                <a:latin typeface="Arial" panose="020B0604020202020204" pitchFamily="34" charset="0"/>
                <a:cs typeface="Arial" panose="020B0604020202020204" pitchFamily="34" charset="0"/>
              </a:rPr>
              <a:t>الصلاة برأس         غير مغطى</a:t>
            </a:r>
            <a:endParaRPr lang="en-US" b="1" dirty="0">
              <a:solidFill>
                <a:srgbClr val="FFF815"/>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2753539"/>
      </p:ext>
    </p:ext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340E16-9F02-67E7-A14A-83DD5FDD53EC}"/>
            </a:ext>
          </a:extLst>
        </p:cNvPr>
        <p:cNvGrpSpPr/>
        <p:nvPr/>
      </p:nvGrpSpPr>
      <p:grpSpPr>
        <a:xfrm>
          <a:off x="0" y="0"/>
          <a:ext cx="0" cy="0"/>
          <a:chOff x="0" y="0"/>
          <a:chExt cx="0" cy="0"/>
        </a:xfrm>
      </p:grpSpPr>
      <p:sp>
        <p:nvSpPr>
          <p:cNvPr id="199681" name="Rectangle 2">
            <a:extLst>
              <a:ext uri="{FF2B5EF4-FFF2-40B4-BE49-F238E27FC236}">
                <a16:creationId xmlns:a16="http://schemas.microsoft.com/office/drawing/2014/main" id="{BE0B3870-7A6F-2D2B-FD34-3F364FF5061C}"/>
              </a:ext>
            </a:extLst>
          </p:cNvPr>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99682" name="Rectangle 3">
            <a:extLst>
              <a:ext uri="{FF2B5EF4-FFF2-40B4-BE49-F238E27FC236}">
                <a16:creationId xmlns:a16="http://schemas.microsoft.com/office/drawing/2014/main" id="{EBE53BBF-77CB-519F-CCF1-AC7E1A2A4DE4}"/>
              </a:ext>
            </a:extLst>
          </p:cNvPr>
          <p:cNvSpPr>
            <a:spLocks noGrp="1"/>
          </p:cNvSpPr>
          <p:nvPr>
            <p:ph type="ctrTitle" idx="4294967295"/>
          </p:nvPr>
        </p:nvSpPr>
        <p:spPr>
          <a:xfrm>
            <a:off x="381000" y="304800"/>
            <a:ext cx="8534400" cy="1143000"/>
          </a:xfrm>
        </p:spPr>
        <p:txBody>
          <a:bodyPr/>
          <a:lstStyle/>
          <a:p>
            <a:pPr eaLnBrk="1" hangingPunct="1"/>
            <a:r>
              <a:rPr lang="ar-JO" sz="5400" b="1" dirty="0">
                <a:solidFill>
                  <a:schemeClr val="bg1"/>
                </a:solidFill>
                <a:latin typeface="Arial" panose="020B0604020202020204" pitchFamily="34" charset="0"/>
                <a:cs typeface="Arial" panose="020B0604020202020204" pitchFamily="34" charset="0"/>
              </a:rPr>
              <a:t>لا تطمس الأدوار المناسبة في ...</a:t>
            </a:r>
            <a:endParaRPr lang="en-US" sz="5400" b="1" dirty="0">
              <a:solidFill>
                <a:schemeClr val="bg1"/>
              </a:solidFill>
              <a:latin typeface="Arial" panose="020B0604020202020204" pitchFamily="34" charset="0"/>
              <a:cs typeface="Arial" panose="020B0604020202020204" pitchFamily="34" charset="0"/>
            </a:endParaRPr>
          </a:p>
        </p:txBody>
      </p:sp>
      <p:sp>
        <p:nvSpPr>
          <p:cNvPr id="249860" name="Rectangle 3">
            <a:extLst>
              <a:ext uri="{FF2B5EF4-FFF2-40B4-BE49-F238E27FC236}">
                <a16:creationId xmlns:a16="http://schemas.microsoft.com/office/drawing/2014/main" id="{29C08CAD-960F-A9E6-4392-41CA7E8B6865}"/>
              </a:ext>
            </a:extLst>
          </p:cNvPr>
          <p:cNvSpPr>
            <a:spLocks/>
          </p:cNvSpPr>
          <p:nvPr/>
        </p:nvSpPr>
        <p:spPr bwMode="auto">
          <a:xfrm>
            <a:off x="3352800" y="1562100"/>
            <a:ext cx="5486400" cy="293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519113" marR="0" lvl="0" indent="-519113" algn="r" defTabSz="914400" rtl="1" eaLnBrk="1" fontAlgn="base" latinLnBrk="0" hangingPunct="1">
              <a:lnSpc>
                <a:spcPct val="100000"/>
              </a:lnSpc>
              <a:spcBef>
                <a:spcPct val="0"/>
              </a:spcBef>
              <a:spcAft>
                <a:spcPct val="0"/>
              </a:spcAft>
              <a:buClrTx/>
              <a:buSzTx/>
              <a:buFontTx/>
              <a:buChar char="•"/>
              <a:tabLst/>
              <a:defRPr/>
            </a:pPr>
            <a:r>
              <a:rPr kumimoji="0" lang="ar-JO" sz="4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المجتمع</a:t>
            </a:r>
            <a:r>
              <a:rPr kumimoji="0" lang="ar-JO"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(11: 13)</a:t>
            </a:r>
            <a:endParaRPr kumimoji="0" lang="en-US"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19113" marR="0" lvl="0" indent="-519113" algn="r" defTabSz="914400" rtl="1" eaLnBrk="1" fontAlgn="base" latinLnBrk="0" hangingPunct="1">
              <a:lnSpc>
                <a:spcPct val="100000"/>
              </a:lnSpc>
              <a:spcBef>
                <a:spcPct val="0"/>
              </a:spcBef>
              <a:spcAft>
                <a:spcPct val="0"/>
              </a:spcAft>
              <a:buClrTx/>
              <a:buSzTx/>
              <a:buFontTx/>
              <a:buChar char="•"/>
              <a:tabLst/>
              <a:defRPr/>
            </a:pPr>
            <a:r>
              <a:rPr lang="ar-JO" sz="4800" noProof="0" dirty="0">
                <a:solidFill>
                  <a:srgbClr val="FFFF00"/>
                </a:solidFill>
                <a:latin typeface="Arial" panose="020B0604020202020204" pitchFamily="34" charset="0"/>
                <a:cs typeface="Arial" panose="020B0604020202020204" pitchFamily="34" charset="0"/>
              </a:rPr>
              <a:t>الطبيعة</a:t>
            </a:r>
            <a:r>
              <a:rPr lang="ar-JO" sz="4800" noProof="0" dirty="0">
                <a:solidFill>
                  <a:srgbClr val="FFFFFF"/>
                </a:solidFill>
                <a:latin typeface="Arial" panose="020B0604020202020204" pitchFamily="34" charset="0"/>
                <a:cs typeface="Arial" panose="020B0604020202020204" pitchFamily="34" charset="0"/>
              </a:rPr>
              <a:t> (11: 14-15)</a:t>
            </a:r>
            <a:br>
              <a:rPr kumimoji="0" lang="en-US"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99684" name="Picture 5" descr="men-women-stress">
            <a:extLst>
              <a:ext uri="{FF2B5EF4-FFF2-40B4-BE49-F238E27FC236}">
                <a16:creationId xmlns:a16="http://schemas.microsoft.com/office/drawing/2014/main" id="{0A804783-AEE5-BE36-0AFD-1FC14DA1D0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5"/>
            <a:ext cx="2406650" cy="240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644761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4986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49860">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860" grpId="0" build="p"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7874" name="Rectangle 3"/>
          <p:cNvSpPr>
            <a:spLocks noGrp="1"/>
          </p:cNvSpPr>
          <p:nvPr>
            <p:ph type="ctrTitle" idx="4294967295"/>
          </p:nvPr>
        </p:nvSpPr>
        <p:spPr>
          <a:xfrm>
            <a:off x="838200" y="228600"/>
            <a:ext cx="7772400" cy="7620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1 كورنثوس 11: 14-15</a:t>
            </a:r>
            <a:endParaRPr lang="en-US" sz="3200" b="1" dirty="0">
              <a:solidFill>
                <a:schemeClr val="bg1"/>
              </a:solidFill>
              <a:latin typeface="Arial" panose="020B0604020202020204" pitchFamily="34" charset="0"/>
              <a:cs typeface="Arial" panose="020B0604020202020204" pitchFamily="34" charset="0"/>
            </a:endParaRPr>
          </a:p>
        </p:txBody>
      </p:sp>
      <p:sp>
        <p:nvSpPr>
          <p:cNvPr id="7" name="Rectangle 3"/>
          <p:cNvSpPr txBox="1">
            <a:spLocks/>
          </p:cNvSpPr>
          <p:nvPr/>
        </p:nvSpPr>
        <p:spPr bwMode="auto">
          <a:xfrm>
            <a:off x="2700338" y="1600200"/>
            <a:ext cx="6291262" cy="35814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ar-JO" sz="3600" dirty="0">
                <a:solidFill>
                  <a:srgbClr val="FFFFFF"/>
                </a:solidFill>
                <a:latin typeface="Arial" panose="020B0604020202020204" pitchFamily="34" charset="0"/>
                <a:cs typeface="Arial" panose="020B0604020202020204" pitchFamily="34" charset="0"/>
              </a:rPr>
              <a:t>14 أم ليست الطبيعة نفسها تعلمكم أن الرجل إن كان يرخي شعره فهو عيب له؟</a:t>
            </a:r>
          </a:p>
          <a:p>
            <a:pPr algn="r">
              <a:defRPr/>
            </a:pPr>
            <a:r>
              <a:rPr lang="ar-JO" sz="3600" dirty="0">
                <a:solidFill>
                  <a:srgbClr val="FFFFFF"/>
                </a:solidFill>
                <a:latin typeface="Arial" panose="020B0604020202020204" pitchFamily="34" charset="0"/>
                <a:cs typeface="Arial" panose="020B0604020202020204" pitchFamily="34" charset="0"/>
              </a:rPr>
              <a:t>15 وأما المرأة إن كانت ترخي شعرها فهو مجد لها، لأن الشعر قد أعطي لها عوض برقع.</a:t>
            </a:r>
            <a:r>
              <a:rPr lang="en-US" sz="3600" dirty="0">
                <a:solidFill>
                  <a:srgbClr val="FFFFFF"/>
                </a:solidFill>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274761370"/>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2"/>
          <p:cNvSpPr>
            <a:spLocks noChangeArrowheads="1"/>
          </p:cNvSpPr>
          <p:nvPr/>
        </p:nvSpPr>
        <p:spPr bwMode="auto">
          <a:xfrm>
            <a:off x="0" y="0"/>
            <a:ext cx="9144000" cy="6858000"/>
          </a:xfrm>
          <a:prstGeom prst="rect">
            <a:avLst/>
          </a:prstGeom>
          <a:solidFill>
            <a:srgbClr val="42486A"/>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l" eaLnBrk="0" hangingPunct="0"/>
            <a:endParaRPr lang="en-US" dirty="0">
              <a:solidFill>
                <a:srgbClr val="000000"/>
              </a:solidFill>
              <a:latin typeface="Arial" panose="020B0604020202020204" pitchFamily="34" charset="0"/>
            </a:endParaRPr>
          </a:p>
        </p:txBody>
      </p:sp>
      <p:sp>
        <p:nvSpPr>
          <p:cNvPr id="209922" name="Rectangle 3"/>
          <p:cNvSpPr>
            <a:spLocks noGrp="1"/>
          </p:cNvSpPr>
          <p:nvPr>
            <p:ph type="ctrTitle" idx="4294967295"/>
          </p:nvPr>
        </p:nvSpPr>
        <p:spPr>
          <a:xfrm>
            <a:off x="381000" y="304800"/>
            <a:ext cx="8534400" cy="1143000"/>
          </a:xfrm>
        </p:spPr>
        <p:txBody>
          <a:bodyPr/>
          <a:lstStyle/>
          <a:p>
            <a:pPr eaLnBrk="1" hangingPunct="1"/>
            <a:r>
              <a:rPr lang="en-US">
                <a:solidFill>
                  <a:schemeClr val="bg1"/>
                </a:solidFill>
                <a:latin typeface="Calibri" charset="0"/>
              </a:rPr>
              <a:t>Quellendorf, Germany</a:t>
            </a:r>
          </a:p>
        </p:txBody>
      </p:sp>
      <p:pic>
        <p:nvPicPr>
          <p:cNvPr id="269318" name="Picture 6" descr="lindn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65500" y="1752600"/>
            <a:ext cx="2411413" cy="425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9319" name="Picture 7" descr="lindner200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9320" name="Picture 8" descr="Michaela_Lindner_Fally"/>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410200" y="3581400"/>
            <a:ext cx="1981200" cy="198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9321" name="Picture 9" descr="michaelalindner_120"/>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838200" y="1828800"/>
            <a:ext cx="15240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9927" name="Rectangle 3"/>
          <p:cNvSpPr>
            <a:spLocks/>
          </p:cNvSpPr>
          <p:nvPr/>
        </p:nvSpPr>
        <p:spPr bwMode="auto">
          <a:xfrm>
            <a:off x="-180975" y="3810000"/>
            <a:ext cx="2819400" cy="228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ar-JO" sz="5400" dirty="0">
                <a:solidFill>
                  <a:srgbClr val="FFFFFF"/>
                </a:solidFill>
                <a:latin typeface="Arial" panose="020B0604020202020204" pitchFamily="34" charset="0"/>
                <a:cs typeface="Arial" panose="020B0604020202020204" pitchFamily="34" charset="0"/>
              </a:rPr>
              <a:t>السيد نوربرت ليندنر</a:t>
            </a:r>
            <a:endParaRPr lang="en-US" sz="5400" dirty="0">
              <a:solidFill>
                <a:srgbClr val="FFFFFF"/>
              </a:solidFill>
              <a:latin typeface="Arial" panose="020B0604020202020204" pitchFamily="34" charset="0"/>
              <a:cs typeface="Arial" panose="020B0604020202020204" pitchFamily="34" charset="0"/>
            </a:endParaRPr>
          </a:p>
        </p:txBody>
      </p:sp>
      <p:sp>
        <p:nvSpPr>
          <p:cNvPr id="269323" name="Rectangle 3"/>
          <p:cNvSpPr>
            <a:spLocks/>
          </p:cNvSpPr>
          <p:nvPr/>
        </p:nvSpPr>
        <p:spPr bwMode="auto">
          <a:xfrm>
            <a:off x="6096000" y="1196975"/>
            <a:ext cx="3048000" cy="205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ar-JO" sz="5400" dirty="0">
                <a:solidFill>
                  <a:srgbClr val="FFFFFF"/>
                </a:solidFill>
                <a:latin typeface="Arial" panose="020B0604020202020204" pitchFamily="34" charset="0"/>
                <a:cs typeface="Arial" panose="020B0604020202020204" pitchFamily="34" charset="0"/>
              </a:rPr>
              <a:t>السيد  ميكايلا ليندنر</a:t>
            </a:r>
            <a:endParaRPr lang="en-US" sz="54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166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932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nodeType="clickEffect">
                                  <p:stCondLst>
                                    <p:cond delay="0"/>
                                  </p:stCondLst>
                                  <p:childTnLst>
                                    <p:set>
                                      <p:cBhvr>
                                        <p:cTn id="10" dur="1" fill="hold">
                                          <p:stCondLst>
                                            <p:cond delay="0"/>
                                          </p:stCondLst>
                                        </p:cTn>
                                        <p:tgtEl>
                                          <p:spTgt spid="269321"/>
                                        </p:tgtEl>
                                        <p:attrNameLst>
                                          <p:attrName>style.visibility</p:attrName>
                                        </p:attrNameLst>
                                      </p:cBhvr>
                                      <p:to>
                                        <p:strVal val="visible"/>
                                      </p:to>
                                    </p:set>
                                    <p:animEffect transition="in" filter="dissolve">
                                      <p:cBhvr>
                                        <p:cTn id="11" dur="500"/>
                                        <p:tgtEl>
                                          <p:spTgt spid="269321"/>
                                        </p:tgtEl>
                                      </p:cBhvr>
                                    </p:animEffect>
                                  </p:childTnLst>
                                </p:cTn>
                              </p:par>
                            </p:childTnLst>
                          </p:cTn>
                        </p:par>
                        <p:par>
                          <p:cTn id="12" fill="hold" nodeType="afterGroup">
                            <p:stCondLst>
                              <p:cond delay="500"/>
                            </p:stCondLst>
                            <p:childTnLst>
                              <p:par>
                                <p:cTn id="13" presetID="9" presetClass="entr" presetSubtype="0" fill="hold" nodeType="afterEffect">
                                  <p:stCondLst>
                                    <p:cond delay="0"/>
                                  </p:stCondLst>
                                  <p:childTnLst>
                                    <p:set>
                                      <p:cBhvr>
                                        <p:cTn id="14" dur="1" fill="hold">
                                          <p:stCondLst>
                                            <p:cond delay="0"/>
                                          </p:stCondLst>
                                        </p:cTn>
                                        <p:tgtEl>
                                          <p:spTgt spid="269320"/>
                                        </p:tgtEl>
                                        <p:attrNameLst>
                                          <p:attrName>style.visibility</p:attrName>
                                        </p:attrNameLst>
                                      </p:cBhvr>
                                      <p:to>
                                        <p:strVal val="visible"/>
                                      </p:to>
                                    </p:set>
                                    <p:animEffect transition="in" filter="dissolve">
                                      <p:cBhvr>
                                        <p:cTn id="15" dur="500"/>
                                        <p:tgtEl>
                                          <p:spTgt spid="269320"/>
                                        </p:tgtEl>
                                      </p:cBhvr>
                                    </p:animEffect>
                                  </p:childTnLst>
                                </p:cTn>
                              </p:par>
                            </p:childTnLst>
                          </p:cTn>
                        </p:par>
                        <p:par>
                          <p:cTn id="16" fill="hold" nodeType="afterGroup">
                            <p:stCondLst>
                              <p:cond delay="1000"/>
                            </p:stCondLst>
                            <p:childTnLst>
                              <p:par>
                                <p:cTn id="17" presetID="9" presetClass="entr" presetSubtype="0" fill="hold" nodeType="afterEffect">
                                  <p:stCondLst>
                                    <p:cond delay="0"/>
                                  </p:stCondLst>
                                  <p:childTnLst>
                                    <p:set>
                                      <p:cBhvr>
                                        <p:cTn id="18" dur="1" fill="hold">
                                          <p:stCondLst>
                                            <p:cond delay="0"/>
                                          </p:stCondLst>
                                        </p:cTn>
                                        <p:tgtEl>
                                          <p:spTgt spid="269318"/>
                                        </p:tgtEl>
                                        <p:attrNameLst>
                                          <p:attrName>style.visibility</p:attrName>
                                        </p:attrNameLst>
                                      </p:cBhvr>
                                      <p:to>
                                        <p:strVal val="visible"/>
                                      </p:to>
                                    </p:set>
                                    <p:animEffect transition="in" filter="dissolve">
                                      <p:cBhvr>
                                        <p:cTn id="19" dur="500"/>
                                        <p:tgtEl>
                                          <p:spTgt spid="269318"/>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nodeType="clickEffect">
                                  <p:stCondLst>
                                    <p:cond delay="0"/>
                                  </p:stCondLst>
                                  <p:childTnLst>
                                    <p:set>
                                      <p:cBhvr>
                                        <p:cTn id="23" dur="1" fill="hold">
                                          <p:stCondLst>
                                            <p:cond delay="0"/>
                                          </p:stCondLst>
                                        </p:cTn>
                                        <p:tgtEl>
                                          <p:spTgt spid="269319"/>
                                        </p:tgtEl>
                                        <p:attrNameLst>
                                          <p:attrName>style.visibility</p:attrName>
                                        </p:attrNameLst>
                                      </p:cBhvr>
                                      <p:to>
                                        <p:strVal val="visible"/>
                                      </p:to>
                                    </p:set>
                                    <p:animEffect transition="in" filter="dissolve">
                                      <p:cBhvr>
                                        <p:cTn id="24" dur="500"/>
                                        <p:tgtEl>
                                          <p:spTgt spid="269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23"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dirty="0">
              <a:solidFill>
                <a:srgbClr val="000000"/>
              </a:solidFill>
              <a:latin typeface="Arial" panose="020B0604020202020204" pitchFamily="34" charset="0"/>
            </a:endParaRPr>
          </a:p>
        </p:txBody>
      </p:sp>
      <p:pic>
        <p:nvPicPr>
          <p:cNvPr id="211970"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88913"/>
            <a:ext cx="9218613" cy="6453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1971" name="Rectangle 3"/>
          <p:cNvSpPr>
            <a:spLocks noGrp="1"/>
          </p:cNvSpPr>
          <p:nvPr>
            <p:ph type="ctrTitle" idx="4294967295"/>
          </p:nvPr>
        </p:nvSpPr>
        <p:spPr>
          <a:xfrm>
            <a:off x="971550" y="260350"/>
            <a:ext cx="7772400" cy="1143000"/>
          </a:xfrm>
        </p:spPr>
        <p:txBody>
          <a:bodyPr/>
          <a:lstStyle/>
          <a:p>
            <a:pPr eaLnBrk="1" hangingPunct="1"/>
            <a:r>
              <a:rPr lang="ar-JO" b="1" dirty="0">
                <a:solidFill>
                  <a:schemeClr val="tx1"/>
                </a:solidFill>
                <a:latin typeface="Arial" panose="020B0604020202020204" pitchFamily="34" charset="0"/>
                <a:cs typeface="Arial" panose="020B0604020202020204" pitchFamily="34" charset="0"/>
              </a:rPr>
              <a:t>أنظر إلى الجزء الخاص بك</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3564165"/>
      </p:ext>
    </p:extLst>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764BA5-D4AF-E4B2-72B3-CE3A96BF5163}"/>
            </a:ext>
          </a:extLst>
        </p:cNvPr>
        <p:cNvGrpSpPr/>
        <p:nvPr/>
      </p:nvGrpSpPr>
      <p:grpSpPr>
        <a:xfrm>
          <a:off x="0" y="0"/>
          <a:ext cx="0" cy="0"/>
          <a:chOff x="0" y="0"/>
          <a:chExt cx="0" cy="0"/>
        </a:xfrm>
      </p:grpSpPr>
      <p:sp>
        <p:nvSpPr>
          <p:cNvPr id="199681" name="Rectangle 2">
            <a:extLst>
              <a:ext uri="{FF2B5EF4-FFF2-40B4-BE49-F238E27FC236}">
                <a16:creationId xmlns:a16="http://schemas.microsoft.com/office/drawing/2014/main" id="{EBC7E8A9-2242-C980-C83C-AAAD59F5F1EB}"/>
              </a:ext>
            </a:extLst>
          </p:cNvPr>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99682" name="Rectangle 3">
            <a:extLst>
              <a:ext uri="{FF2B5EF4-FFF2-40B4-BE49-F238E27FC236}">
                <a16:creationId xmlns:a16="http://schemas.microsoft.com/office/drawing/2014/main" id="{5F027AA9-704A-9960-FC4C-8FD4ECD46C03}"/>
              </a:ext>
            </a:extLst>
          </p:cNvPr>
          <p:cNvSpPr>
            <a:spLocks noGrp="1"/>
          </p:cNvSpPr>
          <p:nvPr>
            <p:ph type="ctrTitle" idx="4294967295"/>
          </p:nvPr>
        </p:nvSpPr>
        <p:spPr>
          <a:xfrm>
            <a:off x="381000" y="304800"/>
            <a:ext cx="8534400" cy="1143000"/>
          </a:xfrm>
        </p:spPr>
        <p:txBody>
          <a:bodyPr/>
          <a:lstStyle/>
          <a:p>
            <a:pPr eaLnBrk="1" hangingPunct="1"/>
            <a:r>
              <a:rPr lang="ar-JO" sz="5400" b="1" dirty="0">
                <a:solidFill>
                  <a:schemeClr val="bg1"/>
                </a:solidFill>
                <a:latin typeface="Arial" panose="020B0604020202020204" pitchFamily="34" charset="0"/>
                <a:cs typeface="Arial" panose="020B0604020202020204" pitchFamily="34" charset="0"/>
              </a:rPr>
              <a:t>لا تطمس الأدوار المناسبة في ...</a:t>
            </a:r>
            <a:endParaRPr lang="en-US" sz="5400" b="1" dirty="0">
              <a:solidFill>
                <a:schemeClr val="bg1"/>
              </a:solidFill>
              <a:latin typeface="Arial" panose="020B0604020202020204" pitchFamily="34" charset="0"/>
              <a:cs typeface="Arial" panose="020B0604020202020204" pitchFamily="34" charset="0"/>
            </a:endParaRPr>
          </a:p>
        </p:txBody>
      </p:sp>
      <p:sp>
        <p:nvSpPr>
          <p:cNvPr id="249860" name="Rectangle 3">
            <a:extLst>
              <a:ext uri="{FF2B5EF4-FFF2-40B4-BE49-F238E27FC236}">
                <a16:creationId xmlns:a16="http://schemas.microsoft.com/office/drawing/2014/main" id="{EF5380A1-8DBC-51B3-8979-7B269AB48894}"/>
              </a:ext>
            </a:extLst>
          </p:cNvPr>
          <p:cNvSpPr>
            <a:spLocks/>
          </p:cNvSpPr>
          <p:nvPr/>
        </p:nvSpPr>
        <p:spPr bwMode="auto">
          <a:xfrm>
            <a:off x="3352800" y="1562100"/>
            <a:ext cx="5486400" cy="293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519113" marR="0" lvl="0" indent="-519113" algn="r" defTabSz="914400" rtl="1" eaLnBrk="1" fontAlgn="base" latinLnBrk="0" hangingPunct="1">
              <a:lnSpc>
                <a:spcPct val="100000"/>
              </a:lnSpc>
              <a:spcBef>
                <a:spcPct val="0"/>
              </a:spcBef>
              <a:spcAft>
                <a:spcPct val="0"/>
              </a:spcAft>
              <a:buClrTx/>
              <a:buSzTx/>
              <a:buFontTx/>
              <a:buChar char="•"/>
              <a:tabLst/>
              <a:defRPr/>
            </a:pPr>
            <a:r>
              <a:rPr kumimoji="0" lang="ar-JO" sz="4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المجتمع</a:t>
            </a:r>
            <a:r>
              <a:rPr kumimoji="0" lang="ar-JO"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(11: 13)</a:t>
            </a:r>
            <a:endParaRPr kumimoji="0" lang="en-US"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19113" marR="0" lvl="0" indent="-519113" algn="r" defTabSz="914400" rtl="1" eaLnBrk="1" fontAlgn="base" latinLnBrk="0" hangingPunct="1">
              <a:lnSpc>
                <a:spcPct val="100000"/>
              </a:lnSpc>
              <a:spcBef>
                <a:spcPct val="0"/>
              </a:spcBef>
              <a:spcAft>
                <a:spcPct val="0"/>
              </a:spcAft>
              <a:buClrTx/>
              <a:buSzTx/>
              <a:buFontTx/>
              <a:buChar char="•"/>
              <a:tabLst/>
              <a:defRPr/>
            </a:pPr>
            <a:r>
              <a:rPr kumimoji="0" lang="ar-JO" sz="4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الطبيعة</a:t>
            </a:r>
            <a:r>
              <a:rPr kumimoji="0" lang="ar-JO"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(11: 14-15)</a:t>
            </a:r>
            <a:endParaRPr kumimoji="0" lang="en-US"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19113" marR="0" lvl="0" indent="-519113" algn="r" defTabSz="914400" rtl="1" eaLnBrk="1" fontAlgn="base" latinLnBrk="0" hangingPunct="1">
              <a:lnSpc>
                <a:spcPct val="100000"/>
              </a:lnSpc>
              <a:spcBef>
                <a:spcPct val="0"/>
              </a:spcBef>
              <a:spcAft>
                <a:spcPct val="0"/>
              </a:spcAft>
              <a:buClrTx/>
              <a:buSzTx/>
              <a:buFontTx/>
              <a:buChar char="•"/>
              <a:tabLst/>
              <a:defRPr/>
            </a:pPr>
            <a:r>
              <a:rPr lang="ar-JO" sz="4800" noProof="0" dirty="0">
                <a:solidFill>
                  <a:srgbClr val="FFFF00"/>
                </a:solidFill>
                <a:latin typeface="Arial" panose="020B0604020202020204" pitchFamily="34" charset="0"/>
                <a:cs typeface="Arial" panose="020B0604020202020204" pitchFamily="34" charset="0"/>
              </a:rPr>
              <a:t>الكنائس</a:t>
            </a:r>
            <a:r>
              <a:rPr lang="ar-JO" sz="4800" noProof="0" dirty="0">
                <a:solidFill>
                  <a:srgbClr val="FFFFFF"/>
                </a:solidFill>
                <a:latin typeface="Arial" panose="020B0604020202020204" pitchFamily="34" charset="0"/>
                <a:cs typeface="Arial" panose="020B0604020202020204" pitchFamily="34" charset="0"/>
              </a:rPr>
              <a:t> (11: 16)</a:t>
            </a:r>
            <a:br>
              <a:rPr kumimoji="0" lang="en-US"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sz="4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99684" name="Picture 5" descr="men-women-stress">
            <a:extLst>
              <a:ext uri="{FF2B5EF4-FFF2-40B4-BE49-F238E27FC236}">
                <a16:creationId xmlns:a16="http://schemas.microsoft.com/office/drawing/2014/main" id="{3BE9E64C-E219-6DAB-690E-0EFD27B2E1E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5"/>
            <a:ext cx="2406650" cy="240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503657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4986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4986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49860">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860" grpId="0" build="p" autoUpdateAnimBg="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6066" name="Rectangle 3"/>
          <p:cNvSpPr>
            <a:spLocks noGrp="1"/>
          </p:cNvSpPr>
          <p:nvPr>
            <p:ph type="ctrTitle" idx="4294967295"/>
          </p:nvPr>
        </p:nvSpPr>
        <p:spPr>
          <a:xfrm>
            <a:off x="838200" y="228600"/>
            <a:ext cx="7772400" cy="7620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1 كورنثوس 11: 16</a:t>
            </a:r>
            <a:endParaRPr lang="en-US" sz="4000" b="1" dirty="0">
              <a:solidFill>
                <a:schemeClr val="bg1"/>
              </a:solidFill>
              <a:latin typeface="Arial" panose="020B0604020202020204" pitchFamily="34" charset="0"/>
              <a:cs typeface="Arial" panose="020B0604020202020204" pitchFamily="34" charset="0"/>
            </a:endParaRPr>
          </a:p>
        </p:txBody>
      </p:sp>
      <p:sp>
        <p:nvSpPr>
          <p:cNvPr id="7" name="Rectangle 3"/>
          <p:cNvSpPr txBox="1">
            <a:spLocks/>
          </p:cNvSpPr>
          <p:nvPr/>
        </p:nvSpPr>
        <p:spPr bwMode="auto">
          <a:xfrm>
            <a:off x="3200400" y="1600200"/>
            <a:ext cx="5410200" cy="3352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ar-JO" sz="3600" dirty="0">
                <a:solidFill>
                  <a:srgbClr val="FFFFFF"/>
                </a:solidFill>
                <a:latin typeface="Arial" panose="020B0604020202020204" pitchFamily="34" charset="0"/>
                <a:cs typeface="Arial" panose="020B0604020202020204" pitchFamily="34" charset="0"/>
              </a:rPr>
              <a:t>16 ولكن إن كان أحد يظهر أنه يحب الخصام، فليس لنا نحن عادة مثل هذه ولا لكنائس الله.</a:t>
            </a:r>
            <a:endParaRPr lang="en-US" sz="36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11717189"/>
      </p:ext>
    </p:extLst>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82274" name="Picture 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1600200" y="161925"/>
            <a:ext cx="6705600" cy="654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64" name="Rectangle 4"/>
          <p:cNvSpPr>
            <a:spLocks noGrp="1" noChangeArrowheads="1"/>
          </p:cNvSpPr>
          <p:nvPr>
            <p:ph type="ctrTitle"/>
          </p:nvPr>
        </p:nvSpPr>
        <p:spPr>
          <a:xfrm>
            <a:off x="381000" y="152400"/>
            <a:ext cx="7924800" cy="838200"/>
          </a:xfrm>
          <a:solidFill>
            <a:srgbClr val="020009"/>
          </a:solidFill>
          <a:effectLst>
            <a:outerShdw blurRad="63500" dist="53882" dir="2700000" algn="ctr" rotWithShape="0">
              <a:srgbClr val="020009">
                <a:alpha val="74998"/>
              </a:srgbClr>
            </a:outerShdw>
          </a:effectLst>
        </p:spPr>
        <p:txBody>
          <a:bodyPr/>
          <a:lstStyle/>
          <a:p>
            <a:pPr eaLnBrk="1" hangingPunct="1">
              <a:defRPr/>
            </a:pPr>
            <a:r>
              <a:rPr lang="ar-JO" sz="4800" dirty="0">
                <a:effectLst/>
                <a:ea typeface="ＭＳ Ｐゴシック" charset="0"/>
                <a:cs typeface="Arial" panose="020B0604020202020204" pitchFamily="34" charset="0"/>
              </a:rPr>
              <a:t>مجموعات نقاش</a:t>
            </a:r>
            <a:endParaRPr lang="en-US" sz="4800" dirty="0">
              <a:effectLst/>
              <a:ea typeface="ＭＳ Ｐゴシック" charset="0"/>
              <a:cs typeface="Arial" panose="020B0604020202020204" pitchFamily="34" charset="0"/>
            </a:endParaRPr>
          </a:p>
        </p:txBody>
      </p:sp>
      <p:sp>
        <p:nvSpPr>
          <p:cNvPr id="92166" name="Text Box 6"/>
          <p:cNvSpPr txBox="1">
            <a:spLocks noChangeArrowheads="1"/>
          </p:cNvSpPr>
          <p:nvPr/>
        </p:nvSpPr>
        <p:spPr bwMode="auto">
          <a:xfrm>
            <a:off x="0" y="1409809"/>
            <a:ext cx="6019800" cy="181588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يتوقع الكثير من الناس تلك الحكاية الخيالية حيث سيكون الإثنان معاً إلى الأبد، لكنني لا أؤيد ذلك</a:t>
            </a:r>
            <a:r>
              <a:rPr kumimoji="0" lang="ar-JO" altLang="ja-JP" sz="2800"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مع أنني</a:t>
            </a:r>
            <a:r>
              <a:rPr kumimoji="0" lang="ar-JO" altLang="ja-JP"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أحب أن يحدث ذلك، لكنني أعتقد أن 10 سنوات مع شخص ما كافية</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167" name="Text Box 7"/>
          <p:cNvSpPr txBox="1">
            <a:spLocks noGrp="1" noChangeArrowheads="1"/>
          </p:cNvSpPr>
          <p:nvPr>
            <p:ph type="subTitle" idx="1"/>
          </p:nvPr>
        </p:nvSpPr>
        <p:spPr bwMode="auto">
          <a:xfrm>
            <a:off x="2743200" y="5562600"/>
            <a:ext cx="6400800" cy="1295400"/>
          </a:xfrm>
          <a:solidFill>
            <a:schemeClr val="bg2"/>
          </a:solidFill>
        </p:spPr>
        <p:txBody>
          <a:bodyPr/>
          <a:lstStyle/>
          <a:p>
            <a:pPr algn="r">
              <a:spcBef>
                <a:spcPct val="0"/>
              </a:spcBef>
              <a:buFontTx/>
              <a:buNone/>
              <a:defRPr/>
            </a:pPr>
            <a:r>
              <a:rPr lang="ar-JO" sz="2800" dirty="0">
                <a:effectLst>
                  <a:outerShdw blurRad="38100" dist="38100" dir="2700000" algn="tl">
                    <a:srgbClr val="000203"/>
                  </a:outerShdw>
                </a:effectLst>
                <a:ea typeface="ＭＳ Ｐゴシック" charset="0"/>
                <a:cs typeface="Arial" panose="020B0604020202020204" pitchFamily="34" charset="0"/>
              </a:rPr>
              <a:t>ــــ الممثل المطلق مرتين جيم كاري</a:t>
            </a:r>
            <a:endParaRPr lang="en-US" sz="2400" dirty="0">
              <a:effectLst>
                <a:outerShdw blurRad="38100" dist="38100" dir="2700000" algn="tl">
                  <a:srgbClr val="000203"/>
                </a:outerShdw>
              </a:effectLst>
              <a:ea typeface="ＭＳ Ｐゴシック" charset="0"/>
              <a:cs typeface="Arial" panose="020B0604020202020204" pitchFamily="34" charset="0"/>
            </a:endParaRPr>
          </a:p>
          <a:p>
            <a:pPr algn="r">
              <a:spcBef>
                <a:spcPct val="0"/>
              </a:spcBef>
              <a:defRPr/>
            </a:pPr>
            <a:r>
              <a:rPr lang="ar-JO" sz="2400" dirty="0">
                <a:effectLst>
                  <a:outerShdw blurRad="38100" dist="38100" dir="2700000" algn="tl">
                    <a:srgbClr val="000203"/>
                  </a:outerShdw>
                </a:effectLst>
                <a:ea typeface="ＭＳ Ｐゴシック" charset="0"/>
                <a:cs typeface="Arial" panose="020B0604020202020204" pitchFamily="34" charset="0"/>
              </a:rPr>
              <a:t>قاعدة بيانات الأفلام على الإنترنت</a:t>
            </a:r>
          </a:p>
          <a:p>
            <a:pPr algn="r">
              <a:spcBef>
                <a:spcPct val="0"/>
              </a:spcBef>
              <a:defRPr/>
            </a:pPr>
            <a:r>
              <a:rPr lang="en-US" sz="2400" dirty="0">
                <a:effectLst>
                  <a:outerShdw blurRad="38100" dist="38100" dir="2700000" algn="tl">
                    <a:srgbClr val="000203"/>
                  </a:outerShdw>
                </a:effectLst>
                <a:ea typeface="ＭＳ Ｐゴシック" charset="0"/>
                <a:cs typeface="Arial" panose="020B0604020202020204" pitchFamily="34" charset="0"/>
              </a:rPr>
              <a:t>(www.imdb.com/news/wenn/2004-04-02)</a:t>
            </a:r>
          </a:p>
        </p:txBody>
      </p:sp>
      <p:pic>
        <p:nvPicPr>
          <p:cNvPr id="92168" name="Picture 8" descr="Carrey"/>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6713" y="3581400"/>
            <a:ext cx="2452687"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279" name="Text Box 30"/>
          <p:cNvSpPr txBox="1">
            <a:spLocks noChangeArrowheads="1"/>
          </p:cNvSpPr>
          <p:nvPr/>
        </p:nvSpPr>
        <p:spPr bwMode="auto">
          <a:xfrm>
            <a:off x="8172450" y="44450"/>
            <a:ext cx="900113" cy="46196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154ج</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216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2167"/>
                                        </p:tgtEl>
                                        <p:attrNameLst>
                                          <p:attrName>style.visibility</p:attrName>
                                        </p:attrNameLst>
                                      </p:cBhvr>
                                      <p:to>
                                        <p:strVal val="visible"/>
                                      </p:to>
                                    </p:set>
                                  </p:childTnLst>
                                </p:cTn>
                              </p:par>
                              <p:par>
                                <p:cTn id="11" presetID="18" presetClass="entr" presetSubtype="12" fill="hold" nodeType="withEffect">
                                  <p:stCondLst>
                                    <p:cond delay="0"/>
                                  </p:stCondLst>
                                  <p:childTnLst>
                                    <p:set>
                                      <p:cBhvr>
                                        <p:cTn id="12" dur="1" fill="hold">
                                          <p:stCondLst>
                                            <p:cond delay="0"/>
                                          </p:stCondLst>
                                        </p:cTn>
                                        <p:tgtEl>
                                          <p:spTgt spid="92168"/>
                                        </p:tgtEl>
                                        <p:attrNameLst>
                                          <p:attrName>style.visibility</p:attrName>
                                        </p:attrNameLst>
                                      </p:cBhvr>
                                      <p:to>
                                        <p:strVal val="visible"/>
                                      </p:to>
                                    </p:set>
                                    <p:animEffect transition="in" filter="strips(downLeft)">
                                      <p:cBhvr>
                                        <p:cTn id="13" dur="500"/>
                                        <p:tgtEl>
                                          <p:spTgt spid="921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6" grpId="0" animBg="1"/>
      <p:bldP spid="92167"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2"/>
          <p:cNvSpPr>
            <a:spLocks noChangeArrowheads="1"/>
          </p:cNvSpPr>
          <p:nvPr/>
        </p:nvSpPr>
        <p:spPr bwMode="auto">
          <a:xfrm>
            <a:off x="0" y="0"/>
            <a:ext cx="9144000" cy="6858000"/>
          </a:xfrm>
          <a:prstGeom prst="rect">
            <a:avLst/>
          </a:prstGeom>
          <a:gradFill rotWithShape="0">
            <a:gsLst>
              <a:gs pos="0">
                <a:srgbClr val="13136A"/>
              </a:gs>
              <a:gs pos="100000">
                <a:srgbClr val="2828E4"/>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22221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black">
          <a:xfrm>
            <a:off x="468313" y="1700213"/>
            <a:ext cx="8170862" cy="4938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4"/>
          <p:cNvSpPr>
            <a:spLocks noChangeArrowheads="1"/>
          </p:cNvSpPr>
          <p:nvPr/>
        </p:nvSpPr>
        <p:spPr bwMode="black">
          <a:xfrm>
            <a:off x="304800" y="76200"/>
            <a:ext cx="8458200" cy="1981200"/>
          </a:xfrm>
          <a:prstGeom prst="rect">
            <a:avLst/>
          </a:prstGeom>
          <a:solidFill>
            <a:srgbClr val="020009"/>
          </a:solidFill>
          <a:ln>
            <a:noFill/>
          </a:ln>
          <a:effectLst>
            <a:outerShdw blurRad="63500" dist="53882" dir="2700000" algn="ctr" rotWithShape="0">
              <a:srgbClr val="020009">
                <a:alpha val="74997"/>
              </a:srgbClr>
            </a:outerShdw>
          </a:effectLst>
          <a:extLst>
            <a:ext uri="{91240B29-F687-4f45-9708-019B960494DF}">
              <a14:hiddenLine xmlns:a14="http://schemas.microsoft.com/office/drawing/2010/main" xmlns="" w="9525">
                <a:solidFill>
                  <a:srgbClr val="000000"/>
                </a:solidFill>
                <a:miter lim="800000"/>
                <a:headEnd/>
                <a:tailEnd/>
              </a14:hiddenLine>
            </a:ext>
          </a:extLst>
        </p:spPr>
        <p:txBody>
          <a:bodyPr anchor="ctr" anchorCtr="1"/>
          <a:lstStyle/>
          <a:p>
            <a:pPr lvl="0">
              <a:defRPr/>
            </a:pPr>
            <a:r>
              <a:rPr lang="ar-JO" sz="3600" dirty="0">
                <a:latin typeface="Arial" panose="020B0604020202020204" pitchFamily="34" charset="0"/>
                <a:cs typeface="Arial" panose="020B0604020202020204" pitchFamily="34" charset="0"/>
              </a:rPr>
              <a:t>لا يجب تشويش المجتمع ودفعه إلى التفكير في أن الأزواج لا ينبغي أن يقودوا زوجاتهم </a:t>
            </a:r>
          </a:p>
          <a:p>
            <a:pPr lvl="0">
              <a:defRPr/>
            </a:pPr>
            <a:r>
              <a:rPr lang="ar-JO" sz="3600" dirty="0">
                <a:latin typeface="Arial" panose="020B0604020202020204" pitchFamily="34" charset="0"/>
                <a:cs typeface="Arial" panose="020B0604020202020204" pitchFamily="34" charset="0"/>
              </a:rPr>
              <a:t>(الفكرة الرئيسية في 1 كو 11: 1-16)</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28204325"/>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2"/>
          <p:cNvSpPr>
            <a:spLocks noChangeArrowheads="1"/>
          </p:cNvSpPr>
          <p:nvPr/>
        </p:nvSpPr>
        <p:spPr bwMode="auto">
          <a:xfrm>
            <a:off x="0" y="0"/>
            <a:ext cx="9144000" cy="6858000"/>
          </a:xfrm>
          <a:prstGeom prst="rect">
            <a:avLst/>
          </a:prstGeom>
          <a:gradFill rotWithShape="0">
            <a:gsLst>
              <a:gs pos="0">
                <a:srgbClr val="13136A"/>
              </a:gs>
              <a:gs pos="100000">
                <a:srgbClr val="2828E4"/>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b="0">
              <a:solidFill>
                <a:srgbClr val="FFFFFF"/>
              </a:solidFill>
              <a:latin typeface="Times" charset="0"/>
            </a:endParaRPr>
          </a:p>
        </p:txBody>
      </p:sp>
      <p:sp>
        <p:nvSpPr>
          <p:cNvPr id="2" name="Rectangle 4"/>
          <p:cNvSpPr>
            <a:spLocks noChangeArrowheads="1"/>
          </p:cNvSpPr>
          <p:nvPr/>
        </p:nvSpPr>
        <p:spPr bwMode="black">
          <a:xfrm>
            <a:off x="0" y="-26988"/>
            <a:ext cx="9144000" cy="1336676"/>
          </a:xfrm>
          <a:prstGeom prst="rect">
            <a:avLst/>
          </a:prstGeom>
          <a:solidFill>
            <a:srgbClr val="020009"/>
          </a:solidFill>
          <a:ln>
            <a:noFill/>
          </a:ln>
          <a:effectLst>
            <a:outerShdw blurRad="63500" dist="53882" dir="2700000" algn="ctr" rotWithShape="0">
              <a:srgbClr val="020009">
                <a:alpha val="74997"/>
              </a:srgbClr>
            </a:outerShdw>
          </a:effectLst>
          <a:extLst>
            <a:ext uri="{91240B29-F687-4f45-9708-019B960494DF}">
              <a14:hiddenLine xmlns:a14="http://schemas.microsoft.com/office/drawing/2010/main" xmlns="" w="9525">
                <a:solidFill>
                  <a:srgbClr val="000000"/>
                </a:solidFill>
                <a:miter lim="800000"/>
                <a:headEnd/>
                <a:tailEnd/>
              </a14:hiddenLine>
            </a:ext>
          </a:extLst>
        </p:spPr>
        <p:txBody>
          <a:bodyPr anchor="ctr" anchorCtr="1"/>
          <a:lstStyle/>
          <a:p>
            <a:pPr>
              <a:defRPr/>
            </a:pPr>
            <a:r>
              <a:rPr lang="ar-JO" sz="4800" dirty="0">
                <a:solidFill>
                  <a:srgbClr val="FFFFFF"/>
                </a:solidFill>
                <a:latin typeface="Arial" panose="020B0604020202020204" pitchFamily="34" charset="0"/>
                <a:cs typeface="Arial" panose="020B0604020202020204" pitchFamily="34" charset="0"/>
              </a:rPr>
              <a:t>لماذا يجب أن يقود الأزواج؟</a:t>
            </a:r>
            <a:endParaRPr lang="en-US" sz="4800" dirty="0">
              <a:solidFill>
                <a:srgbClr val="FFFFFF"/>
              </a:solidFill>
              <a:latin typeface="Arial" panose="020B0604020202020204" pitchFamily="34" charset="0"/>
              <a:cs typeface="Arial" panose="020B0604020202020204" pitchFamily="34" charset="0"/>
            </a:endParaRPr>
          </a:p>
        </p:txBody>
      </p:sp>
      <p:sp>
        <p:nvSpPr>
          <p:cNvPr id="7" name="TextBox 6"/>
          <p:cNvSpPr txBox="1"/>
          <p:nvPr/>
        </p:nvSpPr>
        <p:spPr>
          <a:xfrm>
            <a:off x="251520" y="1484784"/>
            <a:ext cx="4608512" cy="3046988"/>
          </a:xfrm>
          <a:prstGeom prst="rect">
            <a:avLst/>
          </a:prstGeom>
          <a:noFill/>
        </p:spPr>
        <p:txBody>
          <a:bodyPr>
            <a:spAutoFit/>
          </a:bodyPr>
          <a:lstStyle/>
          <a:p>
            <a:pPr algn="r" eaLnBrk="0" hangingPunct="0">
              <a:defRPr/>
            </a:pP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1. تشويش أدوار الجنسين يخجل </a:t>
            </a:r>
          </a:p>
          <a:p>
            <a:pPr algn="r" eaLnBrk="0" hangingPunct="0">
              <a:defRPr/>
            </a:pPr>
            <a:r>
              <a:rPr lang="ar-JO" sz="3200" dirty="0">
                <a:solidFill>
                  <a:srgbClr val="FFFF00"/>
                </a:solidFill>
                <a:effectLst>
                  <a:glow rad="139700">
                    <a:srgbClr val="000203"/>
                  </a:glow>
                </a:effectLst>
                <a:latin typeface="Arial" panose="020B0604020202020204" pitchFamily="34" charset="0"/>
                <a:cs typeface="Arial" panose="020B0604020202020204" pitchFamily="34" charset="0"/>
              </a:rPr>
              <a:t>    سلطاتنا</a:t>
            </a: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 (11: 2-6) </a:t>
            </a:r>
            <a:endParaRPr lang="en-US" sz="3200" dirty="0">
              <a:solidFill>
                <a:srgbClr val="FFFFFF"/>
              </a:solidFill>
              <a:effectLst>
                <a:glow rad="139700">
                  <a:srgbClr val="000203"/>
                </a:glow>
              </a:effectLst>
              <a:latin typeface="Arial" panose="020B0604020202020204" pitchFamily="34" charset="0"/>
              <a:cs typeface="Arial" panose="020B0604020202020204" pitchFamily="34" charset="0"/>
            </a:endParaRPr>
          </a:p>
          <a:p>
            <a:pPr algn="r" eaLnBrk="0" hangingPunct="0">
              <a:defRPr/>
            </a:pP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2. زوجة غير خاضعة تحارب </a:t>
            </a:r>
          </a:p>
          <a:p>
            <a:pPr algn="r" eaLnBrk="0" hangingPunct="0">
              <a:defRPr/>
            </a:pP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    نظام </a:t>
            </a:r>
            <a:r>
              <a:rPr lang="ar-JO" sz="3200" dirty="0">
                <a:solidFill>
                  <a:srgbClr val="FFFF00"/>
                </a:solidFill>
                <a:effectLst>
                  <a:glow rad="139700">
                    <a:srgbClr val="000203"/>
                  </a:glow>
                </a:effectLst>
                <a:latin typeface="Arial" panose="020B0604020202020204" pitchFamily="34" charset="0"/>
                <a:cs typeface="Arial" panose="020B0604020202020204" pitchFamily="34" charset="0"/>
              </a:rPr>
              <a:t>خليقة</a:t>
            </a: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 الله (11: 7-12)</a:t>
            </a:r>
            <a:endParaRPr lang="en-US" sz="3200" dirty="0">
              <a:solidFill>
                <a:srgbClr val="FFFFFF"/>
              </a:solidFill>
              <a:effectLst>
                <a:glow rad="139700">
                  <a:srgbClr val="000203"/>
                </a:glow>
              </a:effectLst>
              <a:latin typeface="Arial" panose="020B0604020202020204" pitchFamily="34" charset="0"/>
              <a:cs typeface="Arial" panose="020B0604020202020204" pitchFamily="34" charset="0"/>
            </a:endParaRPr>
          </a:p>
          <a:p>
            <a:pPr algn="r" eaLnBrk="0" hangingPunct="0">
              <a:defRPr/>
            </a:pP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3. عدم وضوح الجنسين يمنع </a:t>
            </a:r>
          </a:p>
          <a:p>
            <a:pPr algn="r" eaLnBrk="0" hangingPunct="0">
              <a:defRPr/>
            </a:pP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    </a:t>
            </a:r>
            <a:r>
              <a:rPr lang="ar-JO" sz="3200" dirty="0">
                <a:solidFill>
                  <a:srgbClr val="FFFF00"/>
                </a:solidFill>
                <a:effectLst>
                  <a:glow rad="139700">
                    <a:srgbClr val="000203"/>
                  </a:glow>
                </a:effectLst>
                <a:latin typeface="Arial" panose="020B0604020202020204" pitchFamily="34" charset="0"/>
                <a:cs typeface="Arial" panose="020B0604020202020204" pitchFamily="34" charset="0"/>
              </a:rPr>
              <a:t>شهادتنا</a:t>
            </a:r>
            <a:r>
              <a:rPr lang="ar-JO" sz="3200" dirty="0">
                <a:solidFill>
                  <a:srgbClr val="FFFFFF"/>
                </a:solidFill>
                <a:effectLst>
                  <a:glow rad="139700">
                    <a:srgbClr val="000203"/>
                  </a:glow>
                </a:effectLst>
                <a:latin typeface="Arial" panose="020B0604020202020204" pitchFamily="34" charset="0"/>
                <a:cs typeface="Arial" panose="020B0604020202020204" pitchFamily="34" charset="0"/>
              </a:rPr>
              <a:t> (11: 13-16)</a:t>
            </a:r>
            <a:endParaRPr lang="en-US" sz="3200" dirty="0">
              <a:solidFill>
                <a:srgbClr val="FFFFFF"/>
              </a:solidFill>
              <a:effectLst>
                <a:glow rad="139700">
                  <a:srgbClr val="000203"/>
                </a:glow>
              </a:effectLst>
              <a:latin typeface="Arial" panose="020B0604020202020204" pitchFamily="34" charset="0"/>
              <a:cs typeface="Arial" panose="020B0604020202020204" pitchFamily="34" charset="0"/>
            </a:endParaRPr>
          </a:p>
        </p:txBody>
      </p:sp>
      <p:pic>
        <p:nvPicPr>
          <p:cNvPr id="224260" name="Picture 7"/>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932363" y="2133600"/>
            <a:ext cx="3906837" cy="3983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392115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blinds(horizontal)">
                                      <p:cBhvr>
                                        <p:cTn id="7" dur="500"/>
                                        <p:tgtEl>
                                          <p:spTgt spid="7">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7">
                                            <p:txEl>
                                              <p:pRg st="1" end="1"/>
                                            </p:txEl>
                                          </p:spTgt>
                                        </p:tgtEl>
                                        <p:attrNameLst>
                                          <p:attrName>style.visibility</p:attrName>
                                        </p:attrNameLst>
                                      </p:cBhvr>
                                      <p:to>
                                        <p:strVal val="visible"/>
                                      </p:to>
                                    </p:set>
                                    <p:animEffect transition="in" filter="blinds(horizontal)">
                                      <p:cBhvr>
                                        <p:cTn id="10" dur="500"/>
                                        <p:tgtEl>
                                          <p:spTgt spid="7">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Effect transition="in" filter="blinds(horizontal)">
                                      <p:cBhvr>
                                        <p:cTn id="15" dur="500"/>
                                        <p:tgtEl>
                                          <p:spTgt spid="7">
                                            <p:txEl>
                                              <p:pRg st="2" end="2"/>
                                            </p:txEl>
                                          </p:spTgt>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7">
                                            <p:txEl>
                                              <p:pRg st="3" end="3"/>
                                            </p:txEl>
                                          </p:spTgt>
                                        </p:tgtEl>
                                        <p:attrNameLst>
                                          <p:attrName>style.visibility</p:attrName>
                                        </p:attrNameLst>
                                      </p:cBhvr>
                                      <p:to>
                                        <p:strVal val="visible"/>
                                      </p:to>
                                    </p:set>
                                    <p:animEffect transition="in" filter="blinds(horizontal)">
                                      <p:cBhvr>
                                        <p:cTn id="18" dur="500"/>
                                        <p:tgtEl>
                                          <p:spTgt spid="7">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3" presetClass="entr" presetSubtype="10" fill="hold" grpId="0" nodeType="clickEffect">
                                  <p:stCondLst>
                                    <p:cond delay="0"/>
                                  </p:stCondLst>
                                  <p:childTnLst>
                                    <p:set>
                                      <p:cBhvr>
                                        <p:cTn id="22" dur="1" fill="hold">
                                          <p:stCondLst>
                                            <p:cond delay="0"/>
                                          </p:stCondLst>
                                        </p:cTn>
                                        <p:tgtEl>
                                          <p:spTgt spid="7">
                                            <p:txEl>
                                              <p:pRg st="4" end="4"/>
                                            </p:txEl>
                                          </p:spTgt>
                                        </p:tgtEl>
                                        <p:attrNameLst>
                                          <p:attrName>style.visibility</p:attrName>
                                        </p:attrNameLst>
                                      </p:cBhvr>
                                      <p:to>
                                        <p:strVal val="visible"/>
                                      </p:to>
                                    </p:set>
                                    <p:animEffect transition="in" filter="blinds(horizontal)">
                                      <p:cBhvr>
                                        <p:cTn id="23" dur="500"/>
                                        <p:tgtEl>
                                          <p:spTgt spid="7">
                                            <p:txEl>
                                              <p:pRg st="4" end="4"/>
                                            </p:txEl>
                                          </p:spTgt>
                                        </p:tgtEl>
                                      </p:cBhvr>
                                    </p:animEffect>
                                  </p:childTnLst>
                                </p:cTn>
                              </p:par>
                              <p:par>
                                <p:cTn id="24" presetID="3" presetClass="entr" presetSubtype="10" fill="hold" grpId="0" nodeType="withEffect">
                                  <p:stCondLst>
                                    <p:cond delay="0"/>
                                  </p:stCondLst>
                                  <p:childTnLst>
                                    <p:set>
                                      <p:cBhvr>
                                        <p:cTn id="25" dur="1" fill="hold">
                                          <p:stCondLst>
                                            <p:cond delay="0"/>
                                          </p:stCondLst>
                                        </p:cTn>
                                        <p:tgtEl>
                                          <p:spTgt spid="7">
                                            <p:txEl>
                                              <p:pRg st="5" end="5"/>
                                            </p:txEl>
                                          </p:spTgt>
                                        </p:tgtEl>
                                        <p:attrNameLst>
                                          <p:attrName>style.visibility</p:attrName>
                                        </p:attrNameLst>
                                      </p:cBhvr>
                                      <p:to>
                                        <p:strVal val="visible"/>
                                      </p:to>
                                    </p:set>
                                    <p:animEffect transition="in" filter="blinds(horizontal)">
                                      <p:cBhvr>
                                        <p:cTn id="26" dur="500"/>
                                        <p:tgtEl>
                                          <p:spTgt spid="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24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38244"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8245" name="Text Box 9"/>
          <p:cNvSpPr txBox="1">
            <a:spLocks noChangeArrowheads="1"/>
          </p:cNvSpPr>
          <p:nvPr/>
        </p:nvSpPr>
        <p:spPr bwMode="auto">
          <a:xfrm>
            <a:off x="3132138" y="4076700"/>
            <a:ext cx="1392237"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3333CC"/>
                </a:solidFill>
                <a:effectLst/>
                <a:uLnTx/>
                <a:uFillTx/>
                <a:latin typeface="Arial" panose="020B0604020202020204" pitchFamily="34" charset="0"/>
                <a:cs typeface="Arial" panose="020B0604020202020204" pitchFamily="34" charset="0"/>
              </a:rPr>
              <a:t>جبل سيناء</a:t>
            </a:r>
            <a:endParaRPr kumimoji="0" lang="en-US" sz="3200" u="none" strike="noStrike" kern="1200" cap="none" spc="0" normalizeH="0" baseline="0" noProof="0" dirty="0">
              <a:ln>
                <a:noFill/>
              </a:ln>
              <a:solidFill>
                <a:srgbClr val="3333CC"/>
              </a:solidFill>
              <a:effectLst/>
              <a:uLnTx/>
              <a:uFillTx/>
              <a:latin typeface="Arial" panose="020B0604020202020204" pitchFamily="34" charset="0"/>
              <a:cs typeface="Arial" panose="020B0604020202020204" pitchFamily="34"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38248" name="Text Box 12"/>
          <p:cNvSpPr txBox="1">
            <a:spLocks noChangeArrowheads="1"/>
          </p:cNvSpPr>
          <p:nvPr/>
        </p:nvSpPr>
        <p:spPr bwMode="auto">
          <a:xfrm>
            <a:off x="2867025" y="1976438"/>
            <a:ext cx="30480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3333CC"/>
                </a:solidFill>
                <a:effectLst/>
                <a:uLnTx/>
                <a:uFillTx/>
                <a:latin typeface="Arial" panose="020B0604020202020204" pitchFamily="34" charset="0"/>
                <a:cs typeface="Arial" panose="020B0604020202020204" pitchFamily="34" charset="0"/>
              </a:rPr>
              <a:t>قادش              برنيع</a:t>
            </a:r>
            <a:endParaRPr kumimoji="0" lang="en-US" sz="3200" u="none" strike="noStrike" kern="1200" cap="none" spc="0" normalizeH="0" baseline="0" noProof="0" dirty="0">
              <a:ln>
                <a:noFill/>
              </a:ln>
              <a:solidFill>
                <a:srgbClr val="3333CC"/>
              </a:solidFill>
              <a:effectLst/>
              <a:uLnTx/>
              <a:uFillTx/>
              <a:latin typeface="Arial" panose="020B0604020202020204" pitchFamily="34" charset="0"/>
              <a:cs typeface="Arial" panose="020B0604020202020204" pitchFamily="34" charset="0"/>
            </a:endParaRPr>
          </a:p>
        </p:txBody>
      </p:sp>
      <p:sp>
        <p:nvSpPr>
          <p:cNvPr id="198667" name="Rectangle 14"/>
          <p:cNvSpPr>
            <a:spLocks noGrp="1" noChangeArrowheads="1"/>
          </p:cNvSpPr>
          <p:nvPr>
            <p:ph type="title" idx="4294967295"/>
          </p:nvPr>
        </p:nvSpPr>
        <p:spPr>
          <a:xfrm>
            <a:off x="0" y="0"/>
            <a:ext cx="7772400" cy="685800"/>
          </a:xfrm>
        </p:spPr>
        <p:txBody>
          <a:bodyPr/>
          <a:lstStyle/>
          <a:p>
            <a:pPr algn="l" eaLnBrk="1" hangingPunct="1">
              <a:defRPr/>
            </a:pPr>
            <a:r>
              <a:rPr lang="ar-JO" dirty="0">
                <a:solidFill>
                  <a:schemeClr val="bg1"/>
                </a:solidFill>
              </a:rPr>
              <a:t>خارطة التجوال</a:t>
            </a:r>
            <a:endParaRPr lang="en-US" dirty="0">
              <a:solidFill>
                <a:schemeClr val="bg1"/>
              </a:solidFill>
            </a:endParaRPr>
          </a:p>
        </p:txBody>
      </p:sp>
      <p:sp>
        <p:nvSpPr>
          <p:cNvPr id="138250" name="Rectangle 1"/>
          <p:cNvSpPr>
            <a:spLocks noChangeArrowheads="1"/>
          </p:cNvSpPr>
          <p:nvPr/>
        </p:nvSpPr>
        <p:spPr bwMode="auto">
          <a:xfrm>
            <a:off x="6875463" y="0"/>
            <a:ext cx="2268537" cy="6958013"/>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8251" name="Text Box 13"/>
          <p:cNvSpPr txBox="1">
            <a:spLocks noChangeArrowheads="1"/>
          </p:cNvSpPr>
          <p:nvPr/>
        </p:nvSpPr>
        <p:spPr bwMode="auto">
          <a:xfrm>
            <a:off x="4572000" y="1897063"/>
            <a:ext cx="3048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3333CC"/>
                </a:solidFill>
                <a:effectLst/>
                <a:uLnTx/>
                <a:uFillTx/>
                <a:latin typeface="Arial" panose="020B0604020202020204" pitchFamily="34" charset="0"/>
                <a:cs typeface="Arial" panose="020B0604020202020204" pitchFamily="34" charset="0"/>
              </a:rPr>
              <a:t>جبل هور</a:t>
            </a:r>
            <a:endParaRPr kumimoji="0" lang="en-US" sz="3200" u="none" strike="noStrike" kern="1200" cap="none" spc="0" normalizeH="0" baseline="0" noProof="0" dirty="0">
              <a:ln>
                <a:noFill/>
              </a:ln>
              <a:solidFill>
                <a:srgbClr val="3333CC"/>
              </a:solidFill>
              <a:effectLst/>
              <a:uLnTx/>
              <a:uFillTx/>
              <a:latin typeface="Arial" panose="020B0604020202020204" pitchFamily="34" charset="0"/>
              <a:cs typeface="Arial" panose="020B0604020202020204" pitchFamily="34" charset="0"/>
            </a:endParaRPr>
          </a:p>
        </p:txBody>
      </p:sp>
      <p:sp>
        <p:nvSpPr>
          <p:cNvPr id="120837" name="Text Box 5"/>
          <p:cNvSpPr txBox="1">
            <a:spLocks noChangeArrowheads="1"/>
          </p:cNvSpPr>
          <p:nvPr/>
        </p:nvSpPr>
        <p:spPr bwMode="auto">
          <a:xfrm>
            <a:off x="-40119" y="5715000"/>
            <a:ext cx="9192795" cy="10160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6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مسار الرحلة</a:t>
            </a:r>
            <a:endParaRPr kumimoji="0" lang="en-US" sz="6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3505155577"/>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6305" name="Picture 4" descr="preacherjamie_washa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572000" cy="3648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6306" name="Picture 6" descr="Coveri7"/>
          <p:cNvPicPr>
            <a:picLocks noChangeAspect="1" noChangeArrowheads="1"/>
          </p:cNvPicPr>
          <p:nvPr/>
        </p:nvPicPr>
        <p:blipFill>
          <a:blip r:embed="rId4" cstate="screen">
            <a:extLst>
              <a:ext uri="{28A0092B-C50C-407E-A947-70E740481C1C}">
                <a14:useLocalDpi xmlns:a14="http://schemas.microsoft.com/office/drawing/2010/main"/>
              </a:ext>
            </a:extLst>
          </a:blip>
          <a:srcRect r="2380"/>
          <a:stretch>
            <a:fillRect/>
          </a:stretch>
        </p:blipFill>
        <p:spPr bwMode="auto">
          <a:xfrm>
            <a:off x="5105400" y="-152400"/>
            <a:ext cx="3124200" cy="4743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6307" name="Picture 7" descr="image002tiny"/>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670050" y="3429000"/>
            <a:ext cx="290195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6308" name="Picture 2" descr="preacherrevpeacebang"/>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3429000"/>
            <a:ext cx="1728788"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26309" name="Group 9"/>
          <p:cNvGrpSpPr>
            <a:grpSpLocks/>
          </p:cNvGrpSpPr>
          <p:nvPr/>
        </p:nvGrpSpPr>
        <p:grpSpPr bwMode="auto">
          <a:xfrm>
            <a:off x="4572000" y="3429000"/>
            <a:ext cx="4572000" cy="3429000"/>
            <a:chOff x="2880" y="2160"/>
            <a:chExt cx="2880" cy="2160"/>
          </a:xfrm>
        </p:grpSpPr>
        <p:pic>
          <p:nvPicPr>
            <p:cNvPr id="226312" name="Picture 3" descr="woman_preachers_knew"/>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00" y="2160"/>
              <a:ext cx="2160" cy="21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6313" name="Rectangle 8"/>
            <p:cNvSpPr>
              <a:spLocks noChangeArrowheads="1"/>
            </p:cNvSpPr>
            <p:nvPr/>
          </p:nvSpPr>
          <p:spPr bwMode="auto">
            <a:xfrm>
              <a:off x="2880" y="2160"/>
              <a:ext cx="912" cy="2160"/>
            </a:xfrm>
            <a:prstGeom prst="rect">
              <a:avLst/>
            </a:prstGeom>
            <a:solidFill>
              <a:srgbClr val="67171A"/>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l" eaLnBrk="0" hangingPunct="0"/>
              <a:endParaRPr lang="en-US" dirty="0">
                <a:solidFill>
                  <a:srgbClr val="FFFFFF"/>
                </a:solidFill>
                <a:latin typeface="Arial" panose="020B0604020202020204" pitchFamily="34" charset="0"/>
              </a:endParaRPr>
            </a:p>
          </p:txBody>
        </p:sp>
      </p:grpSp>
      <p:sp>
        <p:nvSpPr>
          <p:cNvPr id="277514" name="Rectangle 10"/>
          <p:cNvSpPr>
            <a:spLocks noGrp="1" noChangeArrowheads="1"/>
          </p:cNvSpPr>
          <p:nvPr>
            <p:ph type="title" idx="4294967295"/>
          </p:nvPr>
        </p:nvSpPr>
        <p:spPr>
          <a:xfrm>
            <a:off x="0" y="152400"/>
            <a:ext cx="9144000" cy="838200"/>
          </a:xfrm>
          <a:effectLst>
            <a:outerShdw blurRad="63500" dist="35921"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defRPr/>
            </a:pPr>
            <a:r>
              <a:rPr lang="ar-JO" dirty="0">
                <a:effectLst/>
                <a:cs typeface="Arial" panose="020B0604020202020204" pitchFamily="34" charset="0"/>
              </a:rPr>
              <a:t>ماذا يجب أن تفعل الزوجات؟</a:t>
            </a:r>
            <a:endParaRPr lang="en-US" dirty="0">
              <a:effectLst/>
              <a:cs typeface="Arial" panose="020B0604020202020204" pitchFamily="34" charset="0"/>
            </a:endParaRPr>
          </a:p>
        </p:txBody>
      </p:sp>
      <p:sp>
        <p:nvSpPr>
          <p:cNvPr id="277515" name="Text Box 11"/>
          <p:cNvSpPr txBox="1">
            <a:spLocks noChangeArrowheads="1"/>
          </p:cNvSpPr>
          <p:nvPr/>
        </p:nvSpPr>
        <p:spPr bwMode="auto">
          <a:xfrm>
            <a:off x="990600" y="2133600"/>
            <a:ext cx="6477000" cy="1815882"/>
          </a:xfrm>
          <a:prstGeom prst="rect">
            <a:avLst/>
          </a:prstGeom>
          <a:solidFill>
            <a:schemeClr val="bg2"/>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ar-JO" altLang="ja-JP" sz="2800" dirty="0">
                <a:solidFill>
                  <a:srgbClr val="FFFFFF"/>
                </a:solidFill>
                <a:latin typeface="Arial" panose="020B0604020202020204" pitchFamily="34" charset="0"/>
                <a:cs typeface="Arial" panose="020B0604020202020204" pitchFamily="34" charset="0"/>
              </a:rPr>
              <a:t>تجنبن بشدة أي شكل من أشكال اللباس أو التبرج [الذي] ينقل إلى العالم غير المسيحي سوء السلوك الجنسي أو العبادة الوثنية.</a:t>
            </a:r>
            <a:br>
              <a:rPr lang="en-US" altLang="ja-JP" sz="2800" dirty="0">
                <a:solidFill>
                  <a:srgbClr val="FFFFFF"/>
                </a:solidFill>
                <a:latin typeface="Arial" panose="020B0604020202020204" pitchFamily="34" charset="0"/>
                <a:cs typeface="Arial" panose="020B0604020202020204" pitchFamily="34" charset="0"/>
              </a:rPr>
            </a:br>
            <a:r>
              <a:rPr lang="en-US" altLang="ja-JP" sz="2800" dirty="0">
                <a:solidFill>
                  <a:srgbClr val="FFFFFF"/>
                </a:solidFill>
                <a:latin typeface="Arial" panose="020B0604020202020204" pitchFamily="34" charset="0"/>
                <a:cs typeface="Arial" panose="020B0604020202020204" pitchFamily="34" charset="0"/>
              </a:rPr>
              <a:t>(</a:t>
            </a:r>
            <a:r>
              <a:rPr lang="ar-JO" altLang="ja-JP" sz="2000" dirty="0">
                <a:solidFill>
                  <a:srgbClr val="FFFFFF"/>
                </a:solidFill>
                <a:latin typeface="Arial" panose="020B0604020202020204" pitchFamily="34" charset="0"/>
                <a:cs typeface="Arial" panose="020B0604020202020204" pitchFamily="34" charset="0"/>
              </a:rPr>
              <a:t>بلومبيرغ، 215</a:t>
            </a:r>
            <a:r>
              <a:rPr lang="en-US" altLang="ja-JP" sz="2000" dirty="0">
                <a:solidFill>
                  <a:srgbClr val="FFFFFF"/>
                </a:solidFill>
                <a:latin typeface="Arial" panose="020B0604020202020204" pitchFamily="34" charset="0"/>
                <a:cs typeface="Arial" panose="020B0604020202020204" pitchFamily="34" charset="0"/>
              </a:rPr>
              <a:t>)</a:t>
            </a:r>
            <a:endParaRPr lang="en-US" sz="28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6407451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775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515" grpId="0" animBg="1" autoUpdateAnimBg="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2449" name="Picture 2" descr="fistyellow"/>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0800"/>
            <a:ext cx="9144000" cy="690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2450" name="Rectangle 8"/>
          <p:cNvSpPr>
            <a:spLocks noGrp="1"/>
          </p:cNvSpPr>
          <p:nvPr>
            <p:ph type="title" idx="4294967295"/>
          </p:nvPr>
        </p:nvSpPr>
        <p:spPr>
          <a:xfrm>
            <a:off x="0" y="-100013"/>
            <a:ext cx="9144000" cy="1143001"/>
          </a:xfrm>
        </p:spPr>
        <p:txBody>
          <a:bodyPr/>
          <a:lstStyle/>
          <a:p>
            <a:r>
              <a:rPr lang="ar-JO" sz="6000" b="1" dirty="0">
                <a:latin typeface="Arial" panose="020B0604020202020204" pitchFamily="34" charset="0"/>
                <a:cs typeface="Arial" panose="020B0604020202020204" pitchFamily="34" charset="0"/>
              </a:rPr>
              <a:t>ماذا يجب أن يفعل الآخرون؟</a:t>
            </a:r>
            <a:endParaRPr lang="en-US" sz="6000" b="1" dirty="0">
              <a:latin typeface="Arial" panose="020B0604020202020204" pitchFamily="34" charset="0"/>
              <a:cs typeface="Arial" panose="020B0604020202020204" pitchFamily="34" charset="0"/>
            </a:endParaRPr>
          </a:p>
        </p:txBody>
      </p:sp>
      <p:sp>
        <p:nvSpPr>
          <p:cNvPr id="232451" name="Rectangle 8"/>
          <p:cNvSpPr txBox="1">
            <a:spLocks/>
          </p:cNvSpPr>
          <p:nvPr/>
        </p:nvSpPr>
        <p:spPr bwMode="auto">
          <a:xfrm>
            <a:off x="6408738" y="1125538"/>
            <a:ext cx="2735262" cy="3598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ar-JO" sz="5400" dirty="0">
                <a:solidFill>
                  <a:srgbClr val="984807"/>
                </a:solidFill>
                <a:latin typeface="Arial" panose="020B0604020202020204" pitchFamily="34" charset="0"/>
                <a:cs typeface="Arial" panose="020B0604020202020204" pitchFamily="34" charset="0"/>
              </a:rPr>
              <a:t>لا تطالبوا بحقوقكم</a:t>
            </a:r>
            <a:endParaRPr lang="en-US" sz="4000" dirty="0">
              <a:solidFill>
                <a:srgbClr val="984807"/>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01196767"/>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4497" name="Picture 4" descr="hand-reaching-bw"/>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8773" name="Rectangle 5"/>
          <p:cNvSpPr>
            <a:spLocks noGrp="1"/>
          </p:cNvSpPr>
          <p:nvPr>
            <p:ph type="title" idx="4294967295"/>
          </p:nvPr>
        </p:nvSpPr>
        <p:spPr>
          <a:xfrm>
            <a:off x="-1" y="0"/>
            <a:ext cx="9144001" cy="990600"/>
          </a:xfrm>
          <a:effectLst>
            <a:outerShdw blurRad="63500" dist="35921" dir="2700000" algn="ctr" rotWithShape="0">
              <a:schemeClr val="tx1">
                <a:alpha val="74998"/>
              </a:schemeClr>
            </a:outerShdw>
          </a:effectLst>
        </p:spPr>
        <p:txBody>
          <a:bodyPr/>
          <a:lstStyle/>
          <a:p>
            <a:pPr algn="r">
              <a:defRPr/>
            </a:pPr>
            <a:r>
              <a:rPr lang="ar-JO" sz="5400" b="1" dirty="0">
                <a:solidFill>
                  <a:schemeClr val="bg1"/>
                </a:solidFill>
                <a:effectLst>
                  <a:glow rad="266700">
                    <a:schemeClr val="tx1">
                      <a:alpha val="96000"/>
                    </a:schemeClr>
                  </a:glow>
                </a:effectLst>
                <a:latin typeface="Arial" panose="020B0604020202020204" pitchFamily="34" charset="0"/>
                <a:cs typeface="Arial" panose="020B0604020202020204" pitchFamily="34" charset="0"/>
              </a:rPr>
              <a:t>تنازل عن حقوقك في</a:t>
            </a:r>
            <a:endParaRPr lang="en-US" b="1" dirty="0">
              <a:solidFill>
                <a:schemeClr val="bg1"/>
              </a:solidFill>
              <a:effectLst>
                <a:glow rad="266700">
                  <a:schemeClr val="tx1">
                    <a:alpha val="96000"/>
                  </a:schemeClr>
                </a:glow>
              </a:effectLst>
              <a:latin typeface="Arial" panose="020B0604020202020204" pitchFamily="34" charset="0"/>
              <a:cs typeface="Arial" panose="020B0604020202020204" pitchFamily="34" charset="0"/>
            </a:endParaRPr>
          </a:p>
        </p:txBody>
      </p:sp>
      <p:sp>
        <p:nvSpPr>
          <p:cNvPr id="288774" name="Rectangle 6"/>
          <p:cNvSpPr>
            <a:spLocks/>
          </p:cNvSpPr>
          <p:nvPr/>
        </p:nvSpPr>
        <p:spPr bwMode="auto">
          <a:xfrm>
            <a:off x="228600" y="1143000"/>
            <a:ext cx="8915400" cy="6096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مقاضاة مؤمن آخر (1 كو 6)</a:t>
            </a:r>
            <a:endParaRPr kumimoji="0" lang="en-US"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endParaRPr>
          </a:p>
        </p:txBody>
      </p:sp>
      <p:sp>
        <p:nvSpPr>
          <p:cNvPr id="288777" name="Rectangle 9"/>
          <p:cNvSpPr>
            <a:spLocks/>
          </p:cNvSpPr>
          <p:nvPr/>
        </p:nvSpPr>
        <p:spPr bwMode="auto">
          <a:xfrm>
            <a:off x="228600" y="1919288"/>
            <a:ext cx="8915400" cy="6096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 </a:t>
            </a:r>
            <a:r>
              <a:rPr kumimoji="0" lang="ar-JO"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 الزواج أو العزوبية (1 كو 7)</a:t>
            </a:r>
            <a:endParaRPr kumimoji="0" lang="en-US" sz="28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endParaRPr>
          </a:p>
        </p:txBody>
      </p:sp>
      <p:sp>
        <p:nvSpPr>
          <p:cNvPr id="288778" name="Rectangle 10"/>
          <p:cNvSpPr>
            <a:spLocks/>
          </p:cNvSpPr>
          <p:nvPr/>
        </p:nvSpPr>
        <p:spPr bwMode="auto">
          <a:xfrm>
            <a:off x="228600" y="2697163"/>
            <a:ext cx="8915400" cy="6096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تناول الطعام المقدم للأصنام (1 كو 8)</a:t>
            </a:r>
            <a:endParaRPr kumimoji="0" lang="en-US" sz="28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endParaRPr>
          </a:p>
        </p:txBody>
      </p:sp>
      <p:sp>
        <p:nvSpPr>
          <p:cNvPr id="288779" name="Rectangle 11"/>
          <p:cNvSpPr>
            <a:spLocks/>
          </p:cNvSpPr>
          <p:nvPr/>
        </p:nvSpPr>
        <p:spPr bwMode="auto">
          <a:xfrm>
            <a:off x="228600" y="3473450"/>
            <a:ext cx="8915400" cy="6096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الممارسات التي تعيق شهادتك (1 كو 9)</a:t>
            </a:r>
            <a:endParaRPr kumimoji="0" lang="en-US" sz="28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endParaRPr>
          </a:p>
        </p:txBody>
      </p:sp>
      <p:sp>
        <p:nvSpPr>
          <p:cNvPr id="288780" name="Rectangle 12"/>
          <p:cNvSpPr>
            <a:spLocks/>
          </p:cNvSpPr>
          <p:nvPr/>
        </p:nvSpPr>
        <p:spPr bwMode="auto">
          <a:xfrm>
            <a:off x="228600" y="4251325"/>
            <a:ext cx="8915400" cy="6096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المشاركة في الإحتفالات الوثنية (1 كو 10)</a:t>
            </a:r>
            <a:endParaRPr kumimoji="0" lang="en-US" sz="28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endParaRPr>
          </a:p>
        </p:txBody>
      </p:sp>
      <p:sp>
        <p:nvSpPr>
          <p:cNvPr id="288781" name="Rectangle 13"/>
          <p:cNvSpPr>
            <a:spLocks/>
          </p:cNvSpPr>
          <p:nvPr/>
        </p:nvSpPr>
        <p:spPr bwMode="auto">
          <a:xfrm>
            <a:off x="228600" y="5029200"/>
            <a:ext cx="8915400" cy="685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338138" marR="0" lvl="0" indent="-338138"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rPr>
              <a:t>إنكار هيكل السلطة الإلهي (1 كو 11)</a:t>
            </a:r>
            <a:endParaRPr kumimoji="0" lang="en-US" sz="2800" u="none" strike="noStrike" kern="1200" cap="none" spc="0" normalizeH="0" baseline="0" noProof="0" dirty="0">
              <a:ln>
                <a:noFill/>
              </a:ln>
              <a:solidFill>
                <a:srgbClr val="FFFFFF"/>
              </a:solidFill>
              <a:effectLst>
                <a:glow rad="266700">
                  <a:srgbClr val="000000">
                    <a:alpha val="96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192955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88774">
                                            <p:txEl>
                                              <p:pRg st="0" end="0"/>
                                            </p:txEl>
                                          </p:spTgt>
                                        </p:tgtEl>
                                        <p:attrNameLst>
                                          <p:attrName>style.visibility</p:attrName>
                                        </p:attrNameLst>
                                      </p:cBhvr>
                                      <p:to>
                                        <p:strVal val="visible"/>
                                      </p:to>
                                    </p:set>
                                    <p:animEffect transition="in" filter="wipe(right)">
                                      <p:cBhvr>
                                        <p:cTn id="7" dur="500"/>
                                        <p:tgtEl>
                                          <p:spTgt spid="28877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288777">
                                            <p:txEl>
                                              <p:pRg st="0" end="0"/>
                                            </p:txEl>
                                          </p:spTgt>
                                        </p:tgtEl>
                                        <p:attrNameLst>
                                          <p:attrName>style.visibility</p:attrName>
                                        </p:attrNameLst>
                                      </p:cBhvr>
                                      <p:to>
                                        <p:strVal val="visible"/>
                                      </p:to>
                                    </p:set>
                                    <p:animEffect transition="in" filter="wipe(right)">
                                      <p:cBhvr>
                                        <p:cTn id="12" dur="500"/>
                                        <p:tgtEl>
                                          <p:spTgt spid="288777">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288778">
                                            <p:txEl>
                                              <p:pRg st="0" end="0"/>
                                            </p:txEl>
                                          </p:spTgt>
                                        </p:tgtEl>
                                        <p:attrNameLst>
                                          <p:attrName>style.visibility</p:attrName>
                                        </p:attrNameLst>
                                      </p:cBhvr>
                                      <p:to>
                                        <p:strVal val="visible"/>
                                      </p:to>
                                    </p:set>
                                    <p:animEffect transition="in" filter="wipe(right)">
                                      <p:cBhvr>
                                        <p:cTn id="17" dur="500"/>
                                        <p:tgtEl>
                                          <p:spTgt spid="288778">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2" fill="hold" grpId="0" nodeType="clickEffect">
                                  <p:stCondLst>
                                    <p:cond delay="0"/>
                                  </p:stCondLst>
                                  <p:childTnLst>
                                    <p:set>
                                      <p:cBhvr>
                                        <p:cTn id="21" dur="1" fill="hold">
                                          <p:stCondLst>
                                            <p:cond delay="0"/>
                                          </p:stCondLst>
                                        </p:cTn>
                                        <p:tgtEl>
                                          <p:spTgt spid="288779">
                                            <p:txEl>
                                              <p:pRg st="0" end="0"/>
                                            </p:txEl>
                                          </p:spTgt>
                                        </p:tgtEl>
                                        <p:attrNameLst>
                                          <p:attrName>style.visibility</p:attrName>
                                        </p:attrNameLst>
                                      </p:cBhvr>
                                      <p:to>
                                        <p:strVal val="visible"/>
                                      </p:to>
                                    </p:set>
                                    <p:animEffect transition="in" filter="wipe(right)">
                                      <p:cBhvr>
                                        <p:cTn id="22" dur="500"/>
                                        <p:tgtEl>
                                          <p:spTgt spid="288779">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2" fill="hold" grpId="0" nodeType="clickEffect">
                                  <p:stCondLst>
                                    <p:cond delay="0"/>
                                  </p:stCondLst>
                                  <p:childTnLst>
                                    <p:set>
                                      <p:cBhvr>
                                        <p:cTn id="26" dur="1" fill="hold">
                                          <p:stCondLst>
                                            <p:cond delay="0"/>
                                          </p:stCondLst>
                                        </p:cTn>
                                        <p:tgtEl>
                                          <p:spTgt spid="288780">
                                            <p:txEl>
                                              <p:pRg st="0" end="0"/>
                                            </p:txEl>
                                          </p:spTgt>
                                        </p:tgtEl>
                                        <p:attrNameLst>
                                          <p:attrName>style.visibility</p:attrName>
                                        </p:attrNameLst>
                                      </p:cBhvr>
                                      <p:to>
                                        <p:strVal val="visible"/>
                                      </p:to>
                                    </p:set>
                                    <p:animEffect transition="in" filter="wipe(right)">
                                      <p:cBhvr>
                                        <p:cTn id="27" dur="500"/>
                                        <p:tgtEl>
                                          <p:spTgt spid="288780">
                                            <p:txEl>
                                              <p:pRg st="0" end="0"/>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2" fill="hold" grpId="0" nodeType="clickEffect">
                                  <p:stCondLst>
                                    <p:cond delay="0"/>
                                  </p:stCondLst>
                                  <p:childTnLst>
                                    <p:set>
                                      <p:cBhvr>
                                        <p:cTn id="31" dur="1" fill="hold">
                                          <p:stCondLst>
                                            <p:cond delay="0"/>
                                          </p:stCondLst>
                                        </p:cTn>
                                        <p:tgtEl>
                                          <p:spTgt spid="288781">
                                            <p:txEl>
                                              <p:pRg st="0" end="0"/>
                                            </p:txEl>
                                          </p:spTgt>
                                        </p:tgtEl>
                                        <p:attrNameLst>
                                          <p:attrName>style.visibility</p:attrName>
                                        </p:attrNameLst>
                                      </p:cBhvr>
                                      <p:to>
                                        <p:strVal val="visible"/>
                                      </p:to>
                                    </p:set>
                                    <p:animEffect transition="in" filter="wipe(right)">
                                      <p:cBhvr>
                                        <p:cTn id="32" dur="500"/>
                                        <p:tgtEl>
                                          <p:spTgt spid="28878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774" grpId="0" build="p" autoUpdateAnimBg="0"/>
      <p:bldP spid="288777" grpId="0" build="p" autoUpdateAnimBg="0"/>
      <p:bldP spid="288778" grpId="0" build="p" autoUpdateAnimBg="0"/>
      <p:bldP spid="288779" grpId="0" build="p" autoUpdateAnimBg="0"/>
      <p:bldP spid="288780" grpId="0" build="p" autoUpdateAnimBg="0"/>
      <p:bldP spid="288781" grpId="0" build="p" autoUpdateAnimBg="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2"/>
          <p:cNvSpPr>
            <a:spLocks noGrp="1" noChangeArrowheads="1"/>
          </p:cNvSpPr>
          <p:nvPr>
            <p:ph type="ctrTitle"/>
          </p:nvPr>
        </p:nvSpPr>
        <p:spPr>
          <a:xfrm>
            <a:off x="1692275" y="2133600"/>
            <a:ext cx="7315200" cy="1600200"/>
          </a:xfrm>
        </p:spPr>
        <p:txBody>
          <a:bodyPr/>
          <a:lstStyle/>
          <a:p>
            <a:pPr eaLnBrk="1" hangingPunct="1"/>
            <a:r>
              <a:rPr lang="ar-JO" sz="6000" b="1" dirty="0">
                <a:latin typeface="Arial" panose="020B0604020202020204" pitchFamily="34" charset="0"/>
                <a:ea typeface="ＭＳ Ｐゴシック" charset="0"/>
                <a:cs typeface="Arial" panose="020B0604020202020204" pitchFamily="34" charset="0"/>
              </a:rPr>
              <a:t>1 تيموثاوس 2</a:t>
            </a:r>
            <a:endParaRPr lang="en-US" sz="6000" b="1" dirty="0">
              <a:latin typeface="Arial" panose="020B0604020202020204" pitchFamily="34" charset="0"/>
              <a:ea typeface="ＭＳ Ｐゴシック" charset="0"/>
              <a:cs typeface="Arial" panose="020B0604020202020204" pitchFamily="34" charset="0"/>
            </a:endParaRPr>
          </a:p>
        </p:txBody>
      </p:sp>
      <p:sp>
        <p:nvSpPr>
          <p:cNvPr id="265218" name="Rectangle 3"/>
          <p:cNvSpPr>
            <a:spLocks noGrp="1" noChangeArrowheads="1"/>
          </p:cNvSpPr>
          <p:nvPr>
            <p:ph type="subTitle" idx="1"/>
          </p:nvPr>
        </p:nvSpPr>
        <p:spPr>
          <a:xfrm>
            <a:off x="1447800" y="4114800"/>
            <a:ext cx="5105400" cy="1752600"/>
          </a:xfrm>
        </p:spPr>
        <p:txBody>
          <a:bodyPr/>
          <a:lstStyle/>
          <a:p>
            <a:pPr algn="r" eaLnBrk="1" hangingPunct="1"/>
            <a:r>
              <a:rPr lang="ar-JO" sz="4000" dirty="0">
                <a:ea typeface="ＭＳ Ｐゴシック" charset="0"/>
                <a:cs typeface="Arial" panose="020B0604020202020204" pitchFamily="34" charset="0"/>
              </a:rPr>
              <a:t>موضوع جدلي :</a:t>
            </a:r>
            <a:endParaRPr lang="en-US" sz="4000" dirty="0">
              <a:ea typeface="ＭＳ Ｐゴシック" charset="0"/>
              <a:cs typeface="Arial" panose="020B0604020202020204" pitchFamily="34" charset="0"/>
            </a:endParaRPr>
          </a:p>
          <a:p>
            <a:pPr algn="r" eaLnBrk="1" hangingPunct="1"/>
            <a:r>
              <a:rPr lang="ar-JO" sz="4000" dirty="0">
                <a:ea typeface="ＭＳ Ｐゴシック" charset="0"/>
                <a:cs typeface="Arial" panose="020B0604020202020204" pitchFamily="34" charset="0"/>
              </a:rPr>
              <a:t>دور المرأة في العبادة العامة</a:t>
            </a:r>
            <a:endParaRPr lang="en-US" sz="4000" dirty="0">
              <a:ea typeface="ＭＳ Ｐゴシック" charset="0"/>
              <a:cs typeface="Arial" panose="020B0604020202020204" pitchFamily="34" charset="0"/>
            </a:endParaRPr>
          </a:p>
        </p:txBody>
      </p:sp>
      <p:pic>
        <p:nvPicPr>
          <p:cNvPr id="265219" name="Picture 4" descr="AG00163_"/>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6553200" y="4038600"/>
            <a:ext cx="2286000" cy="210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Box 4"/>
          <p:cNvSpPr txBox="1">
            <a:spLocks noChangeArrowheads="1"/>
          </p:cNvSpPr>
          <p:nvPr/>
        </p:nvSpPr>
        <p:spPr bwMode="auto">
          <a:xfrm>
            <a:off x="8184595" y="50155"/>
            <a:ext cx="902811" cy="46166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222ي</a:t>
            </a:r>
            <a:endParaRPr kumimoji="0" lang="en-US" sz="2800" u="none" strike="noStrike" kern="1200" cap="none" spc="0" normalizeH="0" baseline="0" noProof="0" dirty="0">
              <a:ln>
                <a:noFill/>
              </a:ln>
              <a:solidFill>
                <a:srgbClr val="006600"/>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Title 3"/>
          <p:cNvSpPr>
            <a:spLocks noGrp="1"/>
          </p:cNvSpPr>
          <p:nvPr>
            <p:ph type="ctrTitle"/>
          </p:nvPr>
        </p:nvSpPr>
        <p:spPr>
          <a:xfrm>
            <a:off x="36834" y="288032"/>
            <a:ext cx="8998646" cy="548680"/>
          </a:xfrm>
        </p:spPr>
        <p:txBody>
          <a:bodyPr anchor="t"/>
          <a:lstStyle/>
          <a:p>
            <a:pPr marL="360363" lvl="1" indent="-360363" algn="r"/>
            <a:r>
              <a:rPr lang="ar-JO" sz="2000" b="1" dirty="0">
                <a:solidFill>
                  <a:schemeClr val="bg1"/>
                </a:solidFill>
                <a:latin typeface="Arial" panose="020B0604020202020204" pitchFamily="34" charset="0"/>
                <a:cs typeface="Arial" panose="020B0604020202020204" pitchFamily="34" charset="0"/>
              </a:rPr>
              <a:t>أ. لا يجب أن تخدم المرأة كراعي – معلم مع وجود سلطة على الكنيسة كلها</a:t>
            </a:r>
            <a:endParaRPr lang="en-SG" sz="2000" b="1" dirty="0">
              <a:solidFill>
                <a:schemeClr val="bg1"/>
              </a:solidFill>
              <a:latin typeface="Arial" panose="020B0604020202020204" pitchFamily="34" charset="0"/>
              <a:cs typeface="Arial" panose="020B0604020202020204" pitchFamily="34" charset="0"/>
            </a:endParaRPr>
          </a:p>
        </p:txBody>
      </p:sp>
      <p:sp>
        <p:nvSpPr>
          <p:cNvPr id="3" name="Title 3"/>
          <p:cNvSpPr txBox="1">
            <a:spLocks/>
          </p:cNvSpPr>
          <p:nvPr/>
        </p:nvSpPr>
        <p:spPr bwMode="auto">
          <a:xfrm>
            <a:off x="36834" y="1061054"/>
            <a:ext cx="8998646" cy="5486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ب. لا يجب أن تخدم المرأة كشيخ ( أو أي دور في مجلس الحكم الأعلى) في الكنيسة.</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txBox="1">
            <a:spLocks/>
          </p:cNvSpPr>
          <p:nvPr/>
        </p:nvSpPr>
        <p:spPr bwMode="auto">
          <a:xfrm>
            <a:off x="758" y="6381328"/>
            <a:ext cx="9034722" cy="4320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ذ. لا يجب أن تعلم المرأة في مساق دراسات غير كتابية مختلط في معهد أو كلية لاهوت.</a:t>
            </a: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5" name="Title 3"/>
          <p:cNvSpPr txBox="1">
            <a:spLocks/>
          </p:cNvSpPr>
          <p:nvPr/>
        </p:nvSpPr>
        <p:spPr bwMode="auto">
          <a:xfrm>
            <a:off x="36834" y="1834076"/>
            <a:ext cx="8998646" cy="5450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ت. لا يجب أن تكون المرأة قائد التسبيح الرئيسي في خدمات الكنيسة التعبدية.</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3"/>
          <p:cNvSpPr txBox="1">
            <a:spLocks/>
          </p:cNvSpPr>
          <p:nvPr/>
        </p:nvSpPr>
        <p:spPr bwMode="auto">
          <a:xfrm>
            <a:off x="72910" y="2603426"/>
            <a:ext cx="8962570" cy="5450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ث. لا يجب أن تكون المرأة مسؤولة التعليم المسيحي للبالغين مع وجود سلطة على المعلمين الذكور.</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7" name="Title 3"/>
          <p:cNvSpPr txBox="1">
            <a:spLocks/>
          </p:cNvSpPr>
          <p:nvPr/>
        </p:nvSpPr>
        <p:spPr bwMode="auto">
          <a:xfrm>
            <a:off x="36834" y="3372776"/>
            <a:ext cx="8998646" cy="5450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ج. لا يجب أن تكون المرأة مسؤولة خدمة أطفال مدارس الأحد مع وجود سلطة على المعلمين الذكور.</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3"/>
          <p:cNvSpPr txBox="1">
            <a:spLocks/>
          </p:cNvSpPr>
          <p:nvPr/>
        </p:nvSpPr>
        <p:spPr bwMode="auto">
          <a:xfrm>
            <a:off x="36834" y="4142126"/>
            <a:ext cx="8998646" cy="558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ح. لا يجب أن تعلم المرأة صف مدارس أحد مختلط للبالغين في مبنى الكنيسة.</a:t>
            </a: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3"/>
          <p:cNvSpPr txBox="1">
            <a:spLocks/>
          </p:cNvSpPr>
          <p:nvPr/>
        </p:nvSpPr>
        <p:spPr bwMode="auto">
          <a:xfrm>
            <a:off x="36834" y="4924530"/>
            <a:ext cx="8998646" cy="504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خ. لا يجب أن تعلم المرأة مجموعة بيتية مختلطة للبالغين في بيت خاص.</a:t>
            </a: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10" name="Title 3"/>
          <p:cNvSpPr txBox="1">
            <a:spLocks/>
          </p:cNvSpPr>
          <p:nvPr/>
        </p:nvSpPr>
        <p:spPr bwMode="auto">
          <a:xfrm>
            <a:off x="758" y="5652928"/>
            <a:ext cx="9034722" cy="504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د. لا يجب أن تعلم المرأة في مساق دراسات كتابية مختلط في معهد أو كلية لاهوت.</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4"/>
          <p:cNvSpPr txBox="1">
            <a:spLocks noChangeArrowheads="1"/>
          </p:cNvSpPr>
          <p:nvPr/>
        </p:nvSpPr>
        <p:spPr bwMode="auto">
          <a:xfrm>
            <a:off x="36834" y="118585"/>
            <a:ext cx="809838" cy="46166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222ذ</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43174973"/>
      </p:ext>
    </p:extLst>
  </p:cSld>
  <p:clrMapOvr>
    <a:masterClrMapping/>
  </p:clrMapOvr>
  <p:transition>
    <p:fade/>
  </p:transition>
</p:sld>
</file>

<file path=ppt/slides/slide1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6241" name="WordArt 4"/>
          <p:cNvSpPr>
            <a:spLocks noChangeArrowheads="1" noChangeShapeType="1" noTextEdit="1"/>
          </p:cNvSpPr>
          <p:nvPr/>
        </p:nvSpPr>
        <p:spPr bwMode="auto">
          <a:xfrm>
            <a:off x="1619672" y="533400"/>
            <a:ext cx="5924128" cy="914400"/>
          </a:xfrm>
          <a:prstGeom prst="rect">
            <a:avLst/>
          </a:prstGeom>
        </p:spPr>
        <p:txBody>
          <a:bodyPr wrap="none" fromWordArt="1">
            <a:prstTxWarp prst="textPlain">
              <a:avLst>
                <a:gd name="adj" fmla="val 50000"/>
              </a:avLst>
            </a:prstTxWarp>
            <a:scene3d>
              <a:camera prst="legacyPerspectiveTopLeft"/>
              <a:lightRig rig="legacyNormal3" dir="r"/>
            </a:scene3d>
            <a:sp3d extrusionH="201600" prstMaterial="legacyMetal">
              <a:extrusionClr>
                <a:srgbClr val="FFFFFF"/>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9525">
                  <a:round/>
                  <a:headEnd/>
                  <a:tailEnd/>
                </a:ln>
                <a:gradFill rotWithShape="1">
                  <a:gsLst>
                    <a:gs pos="0">
                      <a:srgbClr val="006600"/>
                    </a:gs>
                    <a:gs pos="100000">
                      <a:srgbClr val="83B583"/>
                    </a:gs>
                  </a:gsLst>
                  <a:lin ang="5400000" scaled="1"/>
                </a:gradFill>
                <a:effectLst/>
                <a:uLnTx/>
                <a:uFillTx/>
                <a:latin typeface="Times New Roman"/>
                <a:ea typeface="Times New Roman"/>
                <a:cs typeface="Times New Roman"/>
              </a:rPr>
              <a:t>تجنب النقيضين</a:t>
            </a:r>
            <a:endParaRPr kumimoji="0" lang="en-US" sz="3600" b="1" i="0" u="none" strike="noStrike" kern="10" cap="none" spc="0" normalizeH="0" baseline="0" noProof="0" dirty="0">
              <a:ln w="9525">
                <a:round/>
                <a:headEnd/>
                <a:tailEnd/>
              </a:ln>
              <a:gradFill rotWithShape="1">
                <a:gsLst>
                  <a:gs pos="0">
                    <a:srgbClr val="006600"/>
                  </a:gs>
                  <a:gs pos="100000">
                    <a:srgbClr val="83B583"/>
                  </a:gs>
                </a:gsLst>
                <a:lin ang="5400000" scaled="1"/>
              </a:gradFill>
              <a:effectLst/>
              <a:uLnTx/>
              <a:uFillTx/>
              <a:latin typeface="Times New Roman"/>
              <a:ea typeface="Times New Roman"/>
              <a:cs typeface="Times New Roman"/>
            </a:endParaRPr>
          </a:p>
        </p:txBody>
      </p:sp>
      <p:sp>
        <p:nvSpPr>
          <p:cNvPr id="183301" name="Rectangle 5"/>
          <p:cNvSpPr>
            <a:spLocks noGrp="1" noChangeArrowheads="1"/>
          </p:cNvSpPr>
          <p:nvPr>
            <p:ph type="body" sz="half" idx="1"/>
          </p:nvPr>
        </p:nvSpPr>
        <p:spPr>
          <a:xfrm>
            <a:off x="0" y="1600200"/>
            <a:ext cx="4499992" cy="5257800"/>
          </a:xfrm>
        </p:spPr>
        <p:txBody>
          <a:bodyPr/>
          <a:lstStyle/>
          <a:p>
            <a:pPr algn="ctr" eaLnBrk="1" hangingPunct="1">
              <a:lnSpc>
                <a:spcPct val="90000"/>
              </a:lnSpc>
              <a:buFontTx/>
              <a:buNone/>
              <a:defRPr/>
            </a:pPr>
            <a:r>
              <a:rPr lang="ar-JO" u="sng" dirty="0">
                <a:effectLst>
                  <a:outerShdw blurRad="38100" dist="38100" dir="2700000" algn="tl">
                    <a:srgbClr val="DDDDDD"/>
                  </a:outerShdw>
                </a:effectLst>
                <a:ea typeface="ＭＳ Ｐゴシック" charset="0"/>
                <a:cs typeface="Arial" panose="020B0604020202020204" pitchFamily="34" charset="0"/>
              </a:rPr>
              <a:t>الحرفية</a:t>
            </a:r>
            <a:r>
              <a:rPr lang="en-US" dirty="0">
                <a:ea typeface="ＭＳ Ｐゴシック" charset="0"/>
                <a:cs typeface="Arial" panose="020B0604020202020204" pitchFamily="34" charset="0"/>
              </a:rPr>
              <a:t> </a:t>
            </a:r>
          </a:p>
          <a:p>
            <a:pPr algn="ctr" eaLnBrk="1" hangingPunct="1">
              <a:lnSpc>
                <a:spcPct val="90000"/>
              </a:lnSpc>
              <a:buFontTx/>
              <a:buNone/>
              <a:defRPr/>
            </a:pPr>
            <a:r>
              <a:rPr lang="ar-JO" dirty="0">
                <a:solidFill>
                  <a:srgbClr val="FF3300"/>
                </a:solidFill>
                <a:ea typeface="ＭＳ Ｐゴシック" charset="0"/>
                <a:cs typeface="Arial" panose="020B0604020202020204" pitchFamily="34" charset="0"/>
              </a:rPr>
              <a:t>تنصيب </a:t>
            </a:r>
            <a:r>
              <a:rPr lang="ar-JO" dirty="0">
                <a:ea typeface="ＭＳ Ｐゴシック" charset="0"/>
                <a:cs typeface="Arial" panose="020B0604020202020204" pitchFamily="34" charset="0"/>
              </a:rPr>
              <a:t>الحق + الثقافة</a:t>
            </a:r>
            <a:endParaRPr lang="en-US" dirty="0">
              <a:ea typeface="ＭＳ Ｐゴシック" charset="0"/>
              <a:cs typeface="Arial" panose="020B0604020202020204" pitchFamily="34" charset="0"/>
            </a:endParaRPr>
          </a:p>
          <a:p>
            <a:pPr algn="r" eaLnBrk="1" hangingPunct="1">
              <a:lnSpc>
                <a:spcPct val="90000"/>
              </a:lnSpc>
              <a:buFontTx/>
              <a:buNone/>
              <a:defRPr/>
            </a:pPr>
            <a:r>
              <a:rPr lang="ar-JO" dirty="0">
                <a:ea typeface="ＭＳ Ｐゴシック" charset="0"/>
                <a:cs typeface="Arial" panose="020B0604020202020204" pitchFamily="34" charset="0"/>
              </a:rPr>
              <a:t>2: 8 يجب أن يصلي الرجال </a:t>
            </a:r>
            <a:r>
              <a:rPr lang="ar-JO" dirty="0">
                <a:solidFill>
                  <a:srgbClr val="FF0000"/>
                </a:solidFill>
                <a:ea typeface="ＭＳ Ｐゴシック" charset="0"/>
                <a:cs typeface="Arial" panose="020B0604020202020204" pitchFamily="34" charset="0"/>
              </a:rPr>
              <a:t>دائماً</a:t>
            </a:r>
            <a:r>
              <a:rPr lang="ar-JO" dirty="0">
                <a:ea typeface="ＭＳ Ｐゴシック" charset="0"/>
                <a:cs typeface="Arial" panose="020B0604020202020204" pitchFamily="34" charset="0"/>
              </a:rPr>
              <a:t> في كل مكان رافعين أيادي طاهرة</a:t>
            </a:r>
            <a:endParaRPr lang="en-US" dirty="0">
              <a:ea typeface="ＭＳ Ｐゴシック" charset="0"/>
              <a:cs typeface="Arial" panose="020B0604020202020204" pitchFamily="34" charset="0"/>
            </a:endParaRPr>
          </a:p>
          <a:p>
            <a:pPr algn="r" eaLnBrk="1" hangingPunct="1">
              <a:lnSpc>
                <a:spcPct val="90000"/>
              </a:lnSpc>
              <a:buFontTx/>
              <a:buNone/>
              <a:defRPr/>
            </a:pPr>
            <a:r>
              <a:rPr lang="en-US" dirty="0">
                <a:ea typeface="ＭＳ Ｐゴシック" charset="0"/>
                <a:cs typeface="Arial" panose="020B0604020202020204" pitchFamily="34" charset="0"/>
              </a:rPr>
              <a:t> </a:t>
            </a:r>
            <a:r>
              <a:rPr lang="ar-JO" dirty="0">
                <a:cs typeface="Arial" panose="020B0604020202020204" pitchFamily="34" charset="0"/>
              </a:rPr>
              <a:t>2: 9-10 يجب ألا تضفر النساء شعرهن أو ترتدي المجوهرات </a:t>
            </a:r>
            <a:r>
              <a:rPr lang="ar-JO" dirty="0">
                <a:solidFill>
                  <a:srgbClr val="FF0000"/>
                </a:solidFill>
                <a:cs typeface="Arial" panose="020B0604020202020204" pitchFamily="34" charset="0"/>
              </a:rPr>
              <a:t>أبداً</a:t>
            </a:r>
            <a:r>
              <a:rPr lang="ar-JO" dirty="0">
                <a:cs typeface="Arial" panose="020B0604020202020204" pitchFamily="34" charset="0"/>
              </a:rPr>
              <a:t>.</a:t>
            </a:r>
            <a:endParaRPr lang="en-US" dirty="0">
              <a:ea typeface="ＭＳ Ｐゴシック" charset="0"/>
              <a:cs typeface="Arial" panose="020B0604020202020204" pitchFamily="34" charset="0"/>
            </a:endParaRPr>
          </a:p>
          <a:p>
            <a:pPr algn="r" eaLnBrk="1" hangingPunct="1">
              <a:lnSpc>
                <a:spcPct val="90000"/>
              </a:lnSpc>
              <a:buFontTx/>
              <a:buNone/>
              <a:defRPr/>
            </a:pPr>
            <a:r>
              <a:rPr lang="ar-JO" dirty="0">
                <a:cs typeface="Arial" panose="020B0604020202020204" pitchFamily="34" charset="0"/>
              </a:rPr>
              <a:t>2: 11-12 لا يجوز للمرأة </a:t>
            </a:r>
            <a:r>
              <a:rPr lang="ar-JO" dirty="0">
                <a:solidFill>
                  <a:srgbClr val="FF0000"/>
                </a:solidFill>
                <a:cs typeface="Arial" panose="020B0604020202020204" pitchFamily="34" charset="0"/>
              </a:rPr>
              <a:t>بأي حال من الأحوال</a:t>
            </a:r>
            <a:r>
              <a:rPr lang="ar-JO" dirty="0">
                <a:cs typeface="Arial" panose="020B0604020202020204" pitchFamily="34" charset="0"/>
              </a:rPr>
              <a:t> تعليم الرجل.</a:t>
            </a:r>
            <a:endParaRPr lang="en-US" dirty="0">
              <a:ea typeface="ＭＳ Ｐゴシック" charset="0"/>
              <a:cs typeface="Arial" panose="020B0604020202020204" pitchFamily="34" charset="0"/>
            </a:endParaRPr>
          </a:p>
        </p:txBody>
      </p:sp>
      <p:sp>
        <p:nvSpPr>
          <p:cNvPr id="183302" name="Rectangle 6"/>
          <p:cNvSpPr>
            <a:spLocks noGrp="1" noChangeArrowheads="1"/>
          </p:cNvSpPr>
          <p:nvPr>
            <p:ph type="body" sz="half" idx="2"/>
          </p:nvPr>
        </p:nvSpPr>
        <p:spPr>
          <a:xfrm>
            <a:off x="4644010" y="1600200"/>
            <a:ext cx="4499990" cy="4876800"/>
          </a:xfrm>
        </p:spPr>
        <p:txBody>
          <a:bodyPr/>
          <a:lstStyle/>
          <a:p>
            <a:pPr marL="0" indent="0" algn="ctr" eaLnBrk="1" hangingPunct="1">
              <a:buFontTx/>
              <a:buNone/>
              <a:defRPr/>
            </a:pPr>
            <a:r>
              <a:rPr lang="ar-JO" sz="3200" u="sng" dirty="0">
                <a:effectLst>
                  <a:outerShdw blurRad="38100" dist="38100" dir="2700000" algn="tl">
                    <a:srgbClr val="DDDDDD"/>
                  </a:outerShdw>
                </a:effectLst>
                <a:ea typeface="+mn-ea"/>
                <a:cs typeface="Arial" panose="020B0604020202020204" pitchFamily="34" charset="0"/>
              </a:rPr>
              <a:t>الليبرالية</a:t>
            </a:r>
            <a:r>
              <a:rPr lang="en-US" sz="3200" dirty="0">
                <a:ea typeface="+mn-ea"/>
                <a:cs typeface="Arial" panose="020B0604020202020204" pitchFamily="34" charset="0"/>
              </a:rPr>
              <a:t> </a:t>
            </a:r>
          </a:p>
          <a:p>
            <a:pPr marL="0" indent="0" algn="ctr" eaLnBrk="1" hangingPunct="1">
              <a:buFontTx/>
              <a:buNone/>
              <a:defRPr/>
            </a:pPr>
            <a:r>
              <a:rPr lang="ar-JO" sz="2400" dirty="0">
                <a:solidFill>
                  <a:srgbClr val="0066FF"/>
                </a:solidFill>
                <a:ea typeface="+mn-ea"/>
                <a:cs typeface="Arial" panose="020B0604020202020204" pitchFamily="34" charset="0"/>
              </a:rPr>
              <a:t>نبذ </a:t>
            </a:r>
            <a:r>
              <a:rPr lang="ar-JO" sz="2400" dirty="0">
                <a:ea typeface="+mn-ea"/>
                <a:cs typeface="Arial" panose="020B0604020202020204" pitchFamily="34" charset="0"/>
              </a:rPr>
              <a:t>الحق والثقافة</a:t>
            </a:r>
            <a:endParaRPr lang="en-US" sz="3200" dirty="0">
              <a:ea typeface="+mn-ea"/>
              <a:cs typeface="Arial" panose="020B0604020202020204" pitchFamily="34" charset="0"/>
            </a:endParaRPr>
          </a:p>
          <a:p>
            <a:pPr marL="0" indent="0" algn="ctr" eaLnBrk="1" hangingPunct="1">
              <a:buFontTx/>
              <a:buNone/>
              <a:defRPr/>
            </a:pPr>
            <a:r>
              <a:rPr lang="ar-JO" dirty="0">
                <a:cs typeface="Arial" panose="020B0604020202020204" pitchFamily="34" charset="0"/>
              </a:rPr>
              <a:t>كل الأشياء الواردة في هذا الإصحاح قديمة وغير ذات صلة </a:t>
            </a:r>
          </a:p>
          <a:p>
            <a:pPr marL="0" indent="0" algn="ctr" eaLnBrk="1" hangingPunct="1">
              <a:buFontTx/>
              <a:buNone/>
              <a:defRPr/>
            </a:pPr>
            <a:r>
              <a:rPr lang="ar-JO" dirty="0">
                <a:cs typeface="Arial" panose="020B0604020202020204" pitchFamily="34" charset="0"/>
              </a:rPr>
              <a:t>إنها </a:t>
            </a:r>
            <a:r>
              <a:rPr lang="ar-JO" dirty="0">
                <a:solidFill>
                  <a:srgbClr val="0070C0"/>
                </a:solidFill>
                <a:cs typeface="Arial" panose="020B0604020202020204" pitchFamily="34" charset="0"/>
              </a:rPr>
              <a:t>مجرد لوائح مؤقتة </a:t>
            </a:r>
            <a:r>
              <a:rPr lang="ar-JO" dirty="0">
                <a:cs typeface="Arial" panose="020B0604020202020204" pitchFamily="34" charset="0"/>
              </a:rPr>
              <a:t>لمواجهة حالة معينة.</a:t>
            </a:r>
            <a:endParaRPr lang="en-US" dirty="0">
              <a:ea typeface="+mn-ea"/>
              <a:cs typeface="Arial" panose="020B0604020202020204" pitchFamily="34" charset="0"/>
            </a:endParaRPr>
          </a:p>
        </p:txBody>
      </p:sp>
      <p:sp>
        <p:nvSpPr>
          <p:cNvPr id="266244" name="Rectangle 9"/>
          <p:cNvSpPr>
            <a:spLocks noGrp="1" noChangeArrowheads="1"/>
          </p:cNvSpPr>
          <p:nvPr>
            <p:ph type="title"/>
          </p:nvPr>
        </p:nvSpPr>
        <p:spPr>
          <a:xfrm>
            <a:off x="0" y="-762000"/>
            <a:ext cx="9144000" cy="838200"/>
          </a:xfrm>
        </p:spPr>
        <p:txBody>
          <a:bodyPr/>
          <a:lstStyle/>
          <a:p>
            <a:pPr eaLnBrk="1" hangingPunct="1"/>
            <a:r>
              <a:rPr lang="en-US" sz="4000" b="1" dirty="0">
                <a:latin typeface="Arial" panose="020B0604020202020204" pitchFamily="34" charset="0"/>
                <a:ea typeface="ＭＳ Ｐゴシック" charset="0"/>
                <a:cs typeface="Arial" panose="020B0604020202020204" pitchFamily="34" charset="0"/>
              </a:rPr>
              <a:t>Avoid the 2 Extremes</a:t>
            </a: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7265" name="Rectangle 2"/>
          <p:cNvSpPr>
            <a:spLocks noGrp="1" noChangeArrowheads="1"/>
          </p:cNvSpPr>
          <p:nvPr>
            <p:ph type="title"/>
          </p:nvPr>
        </p:nvSpPr>
        <p:spPr>
          <a:xfrm>
            <a:off x="0" y="-571500"/>
            <a:ext cx="9144000" cy="800100"/>
          </a:xfrm>
        </p:spPr>
        <p:txBody>
          <a:bodyPr/>
          <a:lstStyle/>
          <a:p>
            <a:pPr eaLnBrk="1" hangingPunct="1"/>
            <a:r>
              <a:rPr lang="ar-JO" sz="2000" b="1" dirty="0">
                <a:latin typeface="Arial" panose="020B0604020202020204" pitchFamily="34" charset="0"/>
                <a:ea typeface="ＭＳ Ｐゴシック" charset="0"/>
                <a:cs typeface="Arial" panose="020B0604020202020204" pitchFamily="34" charset="0"/>
              </a:rPr>
              <a:t>التمييز بين الثقافة و الحق</a:t>
            </a:r>
            <a:endParaRPr lang="en-US" sz="2000" b="1" dirty="0">
              <a:latin typeface="Arial" panose="020B0604020202020204" pitchFamily="34" charset="0"/>
              <a:ea typeface="ＭＳ Ｐゴシック" charset="0"/>
              <a:cs typeface="Arial" panose="020B0604020202020204" pitchFamily="34" charset="0"/>
            </a:endParaRPr>
          </a:p>
        </p:txBody>
      </p:sp>
      <p:sp>
        <p:nvSpPr>
          <p:cNvPr id="185347" name="Rectangle 3"/>
          <p:cNvSpPr>
            <a:spLocks noGrp="1" noChangeArrowheads="1"/>
          </p:cNvSpPr>
          <p:nvPr>
            <p:ph type="body" sz="half" idx="1"/>
          </p:nvPr>
        </p:nvSpPr>
        <p:spPr>
          <a:xfrm>
            <a:off x="0" y="1752600"/>
            <a:ext cx="4806950" cy="5105400"/>
          </a:xfrm>
        </p:spPr>
        <p:txBody>
          <a:bodyPr/>
          <a:lstStyle/>
          <a:p>
            <a:pPr algn="ctr" eaLnBrk="1" hangingPunct="1">
              <a:buFontTx/>
              <a:buNone/>
            </a:pPr>
            <a:r>
              <a:rPr lang="ar-JO" sz="3200" u="sng" dirty="0">
                <a:solidFill>
                  <a:srgbClr val="FF0000"/>
                </a:solidFill>
                <a:ea typeface="ＭＳ Ｐゴシック" charset="0"/>
                <a:cs typeface="Arial" panose="020B0604020202020204" pitchFamily="34" charset="0"/>
              </a:rPr>
              <a:t>الثقافة</a:t>
            </a:r>
            <a:endParaRPr lang="en-US" sz="3200" u="sng" dirty="0">
              <a:solidFill>
                <a:srgbClr val="FF0000"/>
              </a:solidFill>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متغيرة</a:t>
            </a:r>
            <a:endParaRPr lang="en-US" sz="3200" dirty="0">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مرتبطة بوقت المؤلف والجمهور</a:t>
            </a:r>
            <a:endParaRPr lang="en-US" sz="3200" dirty="0">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تقدم تفاصيل تحليلية</a:t>
            </a:r>
            <a:endParaRPr lang="en-US" sz="3200" dirty="0">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صلبة ومحددة</a:t>
            </a:r>
            <a:endParaRPr lang="en-US" sz="3200" dirty="0">
              <a:ea typeface="ＭＳ Ｐゴシック" charset="0"/>
              <a:cs typeface="Arial" panose="020B0604020202020204" pitchFamily="34" charset="0"/>
            </a:endParaRPr>
          </a:p>
        </p:txBody>
      </p:sp>
      <p:sp>
        <p:nvSpPr>
          <p:cNvPr id="185348" name="Rectangle 4"/>
          <p:cNvSpPr>
            <a:spLocks noGrp="1" noChangeArrowheads="1"/>
          </p:cNvSpPr>
          <p:nvPr>
            <p:ph type="body" sz="half" idx="2"/>
          </p:nvPr>
        </p:nvSpPr>
        <p:spPr>
          <a:xfrm>
            <a:off x="4806950" y="1752600"/>
            <a:ext cx="4337050" cy="4953000"/>
          </a:xfrm>
        </p:spPr>
        <p:txBody>
          <a:bodyPr/>
          <a:lstStyle/>
          <a:p>
            <a:pPr algn="ctr" eaLnBrk="1" hangingPunct="1">
              <a:buFontTx/>
              <a:buNone/>
            </a:pPr>
            <a:r>
              <a:rPr lang="ar-JO" sz="3200" u="sng" dirty="0">
                <a:solidFill>
                  <a:srgbClr val="0066FF"/>
                </a:solidFill>
                <a:ea typeface="ＭＳ Ｐゴシック" charset="0"/>
                <a:cs typeface="Arial" panose="020B0604020202020204" pitchFamily="34" charset="0"/>
              </a:rPr>
              <a:t>الحق</a:t>
            </a:r>
            <a:endParaRPr lang="en-US" sz="3200" u="sng" dirty="0">
              <a:solidFill>
                <a:srgbClr val="0066FF"/>
              </a:solidFill>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ثابت</a:t>
            </a:r>
            <a:endParaRPr lang="en-US" sz="3200" dirty="0">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أبدي</a:t>
            </a:r>
            <a:endParaRPr lang="en-US" sz="4800" dirty="0">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يقدم حقيقة متكاملة</a:t>
            </a:r>
            <a:endParaRPr lang="en-US" sz="3200" dirty="0">
              <a:ea typeface="ＭＳ Ｐゴシック" charset="0"/>
              <a:cs typeface="Arial" panose="020B0604020202020204" pitchFamily="34" charset="0"/>
            </a:endParaRPr>
          </a:p>
          <a:p>
            <a:pPr algn="r" rtl="1" eaLnBrk="1" hangingPunct="1"/>
            <a:r>
              <a:rPr lang="ar-JO" sz="3200" dirty="0">
                <a:ea typeface="ＭＳ Ｐゴシック" charset="0"/>
                <a:cs typeface="Arial" panose="020B0604020202020204" pitchFamily="34" charset="0"/>
              </a:rPr>
              <a:t>عالمي وعام</a:t>
            </a:r>
            <a:endParaRPr lang="en-US" sz="3200" dirty="0">
              <a:ea typeface="ＭＳ Ｐゴシック" charset="0"/>
              <a:cs typeface="Arial" panose="020B0604020202020204" pitchFamily="34" charset="0"/>
            </a:endParaRPr>
          </a:p>
        </p:txBody>
      </p:sp>
      <p:sp>
        <p:nvSpPr>
          <p:cNvPr id="267268" name="WordArt 5"/>
          <p:cNvSpPr>
            <a:spLocks noChangeArrowheads="1" noChangeShapeType="1" noTextEdit="1"/>
          </p:cNvSpPr>
          <p:nvPr/>
        </p:nvSpPr>
        <p:spPr bwMode="auto">
          <a:xfrm>
            <a:off x="0" y="609600"/>
            <a:ext cx="9144000" cy="9525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a:noFill/>
                </a:ln>
                <a:solidFill>
                  <a:srgbClr val="000000"/>
                </a:solidFill>
                <a:effectLst>
                  <a:outerShdw blurRad="63500" dist="38099" dir="2700000" algn="ctr" rotWithShape="0">
                    <a:srgbClr val="C0C0C0">
                      <a:alpha val="74997"/>
                    </a:srgbClr>
                  </a:outerShdw>
                </a:effectLst>
                <a:uLnTx/>
                <a:uFillTx/>
                <a:latin typeface="Haettenschweiler"/>
                <a:ea typeface="Haettenschweiler"/>
                <a:cs typeface="Haettenschweiler"/>
              </a:rPr>
              <a:t>التمييز بين الثقافة و الحق</a:t>
            </a:r>
            <a:endParaRPr kumimoji="0" lang="en-US" sz="3600" b="1" i="0" u="none" strike="noStrike" kern="10" cap="none" spc="0" normalizeH="0" baseline="0" noProof="0" dirty="0">
              <a:ln>
                <a:noFill/>
              </a:ln>
              <a:solidFill>
                <a:srgbClr val="000000"/>
              </a:solidFill>
              <a:effectLst>
                <a:outerShdw blurRad="63500" dist="38099" dir="2700000" algn="ctr" rotWithShape="0">
                  <a:srgbClr val="C0C0C0">
                    <a:alpha val="74997"/>
                  </a:srgbClr>
                </a:outerShdw>
              </a:effectLst>
              <a:uLnTx/>
              <a:uFillTx/>
              <a:latin typeface="Haettenschweiler"/>
              <a:ea typeface="Haettenschweiler"/>
              <a:cs typeface="Haettenschweiler"/>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5347"/>
                                        </p:tgtEl>
                                        <p:attrNameLst>
                                          <p:attrName>style.visibility</p:attrName>
                                        </p:attrNameLst>
                                      </p:cBhvr>
                                      <p:to>
                                        <p:strVal val="visible"/>
                                      </p:to>
                                    </p:set>
                                    <p:anim calcmode="lin" valueType="num">
                                      <p:cBhvr additive="base">
                                        <p:cTn id="7" dur="500" fill="hold"/>
                                        <p:tgtEl>
                                          <p:spTgt spid="185347"/>
                                        </p:tgtEl>
                                        <p:attrNameLst>
                                          <p:attrName>ppt_x</p:attrName>
                                        </p:attrNameLst>
                                      </p:cBhvr>
                                      <p:tavLst>
                                        <p:tav tm="0">
                                          <p:val>
                                            <p:strVal val="0-#ppt_w/2"/>
                                          </p:val>
                                        </p:tav>
                                        <p:tav tm="100000">
                                          <p:val>
                                            <p:strVal val="#ppt_x"/>
                                          </p:val>
                                        </p:tav>
                                      </p:tavLst>
                                    </p:anim>
                                    <p:anim calcmode="lin" valueType="num">
                                      <p:cBhvr additive="base">
                                        <p:cTn id="8" dur="500" fill="hold"/>
                                        <p:tgtEl>
                                          <p:spTgt spid="185347"/>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85347"/>
                                        </p:tgtEl>
                                        <p:attrNameLst>
                                          <p:attrName>ppt_c</p:attrName>
                                        </p:attrNameLst>
                                      </p:cBhvr>
                                      <p:to>
                                        <a:srgbClr val="33CC33"/>
                                      </p:to>
                                    </p:animClr>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85348"/>
                                        </p:tgtEl>
                                        <p:attrNameLst>
                                          <p:attrName>style.visibility</p:attrName>
                                        </p:attrNameLst>
                                      </p:cBhvr>
                                      <p:to>
                                        <p:strVal val="visible"/>
                                      </p:to>
                                    </p:set>
                                    <p:anim calcmode="lin" valueType="num">
                                      <p:cBhvr additive="base">
                                        <p:cTn id="13" dur="500" fill="hold"/>
                                        <p:tgtEl>
                                          <p:spTgt spid="185348"/>
                                        </p:tgtEl>
                                        <p:attrNameLst>
                                          <p:attrName>ppt_x</p:attrName>
                                        </p:attrNameLst>
                                      </p:cBhvr>
                                      <p:tavLst>
                                        <p:tav tm="0">
                                          <p:val>
                                            <p:strVal val="1+#ppt_w/2"/>
                                          </p:val>
                                        </p:tav>
                                        <p:tav tm="100000">
                                          <p:val>
                                            <p:strVal val="#ppt_x"/>
                                          </p:val>
                                        </p:tav>
                                      </p:tavLst>
                                    </p:anim>
                                    <p:anim calcmode="lin" valueType="num">
                                      <p:cBhvr additive="base">
                                        <p:cTn id="14" dur="500" fill="hold"/>
                                        <p:tgtEl>
                                          <p:spTgt spid="185348"/>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85348"/>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47" grpId="0" autoUpdateAnimBg="0"/>
      <p:bldP spid="185348" grpId="0" autoUpdateAnimBg="0"/>
    </p:bldLst>
  </p:timing>
</p:sld>
</file>

<file path=ppt/slides/slide1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6370" name="Rectangle 2"/>
          <p:cNvSpPr>
            <a:spLocks noGrp="1" noChangeArrowheads="1"/>
          </p:cNvSpPr>
          <p:nvPr>
            <p:ph type="title"/>
          </p:nvPr>
        </p:nvSpPr>
        <p:spPr>
          <a:xfrm>
            <a:off x="107504" y="609600"/>
            <a:ext cx="8960296" cy="990600"/>
          </a:xfrm>
        </p:spPr>
        <p:txBody>
          <a:bodyPr/>
          <a:lstStyle/>
          <a:p>
            <a:pPr eaLnBrk="1" hangingPunct="1">
              <a:defRPr/>
            </a:pPr>
            <a:r>
              <a:rPr lang="ar-JO" sz="40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صلاة الرجال 2: 8</a:t>
            </a:r>
            <a:endParaRPr lang="en-US" sz="60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186371" name="Rectangle 3"/>
          <p:cNvSpPr>
            <a:spLocks noGrp="1" noChangeArrowheads="1"/>
          </p:cNvSpPr>
          <p:nvPr>
            <p:ph type="body" sz="half" idx="2"/>
          </p:nvPr>
        </p:nvSpPr>
        <p:spPr/>
        <p:txBody>
          <a:bodyPr/>
          <a:lstStyle/>
          <a:p>
            <a:pPr marL="0" indent="0" algn="ctr" eaLnBrk="1" hangingPunct="1">
              <a:buFontTx/>
              <a:buNone/>
              <a:defRPr/>
            </a:pPr>
            <a:r>
              <a:rPr lang="ar-JO" sz="4000" dirty="0">
                <a:effectLst>
                  <a:outerShdw blurRad="38100" dist="38100" dir="2700000" algn="tl">
                    <a:srgbClr val="DDDDDD"/>
                  </a:outerShdw>
                </a:effectLst>
                <a:ea typeface="ＭＳ Ｐゴシック" charset="0"/>
                <a:cs typeface="Arial" panose="020B0604020202020204" pitchFamily="34" charset="0"/>
              </a:rPr>
              <a:t>واجبات الرجال بالنسبة للصلاة</a:t>
            </a:r>
            <a:endParaRPr lang="en-US" sz="4000" dirty="0">
              <a:effectLst>
                <a:outerShdw blurRad="38100" dist="38100" dir="2700000" algn="tl">
                  <a:srgbClr val="DDDDDD"/>
                </a:outerShdw>
              </a:effectLst>
              <a:ea typeface="ＭＳ Ｐゴシック" charset="0"/>
              <a:cs typeface="Arial" panose="020B0604020202020204" pitchFamily="34" charset="0"/>
            </a:endParaRPr>
          </a:p>
        </p:txBody>
      </p:sp>
      <p:pic>
        <p:nvPicPr>
          <p:cNvPr id="268291" name="Picture 4" descr="j0177811"/>
          <p:cNvPicPr>
            <a:picLocks noGrp="1" noChangeAspect="1" noChangeArrowheads="1"/>
          </p:cNvPicPr>
          <p:nvPr>
            <p:ph type="clipArt" sz="half" idx="1"/>
          </p:nvPr>
        </p:nvPicPr>
        <p:blipFill>
          <a:blip r:embed="rId2">
            <a:extLst>
              <a:ext uri="{28A0092B-C50C-407E-A947-70E740481C1C}">
                <a14:useLocalDpi xmlns:a14="http://schemas.microsoft.com/office/drawing/2010/main"/>
              </a:ext>
            </a:extLst>
          </a:blip>
          <a:srcRect/>
          <a:stretch>
            <a:fillRect/>
          </a:stretch>
        </p:blipFill>
        <p:spPr>
          <a:xfrm>
            <a:off x="1295400" y="1981200"/>
            <a:ext cx="2749550" cy="4191000"/>
          </a:xfrm>
        </p:spPr>
      </p:pic>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7394" name="Rectangle 2"/>
          <p:cNvSpPr>
            <a:spLocks noGrp="1" noChangeArrowheads="1"/>
          </p:cNvSpPr>
          <p:nvPr>
            <p:ph type="title"/>
          </p:nvPr>
        </p:nvSpPr>
        <p:spPr>
          <a:xfrm>
            <a:off x="381000" y="609600"/>
            <a:ext cx="8610600" cy="1143000"/>
          </a:xfrm>
        </p:spPr>
        <p:txBody>
          <a:bodyPr/>
          <a:lstStyle/>
          <a:p>
            <a:pPr eaLnBrk="1" hangingPunct="1">
              <a:defRPr/>
            </a:pPr>
            <a:r>
              <a:rPr lang="ar-JO" sz="40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صلاة الرجال 2: 8</a:t>
            </a:r>
            <a:endParaRPr lang="en-US" b="1" dirty="0">
              <a:latin typeface="Arial" panose="020B0604020202020204" pitchFamily="34" charset="0"/>
              <a:ea typeface="ＭＳ Ｐゴシック" charset="0"/>
              <a:cs typeface="Arial" panose="020B0604020202020204" pitchFamily="34" charset="0"/>
            </a:endParaRPr>
          </a:p>
        </p:txBody>
      </p:sp>
      <p:sp>
        <p:nvSpPr>
          <p:cNvPr id="187395" name="Rectangle 3"/>
          <p:cNvSpPr>
            <a:spLocks noGrp="1" noChangeArrowheads="1"/>
          </p:cNvSpPr>
          <p:nvPr>
            <p:ph type="body" sz="half" idx="1"/>
          </p:nvPr>
        </p:nvSpPr>
        <p:spPr>
          <a:xfrm>
            <a:off x="304800" y="1981200"/>
            <a:ext cx="4343400" cy="4114800"/>
          </a:xfrm>
        </p:spPr>
        <p:txBody>
          <a:bodyPr/>
          <a:lstStyle/>
          <a:p>
            <a:pPr algn="ctr" eaLnBrk="1" hangingPunct="1">
              <a:buFontTx/>
              <a:buNone/>
            </a:pPr>
            <a:r>
              <a:rPr lang="ar-JO" sz="4000" u="sng" dirty="0">
                <a:solidFill>
                  <a:srgbClr val="FF9900"/>
                </a:solidFill>
                <a:ea typeface="ＭＳ Ｐゴシック" charset="0"/>
                <a:cs typeface="Arial" panose="020B0604020202020204" pitchFamily="34" charset="0"/>
              </a:rPr>
              <a:t>الثقافة</a:t>
            </a:r>
            <a:r>
              <a:rPr lang="en-US" sz="4000" dirty="0">
                <a:ea typeface="ＭＳ Ｐゴシック" charset="0"/>
                <a:cs typeface="Arial" panose="020B0604020202020204" pitchFamily="34" charset="0"/>
              </a:rPr>
              <a:t> </a:t>
            </a:r>
          </a:p>
          <a:p>
            <a:pPr algn="ctr" eaLnBrk="1" hangingPunct="1">
              <a:buFontTx/>
              <a:buNone/>
            </a:pPr>
            <a:r>
              <a:rPr lang="ar-JO" sz="3200" dirty="0">
                <a:solidFill>
                  <a:srgbClr val="FF0000"/>
                </a:solidFill>
                <a:ea typeface="ＭＳ Ｐゴシック" charset="0"/>
                <a:cs typeface="Arial" panose="020B0604020202020204" pitchFamily="34" charset="0"/>
              </a:rPr>
              <a:t>وضعياتهم الجسدية </a:t>
            </a:r>
            <a:r>
              <a:rPr lang="ar-JO" sz="3200" dirty="0">
                <a:ea typeface="ＭＳ Ｐゴシック" charset="0"/>
                <a:cs typeface="Arial" panose="020B0604020202020204" pitchFamily="34" charset="0"/>
              </a:rPr>
              <a:t>أثناء الصلاة:</a:t>
            </a:r>
          </a:p>
          <a:p>
            <a:pPr algn="ctr" eaLnBrk="1" hangingPunct="1">
              <a:buFontTx/>
              <a:buNone/>
            </a:pPr>
            <a:r>
              <a:rPr lang="ar-JO" sz="3200" dirty="0">
                <a:ea typeface="ＭＳ Ｐゴシック" charset="0"/>
                <a:cs typeface="Arial" panose="020B0604020202020204" pitchFamily="34" charset="0"/>
              </a:rPr>
              <a:t>الوقوف أو الركوع أو الجلوس أو التصفيق باليدين أو رفع الذراعين</a:t>
            </a:r>
            <a:endParaRPr lang="en-US" sz="3200" dirty="0">
              <a:ea typeface="ＭＳ Ｐゴシック" charset="0"/>
              <a:cs typeface="Arial" panose="020B0604020202020204" pitchFamily="34" charset="0"/>
            </a:endParaRPr>
          </a:p>
        </p:txBody>
      </p:sp>
      <p:sp>
        <p:nvSpPr>
          <p:cNvPr id="187396" name="Rectangle 4"/>
          <p:cNvSpPr>
            <a:spLocks noGrp="1" noChangeArrowheads="1"/>
          </p:cNvSpPr>
          <p:nvPr>
            <p:ph type="body" sz="half" idx="2"/>
          </p:nvPr>
        </p:nvSpPr>
        <p:spPr/>
        <p:txBody>
          <a:bodyPr/>
          <a:lstStyle/>
          <a:p>
            <a:pPr algn="ctr" eaLnBrk="1" hangingPunct="1">
              <a:buFontTx/>
              <a:buNone/>
            </a:pPr>
            <a:r>
              <a:rPr lang="ar-JO" sz="4000" u="sng" dirty="0">
                <a:solidFill>
                  <a:srgbClr val="0066FF"/>
                </a:solidFill>
                <a:ea typeface="ＭＳ Ｐゴシック" charset="0"/>
                <a:cs typeface="Arial" panose="020B0604020202020204" pitchFamily="34" charset="0"/>
              </a:rPr>
              <a:t>الحق</a:t>
            </a:r>
            <a:r>
              <a:rPr lang="en-US" sz="4000" dirty="0">
                <a:ea typeface="ＭＳ Ｐゴシック" charset="0"/>
                <a:cs typeface="Arial" panose="020B0604020202020204" pitchFamily="34" charset="0"/>
              </a:rPr>
              <a:t> </a:t>
            </a:r>
            <a:endParaRPr lang="en-US" sz="3200" dirty="0">
              <a:ea typeface="ＭＳ Ｐゴシック" charset="0"/>
              <a:cs typeface="Arial" panose="020B0604020202020204" pitchFamily="34" charset="0"/>
            </a:endParaRPr>
          </a:p>
          <a:p>
            <a:pPr algn="ctr" eaLnBrk="1" hangingPunct="1">
              <a:buFontTx/>
              <a:buNone/>
            </a:pPr>
            <a:r>
              <a:rPr lang="ar-JO" sz="3200" dirty="0">
                <a:ea typeface="ＭＳ Ｐゴシック" charset="0"/>
                <a:cs typeface="Arial" panose="020B0604020202020204" pitchFamily="34" charset="0"/>
              </a:rPr>
              <a:t>دائماً وفي كل مكان على الرجال أن يصلوا في </a:t>
            </a:r>
            <a:r>
              <a:rPr lang="ar-JO" sz="3200" dirty="0">
                <a:solidFill>
                  <a:srgbClr val="0066FF"/>
                </a:solidFill>
                <a:ea typeface="ＭＳ Ｐゴシック" charset="0"/>
                <a:cs typeface="Arial" panose="020B0604020202020204" pitchFamily="34" charset="0"/>
              </a:rPr>
              <a:t>قداسة </a:t>
            </a:r>
            <a:r>
              <a:rPr lang="ar-JO" sz="3200" dirty="0">
                <a:ea typeface="ＭＳ Ｐゴシック" charset="0"/>
                <a:cs typeface="Arial" panose="020B0604020202020204" pitchFamily="34" charset="0"/>
              </a:rPr>
              <a:t>و</a:t>
            </a:r>
            <a:r>
              <a:rPr lang="ar-JO" sz="3200" dirty="0">
                <a:solidFill>
                  <a:srgbClr val="0066FF"/>
                </a:solidFill>
                <a:ea typeface="ＭＳ Ｐゴシック" charset="0"/>
                <a:cs typeface="Arial" panose="020B0604020202020204" pitchFamily="34" charset="0"/>
              </a:rPr>
              <a:t>محبة</a:t>
            </a:r>
            <a:endParaRPr lang="en-US" sz="3600" dirty="0">
              <a:ea typeface="ＭＳ Ｐゴシック" charset="0"/>
              <a:cs typeface="Arial" panose="020B0604020202020204" pitchFamily="34" charset="0"/>
            </a:endParaRPr>
          </a:p>
        </p:txBody>
      </p:sp>
      <p:sp>
        <p:nvSpPr>
          <p:cNvPr id="2" name="Rectangle 1">
            <a:extLst>
              <a:ext uri="{FF2B5EF4-FFF2-40B4-BE49-F238E27FC236}">
                <a16:creationId xmlns:a16="http://schemas.microsoft.com/office/drawing/2014/main" id="{D960FA90-1A6B-84B6-8873-AD088FF0A3E3}"/>
              </a:ext>
            </a:extLst>
          </p:cNvPr>
          <p:cNvSpPr/>
          <p:nvPr/>
        </p:nvSpPr>
        <p:spPr bwMode="auto">
          <a:xfrm>
            <a:off x="381000" y="0"/>
            <a:ext cx="2724150" cy="476672"/>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0" lang="ar-JO" sz="4400" u="none" strike="noStrike" cap="none" normalizeH="0" baseline="0" dirty="0">
                <a:ln>
                  <a:noFill/>
                </a:ln>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التطبيق الأول</a:t>
            </a:r>
            <a:endParaRPr kumimoji="0" lang="en-US" sz="4400" u="none" strike="noStrike" cap="none" normalizeH="0" baseline="0" dirty="0">
              <a:ln>
                <a:noFill/>
              </a:ln>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87395"/>
                                        </p:tgtEl>
                                        <p:attrNameLst>
                                          <p:attrName>style.visibility</p:attrName>
                                        </p:attrNameLst>
                                      </p:cBhvr>
                                      <p:to>
                                        <p:strVal val="visible"/>
                                      </p:to>
                                    </p:set>
                                    <p:animEffect transition="in" filter="randombar(horizontal)">
                                      <p:cBhvr>
                                        <p:cTn id="7" dur="500"/>
                                        <p:tgtEl>
                                          <p:spTgt spid="187395"/>
                                        </p:tgtEl>
                                      </p:cBhvr>
                                    </p:animEffect>
                                  </p:childTnLst>
                                  <p:subTnLst>
                                    <p:animClr clrSpc="rgb" dir="cw">
                                      <p:cBhvr override="childStyle">
                                        <p:cTn dur="1" fill="hold" display="0" masterRel="nextClick" afterEffect="1"/>
                                        <p:tgtEl>
                                          <p:spTgt spid="187395"/>
                                        </p:tgtEl>
                                        <p:attrNameLst>
                                          <p:attrName>ppt_c</p:attrName>
                                        </p:attrNameLst>
                                      </p:cBhvr>
                                      <p:to>
                                        <a:srgbClr val="33CC33"/>
                                      </p:to>
                                    </p:animClr>
                                  </p:sub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87396"/>
                                        </p:tgtEl>
                                        <p:attrNameLst>
                                          <p:attrName>style.visibility</p:attrName>
                                        </p:attrNameLst>
                                      </p:cBhvr>
                                      <p:to>
                                        <p:strVal val="visible"/>
                                      </p:to>
                                    </p:set>
                                    <p:animEffect transition="in" filter="randombar(horizontal)">
                                      <p:cBhvr>
                                        <p:cTn id="12" dur="500"/>
                                        <p:tgtEl>
                                          <p:spTgt spid="187396"/>
                                        </p:tgtEl>
                                      </p:cBhvr>
                                    </p:animEffect>
                                  </p:childTnLst>
                                  <p:subTnLst>
                                    <p:animClr clrSpc="rgb" dir="cw">
                                      <p:cBhvr override="childStyle">
                                        <p:cTn dur="1" fill="hold" display="0" masterRel="nextClick" afterEffect="1"/>
                                        <p:tgtEl>
                                          <p:spTgt spid="187396"/>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5" grpId="0" autoUpdateAnimBg="0"/>
      <p:bldP spid="187396" grpId="0"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pic>
        <p:nvPicPr>
          <p:cNvPr id="270337" name="Picture 2" descr="so01862_"/>
          <p:cNvPicPr>
            <a:picLocks noGrp="1" noChangeAspect="1" noChangeArrowheads="1"/>
          </p:cNvPicPr>
          <p:nvPr>
            <p:ph type="clipArt" sz="half" idx="2"/>
          </p:nvPr>
        </p:nvPicPr>
        <p:blipFill>
          <a:blip r:embed="rId2">
            <a:extLst>
              <a:ext uri="{28A0092B-C50C-407E-A947-70E740481C1C}">
                <a14:useLocalDpi xmlns:a14="http://schemas.microsoft.com/office/drawing/2010/main"/>
              </a:ext>
            </a:extLst>
          </a:blip>
          <a:srcRect/>
          <a:stretch>
            <a:fillRect/>
          </a:stretch>
        </p:blipFill>
        <p:spPr>
          <a:xfrm>
            <a:off x="228600" y="228600"/>
            <a:ext cx="8763000" cy="6629400"/>
          </a:xfrm>
        </p:spPr>
      </p:pic>
      <p:sp>
        <p:nvSpPr>
          <p:cNvPr id="270338" name="Rectangle 4"/>
          <p:cNvSpPr>
            <a:spLocks noGrp="1" noChangeArrowheads="1"/>
          </p:cNvSpPr>
          <p:nvPr>
            <p:ph type="body" sz="half" idx="1"/>
          </p:nvPr>
        </p:nvSpPr>
        <p:spPr>
          <a:xfrm>
            <a:off x="2438400" y="3200400"/>
            <a:ext cx="3810000" cy="2971800"/>
          </a:xfrm>
        </p:spPr>
        <p:txBody>
          <a:bodyPr/>
          <a:lstStyle/>
          <a:p>
            <a:pPr algn="ctr" eaLnBrk="1" hangingPunct="1">
              <a:buFontTx/>
              <a:buNone/>
            </a:pPr>
            <a:r>
              <a:rPr lang="ar-JO" sz="4400" dirty="0">
                <a:ea typeface="ＭＳ Ｐゴシック" charset="0"/>
                <a:cs typeface="Arial" panose="020B0604020202020204" pitchFamily="34" charset="0"/>
              </a:rPr>
              <a:t>الملابس</a:t>
            </a:r>
            <a:endParaRPr lang="en-US" sz="4400" dirty="0">
              <a:ea typeface="ＭＳ Ｐゴシック" charset="0"/>
              <a:cs typeface="Arial" panose="020B0604020202020204" pitchFamily="34" charset="0"/>
            </a:endParaRPr>
          </a:p>
          <a:p>
            <a:pPr algn="ctr" eaLnBrk="1" hangingPunct="1">
              <a:buFontTx/>
              <a:buNone/>
            </a:pPr>
            <a:r>
              <a:rPr lang="ar-JO" sz="4400" dirty="0">
                <a:ea typeface="ＭＳ Ｐゴシック" charset="0"/>
                <a:cs typeface="Arial" panose="020B0604020202020204" pitchFamily="34" charset="0"/>
              </a:rPr>
              <a:t>تصفيف الشعر</a:t>
            </a:r>
            <a:endParaRPr lang="en-US" sz="4400" dirty="0">
              <a:ea typeface="ＭＳ Ｐゴシック" charset="0"/>
              <a:cs typeface="Arial" panose="020B0604020202020204" pitchFamily="34" charset="0"/>
            </a:endParaRPr>
          </a:p>
          <a:p>
            <a:pPr algn="ctr" eaLnBrk="1" hangingPunct="1">
              <a:buFontTx/>
              <a:buNone/>
            </a:pPr>
            <a:r>
              <a:rPr lang="ar-JO" sz="4400" dirty="0">
                <a:ea typeface="ＭＳ Ｐゴシック" charset="0"/>
                <a:cs typeface="Arial" panose="020B0604020202020204" pitchFamily="34" charset="0"/>
              </a:rPr>
              <a:t>المجوهرات</a:t>
            </a:r>
            <a:endParaRPr lang="en-US" sz="2800" dirty="0">
              <a:ea typeface="ＭＳ Ｐゴシック" charset="0"/>
              <a:cs typeface="Arial" panose="020B0604020202020204" pitchFamily="34" charset="0"/>
            </a:endParaRPr>
          </a:p>
        </p:txBody>
      </p:sp>
      <p:sp>
        <p:nvSpPr>
          <p:cNvPr id="270339" name="Rectangle 5"/>
          <p:cNvSpPr>
            <a:spLocks noGrp="1" noChangeArrowheads="1"/>
          </p:cNvSpPr>
          <p:nvPr>
            <p:ph type="title"/>
          </p:nvPr>
        </p:nvSpPr>
        <p:spPr>
          <a:xfrm>
            <a:off x="1219200" y="914400"/>
            <a:ext cx="6313488" cy="2514600"/>
          </a:xfrm>
        </p:spPr>
        <p:txBody>
          <a:bodyPr/>
          <a:lstStyle/>
          <a:p>
            <a:pPr eaLnBrk="1" hangingPunct="1"/>
            <a:r>
              <a:rPr lang="ar-JO" b="1" dirty="0">
                <a:latin typeface="Arial" panose="020B0604020202020204" pitchFamily="34" charset="0"/>
                <a:ea typeface="ＭＳ Ｐゴシック" charset="0"/>
                <a:cs typeface="Arial" panose="020B0604020202020204" pitchFamily="34" charset="0"/>
              </a:rPr>
              <a:t>زينة</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النساء</a:t>
            </a:r>
            <a:br>
              <a:rPr lang="ar-JO" b="1" dirty="0">
                <a:latin typeface="Arial" panose="020B0604020202020204" pitchFamily="34" charset="0"/>
                <a:ea typeface="ＭＳ Ｐゴシック" charset="0"/>
                <a:cs typeface="Arial" panose="020B0604020202020204" pitchFamily="34" charset="0"/>
              </a:rPr>
            </a:br>
            <a:r>
              <a:rPr lang="en-US" altLang="ja-JP" b="1" dirty="0">
                <a:latin typeface="Arial" panose="020B0604020202020204" pitchFamily="34" charset="0"/>
                <a:ea typeface="ＭＳ Ｐゴシック" charset="0"/>
                <a:cs typeface="Arial" panose="020B0604020202020204" pitchFamily="34" charset="0"/>
              </a:rPr>
              <a:t>(</a:t>
            </a:r>
            <a:r>
              <a:rPr lang="ar-JO" altLang="ja-JP" b="1" dirty="0">
                <a:latin typeface="Arial" panose="020B0604020202020204" pitchFamily="34" charset="0"/>
                <a:ea typeface="ＭＳ Ｐゴシック" charset="0"/>
                <a:cs typeface="Arial" panose="020B0604020202020204" pitchFamily="34" charset="0"/>
              </a:rPr>
              <a:t>2: 9-10</a:t>
            </a:r>
            <a:r>
              <a:rPr lang="en-US" altLang="ja-JP" b="1" dirty="0">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8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كورنثوس 10: 1-4</a:t>
            </a:r>
            <a:endParaRPr lang="en-US" dirty="0">
              <a:effectLst>
                <a:outerShdw blurRad="38100" dist="38100" dir="2700000" algn="tl">
                  <a:srgbClr val="212121"/>
                </a:outerShdw>
              </a:effectLst>
            </a:endParaRPr>
          </a:p>
        </p:txBody>
      </p:sp>
      <p:sp>
        <p:nvSpPr>
          <p:cNvPr id="1339396" name="Text Box 4"/>
          <p:cNvSpPr txBox="1">
            <a:spLocks noChangeArrowheads="1"/>
          </p:cNvSpPr>
          <p:nvPr/>
        </p:nvSpPr>
        <p:spPr bwMode="auto">
          <a:xfrm>
            <a:off x="107504" y="1196752"/>
            <a:ext cx="9023920" cy="51706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600" u="none" strike="noStrike" kern="1200" cap="none" spc="0" normalizeH="0" baseline="30000" noProof="0" dirty="0">
                <a:ln>
                  <a:noFill/>
                </a:ln>
                <a:solidFill>
                  <a:srgbClr val="FFFFFF"/>
                </a:solidFill>
                <a:effectLst>
                  <a:glow rad="190500">
                    <a:srgbClr val="212121"/>
                  </a:glow>
                </a:effectLst>
                <a:uLnTx/>
                <a:uFillTx/>
                <a:latin typeface="Arial" panose="020B0604020202020204" pitchFamily="34" charset="0"/>
                <a:cs typeface="Arial" panose="020B0604020202020204" pitchFamily="34" charset="0"/>
              </a:rPr>
              <a:t>فإني لست أريد ايها الإخوة أن تجهلوا أن آباؤنا </a:t>
            </a:r>
            <a:r>
              <a:rPr kumimoji="0" lang="ar-JO" sz="6600" u="none" strike="noStrike" kern="1200" cap="none" spc="0" normalizeH="0" baseline="30000" noProof="0" dirty="0">
                <a:ln>
                  <a:noFill/>
                </a:ln>
                <a:solidFill>
                  <a:srgbClr val="FFFF00"/>
                </a:solidFill>
                <a:effectLst>
                  <a:glow rad="190500">
                    <a:srgbClr val="212121"/>
                  </a:glow>
                </a:effectLst>
                <a:uLnTx/>
                <a:uFillTx/>
                <a:latin typeface="Arial" panose="020B0604020202020204" pitchFamily="34" charset="0"/>
                <a:cs typeface="Arial" panose="020B0604020202020204" pitchFamily="34" charset="0"/>
              </a:rPr>
              <a:t>جميعهم</a:t>
            </a:r>
            <a:r>
              <a:rPr kumimoji="0" lang="ar-JO" sz="6600" u="none" strike="noStrike" kern="1200" cap="none" spc="0" normalizeH="0" baseline="30000" noProof="0" dirty="0">
                <a:ln>
                  <a:noFill/>
                </a:ln>
                <a:solidFill>
                  <a:srgbClr val="FFFFFF"/>
                </a:solidFill>
                <a:effectLst>
                  <a:glow rad="190500">
                    <a:srgbClr val="212121"/>
                  </a:glow>
                </a:effectLst>
                <a:uLnTx/>
                <a:uFillTx/>
                <a:latin typeface="Arial" panose="020B0604020202020204" pitchFamily="34" charset="0"/>
                <a:cs typeface="Arial" panose="020B0604020202020204" pitchFamily="34" charset="0"/>
              </a:rPr>
              <a:t> كانوا تحت السحابة و</a:t>
            </a:r>
            <a:r>
              <a:rPr kumimoji="0" lang="ar-JO" sz="6600" u="none" strike="noStrike" kern="1200" cap="none" spc="0" normalizeH="0" baseline="30000" noProof="0" dirty="0">
                <a:ln>
                  <a:noFill/>
                </a:ln>
                <a:solidFill>
                  <a:srgbClr val="FFFF00"/>
                </a:solidFill>
                <a:effectLst>
                  <a:glow rad="190500">
                    <a:srgbClr val="212121"/>
                  </a:glow>
                </a:effectLst>
                <a:uLnTx/>
                <a:uFillTx/>
                <a:latin typeface="Arial" panose="020B0604020202020204" pitchFamily="34" charset="0"/>
                <a:cs typeface="Arial" panose="020B0604020202020204" pitchFamily="34" charset="0"/>
              </a:rPr>
              <a:t>جميعهم</a:t>
            </a:r>
            <a:r>
              <a:rPr kumimoji="0" lang="ar-JO" sz="6600" u="none" strike="noStrike" kern="1200" cap="none" spc="0" normalizeH="0" baseline="30000" noProof="0" dirty="0">
                <a:ln>
                  <a:noFill/>
                </a:ln>
                <a:solidFill>
                  <a:srgbClr val="FFFFFF"/>
                </a:solidFill>
                <a:effectLst>
                  <a:glow rad="190500">
                    <a:srgbClr val="212121"/>
                  </a:glow>
                </a:effectLst>
                <a:uLnTx/>
                <a:uFillTx/>
                <a:latin typeface="Arial" panose="020B0604020202020204" pitchFamily="34" charset="0"/>
                <a:cs typeface="Arial" panose="020B0604020202020204" pitchFamily="34" charset="0"/>
              </a:rPr>
              <a:t> اجتازوا في البحر و</a:t>
            </a:r>
            <a:r>
              <a:rPr kumimoji="0" lang="ar-JO" sz="6600" u="none" strike="noStrike" kern="1200" cap="none" spc="0" normalizeH="0" baseline="30000" noProof="0" dirty="0">
                <a:ln>
                  <a:noFill/>
                </a:ln>
                <a:solidFill>
                  <a:srgbClr val="FFFF00"/>
                </a:solidFill>
                <a:effectLst>
                  <a:glow rad="190500">
                    <a:srgbClr val="212121"/>
                  </a:glow>
                </a:effectLst>
                <a:uLnTx/>
                <a:uFillTx/>
                <a:latin typeface="Arial" panose="020B0604020202020204" pitchFamily="34" charset="0"/>
                <a:cs typeface="Arial" panose="020B0604020202020204" pitchFamily="34" charset="0"/>
              </a:rPr>
              <a:t>جميعهم</a:t>
            </a:r>
            <a:r>
              <a:rPr kumimoji="0" lang="ar-JO" sz="6600" u="none" strike="noStrike" kern="1200" cap="none" spc="0" normalizeH="0" baseline="30000" noProof="0" dirty="0">
                <a:ln>
                  <a:noFill/>
                </a:ln>
                <a:solidFill>
                  <a:srgbClr val="FFFFFF"/>
                </a:solidFill>
                <a:effectLst>
                  <a:glow rad="190500">
                    <a:srgbClr val="212121"/>
                  </a:glow>
                </a:effectLst>
                <a:uLnTx/>
                <a:uFillTx/>
                <a:latin typeface="Arial" panose="020B0604020202020204" pitchFamily="34" charset="0"/>
                <a:cs typeface="Arial" panose="020B0604020202020204" pitchFamily="34" charset="0"/>
              </a:rPr>
              <a:t> اعتمدوا لموسى في السحابة وفي البحر و</a:t>
            </a:r>
            <a:r>
              <a:rPr kumimoji="0" lang="ar-JO" sz="6600" u="none" strike="noStrike" kern="1200" cap="none" spc="0" normalizeH="0" baseline="30000" noProof="0" dirty="0">
                <a:ln>
                  <a:noFill/>
                </a:ln>
                <a:solidFill>
                  <a:srgbClr val="FFFF00"/>
                </a:solidFill>
                <a:effectLst>
                  <a:glow rad="190500">
                    <a:srgbClr val="212121"/>
                  </a:glow>
                </a:effectLst>
                <a:uLnTx/>
                <a:uFillTx/>
                <a:latin typeface="Arial" panose="020B0604020202020204" pitchFamily="34" charset="0"/>
                <a:cs typeface="Arial" panose="020B0604020202020204" pitchFamily="34" charset="0"/>
              </a:rPr>
              <a:t>جميعهم</a:t>
            </a:r>
            <a:r>
              <a:rPr kumimoji="0" lang="ar-JO" sz="6600" u="none" strike="noStrike" kern="1200" cap="none" spc="0" normalizeH="0" baseline="30000" noProof="0" dirty="0">
                <a:ln>
                  <a:noFill/>
                </a:ln>
                <a:solidFill>
                  <a:srgbClr val="FFFFFF"/>
                </a:solidFill>
                <a:effectLst>
                  <a:glow rad="190500">
                    <a:srgbClr val="212121"/>
                  </a:glow>
                </a:effectLst>
                <a:uLnTx/>
                <a:uFillTx/>
                <a:latin typeface="Arial" panose="020B0604020202020204" pitchFamily="34" charset="0"/>
                <a:cs typeface="Arial" panose="020B0604020202020204" pitchFamily="34" charset="0"/>
              </a:rPr>
              <a:t> أكلوا طعاماً واحداً روحياً و</a:t>
            </a:r>
            <a:r>
              <a:rPr kumimoji="0" lang="ar-JO" sz="6600" u="none" strike="noStrike" kern="1200" cap="none" spc="0" normalizeH="0" baseline="30000" noProof="0" dirty="0">
                <a:ln>
                  <a:noFill/>
                </a:ln>
                <a:solidFill>
                  <a:srgbClr val="FFFF00"/>
                </a:solidFill>
                <a:effectLst>
                  <a:glow rad="190500">
                    <a:srgbClr val="212121"/>
                  </a:glow>
                </a:effectLst>
                <a:uLnTx/>
                <a:uFillTx/>
                <a:latin typeface="Arial" panose="020B0604020202020204" pitchFamily="34" charset="0"/>
                <a:cs typeface="Arial" panose="020B0604020202020204" pitchFamily="34" charset="0"/>
              </a:rPr>
              <a:t>جميعهم</a:t>
            </a:r>
            <a:r>
              <a:rPr kumimoji="0" lang="ar-JO" sz="6600" u="none" strike="noStrike" kern="1200" cap="none" spc="0" normalizeH="0" baseline="30000" noProof="0" dirty="0">
                <a:ln>
                  <a:noFill/>
                </a:ln>
                <a:solidFill>
                  <a:srgbClr val="FFFFFF"/>
                </a:solidFill>
                <a:effectLst>
                  <a:glow rad="190500">
                    <a:srgbClr val="212121"/>
                  </a:glow>
                </a:effectLst>
                <a:uLnTx/>
                <a:uFillTx/>
                <a:latin typeface="Arial" panose="020B0604020202020204" pitchFamily="34" charset="0"/>
                <a:cs typeface="Arial" panose="020B0604020202020204" pitchFamily="34" charset="0"/>
              </a:rPr>
              <a:t> شربوا شراباً واحداً روحياً لأنهم كانوا يشربون من صخرة روحية تابعتهم والصخرة كانت المسيح</a:t>
            </a:r>
            <a:endParaRPr kumimoji="0" lang="en-US" sz="66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4948546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2"/>
          <p:cNvSpPr>
            <a:spLocks noGrp="1" noChangeArrowheads="1"/>
          </p:cNvSpPr>
          <p:nvPr>
            <p:ph type="title"/>
          </p:nvPr>
        </p:nvSpPr>
        <p:spPr>
          <a:xfrm>
            <a:off x="762000" y="609600"/>
            <a:ext cx="8305800" cy="838200"/>
          </a:xfrm>
        </p:spPr>
        <p:txBody>
          <a:bodyPr/>
          <a:lstStyle/>
          <a:p>
            <a:pPr algn="r" eaLnBrk="1" hangingPunct="1">
              <a:defRPr/>
            </a:pPr>
            <a:r>
              <a:rPr lang="ar-JO" sz="36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زينة النساء</a:t>
            </a:r>
            <a:br>
              <a:rPr lang="ar-JO" sz="36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br>
            <a:r>
              <a:rPr lang="ar-JO" sz="32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2: 9-10</a:t>
            </a:r>
            <a:r>
              <a:rPr lang="en-US" sz="3600" b="1" dirty="0">
                <a:latin typeface="Arial" panose="020B0604020202020204" pitchFamily="34" charset="0"/>
                <a:ea typeface="ＭＳ Ｐゴシック"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
        <p:nvSpPr>
          <p:cNvPr id="189443" name="Rectangle 3"/>
          <p:cNvSpPr>
            <a:spLocks noGrp="1" noChangeArrowheads="1"/>
          </p:cNvSpPr>
          <p:nvPr>
            <p:ph type="body" sz="half" idx="1"/>
          </p:nvPr>
        </p:nvSpPr>
        <p:spPr/>
        <p:txBody>
          <a:bodyPr/>
          <a:lstStyle/>
          <a:p>
            <a:pPr algn="ctr" eaLnBrk="1" hangingPunct="1">
              <a:buFontTx/>
              <a:buNone/>
            </a:pPr>
            <a:r>
              <a:rPr lang="ar-JO" sz="4000" u="sng" dirty="0">
                <a:solidFill>
                  <a:srgbClr val="FF9900"/>
                </a:solidFill>
                <a:ea typeface="ＭＳ Ｐゴシック" charset="0"/>
                <a:cs typeface="Arial" panose="020B0604020202020204" pitchFamily="34" charset="0"/>
              </a:rPr>
              <a:t>الثقافة</a:t>
            </a:r>
            <a:endParaRPr lang="en-US" sz="4000" u="sng" dirty="0">
              <a:solidFill>
                <a:srgbClr val="FF9900"/>
              </a:solidFill>
              <a:ea typeface="ＭＳ Ｐゴシック" charset="0"/>
              <a:cs typeface="Arial" panose="020B0604020202020204" pitchFamily="34" charset="0"/>
            </a:endParaRPr>
          </a:p>
          <a:p>
            <a:pPr algn="ctr" eaLnBrk="1" hangingPunct="1">
              <a:buFontTx/>
              <a:buNone/>
            </a:pPr>
            <a:r>
              <a:rPr lang="ar-JO" sz="3200" dirty="0">
                <a:ea typeface="ＭＳ Ｐゴシック" charset="0"/>
                <a:cs typeface="Arial" panose="020B0604020202020204" pitchFamily="34" charset="0"/>
              </a:rPr>
              <a:t>قد تختلف </a:t>
            </a:r>
            <a:r>
              <a:rPr lang="ar-JO" sz="3200" dirty="0">
                <a:solidFill>
                  <a:srgbClr val="FF0000"/>
                </a:solidFill>
                <a:ea typeface="ＭＳ Ｐゴシック" charset="0"/>
                <a:cs typeface="Arial" panose="020B0604020202020204" pitchFamily="34" charset="0"/>
              </a:rPr>
              <a:t>الملابس وتصفيف الشعر والمجوهرات </a:t>
            </a:r>
            <a:r>
              <a:rPr lang="ar-JO" sz="3200" dirty="0">
                <a:ea typeface="ＭＳ Ｐゴシック" charset="0"/>
                <a:cs typeface="Arial" panose="020B0604020202020204" pitchFamily="34" charset="0"/>
              </a:rPr>
              <a:t>بحسب الثقافة</a:t>
            </a:r>
            <a:endParaRPr lang="en-US" sz="3200" dirty="0">
              <a:ea typeface="ＭＳ Ｐゴシック" charset="0"/>
              <a:cs typeface="Arial" panose="020B0604020202020204" pitchFamily="34" charset="0"/>
            </a:endParaRPr>
          </a:p>
        </p:txBody>
      </p:sp>
      <p:sp>
        <p:nvSpPr>
          <p:cNvPr id="189444" name="Rectangle 4"/>
          <p:cNvSpPr>
            <a:spLocks noGrp="1" noChangeArrowheads="1"/>
          </p:cNvSpPr>
          <p:nvPr>
            <p:ph type="body" sz="half" idx="2"/>
          </p:nvPr>
        </p:nvSpPr>
        <p:spPr>
          <a:xfrm>
            <a:off x="4495800" y="1981200"/>
            <a:ext cx="4343400" cy="4114800"/>
          </a:xfrm>
        </p:spPr>
        <p:txBody>
          <a:bodyPr/>
          <a:lstStyle/>
          <a:p>
            <a:pPr algn="ctr" eaLnBrk="1" hangingPunct="1">
              <a:lnSpc>
                <a:spcPct val="90000"/>
              </a:lnSpc>
              <a:buFontTx/>
              <a:buNone/>
            </a:pPr>
            <a:r>
              <a:rPr lang="ar-JO" sz="3600" u="sng" dirty="0">
                <a:solidFill>
                  <a:srgbClr val="0066FF"/>
                </a:solidFill>
                <a:ea typeface="ＭＳ Ｐゴシック" charset="0"/>
                <a:cs typeface="Arial" panose="020B0604020202020204" pitchFamily="34" charset="0"/>
              </a:rPr>
              <a:t>الحق</a:t>
            </a:r>
            <a:endParaRPr lang="en-US" sz="3600" u="sng" dirty="0">
              <a:solidFill>
                <a:srgbClr val="0066FF"/>
              </a:solidFill>
              <a:ea typeface="ＭＳ Ｐゴシック" charset="0"/>
              <a:cs typeface="Arial" panose="020B0604020202020204" pitchFamily="34" charset="0"/>
            </a:endParaRPr>
          </a:p>
          <a:p>
            <a:pPr algn="ctr" eaLnBrk="1" hangingPunct="1">
              <a:lnSpc>
                <a:spcPct val="90000"/>
              </a:lnSpc>
              <a:buFontTx/>
              <a:buNone/>
            </a:pPr>
            <a:r>
              <a:rPr lang="ar-JO" sz="3200" dirty="0">
                <a:ea typeface="ＭＳ Ｐゴシック" charset="0"/>
                <a:cs typeface="Arial" panose="020B0604020202020204" pitchFamily="34" charset="0"/>
              </a:rPr>
              <a:t>دائماً وفي كل مكان على النساء أن يزينوا أنفسهن </a:t>
            </a:r>
            <a:r>
              <a:rPr lang="ar-JO" sz="3200" dirty="0">
                <a:solidFill>
                  <a:srgbClr val="3E2DF9"/>
                </a:solidFill>
                <a:ea typeface="ＭＳ Ｐゴシック" charset="0"/>
                <a:cs typeface="Arial" panose="020B0604020202020204" pitchFamily="34" charset="0"/>
              </a:rPr>
              <a:t>بالحشمة، الورع، التعقل والأعمال الصالحة </a:t>
            </a:r>
            <a:endParaRPr lang="en-US" sz="3200" dirty="0">
              <a:solidFill>
                <a:srgbClr val="9F93F9"/>
              </a:solidFill>
              <a:ea typeface="ＭＳ Ｐゴシック" charset="0"/>
              <a:cs typeface="Arial" panose="020B0604020202020204" pitchFamily="34" charset="0"/>
            </a:endParaRPr>
          </a:p>
        </p:txBody>
      </p:sp>
      <p:sp>
        <p:nvSpPr>
          <p:cNvPr id="2" name="Rectangle 1">
            <a:extLst>
              <a:ext uri="{FF2B5EF4-FFF2-40B4-BE49-F238E27FC236}">
                <a16:creationId xmlns:a16="http://schemas.microsoft.com/office/drawing/2014/main" id="{6D7C8319-E6E7-AD04-D0AC-00AB0D723DD2}"/>
              </a:ext>
            </a:extLst>
          </p:cNvPr>
          <p:cNvSpPr/>
          <p:nvPr/>
        </p:nvSpPr>
        <p:spPr bwMode="auto">
          <a:xfrm>
            <a:off x="381000" y="0"/>
            <a:ext cx="2724150" cy="476672"/>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0" lang="ar-JO" sz="4400" u="none" strike="noStrike" cap="none" normalizeH="0" baseline="0" dirty="0">
                <a:ln>
                  <a:noFill/>
                </a:ln>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التطبيق الثاني</a:t>
            </a:r>
            <a:endParaRPr kumimoji="0" lang="en-US" sz="4400" u="none" strike="noStrike" cap="none" normalizeH="0" baseline="0" dirty="0">
              <a:ln>
                <a:noFill/>
              </a:ln>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89443"/>
                                        </p:tgtEl>
                                        <p:attrNameLst>
                                          <p:attrName>style.visibility</p:attrName>
                                        </p:attrNameLst>
                                      </p:cBhvr>
                                      <p:to>
                                        <p:strVal val="visible"/>
                                      </p:to>
                                    </p:set>
                                    <p:animEffect transition="in" filter="randombar(horizontal)">
                                      <p:cBhvr>
                                        <p:cTn id="7" dur="500"/>
                                        <p:tgtEl>
                                          <p:spTgt spid="189443"/>
                                        </p:tgtEl>
                                      </p:cBhvr>
                                    </p:animEffect>
                                  </p:childTnLst>
                                  <p:subTnLst>
                                    <p:animClr clrSpc="rgb" dir="cw">
                                      <p:cBhvr override="childStyle">
                                        <p:cTn dur="1" fill="hold" display="0" masterRel="nextClick" afterEffect="1"/>
                                        <p:tgtEl>
                                          <p:spTgt spid="189443"/>
                                        </p:tgtEl>
                                        <p:attrNameLst>
                                          <p:attrName>ppt_c</p:attrName>
                                        </p:attrNameLst>
                                      </p:cBhvr>
                                      <p:to>
                                        <a:srgbClr val="33CC33"/>
                                      </p:to>
                                    </p:animClr>
                                  </p:sub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89444"/>
                                        </p:tgtEl>
                                        <p:attrNameLst>
                                          <p:attrName>style.visibility</p:attrName>
                                        </p:attrNameLst>
                                      </p:cBhvr>
                                      <p:to>
                                        <p:strVal val="visible"/>
                                      </p:to>
                                    </p:set>
                                    <p:animEffect transition="in" filter="randombar(horizontal)">
                                      <p:cBhvr>
                                        <p:cTn id="12" dur="500"/>
                                        <p:tgtEl>
                                          <p:spTgt spid="189444"/>
                                        </p:tgtEl>
                                      </p:cBhvr>
                                    </p:animEffect>
                                  </p:childTnLst>
                                  <p:subTnLst>
                                    <p:animClr clrSpc="rgb" dir="cw">
                                      <p:cBhvr override="childStyle">
                                        <p:cTn dur="1" fill="hold" display="0" masterRel="nextClick" afterEffect="1"/>
                                        <p:tgtEl>
                                          <p:spTgt spid="189444"/>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443" grpId="0" autoUpdateAnimBg="0"/>
      <p:bldP spid="189444" grpId="0"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a:xfrm>
            <a:off x="1295400" y="457200"/>
            <a:ext cx="7772400" cy="1143000"/>
          </a:xfrm>
        </p:spPr>
        <p:txBody>
          <a:bodyPr/>
          <a:lstStyle/>
          <a:p>
            <a:pPr algn="r" eaLnBrk="1" hangingPunct="1">
              <a:defRPr/>
            </a:pPr>
            <a:r>
              <a:rPr lang="ar-JO" b="1" dirty="0">
                <a:latin typeface="Arial" panose="020B0604020202020204" pitchFamily="34" charset="0"/>
                <a:ea typeface="ＭＳ Ｐゴシック" charset="0"/>
                <a:cs typeface="Arial" panose="020B0604020202020204" pitchFamily="34" charset="0"/>
              </a:rPr>
              <a:t>الخضوع 2: 11-12</a:t>
            </a:r>
            <a:endParaRPr lang="en-US" sz="60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279557" name="Rectangle 5"/>
          <p:cNvSpPr>
            <a:spLocks noGrp="1" noChangeArrowheads="1"/>
          </p:cNvSpPr>
          <p:nvPr>
            <p:ph type="body" sz="half" idx="2"/>
          </p:nvPr>
        </p:nvSpPr>
        <p:spPr>
          <a:xfrm>
            <a:off x="5024438" y="1974850"/>
            <a:ext cx="4114800" cy="4876800"/>
          </a:xfrm>
        </p:spPr>
        <p:txBody>
          <a:bodyPr/>
          <a:lstStyle/>
          <a:p>
            <a:pPr algn="ctr" eaLnBrk="1" hangingPunct="1">
              <a:buFontTx/>
              <a:buNone/>
              <a:defRPr/>
            </a:pPr>
            <a:r>
              <a:rPr lang="ar-JO" sz="4000" dirty="0">
                <a:effectLst>
                  <a:outerShdw blurRad="38100" dist="38100" dir="2700000" algn="tl">
                    <a:srgbClr val="DDDDDD"/>
                  </a:outerShdw>
                </a:effectLst>
                <a:ea typeface="ＭＳ Ｐゴシック" charset="0"/>
                <a:cs typeface="Arial" panose="020B0604020202020204" pitchFamily="34" charset="0"/>
              </a:rPr>
              <a:t>علاقة النساء            مع الرجال</a:t>
            </a:r>
            <a:endParaRPr lang="en-US" sz="4000" dirty="0">
              <a:effectLst>
                <a:outerShdw blurRad="38100" dist="38100" dir="2700000" algn="tl">
                  <a:srgbClr val="DDDDDD"/>
                </a:outerShdw>
              </a:effectLst>
              <a:ea typeface="ＭＳ Ｐゴシック" charset="0"/>
              <a:cs typeface="Arial" panose="020B0604020202020204" pitchFamily="34" charset="0"/>
            </a:endParaRPr>
          </a:p>
        </p:txBody>
      </p:sp>
      <p:pic>
        <p:nvPicPr>
          <p:cNvPr id="272387" name="Picture 6" descr="j0173976"/>
          <p:cNvPicPr>
            <a:picLocks noGrp="1" noChangeAspect="1" noChangeArrowheads="1" noCrop="1"/>
          </p:cNvPicPr>
          <p:nvPr>
            <p:ph type="clipArt" sz="half" idx="1"/>
          </p:nvPr>
        </p:nvPicPr>
        <p:blipFill>
          <a:blip r:embed="rId2">
            <a:extLst>
              <a:ext uri="{28A0092B-C50C-407E-A947-70E740481C1C}">
                <a14:useLocalDpi xmlns:a14="http://schemas.microsoft.com/office/drawing/2010/main"/>
              </a:ext>
            </a:extLst>
          </a:blip>
          <a:srcRect/>
          <a:stretch>
            <a:fillRect/>
          </a:stretch>
        </p:blipFill>
        <p:spPr>
          <a:xfrm>
            <a:off x="2052638" y="1974850"/>
            <a:ext cx="3001962" cy="4419600"/>
          </a:xfr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79557">
                                            <p:txEl>
                                              <p:pRg st="0" end="0"/>
                                            </p:txEl>
                                          </p:spTgt>
                                        </p:tgtEl>
                                        <p:attrNameLst>
                                          <p:attrName>style.visibility</p:attrName>
                                        </p:attrNameLst>
                                      </p:cBhvr>
                                      <p:to>
                                        <p:strVal val="visible"/>
                                      </p:to>
                                    </p:set>
                                    <p:anim calcmode="lin" valueType="num">
                                      <p:cBhvr additive="base">
                                        <p:cTn id="7" dur="500" fill="hold"/>
                                        <p:tgtEl>
                                          <p:spTgt spid="27955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79557">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79557">
                                            <p:txEl>
                                              <p:pRg st="0" end="0"/>
                                            </p:txEl>
                                          </p:spTgt>
                                        </p:tgtEl>
                                        <p:attrNameLst>
                                          <p:attrName>ppt_c</p:attrName>
                                        </p:attrNameLst>
                                      </p:cBhvr>
                                      <p:to>
                                        <a:srgbClr val="FFCC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9557" grpId="0" build="p" autoUpdateAnimBg="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6"/>
          <p:cNvSpPr>
            <a:spLocks noChangeArrowheads="1"/>
          </p:cNvSpPr>
          <p:nvPr/>
        </p:nvSpPr>
        <p:spPr bwMode="auto">
          <a:xfrm>
            <a:off x="-76200" y="0"/>
            <a:ext cx="9372600" cy="6858000"/>
          </a:xfrm>
          <a:prstGeom prst="rect">
            <a:avLst/>
          </a:prstGeom>
          <a:solidFill>
            <a:srgbClr val="00273B">
              <a:alpha val="1098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15714" name="Picture 5"/>
          <p:cNvPicPr>
            <a:picLocks noChangeAspect="1" noChangeArrowheads="1"/>
          </p:cNvPicPr>
          <p:nvPr/>
        </p:nvPicPr>
        <p:blipFill rotWithShape="1">
          <a:blip r:embed="rId3" cstate="screen">
            <a:lum bright="-12000"/>
            <a:extLst>
              <a:ext uri="{28A0092B-C50C-407E-A947-70E740481C1C}">
                <a14:useLocalDpi xmlns:a14="http://schemas.microsoft.com/office/drawing/2010/main"/>
              </a:ext>
            </a:extLst>
          </a:blip>
          <a:srcRect l="827" b="22078"/>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p:nvPr>
        </p:nvSpPr>
        <p:spPr>
          <a:xfrm>
            <a:off x="1258888" y="765175"/>
            <a:ext cx="6781800" cy="2117725"/>
          </a:xfrm>
          <a:effectLst>
            <a:outerShdw blurRad="63500" dist="71842" dir="2700000" algn="ctr" rotWithShape="0">
              <a:schemeClr val="bg2">
                <a:alpha val="74998"/>
              </a:schemeClr>
            </a:outerShdw>
          </a:effectLst>
        </p:spPr>
        <p:txBody>
          <a:bodyPr/>
          <a:lstStyle/>
          <a:p>
            <a:pPr eaLnBrk="1" hangingPunct="1">
              <a:defRPr/>
            </a:pPr>
            <a:r>
              <a:rPr lang="ar-JO" sz="6600" dirty="0">
                <a:effectLst/>
                <a:ea typeface="+mj-ea"/>
                <a:cs typeface="Arial" panose="020B0604020202020204" pitchFamily="34" charset="0"/>
              </a:rPr>
              <a:t>ماذا تعمل المرأة؟</a:t>
            </a:r>
            <a:endParaRPr lang="en-US" sz="6600" dirty="0">
              <a:effectLst/>
              <a:ea typeface="+mj-ea"/>
              <a:cs typeface="Arial" panose="020B0604020202020204" pitchFamily="34" charset="0"/>
            </a:endParaRPr>
          </a:p>
        </p:txBody>
      </p:sp>
      <p:sp>
        <p:nvSpPr>
          <p:cNvPr id="2051" name="Rectangle 3"/>
          <p:cNvSpPr>
            <a:spLocks noGrp="1" noChangeArrowheads="1"/>
          </p:cNvSpPr>
          <p:nvPr>
            <p:ph type="subTitle" idx="1"/>
          </p:nvPr>
        </p:nvSpPr>
        <p:spPr>
          <a:xfrm>
            <a:off x="1563688" y="3117850"/>
            <a:ext cx="6172200" cy="1752600"/>
          </a:xfrm>
          <a:effectLst>
            <a:outerShdw blurRad="63500" dist="71842" dir="2700000" algn="ctr" rotWithShape="0">
              <a:schemeClr val="bg2">
                <a:alpha val="74998"/>
              </a:schemeClr>
            </a:outerShdw>
          </a:effectLst>
        </p:spPr>
        <p:txBody>
          <a:bodyPr/>
          <a:lstStyle/>
          <a:p>
            <a:pPr eaLnBrk="1" hangingPunct="1">
              <a:defRPr/>
            </a:pPr>
            <a:r>
              <a:rPr lang="ar-JO" dirty="0">
                <a:effectLst/>
                <a:ea typeface="+mn-ea"/>
                <a:cs typeface="Arial" panose="020B0604020202020204" pitchFamily="34" charset="0"/>
              </a:rPr>
              <a:t>دور النساء في                          المجتمعات الوثنية والدينية                  قديماً وحديثاً</a:t>
            </a:r>
            <a:endParaRPr lang="en-US" dirty="0">
              <a:effectLst/>
              <a:ea typeface="+mn-ea"/>
              <a:cs typeface="Arial" panose="020B0604020202020204" pitchFamily="34" charset="0"/>
            </a:endParaRPr>
          </a:p>
        </p:txBody>
      </p:sp>
      <p:sp>
        <p:nvSpPr>
          <p:cNvPr id="2" name="Rectangle 1">
            <a:extLst>
              <a:ext uri="{FF2B5EF4-FFF2-40B4-BE49-F238E27FC236}">
                <a16:creationId xmlns:a16="http://schemas.microsoft.com/office/drawing/2014/main" id="{A1112823-2EB4-9F1C-673A-AA865985425D}"/>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r>
              <a:rPr kumimoji="0" lang="en-US"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BibleStudyDownloads.org</a:t>
            </a: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Title 3"/>
          <p:cNvSpPr>
            <a:spLocks noGrp="1"/>
          </p:cNvSpPr>
          <p:nvPr>
            <p:ph type="ctrTitle"/>
          </p:nvPr>
        </p:nvSpPr>
        <p:spPr>
          <a:xfrm>
            <a:off x="468313" y="836613"/>
            <a:ext cx="8134350" cy="4824412"/>
          </a:xfrm>
        </p:spPr>
        <p:txBody>
          <a:bodyPr/>
          <a:lstStyle/>
          <a:p>
            <a:pPr eaLnBrk="1" hangingPunct="1"/>
            <a:r>
              <a:rPr lang="ar-JO" b="1" dirty="0">
                <a:solidFill>
                  <a:schemeClr val="bg1"/>
                </a:solidFill>
                <a:latin typeface="Arial" panose="020B0604020202020204" pitchFamily="34" charset="0"/>
                <a:cs typeface="Arial" panose="020B0604020202020204" pitchFamily="34" charset="0"/>
              </a:rPr>
              <a:t>11 لتتعلم المرأة بسكوت في كل خضوع   12 ولكن لست آذن للمرأة أن تعلم ولا تتسلط على الرجل بل تكون في سكوت</a:t>
            </a:r>
            <a:r>
              <a:rPr lang="ar-SA" b="1" dirty="0">
                <a:solidFill>
                  <a:schemeClr val="bg1"/>
                </a:solidFill>
                <a:latin typeface="Arial" panose="020B0604020202020204" pitchFamily="34" charset="0"/>
                <a:cs typeface="Arial" panose="020B0604020202020204" pitchFamily="34" charset="0"/>
              </a:rPr>
              <a:t> </a:t>
            </a:r>
            <a:br>
              <a:rPr lang="en-US" altLang="ja-JP" b="1" dirty="0">
                <a:solidFill>
                  <a:schemeClr val="bg1"/>
                </a:solidFill>
                <a:latin typeface="Arial" panose="020B0604020202020204" pitchFamily="34" charset="0"/>
                <a:cs typeface="Arial" panose="020B0604020202020204" pitchFamily="34" charset="0"/>
              </a:rPr>
            </a:br>
            <a:r>
              <a:rPr lang="ar-JO" altLang="ja-JP" b="1" dirty="0">
                <a:solidFill>
                  <a:schemeClr val="bg1"/>
                </a:solidFill>
                <a:latin typeface="Arial" panose="020B0604020202020204" pitchFamily="34" charset="0"/>
                <a:cs typeface="Arial" panose="020B0604020202020204" pitchFamily="34" charset="0"/>
              </a:rPr>
              <a:t>1 تيموثاوس 2: 11-12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48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4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482" name="Title 3"/>
          <p:cNvSpPr>
            <a:spLocks noGrp="1"/>
          </p:cNvSpPr>
          <p:nvPr>
            <p:ph type="ctrTitle"/>
          </p:nvPr>
        </p:nvSpPr>
        <p:spPr>
          <a:xfrm>
            <a:off x="0" y="0"/>
            <a:ext cx="8675688" cy="504825"/>
          </a:xfrm>
          <a:solidFill>
            <a:srgbClr val="000000"/>
          </a:solidFill>
        </p:spPr>
        <p:txBody>
          <a:bodyPr/>
          <a:lstStyle/>
          <a:p>
            <a:pPr eaLnBrk="1" hangingPunct="1"/>
            <a:r>
              <a:rPr lang="ar-JO" sz="3600" b="1" dirty="0">
                <a:solidFill>
                  <a:schemeClr val="bg1"/>
                </a:solidFill>
                <a:latin typeface="Arial" panose="020B0604020202020204" pitchFamily="34" charset="0"/>
                <a:cs typeface="Arial" panose="020B0604020202020204" pitchFamily="34" charset="0"/>
              </a:rPr>
              <a:t>من يريد أن يعالج هذا؟</a:t>
            </a:r>
            <a:endParaRPr lang="en-US" sz="3600" b="1" dirty="0">
              <a:solidFill>
                <a:schemeClr val="bg1"/>
              </a:solidFill>
              <a:latin typeface="Arial" panose="020B0604020202020204" pitchFamily="34" charset="0"/>
              <a:cs typeface="Arial" panose="020B0604020202020204" pitchFamily="34" charset="0"/>
            </a:endParaRPr>
          </a:p>
        </p:txBody>
      </p:sp>
      <p:sp>
        <p:nvSpPr>
          <p:cNvPr id="276483" name="Title 3"/>
          <p:cNvSpPr txBox="1">
            <a:spLocks/>
          </p:cNvSpPr>
          <p:nvPr/>
        </p:nvSpPr>
        <p:spPr bwMode="auto">
          <a:xfrm>
            <a:off x="-28575" y="5084763"/>
            <a:ext cx="8848725" cy="1747837"/>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4400" b="1">
                <a:solidFill>
                  <a:schemeClr val="bg2"/>
                </a:solidFill>
                <a:latin typeface="Engravers MT" charset="0"/>
                <a:ea typeface="ＭＳ Ｐゴシック" charset="0"/>
                <a:cs typeface="ＭＳ Ｐゴシック" charset="0"/>
              </a:defRPr>
            </a:lvl1pPr>
            <a:lvl2pPr marL="742950" indent="-285750" eaLnBrk="0" hangingPunct="0">
              <a:defRPr sz="4400" b="1">
                <a:solidFill>
                  <a:schemeClr val="bg2"/>
                </a:solidFill>
                <a:latin typeface="Engravers MT" charset="0"/>
                <a:ea typeface="ＭＳ Ｐゴシック" charset="0"/>
              </a:defRPr>
            </a:lvl2pPr>
            <a:lvl3pPr marL="1143000" indent="-228600" eaLnBrk="0" hangingPunct="0">
              <a:defRPr sz="4400" b="1">
                <a:solidFill>
                  <a:schemeClr val="bg2"/>
                </a:solidFill>
                <a:latin typeface="Engravers MT" charset="0"/>
                <a:ea typeface="ＭＳ Ｐゴシック" charset="0"/>
              </a:defRPr>
            </a:lvl3pPr>
            <a:lvl4pPr marL="1600200" indent="-228600" eaLnBrk="0" hangingPunct="0">
              <a:defRPr sz="4400" b="1">
                <a:solidFill>
                  <a:schemeClr val="bg2"/>
                </a:solidFill>
                <a:latin typeface="Engravers MT" charset="0"/>
                <a:ea typeface="ＭＳ Ｐゴシック" charset="0"/>
              </a:defRPr>
            </a:lvl4pPr>
            <a:lvl5pPr marL="2057400" indent="-228600" eaLnBrk="0" hangingPunct="0">
              <a:defRPr sz="4400" b="1">
                <a:solidFill>
                  <a:schemeClr val="bg2"/>
                </a:solidFill>
                <a:latin typeface="Engravers MT" charset="0"/>
                <a:ea typeface="ＭＳ Ｐゴシック" charset="0"/>
              </a:defRPr>
            </a:lvl5pPr>
            <a:lvl6pPr marL="2514600" indent="-228600" eaLnBrk="0" fontAlgn="base" hangingPunct="0">
              <a:spcBef>
                <a:spcPct val="0"/>
              </a:spcBef>
              <a:spcAft>
                <a:spcPct val="0"/>
              </a:spcAft>
              <a:defRPr sz="4400" b="1">
                <a:solidFill>
                  <a:schemeClr val="bg2"/>
                </a:solidFill>
                <a:latin typeface="Engravers MT" charset="0"/>
                <a:ea typeface="ＭＳ Ｐゴシック" charset="0"/>
              </a:defRPr>
            </a:lvl6pPr>
            <a:lvl7pPr marL="2971800" indent="-228600" eaLnBrk="0" fontAlgn="base" hangingPunct="0">
              <a:spcBef>
                <a:spcPct val="0"/>
              </a:spcBef>
              <a:spcAft>
                <a:spcPct val="0"/>
              </a:spcAft>
              <a:defRPr sz="4400" b="1">
                <a:solidFill>
                  <a:schemeClr val="bg2"/>
                </a:solidFill>
                <a:latin typeface="Engravers MT" charset="0"/>
                <a:ea typeface="ＭＳ Ｐゴシック" charset="0"/>
              </a:defRPr>
            </a:lvl7pPr>
            <a:lvl8pPr marL="3429000" indent="-228600" eaLnBrk="0" fontAlgn="base" hangingPunct="0">
              <a:spcBef>
                <a:spcPct val="0"/>
              </a:spcBef>
              <a:spcAft>
                <a:spcPct val="0"/>
              </a:spcAft>
              <a:defRPr sz="4400" b="1">
                <a:solidFill>
                  <a:schemeClr val="bg2"/>
                </a:solidFill>
                <a:latin typeface="Engravers MT" charset="0"/>
                <a:ea typeface="ＭＳ Ｐゴシック" charset="0"/>
              </a:defRPr>
            </a:lvl8pPr>
            <a:lvl9pPr marL="3886200" indent="-2286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سأعظ في عيد الشكر وعيد الميلاد ورأس السنة الجديدة وعيد الفصح.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يمكنك الحصول على دور المرأة في الكنيسة، التكلم بألسنة لليوم، عصمة الكتاب المقدس، وأحد جمع الدعم الخاص بنا.</a:t>
            </a:r>
            <a:endParaRPr kumimoji="0" lang="en-US" sz="28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7505" name="Picture 8" descr="C:\Users\Adventure\Documents\grass.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23850" y="260350"/>
            <a:ext cx="4186238" cy="1209675"/>
          </a:xfrm>
        </p:spPr>
        <p:txBody>
          <a:bodyPr rtlCol="0">
            <a:noAutofit/>
          </a:bodyPr>
          <a:lstStyle/>
          <a:p>
            <a:pPr eaLnBrk="1" fontAlgn="auto" hangingPunct="1">
              <a:spcAft>
                <a:spcPts val="0"/>
              </a:spcAft>
              <a:defRPr/>
            </a:pPr>
            <a:r>
              <a:rPr lang="ar-JO" sz="4000" b="1" dirty="0">
                <a:solidFill>
                  <a:schemeClr val="bg1"/>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rPr>
              <a:t>المنادون بالمساواة</a:t>
            </a:r>
            <a:endParaRPr lang="en-SG" sz="4000" b="1" dirty="0">
              <a:solidFill>
                <a:schemeClr val="bg1"/>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endParaRPr>
          </a:p>
        </p:txBody>
      </p:sp>
      <p:sp>
        <p:nvSpPr>
          <p:cNvPr id="3" name="Content Placeholder 2"/>
          <p:cNvSpPr>
            <a:spLocks noGrp="1"/>
          </p:cNvSpPr>
          <p:nvPr>
            <p:ph sz="half" idx="1"/>
          </p:nvPr>
        </p:nvSpPr>
        <p:spPr>
          <a:xfrm>
            <a:off x="32385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ن. ت. رايت</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بين ويثرينغتون 3</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غوردون في</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سكوت مكنايت</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راعوث أ. تاكر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والتر س. كايزر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جيم واليس</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راحيل هيلد إيفانز</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غيلبرت بيليزيكيان</a:t>
            </a:r>
            <a:endParaRPr lang="en-US" b="1" dirty="0">
              <a:latin typeface="Arial" panose="020B0604020202020204" pitchFamily="34" charset="0"/>
              <a:ea typeface="+mn-ea"/>
              <a:cs typeface="Arial" panose="020B0604020202020204" pitchFamily="34" charset="0"/>
            </a:endParaRPr>
          </a:p>
        </p:txBody>
      </p:sp>
      <p:sp>
        <p:nvSpPr>
          <p:cNvPr id="7" name="Content Placeholder 6"/>
          <p:cNvSpPr>
            <a:spLocks noGrp="1"/>
          </p:cNvSpPr>
          <p:nvPr>
            <p:ph sz="half" idx="2"/>
          </p:nvPr>
        </p:nvSpPr>
        <p:spPr>
          <a:xfrm>
            <a:off x="464820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 ي. باكر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تيم كيلر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جون ف. ماك آرثر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سي. إس. لويس</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جون بايبر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جون ويمبر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مارك دريسكول</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إليزابيث إليوت</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دوغلاس ويلسون</a:t>
            </a:r>
            <a:endParaRPr lang="en-SG" b="1" dirty="0">
              <a:latin typeface="Arial" panose="020B0604020202020204" pitchFamily="34" charset="0"/>
              <a:ea typeface="+mn-ea"/>
              <a:cs typeface="Arial" panose="020B0604020202020204" pitchFamily="34" charset="0"/>
            </a:endParaRPr>
          </a:p>
        </p:txBody>
      </p:sp>
      <p:sp>
        <p:nvSpPr>
          <p:cNvPr id="8" name="TextBox 7"/>
          <p:cNvSpPr txBox="1"/>
          <p:nvPr/>
        </p:nvSpPr>
        <p:spPr>
          <a:xfrm>
            <a:off x="4284663" y="500063"/>
            <a:ext cx="4895850" cy="70802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المنادون بالتكميلية</a:t>
            </a:r>
            <a:endParaRPr kumimoji="0" lang="en-SG" sz="400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9" name="TextBox 8"/>
          <p:cNvSpPr txBox="1"/>
          <p:nvPr/>
        </p:nvSpPr>
        <p:spPr>
          <a:xfrm>
            <a:off x="3851275" y="2660650"/>
            <a:ext cx="1368425" cy="120015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720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ضد</a:t>
            </a:r>
            <a:endParaRPr kumimoji="0" lang="en-SG" sz="720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4" descr="C:\Users\Adventure\Documents\soil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Title 13"/>
          <p:cNvSpPr>
            <a:spLocks noGrp="1"/>
          </p:cNvSpPr>
          <p:nvPr>
            <p:ph type="title"/>
          </p:nvPr>
        </p:nvSpPr>
        <p:spPr>
          <a:xfrm>
            <a:off x="2268538" y="557213"/>
            <a:ext cx="4535487" cy="1143000"/>
          </a:xfrm>
          <a:solidFill>
            <a:schemeClr val="lt1">
              <a:alpha val="59000"/>
            </a:schemeClr>
          </a:solidFill>
        </p:spPr>
        <p:style>
          <a:lnRef idx="2">
            <a:schemeClr val="accent3"/>
          </a:lnRef>
          <a:fillRef idx="1">
            <a:schemeClr val="lt1"/>
          </a:fillRef>
          <a:effectRef idx="0">
            <a:schemeClr val="accent3"/>
          </a:effectRef>
          <a:fontRef idx="minor">
            <a:schemeClr val="dk1"/>
          </a:fontRef>
        </p:style>
        <p:txBody>
          <a:bodyPr rtlCol="0">
            <a:normAutofit/>
          </a:bodyPr>
          <a:lstStyle/>
          <a:p>
            <a:pPr eaLnBrk="1" fontAlgn="auto" hangingPunct="1">
              <a:spcAft>
                <a:spcPts val="0"/>
              </a:spcAft>
              <a:defRPr/>
            </a:pPr>
            <a:r>
              <a:rPr lang="ar-JO" b="1" dirty="0">
                <a:latin typeface="Arial" panose="020B0604020202020204" pitchFamily="34" charset="0"/>
                <a:cs typeface="Arial" panose="020B0604020202020204" pitchFamily="34" charset="0"/>
              </a:rPr>
              <a:t>الأرضية المشتركة</a:t>
            </a:r>
            <a:endParaRPr lang="en-SG" b="1" dirty="0">
              <a:latin typeface="Arial" panose="020B0604020202020204" pitchFamily="34" charset="0"/>
              <a:cs typeface="Arial" panose="020B0604020202020204" pitchFamily="34" charset="0"/>
            </a:endParaRPr>
          </a:p>
        </p:txBody>
      </p:sp>
      <p:sp>
        <p:nvSpPr>
          <p:cNvPr id="279555" name="Content Placeholder 14"/>
          <p:cNvSpPr>
            <a:spLocks noGrp="1"/>
          </p:cNvSpPr>
          <p:nvPr>
            <p:ph idx="1"/>
          </p:nvPr>
        </p:nvSpPr>
        <p:spPr>
          <a:xfrm>
            <a:off x="323850" y="2133600"/>
            <a:ext cx="8820150" cy="3167063"/>
          </a:xfrm>
        </p:spPr>
        <p:txBody>
          <a:bodyPr/>
          <a:lstStyle/>
          <a:p>
            <a:pPr algn="r" rtl="1" eaLnBrk="1" hangingPunct="1"/>
            <a:r>
              <a:rPr lang="ar-JO" sz="3600" b="1" dirty="0">
                <a:solidFill>
                  <a:schemeClr val="bg1"/>
                </a:solidFill>
                <a:latin typeface="Arial" panose="020B0604020202020204" pitchFamily="34" charset="0"/>
                <a:cs typeface="Arial" panose="020B0604020202020204" pitchFamily="34" charset="0"/>
              </a:rPr>
              <a:t>هذا الأمر ليس أساسياً كالميلاد العذراوي، ألوهية المسيح، الخلاص بالنعمة</a:t>
            </a:r>
            <a:endParaRPr lang="en-US" sz="3600" b="1" dirty="0">
              <a:solidFill>
                <a:schemeClr val="bg1"/>
              </a:solidFill>
              <a:latin typeface="Arial" panose="020B0604020202020204" pitchFamily="34" charset="0"/>
              <a:cs typeface="Arial" panose="020B0604020202020204" pitchFamily="34" charset="0"/>
            </a:endParaRPr>
          </a:p>
          <a:p>
            <a:pPr algn="r" rtl="1" eaLnBrk="1" hangingPunct="1"/>
            <a:r>
              <a:rPr lang="ar-JO" sz="3600" b="1" dirty="0">
                <a:solidFill>
                  <a:schemeClr val="bg1"/>
                </a:solidFill>
                <a:latin typeface="Arial" panose="020B0604020202020204" pitchFamily="34" charset="0"/>
                <a:cs typeface="Arial" panose="020B0604020202020204" pitchFamily="34" charset="0"/>
              </a:rPr>
              <a:t>نتفق أو نختلف في المحبة</a:t>
            </a:r>
            <a:endParaRPr lang="en-US" sz="3600" b="1" dirty="0">
              <a:solidFill>
                <a:schemeClr val="bg1"/>
              </a:solidFill>
              <a:latin typeface="Arial" panose="020B0604020202020204" pitchFamily="34" charset="0"/>
              <a:cs typeface="Arial" panose="020B0604020202020204" pitchFamily="34" charset="0"/>
            </a:endParaRPr>
          </a:p>
          <a:p>
            <a:pPr algn="r" rtl="1" eaLnBrk="1" hangingPunct="1"/>
            <a:r>
              <a:rPr lang="ar-JO" sz="3600" b="1" dirty="0">
                <a:solidFill>
                  <a:schemeClr val="bg1"/>
                </a:solidFill>
                <a:latin typeface="Arial" panose="020B0604020202020204" pitchFamily="34" charset="0"/>
                <a:cs typeface="Arial" panose="020B0604020202020204" pitchFamily="34" charset="0"/>
              </a:rPr>
              <a:t>نتعلم جميعاً من كلمة الله من خلال الآخرين في الأماكن العامة</a:t>
            </a:r>
            <a:endParaRPr lang="en-US"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push dir="u"/>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Title 1"/>
          <p:cNvSpPr>
            <a:spLocks noGrp="1"/>
          </p:cNvSpPr>
          <p:nvPr>
            <p:ph type="ctrTitle"/>
          </p:nvPr>
        </p:nvSpPr>
        <p:spPr>
          <a:xfrm>
            <a:off x="0" y="908050"/>
            <a:ext cx="9144000" cy="2046288"/>
          </a:xfrm>
        </p:spPr>
        <p:txBody>
          <a:bodyPr/>
          <a:lstStyle/>
          <a:p>
            <a:pPr eaLnBrk="1" hangingPunct="1"/>
            <a:r>
              <a:rPr lang="ar-JO" sz="5400" b="1" dirty="0">
                <a:solidFill>
                  <a:schemeClr val="bg1"/>
                </a:solidFill>
                <a:latin typeface="Arial" panose="020B0604020202020204" pitchFamily="34" charset="0"/>
                <a:cs typeface="Arial" panose="020B0604020202020204" pitchFamily="34" charset="0"/>
              </a:rPr>
              <a:t>ما وراء سياسة                          منبر باندورا</a:t>
            </a:r>
            <a:endParaRPr lang="en-US" sz="5400" b="1" dirty="0">
              <a:solidFill>
                <a:schemeClr val="bg1"/>
              </a:solidFill>
              <a:latin typeface="Arial" panose="020B0604020202020204" pitchFamily="34" charset="0"/>
              <a:cs typeface="Arial" panose="020B0604020202020204" pitchFamily="34" charset="0"/>
            </a:endParaRPr>
          </a:p>
        </p:txBody>
      </p:sp>
      <p:sp>
        <p:nvSpPr>
          <p:cNvPr id="4" name="Subtitle 3"/>
          <p:cNvSpPr>
            <a:spLocks noGrp="1"/>
          </p:cNvSpPr>
          <p:nvPr>
            <p:ph type="subTitle" idx="1"/>
          </p:nvPr>
        </p:nvSpPr>
        <p:spPr/>
        <p:txBody>
          <a:bodyPr rtlCol="0">
            <a:normAutofit/>
          </a:bodyPr>
          <a:lstStyle/>
          <a:p>
            <a:pPr eaLnBrk="1" fontAlgn="auto" hangingPunct="1">
              <a:spcAft>
                <a:spcPts val="0"/>
              </a:spcAft>
              <a:buFont typeface="Arial" pitchFamily="34" charset="0"/>
              <a:buNone/>
              <a:defRPr/>
            </a:pPr>
            <a:endParaRPr lang="en-SG" b="1" dirty="0">
              <a:latin typeface="Arial" panose="020B0604020202020204" pitchFamily="34" charset="0"/>
              <a:ea typeface="+mn-ea"/>
              <a:cs typeface="Arial" panose="020B0604020202020204" pitchFamily="34" charset="0"/>
            </a:endParaRPr>
          </a:p>
        </p:txBody>
      </p:sp>
      <p:pic>
        <p:nvPicPr>
          <p:cNvPr id="59395" name="Picture 2" descr="http://www.anglicantaonga.org.nz/var/taonga/storage/images/features/sermon/bishop-katherine-preaches-about-the-gift-and-responsibility-of-freedom-in-christ/39078-1-eng-AU/Bishop-Katherine-preaches-about-the-gift-and-responsibility-of-freedom-in-Christ_randomImage.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230688" y="3078163"/>
            <a:ext cx="4662487" cy="3141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9396" name="Picture 9" descr="C:\Users\Adventure\Images\Pandora's_Box_Legends1.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0363" y="3078163"/>
            <a:ext cx="4211637" cy="3159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Title 3"/>
          <p:cNvSpPr>
            <a:spLocks noGrp="1"/>
          </p:cNvSpPr>
          <p:nvPr>
            <p:ph type="ctrTitle"/>
          </p:nvPr>
        </p:nvSpPr>
        <p:spPr>
          <a:xfrm>
            <a:off x="468313" y="836613"/>
            <a:ext cx="8134350" cy="4824412"/>
          </a:xfrm>
        </p:spPr>
        <p:txBody>
          <a:bodyPr/>
          <a:lstStyle/>
          <a:p>
            <a:pPr eaLnBrk="1" hangingPunct="1"/>
            <a:r>
              <a:rPr kumimoji="0" lang="ar-JO" sz="44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11 لتتعلم المرأة بسكوت في كل خضوع   12 ولكن لست آذن للمرأة أن تعلم ولا تتسلط على الرجل بل تكون في سكوت</a:t>
            </a:r>
            <a:r>
              <a:rPr kumimoji="0" lang="ar-SA" sz="44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 </a:t>
            </a:r>
            <a:br>
              <a:rPr kumimoji="0" lang="en-US" altLang="ja-JP" sz="44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r>
              <a:rPr kumimoji="0" lang="ar-JO" altLang="ja-JP" sz="44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1 تيموثاوس 2: 11-12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12"/>
          <p:cNvSpPr>
            <a:spLocks noChangeArrowheads="1"/>
          </p:cNvSpPr>
          <p:nvPr/>
        </p:nvSpPr>
        <p:spPr bwMode="auto">
          <a:xfrm>
            <a:off x="0" y="0"/>
            <a:ext cx="9144000" cy="6858000"/>
          </a:xfrm>
          <a:prstGeom prst="rect">
            <a:avLst/>
          </a:prstGeom>
          <a:solidFill>
            <a:srgbClr val="000090"/>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154" name="Rectangle 1029"/>
          <p:cNvSpPr>
            <a:spLocks noGrp="1" noChangeArrowheads="1"/>
          </p:cNvSpPr>
          <p:nvPr>
            <p:ph type="title" idx="4294967295"/>
          </p:nvPr>
        </p:nvSpPr>
        <p:spPr>
          <a:xfrm>
            <a:off x="0" y="0"/>
            <a:ext cx="9144000" cy="685800"/>
          </a:xfrm>
          <a:solidFill>
            <a:schemeClr val="tx1"/>
          </a:solidFill>
        </p:spPr>
        <p:txBody>
          <a:bodyPr/>
          <a:lstStyle/>
          <a:p>
            <a:pPr algn="ctr" eaLnBrk="1" hangingPunct="1"/>
            <a:r>
              <a:rPr lang="ar-JO" b="1" dirty="0">
                <a:solidFill>
                  <a:srgbClr val="FFFFFF"/>
                </a:solidFill>
                <a:latin typeface="Arial" panose="020B0604020202020204" pitchFamily="34" charset="0"/>
                <a:ea typeface="ＭＳ Ｐゴシック" charset="0"/>
                <a:cs typeface="Arial" panose="020B0604020202020204" pitchFamily="34" charset="0"/>
              </a:rPr>
              <a:t>ما على المرأة أن تفعل؟</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9155" name="Text Box 1026"/>
          <p:cNvSpPr txBox="1">
            <a:spLocks noChangeArrowheads="1"/>
          </p:cNvSpPr>
          <p:nvPr/>
        </p:nvSpPr>
        <p:spPr bwMode="auto">
          <a:xfrm>
            <a:off x="8398467" y="0"/>
            <a:ext cx="66556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138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5" name="Rectangle 1029"/>
          <p:cNvSpPr txBox="1">
            <a:spLocks noChangeArrowheads="1"/>
          </p:cNvSpPr>
          <p:nvPr/>
        </p:nvSpPr>
        <p:spPr bwMode="auto">
          <a:xfrm>
            <a:off x="0" y="762000"/>
            <a:ext cx="9144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ملاحظة: سياق المقاطع الثلاثة أدناه هو العبادة العامة</a:t>
            </a:r>
            <a:endParaRPr kumimoji="0" lang="en-US"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6" name="Rectangle 1029"/>
          <p:cNvSpPr txBox="1">
            <a:spLocks noChangeArrowheads="1"/>
          </p:cNvSpPr>
          <p:nvPr/>
        </p:nvSpPr>
        <p:spPr bwMode="auto">
          <a:xfrm>
            <a:off x="0" y="1143000"/>
            <a:ext cx="9144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يبدو أن 1 كو 11 يتناقض مع 1 كو 14 و1 تي 2.</a:t>
            </a:r>
            <a:endParaRPr kumimoji="0" lang="en-US"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7" name="Table 6"/>
          <p:cNvGraphicFramePr>
            <a:graphicFrameLocks noGrp="1"/>
          </p:cNvGraphicFramePr>
          <p:nvPr/>
        </p:nvGraphicFramePr>
        <p:xfrm>
          <a:off x="0" y="1600200"/>
          <a:ext cx="9144000" cy="4365625"/>
        </p:xfrm>
        <a:graphic>
          <a:graphicData uri="http://schemas.openxmlformats.org/drawingml/2006/table">
            <a:tbl>
              <a:tblPr/>
              <a:tblGrid>
                <a:gridCol w="3200400">
                  <a:extLst>
                    <a:ext uri="{9D8B030D-6E8A-4147-A177-3AD203B41FA5}">
                      <a16:colId xmlns:a16="http://schemas.microsoft.com/office/drawing/2014/main" val="20000"/>
                    </a:ext>
                  </a:extLst>
                </a:gridCol>
                <a:gridCol w="28956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3715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 كو 11</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 كو 14</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 تي 2</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تستطيع الصلاة علانية (11: 5، 13)</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الصلاة العلنية للرجال فقط (2: 8)</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extLst>
                  <a:ext uri="{0D108BD9-81ED-4DB2-BD59-A6C34878D82A}">
                    <a16:rowId xmlns:a16="http://schemas.microsoft.com/office/drawing/2014/main" val="10001"/>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تستطيع التنبؤ (11: 5)</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التحدث ممنوع (14: 34)</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يجب أن تكون صامتة (2: 12ت)</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2"/>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التحدث مسموح (ضمناً)</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التحدث قبيح (14: 35)</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3"/>
                  </a:ext>
                </a:extLst>
              </a:tr>
              <a:tr h="3715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تستطيع تعليم الرجال (2: 12أ)</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4"/>
                  </a:ext>
                </a:extLst>
              </a:tr>
              <a:tr h="690609">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تتسلط على الرجل (2: 12ب)</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5"/>
                  </a:ext>
                </a:extLst>
              </a:tr>
              <a:tr h="3715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6"/>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غطاء الرأس ممارسة عالمية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(11: 16)</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الصمت ممارسة عالمية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(14: 33)</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صلاة الرجال ممارسة عالمية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8)</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7"/>
                  </a:ext>
                </a:extLst>
              </a:tr>
            </a:tbl>
          </a:graphicData>
        </a:graphic>
      </p:graphicFrame>
      <p:sp>
        <p:nvSpPr>
          <p:cNvPr id="9" name="Rectangle 1029"/>
          <p:cNvSpPr txBox="1">
            <a:spLocks noChangeArrowheads="1"/>
          </p:cNvSpPr>
          <p:nvPr/>
        </p:nvSpPr>
        <p:spPr bwMode="auto">
          <a:xfrm>
            <a:off x="0" y="4953000"/>
            <a:ext cx="9144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أي نص هو القاعدة العامة وأي نص هو الإستثناء؟</a:t>
            </a:r>
            <a:endParaRPr kumimoji="0" lang="en-US" sz="2000"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 name="Rectangle 1029"/>
          <p:cNvSpPr txBox="1">
            <a:spLocks noChangeArrowheads="1"/>
          </p:cNvSpPr>
          <p:nvPr/>
        </p:nvSpPr>
        <p:spPr bwMode="auto">
          <a:xfrm>
            <a:off x="457200" y="5943600"/>
            <a:ext cx="8382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u="none" strike="noStrike" kern="0" cap="none" spc="0" normalizeH="0" baseline="0" noProof="0" dirty="0">
              <a:ln>
                <a:noFill/>
              </a:ln>
              <a:solidFill>
                <a:srgbClr val="482400"/>
              </a:solidFill>
              <a:effectLst/>
              <a:uLnTx/>
              <a:uFillTx/>
              <a:latin typeface="Arial" panose="020B0604020202020204" pitchFamily="34" charset="0"/>
              <a:ea typeface="ＭＳ Ｐゴシック" charset="-128"/>
              <a:cs typeface="Arial" panose="020B0604020202020204" pitchFamily="34" charset="0"/>
            </a:endParaRPr>
          </a:p>
        </p:txBody>
      </p:sp>
      <p:sp>
        <p:nvSpPr>
          <p:cNvPr id="11" name="Rectangle 1029"/>
          <p:cNvSpPr txBox="1">
            <a:spLocks noChangeArrowheads="1"/>
          </p:cNvSpPr>
          <p:nvPr/>
        </p:nvSpPr>
        <p:spPr bwMode="auto">
          <a:xfrm>
            <a:off x="0" y="6172200"/>
            <a:ext cx="9144000" cy="6096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لمعرفة كيف حاول الناس حل هذه التناقضات الظاهرة، راجع الصفحات السبع التالية من الملاحظات</a:t>
            </a:r>
            <a:endParaRPr kumimoji="0" lang="en-US"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pic>
        <p:nvPicPr>
          <p:cNvPr id="455682" name="Picture 3" descr="tabernacleclou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6238" y="0"/>
            <a:ext cx="8386762" cy="6835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1444" name="Rectangle 4"/>
          <p:cNvSpPr>
            <a:spLocks noGrp="1"/>
          </p:cNvSpPr>
          <p:nvPr>
            <p:ph type="title"/>
          </p:nvPr>
        </p:nvSpPr>
        <p:spPr>
          <a:xfrm>
            <a:off x="685800" y="304800"/>
            <a:ext cx="7770813" cy="762000"/>
          </a:xfrm>
        </p:spPr>
        <p:txBody>
          <a:bodyPr>
            <a:normAutofit fontScale="90000"/>
          </a:bodyPr>
          <a:lstStyle/>
          <a:p>
            <a:pPr marL="715963" indent="-715963" eaLnBrk="1" hangingPunct="1">
              <a:defRPr/>
            </a:pPr>
            <a:r>
              <a:rPr lang="ar-JO" b="1" dirty="0">
                <a:effectLst>
                  <a:glow rad="317500">
                    <a:schemeClr val="bg2">
                      <a:alpha val="90000"/>
                    </a:schemeClr>
                  </a:glow>
                </a:effectLst>
                <a:latin typeface="Arial" panose="020B0604020202020204" pitchFamily="34" charset="0"/>
                <a:cs typeface="Arial" panose="020B0604020202020204" pitchFamily="34" charset="0"/>
              </a:rPr>
              <a:t>السحابة</a:t>
            </a:r>
            <a:endParaRPr lang="en-US" b="1"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455684" name="Rectangle 5"/>
          <p:cNvSpPr>
            <a:spLocks noChangeArrowheads="1"/>
          </p:cNvSpPr>
          <p:nvPr/>
        </p:nvSpPr>
        <p:spPr bwMode="auto">
          <a:xfrm>
            <a:off x="-234950" y="1478111"/>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55685" name="Rectangle 6"/>
          <p:cNvSpPr>
            <a:spLocks noChangeArrowheads="1"/>
          </p:cNvSpPr>
          <p:nvPr/>
        </p:nvSpPr>
        <p:spPr bwMode="auto">
          <a:xfrm>
            <a:off x="-114300" y="5997575"/>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341447"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   خروج 40؛</a:t>
            </a:r>
          </a:p>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  1كو 10: 1- 4</a:t>
            </a:r>
            <a:endParaRPr kumimoji="0" lang="en-US"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180119851"/>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Title 1"/>
          <p:cNvSpPr>
            <a:spLocks noGrp="1"/>
          </p:cNvSpPr>
          <p:nvPr>
            <p:ph type="title"/>
          </p:nvPr>
        </p:nvSpPr>
        <p:spPr/>
        <p:txBody>
          <a:bodyPr/>
          <a:lstStyle/>
          <a:p>
            <a:pPr eaLnBrk="1" hangingPunct="1"/>
            <a:r>
              <a:rPr lang="ar-JO" b="1" dirty="0">
                <a:solidFill>
                  <a:schemeClr val="bg1"/>
                </a:solidFill>
                <a:latin typeface="Arial" panose="020B0604020202020204" pitchFamily="34" charset="0"/>
                <a:cs typeface="Arial" panose="020B0604020202020204" pitchFamily="34" charset="0"/>
              </a:rPr>
              <a:t>1. تتعلم بسلام</a:t>
            </a:r>
            <a:endParaRPr lang="en-US" b="1" dirty="0">
              <a:solidFill>
                <a:schemeClr val="bg1"/>
              </a:solidFill>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p:txBody>
          <a:bodyPr rtlCol="0">
            <a:normAutofit/>
          </a:bodyPr>
          <a:lstStyle/>
          <a:p>
            <a:pPr algn="ctr" eaLnBrk="1" fontAlgn="auto" hangingPunct="1">
              <a:spcAft>
                <a:spcPts val="0"/>
              </a:spcAft>
              <a:buFont typeface="Arial" pitchFamily="34" charset="0"/>
              <a:buNone/>
              <a:defRPr/>
            </a:pPr>
            <a:r>
              <a:rPr lang="ar-JO" sz="2800" b="1" dirty="0">
                <a:solidFill>
                  <a:schemeClr val="bg1"/>
                </a:solidFill>
                <a:ea typeface="+mn-ea"/>
                <a:cs typeface="Arial" panose="020B0604020202020204" pitchFamily="34" charset="0"/>
              </a:rPr>
              <a:t>11 لتتعلم المرأة </a:t>
            </a:r>
            <a:r>
              <a:rPr lang="ar-JO" sz="2800" b="1" dirty="0">
                <a:solidFill>
                  <a:srgbClr val="FFFF00"/>
                </a:solidFill>
                <a:ea typeface="+mn-ea"/>
                <a:cs typeface="Arial" panose="020B0604020202020204" pitchFamily="34" charset="0"/>
              </a:rPr>
              <a:t>بسكوت</a:t>
            </a:r>
            <a:r>
              <a:rPr lang="ar-JO" sz="2800" b="1" dirty="0">
                <a:solidFill>
                  <a:schemeClr val="bg1"/>
                </a:solidFill>
                <a:ea typeface="+mn-ea"/>
                <a:cs typeface="Arial" panose="020B0604020202020204" pitchFamily="34" charset="0"/>
              </a:rPr>
              <a:t> في كل خضوع   12 ولكن لست آذن للمرأة أن تعلم ولا تتسلط على الرجل بل تكون </a:t>
            </a:r>
            <a:r>
              <a:rPr lang="ar-JO" sz="2800" b="1" dirty="0">
                <a:solidFill>
                  <a:srgbClr val="FFFF00"/>
                </a:solidFill>
                <a:ea typeface="+mn-ea"/>
                <a:cs typeface="Arial" panose="020B0604020202020204" pitchFamily="34" charset="0"/>
              </a:rPr>
              <a:t>في سكوت </a:t>
            </a:r>
            <a:endParaRPr lang="en-US" sz="2800" dirty="0">
              <a:solidFill>
                <a:srgbClr val="FFFF00"/>
              </a:solidFill>
              <a:ea typeface="+mn-ea"/>
              <a:cs typeface="+mn-cs"/>
            </a:endParaRPr>
          </a:p>
          <a:p>
            <a:pPr eaLnBrk="1" fontAlgn="auto" hangingPunct="1">
              <a:spcAft>
                <a:spcPts val="0"/>
              </a:spcAft>
              <a:buFont typeface="Arial" pitchFamily="34" charset="0"/>
              <a:buNone/>
              <a:defRPr/>
            </a:pPr>
            <a:endParaRPr lang="en-US" sz="2800" dirty="0">
              <a:solidFill>
                <a:schemeClr val="bg1"/>
              </a:solidFill>
              <a:ea typeface="+mn-ea"/>
              <a:cs typeface="+mn-cs"/>
            </a:endParaRPr>
          </a:p>
          <a:p>
            <a:pPr marL="514350" indent="-514350" algn="r" rtl="1" eaLnBrk="1" fontAlgn="auto" hangingPunct="1">
              <a:spcAft>
                <a:spcPts val="0"/>
              </a:spcAft>
              <a:buFont typeface="Arial" pitchFamily="34" charset="0"/>
              <a:buNone/>
              <a:defRPr/>
            </a:pPr>
            <a:r>
              <a:rPr lang="en-US" dirty="0">
                <a:solidFill>
                  <a:srgbClr val="FFFF00"/>
                </a:solidFill>
                <a:ea typeface="+mn-ea"/>
                <a:cs typeface="+mn-cs"/>
              </a:rPr>
              <a:t>Hesuchia</a:t>
            </a:r>
            <a:r>
              <a:rPr lang="en-US" dirty="0">
                <a:solidFill>
                  <a:schemeClr val="bg1"/>
                </a:solidFill>
                <a:ea typeface="+mn-ea"/>
                <a:cs typeface="+mn-cs"/>
              </a:rPr>
              <a:t> is an </a:t>
            </a:r>
            <a:r>
              <a:rPr lang="en-US" i="1" dirty="0" err="1">
                <a:solidFill>
                  <a:schemeClr val="bg1"/>
                </a:solidFill>
                <a:ea typeface="+mn-ea"/>
                <a:cs typeface="+mn-cs"/>
              </a:rPr>
              <a:t>inclusio</a:t>
            </a:r>
            <a:endParaRPr lang="en-US" i="1" dirty="0">
              <a:solidFill>
                <a:schemeClr val="bg1"/>
              </a:solidFill>
              <a:ea typeface="+mn-ea"/>
              <a:cs typeface="+mn-cs"/>
            </a:endParaRPr>
          </a:p>
          <a:p>
            <a:pPr marL="0" indent="0" algn="r" eaLnBrk="1" fontAlgn="auto" hangingPunct="1">
              <a:spcAft>
                <a:spcPts val="0"/>
              </a:spcAft>
              <a:buNone/>
              <a:defRPr/>
            </a:pPr>
            <a:r>
              <a:rPr lang="ar-JO" b="1" dirty="0">
                <a:solidFill>
                  <a:schemeClr val="bg1"/>
                </a:solidFill>
                <a:ea typeface="+mn-ea"/>
                <a:cs typeface="Arial" panose="020B0604020202020204" pitchFamily="34" charset="0"/>
              </a:rPr>
              <a:t>أ. صقل الهدوء الداخلي والانتباه</a:t>
            </a:r>
            <a:endParaRPr lang="en-US" dirty="0">
              <a:solidFill>
                <a:schemeClr val="bg1"/>
              </a:solidFill>
              <a:ea typeface="+mn-ea"/>
              <a:cs typeface="+mn-cs"/>
            </a:endParaRPr>
          </a:p>
          <a:p>
            <a:pPr algn="r" eaLnBrk="1" fontAlgn="auto" hangingPunct="1">
              <a:spcAft>
                <a:spcPts val="0"/>
              </a:spcAft>
              <a:buFont typeface="Arial" pitchFamily="34" charset="0"/>
              <a:buNone/>
              <a:defRPr/>
            </a:pPr>
            <a:r>
              <a:rPr lang="ar-JO" b="1" dirty="0">
                <a:solidFill>
                  <a:schemeClr val="bg1"/>
                </a:solidFill>
                <a:ea typeface="+mn-ea"/>
                <a:cs typeface="Arial" panose="020B0604020202020204" pitchFamily="34" charset="0"/>
              </a:rPr>
              <a:t>ب. كن ساكناً: ضع المخاوف الأخرى جانباً، وامنح الوقت</a:t>
            </a:r>
          </a:p>
          <a:p>
            <a:pPr algn="r" eaLnBrk="1" fontAlgn="auto" hangingPunct="1">
              <a:spcAft>
                <a:spcPts val="0"/>
              </a:spcAft>
              <a:buFont typeface="Arial" pitchFamily="34" charset="0"/>
              <a:buNone/>
              <a:defRPr/>
            </a:pPr>
            <a:r>
              <a:rPr lang="ar-JO" b="1" dirty="0">
                <a:solidFill>
                  <a:schemeClr val="bg1"/>
                </a:solidFill>
                <a:ea typeface="+mn-ea"/>
                <a:cs typeface="Arial" panose="020B0604020202020204" pitchFamily="34" charset="0"/>
              </a:rPr>
              <a:t>     - كفوا واعلموا أني أنا الله (مز 46: 10).</a:t>
            </a:r>
            <a:endParaRPr lang="en-SG" dirty="0">
              <a:solidFill>
                <a:schemeClr val="bg1"/>
              </a:solidFill>
              <a:ea typeface="+mn-ea"/>
              <a:cs typeface="+mn-cs"/>
            </a:endParaRPr>
          </a:p>
        </p:txBody>
      </p:sp>
    </p:spTree>
  </p:cSld>
  <p:clrMapOvr>
    <a:masterClrMapping/>
  </p:clrMapOvr>
  <p:transition>
    <p:fade/>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Title 1"/>
          <p:cNvSpPr>
            <a:spLocks noGrp="1"/>
          </p:cNvSpPr>
          <p:nvPr>
            <p:ph type="title"/>
          </p:nvPr>
        </p:nvSpPr>
        <p:spPr/>
        <p:txBody>
          <a:bodyPr/>
          <a:lstStyle/>
          <a:p>
            <a:pPr eaLnBrk="1" hangingPunct="1"/>
            <a:r>
              <a:rPr lang="ar-JO" b="1" dirty="0">
                <a:solidFill>
                  <a:schemeClr val="bg1"/>
                </a:solidFill>
                <a:latin typeface="Arial" panose="020B0604020202020204" pitchFamily="34" charset="0"/>
                <a:cs typeface="Arial" panose="020B0604020202020204" pitchFamily="34" charset="0"/>
              </a:rPr>
              <a:t>2. تتعلم باحترام وليس بالغصب</a:t>
            </a:r>
            <a:endParaRPr lang="en-US" b="1" dirty="0">
              <a:solidFill>
                <a:schemeClr val="bg1"/>
              </a:solidFill>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a:xfrm>
            <a:off x="179512" y="1600200"/>
            <a:ext cx="8507288" cy="4997450"/>
          </a:xfrm>
        </p:spPr>
        <p:txBody>
          <a:bodyPr rtlCol="0">
            <a:normAutofit/>
          </a:bodyPr>
          <a:lstStyle/>
          <a:p>
            <a:pPr algn="ctr" eaLnBrk="1" fontAlgn="auto" hangingPunct="1">
              <a:spcAft>
                <a:spcPts val="0"/>
              </a:spcAft>
              <a:buFont typeface="Arial" pitchFamily="34" charset="0"/>
              <a:buNone/>
              <a:defRPr/>
            </a:pPr>
            <a:r>
              <a:rPr lang="ar-JO" sz="2800" b="1" dirty="0">
                <a:solidFill>
                  <a:schemeClr val="bg1"/>
                </a:solidFill>
                <a:ea typeface="+mn-ea"/>
                <a:cs typeface="Arial" panose="020B0604020202020204" pitchFamily="34" charset="0"/>
              </a:rPr>
              <a:t>11 لتتعلم المرأة بسكوت في </a:t>
            </a:r>
            <a:r>
              <a:rPr lang="ar-JO" sz="2800" b="1" dirty="0">
                <a:solidFill>
                  <a:srgbClr val="FFFF00"/>
                </a:solidFill>
                <a:ea typeface="+mn-ea"/>
                <a:cs typeface="Arial" panose="020B0604020202020204" pitchFamily="34" charset="0"/>
              </a:rPr>
              <a:t>كل خضوع   </a:t>
            </a:r>
            <a:r>
              <a:rPr lang="ar-JO" sz="2800" b="1" dirty="0">
                <a:solidFill>
                  <a:schemeClr val="bg1"/>
                </a:solidFill>
                <a:ea typeface="+mn-ea"/>
                <a:cs typeface="Arial" panose="020B0604020202020204" pitchFamily="34" charset="0"/>
              </a:rPr>
              <a:t>12 ولكن لست آذن للمرأة أن تعلم ولا تتسلط على الرجل بل تكون في سكوت </a:t>
            </a:r>
          </a:p>
          <a:p>
            <a:pPr eaLnBrk="1" fontAlgn="auto" hangingPunct="1">
              <a:spcAft>
                <a:spcPts val="0"/>
              </a:spcAft>
              <a:buFont typeface="Arial" pitchFamily="34" charset="0"/>
              <a:buNone/>
              <a:defRPr/>
            </a:pPr>
            <a:endParaRPr lang="en-US" sz="2800" dirty="0">
              <a:solidFill>
                <a:schemeClr val="bg1"/>
              </a:solidFill>
              <a:ea typeface="+mn-ea"/>
              <a:cs typeface="+mn-cs"/>
            </a:endParaRPr>
          </a:p>
          <a:p>
            <a:pPr marL="0" indent="0" eaLnBrk="1" fontAlgn="auto" hangingPunct="1">
              <a:spcAft>
                <a:spcPts val="0"/>
              </a:spcAft>
              <a:buNone/>
              <a:defRPr/>
            </a:pPr>
            <a:endParaRPr lang="en-US" dirty="0">
              <a:solidFill>
                <a:schemeClr val="bg1"/>
              </a:solidFill>
              <a:ea typeface="+mn-ea"/>
              <a:cs typeface="+mn-cs"/>
            </a:endParaRPr>
          </a:p>
          <a:p>
            <a:pPr marL="0" indent="0" algn="r" eaLnBrk="1" fontAlgn="auto" hangingPunct="1">
              <a:spcAft>
                <a:spcPts val="0"/>
              </a:spcAft>
              <a:buNone/>
              <a:defRPr/>
            </a:pPr>
            <a:r>
              <a:rPr lang="ar-JO" b="1" dirty="0">
                <a:solidFill>
                  <a:schemeClr val="bg1"/>
                </a:solidFill>
                <a:ea typeface="+mn-ea"/>
                <a:cs typeface="Arial" panose="020B0604020202020204" pitchFamily="34" charset="0"/>
              </a:rPr>
              <a:t>أ. كوني محترمة حتى عندما لا توافقين</a:t>
            </a:r>
            <a:endParaRPr lang="en-SG" dirty="0">
              <a:solidFill>
                <a:schemeClr val="bg1"/>
              </a:solidFill>
              <a:ea typeface="+mn-ea"/>
              <a:cs typeface="+mn-cs"/>
            </a:endParaRPr>
          </a:p>
          <a:p>
            <a:pPr algn="r" rtl="1" eaLnBrk="1" fontAlgn="auto" hangingPunct="1">
              <a:spcAft>
                <a:spcPts val="0"/>
              </a:spcAft>
              <a:buFont typeface="Arial" pitchFamily="34" charset="0"/>
              <a:buNone/>
              <a:defRPr/>
            </a:pPr>
            <a:r>
              <a:rPr lang="en-US" dirty="0">
                <a:solidFill>
                  <a:schemeClr val="bg1"/>
                </a:solidFill>
                <a:ea typeface="+mn-ea"/>
                <a:cs typeface="+mn-cs"/>
              </a:rPr>
              <a:t>	</a:t>
            </a:r>
            <a:r>
              <a:rPr lang="ar-JO" b="1" dirty="0">
                <a:solidFill>
                  <a:schemeClr val="bg1"/>
                </a:solidFill>
                <a:ea typeface="+mn-ea"/>
                <a:cs typeface="Arial" panose="020B0604020202020204" pitchFamily="34" charset="0"/>
              </a:rPr>
              <a:t>- على المتكلم أن يفصل كلمة الحق بالإستقامة (2 تي 2: 15)، </a:t>
            </a:r>
          </a:p>
          <a:p>
            <a:pPr algn="r" rtl="1" eaLnBrk="1" fontAlgn="auto" hangingPunct="1">
              <a:spcAft>
                <a:spcPts val="0"/>
              </a:spcAft>
              <a:buFont typeface="Arial" pitchFamily="34" charset="0"/>
              <a:buNone/>
              <a:defRPr/>
            </a:pPr>
            <a:r>
              <a:rPr lang="ar-JO" b="1" dirty="0">
                <a:solidFill>
                  <a:schemeClr val="bg1"/>
                </a:solidFill>
                <a:ea typeface="+mn-ea"/>
                <a:cs typeface="Arial" panose="020B0604020202020204" pitchFamily="34" charset="0"/>
              </a:rPr>
              <a:t>      وعلى المستمعين التعلم</a:t>
            </a:r>
            <a:endParaRPr lang="en-US" dirty="0">
              <a:solidFill>
                <a:schemeClr val="bg1"/>
              </a:solidFill>
              <a:ea typeface="+mn-ea"/>
              <a:cs typeface="+mn-cs"/>
            </a:endParaRPr>
          </a:p>
          <a:p>
            <a:pPr algn="r" rtl="1" eaLnBrk="1" fontAlgn="auto" hangingPunct="1">
              <a:spcAft>
                <a:spcPts val="0"/>
              </a:spcAft>
              <a:buFont typeface="Arial" pitchFamily="34" charset="0"/>
              <a:buNone/>
              <a:defRPr/>
            </a:pPr>
            <a:r>
              <a:rPr lang="en-US" dirty="0">
                <a:solidFill>
                  <a:schemeClr val="bg1"/>
                </a:solidFill>
                <a:ea typeface="+mn-ea"/>
                <a:cs typeface="+mn-cs"/>
              </a:rPr>
              <a:t>    </a:t>
            </a:r>
            <a:r>
              <a:rPr lang="ar-JO" b="1" dirty="0">
                <a:solidFill>
                  <a:schemeClr val="bg1"/>
                </a:solidFill>
                <a:ea typeface="+mn-ea"/>
                <a:cs typeface="Arial" panose="020B0604020202020204" pitchFamily="34" charset="0"/>
              </a:rPr>
              <a:t>- فكر ناقد وليس روح ناقدة</a:t>
            </a:r>
            <a:endParaRPr lang="en-SG" dirty="0">
              <a:solidFill>
                <a:schemeClr val="bg1"/>
              </a:solidFill>
              <a:ea typeface="+mn-ea"/>
              <a:cs typeface="+mn-cs"/>
            </a:endParaRPr>
          </a:p>
        </p:txBody>
      </p:sp>
    </p:spTree>
  </p:cSld>
  <p:clrMapOvr>
    <a:masterClrMapping/>
  </p:clrMapOvr>
  <p:transition>
    <p:fade/>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Title 1"/>
          <p:cNvSpPr>
            <a:spLocks noGrp="1"/>
          </p:cNvSpPr>
          <p:nvPr>
            <p:ph type="title"/>
          </p:nvPr>
        </p:nvSpPr>
        <p:spPr/>
        <p:txBody>
          <a:bodyPr/>
          <a:lstStyle/>
          <a:p>
            <a:pPr eaLnBrk="1" hangingPunct="1"/>
            <a:r>
              <a:rPr kumimoji="0" lang="ar-JO" sz="4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2. تتعلم باحترام وليس بالغصب</a:t>
            </a:r>
            <a:endParaRPr lang="en-US" b="1" dirty="0">
              <a:solidFill>
                <a:schemeClr val="bg1"/>
              </a:solidFill>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a:xfrm>
            <a:off x="457200" y="1600200"/>
            <a:ext cx="8229600" cy="4997450"/>
          </a:xfrm>
        </p:spPr>
        <p:txBody>
          <a:bodyPr rtlCol="0">
            <a:normAutofit/>
          </a:bodyPr>
          <a:lstStyle/>
          <a:p>
            <a:pPr algn="ctr" eaLnBrk="1" fontAlgn="auto" hangingPunct="1">
              <a:spcAft>
                <a:spcPts val="0"/>
              </a:spcAft>
              <a:buFont typeface="Arial" pitchFamily="34" charset="0"/>
              <a:buNone/>
              <a:defRPr/>
            </a:pPr>
            <a:r>
              <a:rPr lang="ar-JO" sz="2800" b="1" dirty="0">
                <a:solidFill>
                  <a:schemeClr val="bg1"/>
                </a:solidFill>
                <a:latin typeface="Arial" panose="020B0604020202020204" pitchFamily="34" charset="0"/>
                <a:ea typeface="+mn-ea"/>
                <a:cs typeface="Arial" panose="020B0604020202020204" pitchFamily="34" charset="0"/>
              </a:rPr>
              <a:t>11 لتتعلم المرأة بسكوت في كل خضوع   12 ولكن لست آذن للمرأة </a:t>
            </a:r>
            <a:r>
              <a:rPr lang="ar-JO" sz="2800" b="1" dirty="0">
                <a:solidFill>
                  <a:srgbClr val="FFFF00"/>
                </a:solidFill>
                <a:latin typeface="Arial" panose="020B0604020202020204" pitchFamily="34" charset="0"/>
                <a:ea typeface="+mn-ea"/>
                <a:cs typeface="Arial" panose="020B0604020202020204" pitchFamily="34" charset="0"/>
              </a:rPr>
              <a:t>أن تعلم ولا تتسلط على الرجل</a:t>
            </a:r>
            <a:r>
              <a:rPr lang="ar-JO" sz="2800" b="1" dirty="0">
                <a:solidFill>
                  <a:schemeClr val="bg1"/>
                </a:solidFill>
                <a:latin typeface="Arial" panose="020B0604020202020204" pitchFamily="34" charset="0"/>
                <a:ea typeface="+mn-ea"/>
                <a:cs typeface="Arial" panose="020B0604020202020204" pitchFamily="34" charset="0"/>
              </a:rPr>
              <a:t> بل تكون في سكوت </a:t>
            </a:r>
          </a:p>
          <a:p>
            <a:pPr algn="ctr" eaLnBrk="1" fontAlgn="auto" hangingPunct="1">
              <a:spcAft>
                <a:spcPts val="0"/>
              </a:spcAft>
              <a:buFont typeface="Arial" pitchFamily="34" charset="0"/>
              <a:buNone/>
              <a:defRPr/>
            </a:pPr>
            <a:endParaRPr lang="en-US" sz="2800" b="1" dirty="0">
              <a:solidFill>
                <a:schemeClr val="bg1"/>
              </a:solidFill>
              <a:latin typeface="Arial" panose="020B0604020202020204" pitchFamily="34" charset="0"/>
              <a:ea typeface="+mn-ea"/>
              <a:cs typeface="Arial" panose="020B0604020202020204" pitchFamily="34" charset="0"/>
            </a:endParaRPr>
          </a:p>
          <a:p>
            <a:pPr eaLnBrk="1" fontAlgn="auto" hangingPunct="1">
              <a:spcAft>
                <a:spcPts val="0"/>
              </a:spcAft>
              <a:buFont typeface="Arial" pitchFamily="34" charset="0"/>
              <a:buNone/>
              <a:defRPr/>
            </a:pPr>
            <a:endParaRPr lang="en-US" sz="2800" b="1" dirty="0">
              <a:solidFill>
                <a:schemeClr val="bg1"/>
              </a:solidFill>
              <a:latin typeface="Arial" panose="020B0604020202020204" pitchFamily="34" charset="0"/>
              <a:ea typeface="+mn-ea"/>
              <a:cs typeface="Arial" panose="020B0604020202020204" pitchFamily="34" charset="0"/>
            </a:endParaRPr>
          </a:p>
          <a:p>
            <a:pPr marL="0" indent="0" algn="r" eaLnBrk="1" fontAlgn="auto" hangingPunct="1">
              <a:spcAft>
                <a:spcPts val="0"/>
              </a:spcAft>
              <a:buNone/>
              <a:defRPr/>
            </a:pPr>
            <a:r>
              <a:rPr lang="ar-JO" b="1" dirty="0">
                <a:solidFill>
                  <a:schemeClr val="bg1"/>
                </a:solidFill>
                <a:latin typeface="Arial" panose="020B0604020202020204" pitchFamily="34" charset="0"/>
                <a:ea typeface="+mn-ea"/>
                <a:cs typeface="Arial" panose="020B0604020202020204" pitchFamily="34" charset="0"/>
              </a:rPr>
              <a:t>ب. لا تغتصبي السلطان داخلياً</a:t>
            </a:r>
            <a:endParaRPr lang="en-SG" b="1" dirty="0">
              <a:solidFill>
                <a:schemeClr val="bg1"/>
              </a:solidFill>
              <a:latin typeface="Arial" panose="020B0604020202020204" pitchFamily="34" charset="0"/>
              <a:ea typeface="+mn-ea"/>
              <a:cs typeface="Arial" panose="020B0604020202020204" pitchFamily="34" charset="0"/>
            </a:endParaRPr>
          </a:p>
          <a:p>
            <a:pPr marL="514350" indent="-514350" algn="r" rtl="1" eaLnBrk="1" fontAlgn="auto" hangingPunct="1">
              <a:spcAft>
                <a:spcPts val="0"/>
              </a:spcAft>
              <a:buFont typeface="Arial" pitchFamily="34" charset="0"/>
              <a:buNone/>
              <a:defRPr/>
            </a:pPr>
            <a:r>
              <a:rPr lang="en-SG" b="1" dirty="0">
                <a:solidFill>
                  <a:schemeClr val="bg1"/>
                </a:solidFill>
                <a:latin typeface="Arial" panose="020B0604020202020204" pitchFamily="34" charset="0"/>
                <a:ea typeface="+mn-ea"/>
                <a:cs typeface="Arial" panose="020B0604020202020204" pitchFamily="34" charset="0"/>
              </a:rPr>
              <a:t>	</a:t>
            </a:r>
            <a:r>
              <a:rPr lang="ar-JO" b="1" dirty="0">
                <a:solidFill>
                  <a:schemeClr val="bg1"/>
                </a:solidFill>
                <a:latin typeface="Arial" panose="020B0604020202020204" pitchFamily="34" charset="0"/>
                <a:ea typeface="+mn-ea"/>
                <a:cs typeface="Arial" panose="020B0604020202020204" pitchFamily="34" charset="0"/>
              </a:rPr>
              <a:t>     - كوني قابلة للتعليم؛ مع قمع الإعتراضات العقلية</a:t>
            </a:r>
            <a:endParaRPr lang="en-SG" b="1" dirty="0">
              <a:solidFill>
                <a:schemeClr val="bg1"/>
              </a:solidFill>
              <a:latin typeface="Arial" panose="020B0604020202020204" pitchFamily="34" charset="0"/>
              <a:ea typeface="+mn-ea"/>
              <a:cs typeface="Arial" panose="020B0604020202020204" pitchFamily="34" charset="0"/>
            </a:endParaRPr>
          </a:p>
          <a:p>
            <a:pPr marL="514350" indent="-514350" algn="r" rtl="1" eaLnBrk="1" fontAlgn="auto" hangingPunct="1">
              <a:spcAft>
                <a:spcPts val="0"/>
              </a:spcAft>
              <a:buFont typeface="Arial" pitchFamily="34" charset="0"/>
              <a:buNone/>
              <a:defRPr/>
            </a:pPr>
            <a:r>
              <a:rPr lang="en-US" b="1" dirty="0">
                <a:solidFill>
                  <a:schemeClr val="bg1"/>
                </a:solidFill>
                <a:latin typeface="Arial" panose="020B0604020202020204" pitchFamily="34" charset="0"/>
                <a:ea typeface="+mn-ea"/>
                <a:cs typeface="Arial" panose="020B0604020202020204" pitchFamily="34" charset="0"/>
              </a:rPr>
              <a:t>         </a:t>
            </a:r>
            <a:r>
              <a:rPr lang="ar-JO" b="1" dirty="0">
                <a:solidFill>
                  <a:schemeClr val="bg1"/>
                </a:solidFill>
                <a:latin typeface="Arial" panose="020B0604020202020204" pitchFamily="34" charset="0"/>
                <a:ea typeface="+mn-ea"/>
                <a:cs typeface="Arial" panose="020B0604020202020204" pitchFamily="34" charset="0"/>
              </a:rPr>
              <a:t>- كلمتي ... لا ترجع إلي فارغة، بل تعمل ما سررت </a:t>
            </a:r>
          </a:p>
          <a:p>
            <a:pPr marL="514350" indent="-514350" algn="r" rtl="1" eaLnBrk="1" fontAlgn="auto" hangingPunct="1">
              <a:spcAft>
                <a:spcPts val="0"/>
              </a:spcAft>
              <a:buFont typeface="Arial" pitchFamily="34" charset="0"/>
              <a:buNone/>
              <a:defRPr/>
            </a:pPr>
            <a:r>
              <a:rPr lang="ar-JO" b="1" dirty="0">
                <a:solidFill>
                  <a:schemeClr val="bg1"/>
                </a:solidFill>
                <a:latin typeface="Arial" panose="020B0604020202020204" pitchFamily="34" charset="0"/>
                <a:ea typeface="+mn-ea"/>
                <a:cs typeface="Arial" panose="020B0604020202020204" pitchFamily="34" charset="0"/>
              </a:rPr>
              <a:t>             به وتنجح في ما أرسلتها له (أش 55: 11) </a:t>
            </a:r>
            <a:endParaRPr lang="en-US" b="1" dirty="0">
              <a:solidFill>
                <a:schemeClr val="bg1"/>
              </a:solidFill>
              <a:latin typeface="Arial" panose="020B0604020202020204" pitchFamily="34" charset="0"/>
              <a:ea typeface="+mn-ea"/>
              <a:cs typeface="Arial" panose="020B0604020202020204" pitchFamily="34" charset="0"/>
            </a:endParaRPr>
          </a:p>
          <a:p>
            <a:pPr marL="514350" indent="-514350" algn="r" rtl="1" eaLnBrk="1" fontAlgn="auto" hangingPunct="1">
              <a:spcAft>
                <a:spcPts val="0"/>
              </a:spcAft>
              <a:buFont typeface="Arial" pitchFamily="34" charset="0"/>
              <a:buNone/>
              <a:defRPr/>
            </a:pPr>
            <a:r>
              <a:rPr lang="en-US" b="1" dirty="0">
                <a:solidFill>
                  <a:schemeClr val="bg1"/>
                </a:solidFill>
                <a:latin typeface="Arial" panose="020B0604020202020204" pitchFamily="34" charset="0"/>
                <a:ea typeface="+mn-ea"/>
                <a:cs typeface="Arial" panose="020B0604020202020204" pitchFamily="34" charset="0"/>
              </a:rPr>
              <a:t>	</a:t>
            </a:r>
            <a:r>
              <a:rPr lang="ar-JO" b="1" dirty="0">
                <a:solidFill>
                  <a:schemeClr val="bg1"/>
                </a:solidFill>
                <a:latin typeface="Arial" panose="020B0604020202020204" pitchFamily="34" charset="0"/>
                <a:ea typeface="+mn-ea"/>
                <a:cs typeface="Arial" panose="020B0604020202020204" pitchFamily="34" charset="0"/>
              </a:rPr>
              <a:t>     - يستخدم الله العظات السيئة</a:t>
            </a:r>
            <a:endParaRPr lang="en-SG" b="1" dirty="0">
              <a:solidFill>
                <a:schemeClr val="bg1"/>
              </a:solidFill>
              <a:latin typeface="Arial" panose="020B0604020202020204" pitchFamily="34" charset="0"/>
              <a:ea typeface="+mn-ea"/>
              <a:cs typeface="Arial" panose="020B0604020202020204" pitchFamily="34" charset="0"/>
            </a:endParaRPr>
          </a:p>
          <a:p>
            <a:pPr eaLnBrk="1" fontAlgn="auto" hangingPunct="1">
              <a:spcAft>
                <a:spcPts val="0"/>
              </a:spcAft>
              <a:buFont typeface="Arial" pitchFamily="34" charset="0"/>
              <a:buChar char="•"/>
              <a:defRPr/>
            </a:pPr>
            <a:endParaRPr lang="en-SG" b="1" dirty="0">
              <a:solidFill>
                <a:schemeClr val="bg1"/>
              </a:solidFill>
              <a:latin typeface="Arial" panose="020B0604020202020204" pitchFamily="34" charset="0"/>
              <a:ea typeface="+mn-ea"/>
              <a:cs typeface="Arial" panose="020B0604020202020204" pitchFamily="34" charset="0"/>
            </a:endParaRPr>
          </a:p>
        </p:txBody>
      </p:sp>
    </p:spTree>
  </p:cSld>
  <p:clrMapOvr>
    <a:masterClrMapping/>
  </p:clrMapOvr>
  <p:transition>
    <p:fade/>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Title 1"/>
          <p:cNvSpPr>
            <a:spLocks noGrp="1"/>
          </p:cNvSpPr>
          <p:nvPr>
            <p:ph type="title"/>
          </p:nvPr>
        </p:nvSpPr>
        <p:spPr/>
        <p:txBody>
          <a:bodyPr/>
          <a:lstStyle/>
          <a:p>
            <a:pPr eaLnBrk="1" hangingPunct="1"/>
            <a:r>
              <a:rPr lang="ar-JO" b="1" dirty="0">
                <a:solidFill>
                  <a:schemeClr val="bg1"/>
                </a:solidFill>
                <a:latin typeface="Arial" panose="020B0604020202020204" pitchFamily="34" charset="0"/>
                <a:cs typeface="Arial" panose="020B0604020202020204" pitchFamily="34" charset="0"/>
              </a:rPr>
              <a:t>تعلمي بسلام وباحترام</a:t>
            </a:r>
            <a:endParaRPr lang="en-US" b="1" dirty="0">
              <a:solidFill>
                <a:schemeClr val="bg1"/>
              </a:solidFill>
              <a:latin typeface="Arial" panose="020B0604020202020204" pitchFamily="34" charset="0"/>
              <a:cs typeface="Arial" panose="020B0604020202020204" pitchFamily="34" charset="0"/>
            </a:endParaRPr>
          </a:p>
        </p:txBody>
      </p:sp>
      <p:pic>
        <p:nvPicPr>
          <p:cNvPr id="285698" name="Picture 4" descr="C:\Users\Adventure\Documents\sower.jp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258888" y="1341438"/>
            <a:ext cx="6867525" cy="532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003300"/>
            <a:ext cx="9144000" cy="6097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1"/>
            <a:ext cx="9144000" cy="1700807"/>
          </a:xfrm>
        </p:spPr>
        <p:txBody>
          <a:bodyPr/>
          <a:lstStyle/>
          <a:p>
            <a:pPr>
              <a:defRPr/>
            </a:pPr>
            <a:r>
              <a:rPr lang="ar-JO" dirty="0">
                <a:solidFill>
                  <a:schemeClr val="tx1"/>
                </a:solidFill>
                <a:effectLst>
                  <a:glow rad="165100">
                    <a:schemeClr val="bg2"/>
                  </a:glow>
                </a:effectLst>
                <a:cs typeface="Arial" panose="020B0604020202020204" pitchFamily="34" charset="0"/>
              </a:rPr>
              <a:t>س. لكن </a:t>
            </a:r>
            <a:r>
              <a:rPr lang="ar-JO" sz="6000" dirty="0">
                <a:solidFill>
                  <a:schemeClr val="tx1"/>
                </a:solidFill>
                <a:effectLst>
                  <a:glow rad="165100">
                    <a:schemeClr val="bg2"/>
                  </a:glow>
                </a:effectLst>
                <a:cs typeface="Arial" panose="020B0604020202020204" pitchFamily="34" charset="0"/>
              </a:rPr>
              <a:t>لماذا</a:t>
            </a:r>
            <a:r>
              <a:rPr lang="ar-JO" dirty="0">
                <a:solidFill>
                  <a:schemeClr val="tx1"/>
                </a:solidFill>
                <a:effectLst>
                  <a:glow rad="165100">
                    <a:schemeClr val="bg2"/>
                  </a:glow>
                </a:effectLst>
                <a:cs typeface="Arial" panose="020B0604020202020204" pitchFamily="34" charset="0"/>
              </a:rPr>
              <a:t> منع بولس النساء من تعليم الرجال في العبادة العامة؟</a:t>
            </a:r>
            <a:endParaRPr lang="en-US" dirty="0">
              <a:solidFill>
                <a:schemeClr val="tx1"/>
              </a:solidFill>
              <a:effectLst>
                <a:glow rad="165100">
                  <a:schemeClr val="bg2"/>
                </a:glow>
              </a:effectLst>
              <a:cs typeface="Arial" panose="020B0604020202020204" pitchFamily="34" charset="0"/>
            </a:endParaRPr>
          </a:p>
        </p:txBody>
      </p:sp>
      <p:sp>
        <p:nvSpPr>
          <p:cNvPr id="3" name="Title 1"/>
          <p:cNvSpPr txBox="1">
            <a:spLocks/>
          </p:cNvSpPr>
          <p:nvPr/>
        </p:nvSpPr>
        <p:spPr bwMode="black">
          <a:xfrm>
            <a:off x="467544" y="3429000"/>
            <a:ext cx="8229600" cy="2431107"/>
          </a:xfrm>
          <a:prstGeom prst="rect">
            <a:avLst/>
          </a:prstGeom>
          <a:noFill/>
          <a:ln w="9525">
            <a:noFill/>
            <a:miter lim="800000"/>
            <a:headEnd/>
            <a:tailEnd/>
          </a:ln>
          <a:effectLst/>
        </p:spPr>
        <p:txBody>
          <a:bodyPr anchor="ctr" anchorCtr="1"/>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65100">
                    <a:srgbClr val="000203"/>
                  </a:glow>
                </a:effectLst>
                <a:uLnTx/>
                <a:uFillTx/>
                <a:latin typeface="Arial" panose="020B0604020202020204" pitchFamily="34" charset="0"/>
                <a:cs typeface="Arial" panose="020B0604020202020204" pitchFamily="34" charset="0"/>
              </a:rPr>
              <a:t>ج. لقد كانوا أقل تعليماً؟</a:t>
            </a:r>
            <a:r>
              <a:rPr kumimoji="0" lang="en-US" sz="4400" u="none" strike="noStrike" kern="1200" cap="none" spc="0" normalizeH="0" baseline="0" noProof="0" dirty="0">
                <a:ln>
                  <a:noFill/>
                </a:ln>
                <a:solidFill>
                  <a:srgbClr val="FFFFFF"/>
                </a:solidFill>
                <a:effectLst>
                  <a:glow rad="165100">
                    <a:srgbClr val="000203"/>
                  </a:glow>
                </a:effectLst>
                <a:uLnTx/>
                <a:uFillTx/>
                <a:latin typeface="Arial" panose="020B0604020202020204" pitchFamily="34" charset="0"/>
                <a:cs typeface="Arial" panose="020B0604020202020204" pitchFamily="34"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EF0E8A-623A-747B-9CCB-8FC4594EF947}"/>
            </a:ext>
          </a:extLst>
        </p:cNvPr>
        <p:cNvGrpSpPr/>
        <p:nvPr/>
      </p:nvGrpSpPr>
      <p:grpSpPr>
        <a:xfrm>
          <a:off x="0" y="0"/>
          <a:ext cx="0" cy="0"/>
          <a:chOff x="0" y="0"/>
          <a:chExt cx="0" cy="0"/>
        </a:xfrm>
      </p:grpSpPr>
      <p:sp>
        <p:nvSpPr>
          <p:cNvPr id="96258" name="Rectangle 2">
            <a:extLst>
              <a:ext uri="{FF2B5EF4-FFF2-40B4-BE49-F238E27FC236}">
                <a16:creationId xmlns:a16="http://schemas.microsoft.com/office/drawing/2014/main" id="{60654F25-D9B1-AEFB-028F-D70F2A009B73}"/>
              </a:ext>
            </a:extLst>
          </p:cNvPr>
          <p:cNvSpPr>
            <a:spLocks noGrp="1" noChangeArrowheads="1"/>
          </p:cNvSpPr>
          <p:nvPr>
            <p:ph type="title"/>
          </p:nvPr>
        </p:nvSpPr>
        <p:spPr>
          <a:xfrm>
            <a:off x="457200" y="277813"/>
            <a:ext cx="7772400" cy="1139825"/>
          </a:xfrm>
          <a:solidFill>
            <a:schemeClr val="bg2"/>
          </a:solidFill>
          <a:effectLst>
            <a:outerShdw blurRad="63500" dist="38099" dir="2700000" algn="ctr" rotWithShape="0">
              <a:srgbClr val="000902">
                <a:alpha val="74998"/>
              </a:srgbClr>
            </a:outerShdw>
          </a:effectLst>
        </p:spPr>
        <p:txBody>
          <a:bodyPr/>
          <a:lstStyle/>
          <a:p>
            <a:pPr eaLnBrk="1" hangingPunct="1">
              <a:defRPr/>
            </a:pPr>
            <a:r>
              <a:rPr lang="ar-JO" sz="4000" dirty="0">
                <a:solidFill>
                  <a:schemeClr val="tx1"/>
                </a:solidFill>
                <a:effectLst>
                  <a:outerShdw blurRad="38100" dist="38100" dir="2700000" algn="tl">
                    <a:srgbClr val="000203"/>
                  </a:outerShdw>
                </a:effectLst>
                <a:ea typeface="ＭＳ Ｐゴシック" charset="0"/>
                <a:cs typeface="Arial" panose="020B0604020202020204" pitchFamily="34" charset="0"/>
              </a:rPr>
              <a:t>1 تيموثاوس 2: 11-15</a:t>
            </a:r>
            <a:endParaRPr lang="en-US" sz="4000" dirty="0">
              <a:solidFill>
                <a:schemeClr val="tx1"/>
              </a:solidFill>
              <a:effectLst>
                <a:outerShdw blurRad="38100" dist="38100" dir="2700000" algn="tl">
                  <a:srgbClr val="000203"/>
                </a:outerShdw>
              </a:effectLst>
              <a:ea typeface="ＭＳ Ｐゴシック" charset="0"/>
              <a:cs typeface="Arial" panose="020B0604020202020204" pitchFamily="34" charset="0"/>
            </a:endParaRPr>
          </a:p>
        </p:txBody>
      </p:sp>
      <p:pic>
        <p:nvPicPr>
          <p:cNvPr id="287746" name="Picture 3">
            <a:extLst>
              <a:ext uri="{FF2B5EF4-FFF2-40B4-BE49-F238E27FC236}">
                <a16:creationId xmlns:a16="http://schemas.microsoft.com/office/drawing/2014/main" id="{D41597FD-1A40-465A-DA45-3D25571353B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320800"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7747" name="Picture 4">
            <a:extLst>
              <a:ext uri="{FF2B5EF4-FFF2-40B4-BE49-F238E27FC236}">
                <a16:creationId xmlns:a16="http://schemas.microsoft.com/office/drawing/2014/main" id="{A4282358-C3FD-5E10-C113-76BE60F00770}"/>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618288" y="3367086"/>
            <a:ext cx="2525712" cy="34909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61" name="Rectangle 5">
            <a:extLst>
              <a:ext uri="{FF2B5EF4-FFF2-40B4-BE49-F238E27FC236}">
                <a16:creationId xmlns:a16="http://schemas.microsoft.com/office/drawing/2014/main" id="{715ADBA5-2052-97BE-F5EF-4FC1A0780140}"/>
              </a:ext>
            </a:extLst>
          </p:cNvPr>
          <p:cNvSpPr>
            <a:spLocks noChangeArrowheads="1"/>
          </p:cNvSpPr>
          <p:nvPr/>
        </p:nvSpPr>
        <p:spPr bwMode="black">
          <a:xfrm>
            <a:off x="-36512" y="3214686"/>
            <a:ext cx="6535752" cy="3490914"/>
          </a:xfrm>
          <a:prstGeom prst="rect">
            <a:avLst/>
          </a:prstGeom>
          <a:noFill/>
          <a:ln w="9525">
            <a:noFill/>
            <a:miter lim="800000"/>
            <a:headEnd/>
            <a:tailEnd/>
          </a:ln>
          <a:effectLst>
            <a:outerShdw blurRad="63500" dist="38099" dir="2700000" algn="ctr" rotWithShape="0">
              <a:srgbClr val="000902">
                <a:alpha val="74998"/>
              </a:srgbClr>
            </a:outerShdw>
          </a:effectLst>
        </p:spPr>
        <p:txBody>
          <a:bodyPr lIns="91430" tIns="45716" rIns="91430" bIns="45716"/>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13 لأن آدم جبل أولا ثم حواء،</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14 وآدم لم يغو، لكن المرأة أغويت فحصلت في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التعدي.</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15 ولكنها ستخلص بولادة الأولاد، إن ثبتن في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الإيمان والمحبة والقداسة مع التعقل.</a:t>
            </a: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96262" name="Rectangle 6">
            <a:extLst>
              <a:ext uri="{FF2B5EF4-FFF2-40B4-BE49-F238E27FC236}">
                <a16:creationId xmlns:a16="http://schemas.microsoft.com/office/drawing/2014/main" id="{E42C646C-5D2D-08D7-B33E-6DC148C3798C}"/>
              </a:ext>
            </a:extLst>
          </p:cNvPr>
          <p:cNvSpPr>
            <a:spLocks noGrp="1" noChangeArrowheads="1"/>
          </p:cNvSpPr>
          <p:nvPr>
            <p:ph type="body" idx="1"/>
          </p:nvPr>
        </p:nvSpPr>
        <p:spPr>
          <a:xfrm>
            <a:off x="107950" y="1565275"/>
            <a:ext cx="9001125" cy="1503363"/>
          </a:xfrm>
          <a:effectLst>
            <a:outerShdw blurRad="63500" dist="38099" dir="2700000" algn="ctr" rotWithShape="0">
              <a:srgbClr val="000902">
                <a:alpha val="74998"/>
              </a:srgbClr>
            </a:outerShdw>
          </a:effectLst>
        </p:spPr>
        <p:txBody>
          <a:bodyPr/>
          <a:lstStyle/>
          <a:p>
            <a:pPr marL="1588" indent="-1588" algn="r" eaLnBrk="1" hangingPunct="1">
              <a:buNone/>
              <a:defRPr/>
            </a:pPr>
            <a:r>
              <a:rPr lang="ar-JO" dirty="0">
                <a:effectLst>
                  <a:outerShdw blurRad="38100" dist="38100" dir="2700000" algn="tl">
                    <a:srgbClr val="000000">
                      <a:alpha val="43137"/>
                    </a:srgbClr>
                  </a:outerShdw>
                </a:effectLst>
                <a:cs typeface="Arial" panose="020B0604020202020204" pitchFamily="34" charset="0"/>
              </a:rPr>
              <a:t>11 لتتعلم المرأة بسكوت في كل خضوع.</a:t>
            </a:r>
          </a:p>
          <a:p>
            <a:pPr marL="1588" indent="-1588" algn="r" eaLnBrk="1" hangingPunct="1">
              <a:buNone/>
              <a:defRPr/>
            </a:pPr>
            <a:r>
              <a:rPr lang="ar-JO" dirty="0">
                <a:effectLst>
                  <a:outerShdw blurRad="38100" dist="38100" dir="2700000" algn="tl">
                    <a:srgbClr val="000000">
                      <a:alpha val="43137"/>
                    </a:srgbClr>
                  </a:outerShdw>
                </a:effectLst>
                <a:cs typeface="Arial" panose="020B0604020202020204" pitchFamily="34" charset="0"/>
              </a:rPr>
              <a:t>12 ولكن لست آذن للمرأة أن تعلم ولا تتسلط على الرجل، بل تكون في سكوت.</a:t>
            </a:r>
            <a:endParaRPr lang="en-US" dirty="0">
              <a:effectLst>
                <a:outerShdw blurRad="38100" dist="38100" dir="2700000" algn="tl">
                  <a:srgbClr val="000000">
                    <a:alpha val="43137"/>
                  </a:srgbClr>
                </a:outerShdw>
              </a:effectLst>
              <a:cs typeface="Arial" panose="020B0604020202020204" pitchFamily="34" charset="0"/>
            </a:endParaRPr>
          </a:p>
          <a:p>
            <a:pPr marL="1588" indent="-1588" algn="r" eaLnBrk="1" hangingPunct="1">
              <a:buNone/>
              <a:defRPr/>
            </a:pPr>
            <a:r>
              <a:rPr lang="ar-SA" dirty="0">
                <a:effectLst>
                  <a:outerShdw blurRad="38100" dist="38100" dir="2700000" algn="tl">
                    <a:srgbClr val="000000">
                      <a:alpha val="43137"/>
                    </a:srgbClr>
                  </a:outerShdw>
                </a:effectLst>
                <a:cs typeface="Arial" panose="020B0604020202020204" pitchFamily="34" charset="0"/>
              </a:rPr>
              <a:t> </a:t>
            </a:r>
            <a:br>
              <a:rPr lang="en-US" altLang="ja-JP" dirty="0">
                <a:effectLst>
                  <a:outerShdw blurRad="38100" dist="38100" dir="2700000" algn="tl">
                    <a:srgbClr val="000000">
                      <a:alpha val="43137"/>
                    </a:srgbClr>
                  </a:outerShdw>
                </a:effectLst>
                <a:cs typeface="Arial" panose="020B0604020202020204" pitchFamily="34" charset="0"/>
              </a:rPr>
            </a:br>
            <a:endParaRPr lang="en-US" dirty="0">
              <a:effectLst>
                <a:outerShdw blurRad="38100" dist="38100" dir="2700000" algn="tl">
                  <a:srgbClr val="000000">
                    <a:alpha val="43137"/>
                  </a:srgbClr>
                </a:outerShd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1390997943"/>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2"/>
          <p:cNvSpPr>
            <a:spLocks noGrp="1" noChangeArrowheads="1"/>
          </p:cNvSpPr>
          <p:nvPr>
            <p:ph type="title"/>
          </p:nvPr>
        </p:nvSpPr>
        <p:spPr>
          <a:xfrm>
            <a:off x="1219200" y="533400"/>
            <a:ext cx="7772400" cy="1143000"/>
          </a:xfrm>
        </p:spPr>
        <p:txBody>
          <a:bodyPr/>
          <a:lstStyle/>
          <a:p>
            <a:pPr eaLnBrk="1" hangingPunct="1">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خضوع المرأة 2: 11-12</a:t>
            </a:r>
            <a:endParaRPr lang="en-US" sz="4000" b="1" dirty="0">
              <a:latin typeface="Arial" panose="020B0604020202020204" pitchFamily="34" charset="0"/>
              <a:cs typeface="Arial" panose="020B0604020202020204" pitchFamily="34" charset="0"/>
            </a:endParaRPr>
          </a:p>
        </p:txBody>
      </p:sp>
      <p:sp>
        <p:nvSpPr>
          <p:cNvPr id="191491" name="Rectangle 3"/>
          <p:cNvSpPr>
            <a:spLocks noGrp="1" noChangeArrowheads="1"/>
          </p:cNvSpPr>
          <p:nvPr>
            <p:ph type="body" sz="half" idx="1"/>
          </p:nvPr>
        </p:nvSpPr>
        <p:spPr>
          <a:xfrm>
            <a:off x="685800" y="1981200"/>
            <a:ext cx="3884613" cy="3581400"/>
          </a:xfrm>
        </p:spPr>
        <p:txBody>
          <a:bodyPr/>
          <a:lstStyle/>
          <a:p>
            <a:pPr marL="0" indent="0" algn="ctr" eaLnBrk="1" hangingPunct="1">
              <a:lnSpc>
                <a:spcPct val="90000"/>
              </a:lnSpc>
              <a:buFontTx/>
              <a:buNone/>
            </a:pPr>
            <a:r>
              <a:rPr lang="ar-JO" sz="4000" u="sng" dirty="0">
                <a:solidFill>
                  <a:srgbClr val="FF3300"/>
                </a:solidFill>
                <a:ea typeface="ＭＳ Ｐゴシック" charset="0"/>
                <a:cs typeface="Arial" panose="020B0604020202020204" pitchFamily="34" charset="0"/>
              </a:rPr>
              <a:t>الثقافة</a:t>
            </a:r>
            <a:r>
              <a:rPr lang="en-US" sz="4000" dirty="0">
                <a:ea typeface="ＭＳ Ｐゴシック" charset="0"/>
                <a:cs typeface="Arial" panose="020B0604020202020204" pitchFamily="34" charset="0"/>
              </a:rPr>
              <a:t> </a:t>
            </a:r>
          </a:p>
          <a:p>
            <a:pPr marL="0" indent="0" algn="ctr" eaLnBrk="1" hangingPunct="1">
              <a:lnSpc>
                <a:spcPct val="90000"/>
              </a:lnSpc>
              <a:buFontTx/>
              <a:buNone/>
            </a:pPr>
            <a:r>
              <a:rPr lang="ar-JO" sz="3600" dirty="0">
                <a:ea typeface="ＭＳ Ｐゴシック" charset="0"/>
                <a:cs typeface="Arial" panose="020B0604020202020204" pitchFamily="34" charset="0"/>
              </a:rPr>
              <a:t>تتعلم في</a:t>
            </a:r>
          </a:p>
          <a:p>
            <a:pPr marL="0" indent="0" algn="ctr" eaLnBrk="1" hangingPunct="1">
              <a:lnSpc>
                <a:spcPct val="90000"/>
              </a:lnSpc>
              <a:buFontTx/>
              <a:buNone/>
            </a:pPr>
            <a:r>
              <a:rPr lang="ar-JO" sz="3600" dirty="0">
                <a:solidFill>
                  <a:srgbClr val="FF3300"/>
                </a:solidFill>
                <a:ea typeface="ＭＳ Ｐゴシック" charset="0"/>
                <a:cs typeface="Arial" panose="020B0604020202020204" pitchFamily="34" charset="0"/>
              </a:rPr>
              <a:t>سكوت</a:t>
            </a:r>
            <a:endParaRPr lang="en-US" sz="3600" dirty="0">
              <a:solidFill>
                <a:srgbClr val="FF3300"/>
              </a:solidFill>
              <a:ea typeface="ＭＳ Ｐゴシック" charset="0"/>
              <a:cs typeface="Arial" panose="020B0604020202020204" pitchFamily="34" charset="0"/>
            </a:endParaRPr>
          </a:p>
          <a:p>
            <a:pPr marL="0" indent="0" algn="ctr" eaLnBrk="1" hangingPunct="1">
              <a:lnSpc>
                <a:spcPct val="90000"/>
              </a:lnSpc>
              <a:buFontTx/>
              <a:buNone/>
            </a:pPr>
            <a:endParaRPr lang="en-US" sz="3600" dirty="0">
              <a:solidFill>
                <a:srgbClr val="FF3300"/>
              </a:solidFill>
              <a:ea typeface="ＭＳ Ｐゴシック" charset="0"/>
              <a:cs typeface="Arial" panose="020B0604020202020204" pitchFamily="34" charset="0"/>
            </a:endParaRPr>
          </a:p>
          <a:p>
            <a:pPr marL="0" indent="0" algn="ctr" eaLnBrk="1" hangingPunct="1">
              <a:lnSpc>
                <a:spcPct val="90000"/>
              </a:lnSpc>
              <a:buFontTx/>
              <a:buNone/>
            </a:pPr>
            <a:r>
              <a:rPr lang="ar-JO" sz="3600" dirty="0">
                <a:solidFill>
                  <a:srgbClr val="FF3300"/>
                </a:solidFill>
                <a:ea typeface="ＭＳ Ｐゴシック" charset="0"/>
                <a:cs typeface="Arial" panose="020B0604020202020204" pitchFamily="34" charset="0"/>
              </a:rPr>
              <a:t>غير مسموح  لها بالتعليم؟</a:t>
            </a:r>
            <a:endParaRPr lang="en-US" dirty="0">
              <a:ea typeface="ＭＳ Ｐゴシック" charset="0"/>
              <a:cs typeface="Arial" panose="020B0604020202020204" pitchFamily="34" charset="0"/>
            </a:endParaRPr>
          </a:p>
        </p:txBody>
      </p:sp>
      <p:sp>
        <p:nvSpPr>
          <p:cNvPr id="191492" name="Rectangle 4"/>
          <p:cNvSpPr>
            <a:spLocks noGrp="1" noChangeArrowheads="1"/>
          </p:cNvSpPr>
          <p:nvPr>
            <p:ph type="body" sz="half" idx="2"/>
          </p:nvPr>
        </p:nvSpPr>
        <p:spPr>
          <a:xfrm>
            <a:off x="4648200" y="1981200"/>
            <a:ext cx="4244975" cy="4114800"/>
          </a:xfrm>
        </p:spPr>
        <p:txBody>
          <a:bodyPr/>
          <a:lstStyle/>
          <a:p>
            <a:pPr algn="ctr" eaLnBrk="1" hangingPunct="1">
              <a:lnSpc>
                <a:spcPct val="90000"/>
              </a:lnSpc>
              <a:buFontTx/>
              <a:buNone/>
            </a:pPr>
            <a:r>
              <a:rPr lang="ar-JO" sz="4000" u="sng" dirty="0">
                <a:solidFill>
                  <a:srgbClr val="0066FF"/>
                </a:solidFill>
                <a:ea typeface="ＭＳ Ｐゴシック" charset="0"/>
                <a:cs typeface="Arial" panose="020B0604020202020204" pitchFamily="34" charset="0"/>
              </a:rPr>
              <a:t>الحق</a:t>
            </a:r>
            <a:endParaRPr lang="en-US" sz="4000" u="sng" dirty="0">
              <a:solidFill>
                <a:srgbClr val="0066FF"/>
              </a:solidFill>
              <a:ea typeface="ＭＳ Ｐゴシック" charset="0"/>
              <a:cs typeface="Arial" panose="020B0604020202020204" pitchFamily="34" charset="0"/>
            </a:endParaRPr>
          </a:p>
          <a:p>
            <a:pPr algn="ctr" eaLnBrk="1" hangingPunct="1">
              <a:lnSpc>
                <a:spcPct val="90000"/>
              </a:lnSpc>
              <a:buFontTx/>
              <a:buNone/>
            </a:pPr>
            <a:r>
              <a:rPr lang="ar-JO" sz="3600" dirty="0">
                <a:solidFill>
                  <a:srgbClr val="3E2DF9"/>
                </a:solidFill>
                <a:ea typeface="ＭＳ Ｐゴシック" charset="0"/>
                <a:cs typeface="Arial" panose="020B0604020202020204" pitchFamily="34" charset="0"/>
              </a:rPr>
              <a:t>خضوع </a:t>
            </a:r>
            <a:r>
              <a:rPr lang="ar-JO" sz="3600" dirty="0">
                <a:ea typeface="ＭＳ Ｐゴシック" charset="0"/>
                <a:cs typeface="Arial" panose="020B0604020202020204" pitchFamily="34" charset="0"/>
              </a:rPr>
              <a:t>كامل</a:t>
            </a:r>
            <a:endParaRPr lang="en-US" sz="3600" dirty="0">
              <a:ea typeface="ＭＳ Ｐゴシック" charset="0"/>
              <a:cs typeface="Arial" panose="020B0604020202020204" pitchFamily="34" charset="0"/>
            </a:endParaRPr>
          </a:p>
          <a:p>
            <a:pPr algn="ctr" eaLnBrk="1" hangingPunct="1">
              <a:lnSpc>
                <a:spcPct val="90000"/>
              </a:lnSpc>
              <a:buFontTx/>
              <a:buNone/>
            </a:pPr>
            <a:endParaRPr lang="en-US" sz="3600" u="sng" dirty="0">
              <a:ea typeface="ＭＳ Ｐゴシック" charset="0"/>
              <a:cs typeface="Arial" panose="020B0604020202020204" pitchFamily="34" charset="0"/>
            </a:endParaRPr>
          </a:p>
          <a:p>
            <a:pPr algn="ctr" eaLnBrk="1" hangingPunct="1">
              <a:lnSpc>
                <a:spcPct val="90000"/>
              </a:lnSpc>
              <a:buFontTx/>
              <a:buNone/>
            </a:pPr>
            <a:r>
              <a:rPr lang="ar-JO" sz="3600" dirty="0">
                <a:solidFill>
                  <a:srgbClr val="0070C0"/>
                </a:solidFill>
                <a:ea typeface="ＭＳ Ｐゴシック" charset="0"/>
                <a:cs typeface="Arial" panose="020B0604020202020204" pitchFamily="34" charset="0"/>
              </a:rPr>
              <a:t>لا تعليم ولا سلطة </a:t>
            </a:r>
            <a:r>
              <a:rPr lang="ar-JO" sz="3600" dirty="0">
                <a:ea typeface="ＭＳ Ｐゴシック" charset="0"/>
                <a:cs typeface="Arial" panose="020B0604020202020204" pitchFamily="34" charset="0"/>
              </a:rPr>
              <a:t>على رجل في سياق الكنائس المحلية</a:t>
            </a:r>
            <a:endParaRPr lang="en-US" sz="3200" dirty="0">
              <a:ea typeface="ＭＳ Ｐゴシック" charset="0"/>
              <a:cs typeface="Arial" panose="020B0604020202020204" pitchFamily="34" charset="0"/>
            </a:endParaRPr>
          </a:p>
        </p:txBody>
      </p:sp>
      <p:sp>
        <p:nvSpPr>
          <p:cNvPr id="2" name="Rectangle 1">
            <a:extLst>
              <a:ext uri="{FF2B5EF4-FFF2-40B4-BE49-F238E27FC236}">
                <a16:creationId xmlns:a16="http://schemas.microsoft.com/office/drawing/2014/main" id="{4D6A8942-C67E-964C-9EC9-CBEFC5A0D70B}"/>
              </a:ext>
            </a:extLst>
          </p:cNvPr>
          <p:cNvSpPr/>
          <p:nvPr/>
        </p:nvSpPr>
        <p:spPr bwMode="auto">
          <a:xfrm>
            <a:off x="381000" y="0"/>
            <a:ext cx="2724150" cy="476672"/>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0" lang="ar-JO" sz="4400" u="none" strike="noStrike" cap="none" normalizeH="0" baseline="0" dirty="0">
                <a:ln>
                  <a:noFill/>
                </a:ln>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التطبيق الثالث</a:t>
            </a:r>
            <a:endParaRPr kumimoji="0" lang="en-US" sz="4400" u="none" strike="noStrike" cap="none" normalizeH="0" baseline="0" dirty="0">
              <a:ln>
                <a:noFill/>
              </a:ln>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91491"/>
                                        </p:tgtEl>
                                        <p:attrNameLst>
                                          <p:attrName>style.visibility</p:attrName>
                                        </p:attrNameLst>
                                      </p:cBhvr>
                                      <p:to>
                                        <p:strVal val="visible"/>
                                      </p:to>
                                    </p:set>
                                    <p:anim calcmode="lin" valueType="num">
                                      <p:cBhvr additive="base">
                                        <p:cTn id="7" dur="500" fill="hold"/>
                                        <p:tgtEl>
                                          <p:spTgt spid="191491"/>
                                        </p:tgtEl>
                                        <p:attrNameLst>
                                          <p:attrName>ppt_x</p:attrName>
                                        </p:attrNameLst>
                                      </p:cBhvr>
                                      <p:tavLst>
                                        <p:tav tm="0">
                                          <p:val>
                                            <p:strVal val="0-#ppt_w/2"/>
                                          </p:val>
                                        </p:tav>
                                        <p:tav tm="100000">
                                          <p:val>
                                            <p:strVal val="#ppt_x"/>
                                          </p:val>
                                        </p:tav>
                                      </p:tavLst>
                                    </p:anim>
                                    <p:anim calcmode="lin" valueType="num">
                                      <p:cBhvr additive="base">
                                        <p:cTn id="8" dur="500" fill="hold"/>
                                        <p:tgtEl>
                                          <p:spTgt spid="191491"/>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91491"/>
                                        </p:tgtEl>
                                        <p:attrNameLst>
                                          <p:attrName>ppt_c</p:attrName>
                                        </p:attrNameLst>
                                      </p:cBhvr>
                                      <p:to>
                                        <a:srgbClr val="33CC33"/>
                                      </p:to>
                                    </p:animClr>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91492"/>
                                        </p:tgtEl>
                                        <p:attrNameLst>
                                          <p:attrName>style.visibility</p:attrName>
                                        </p:attrNameLst>
                                      </p:cBhvr>
                                      <p:to>
                                        <p:strVal val="visible"/>
                                      </p:to>
                                    </p:set>
                                    <p:anim calcmode="lin" valueType="num">
                                      <p:cBhvr additive="base">
                                        <p:cTn id="13" dur="500" fill="hold"/>
                                        <p:tgtEl>
                                          <p:spTgt spid="191492"/>
                                        </p:tgtEl>
                                        <p:attrNameLst>
                                          <p:attrName>ppt_x</p:attrName>
                                        </p:attrNameLst>
                                      </p:cBhvr>
                                      <p:tavLst>
                                        <p:tav tm="0">
                                          <p:val>
                                            <p:strVal val="0-#ppt_w/2"/>
                                          </p:val>
                                        </p:tav>
                                        <p:tav tm="100000">
                                          <p:val>
                                            <p:strVal val="#ppt_x"/>
                                          </p:val>
                                        </p:tav>
                                      </p:tavLst>
                                    </p:anim>
                                    <p:anim calcmode="lin" valueType="num">
                                      <p:cBhvr additive="base">
                                        <p:cTn id="14" dur="500" fill="hold"/>
                                        <p:tgtEl>
                                          <p:spTgt spid="191492"/>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91492"/>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491" grpId="0" autoUpdateAnimBg="0"/>
      <p:bldP spid="191492" grpId="0" autoUpdateAnimBg="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Grp="1" noChangeArrowheads="1"/>
          </p:cNvSpPr>
          <p:nvPr>
            <p:ph type="title"/>
          </p:nvPr>
        </p:nvSpPr>
        <p:spPr>
          <a:xfrm>
            <a:off x="1600200" y="457200"/>
            <a:ext cx="7543800" cy="1143000"/>
          </a:xfrm>
        </p:spPr>
        <p:txBody>
          <a:bodyPr/>
          <a:lstStyle/>
          <a:p>
            <a:pPr eaLnBrk="1" hangingPunct="1">
              <a:defRPr/>
            </a:pPr>
            <a:r>
              <a:rPr lang="ar-JO" sz="48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الثقافة: الصمت مقابل التعليم</a:t>
            </a:r>
            <a:endParaRPr lang="en-US" sz="48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290818" name="Rectangle 3"/>
          <p:cNvSpPr>
            <a:spLocks noGrp="1" noChangeArrowheads="1"/>
          </p:cNvSpPr>
          <p:nvPr>
            <p:ph type="body" idx="1"/>
          </p:nvPr>
        </p:nvSpPr>
        <p:spPr/>
        <p:txBody>
          <a:bodyPr/>
          <a:lstStyle/>
          <a:p>
            <a:pPr algn="r" rtl="1" eaLnBrk="1" hangingPunct="1">
              <a:lnSpc>
                <a:spcPct val="90000"/>
              </a:lnSpc>
            </a:pPr>
            <a:r>
              <a:rPr lang="ar-JO" dirty="0">
                <a:ea typeface="ＭＳ Ｐゴシック" charset="0"/>
                <a:cs typeface="Arial" panose="020B0604020202020204" pitchFamily="34" charset="0"/>
              </a:rPr>
              <a:t>يتم التعبير عن </a:t>
            </a:r>
            <a:r>
              <a:rPr lang="ar-JO" dirty="0">
                <a:solidFill>
                  <a:srgbClr val="0070C0"/>
                </a:solidFill>
                <a:ea typeface="ＭＳ Ｐゴシック" charset="0"/>
                <a:cs typeface="Arial" panose="020B0604020202020204" pitchFamily="34" charset="0"/>
              </a:rPr>
              <a:t>الخضوع</a:t>
            </a:r>
            <a:r>
              <a:rPr lang="ar-JO" dirty="0">
                <a:ea typeface="ＭＳ Ｐゴシック" charset="0"/>
                <a:cs typeface="Arial" panose="020B0604020202020204" pitchFamily="34" charset="0"/>
              </a:rPr>
              <a:t> بطرق مختلفة في ثقافات مختلفة، ولا ينبغي التعبير عنه ب</a:t>
            </a:r>
            <a:r>
              <a:rPr lang="ar-JO" dirty="0">
                <a:solidFill>
                  <a:srgbClr val="0070C0"/>
                </a:solidFill>
                <a:ea typeface="ＭＳ Ｐゴシック" charset="0"/>
                <a:cs typeface="Arial" panose="020B0604020202020204" pitchFamily="34" charset="0"/>
              </a:rPr>
              <a:t>الصمت</a:t>
            </a:r>
            <a:r>
              <a:rPr lang="ar-JO" dirty="0">
                <a:ea typeface="ＭＳ Ｐゴシック" charset="0"/>
                <a:cs typeface="Arial" panose="020B0604020202020204" pitchFamily="34" charset="0"/>
              </a:rPr>
              <a:t>.</a:t>
            </a:r>
            <a:endParaRPr lang="en-US" dirty="0">
              <a:ea typeface="ＭＳ Ｐゴシック" charset="0"/>
              <a:cs typeface="Arial" panose="020B0604020202020204" pitchFamily="34" charset="0"/>
            </a:endParaRPr>
          </a:p>
          <a:p>
            <a:pPr algn="r" rtl="1" eaLnBrk="1" hangingPunct="1">
              <a:lnSpc>
                <a:spcPct val="90000"/>
              </a:lnSpc>
            </a:pPr>
            <a:r>
              <a:rPr lang="ar-JO" dirty="0">
                <a:ea typeface="ＭＳ Ｐゴシック" charset="0"/>
                <a:cs typeface="Arial" panose="020B0604020202020204" pitchFamily="34" charset="0"/>
              </a:rPr>
              <a:t>هل يعني </a:t>
            </a:r>
            <a:r>
              <a:rPr lang="ar-JO" dirty="0">
                <a:solidFill>
                  <a:srgbClr val="0070C0"/>
                </a:solidFill>
                <a:ea typeface="ＭＳ Ｐゴシック" charset="0"/>
                <a:cs typeface="Arial" panose="020B0604020202020204" pitchFamily="34" charset="0"/>
              </a:rPr>
              <a:t>تعليم</a:t>
            </a:r>
            <a:r>
              <a:rPr lang="ar-JO" dirty="0">
                <a:ea typeface="ＭＳ Ｐゴシック" charset="0"/>
                <a:cs typeface="Arial" panose="020B0604020202020204" pitchFamily="34" charset="0"/>
              </a:rPr>
              <a:t> النساء للرجال أنهن في سلطة عليهم؟</a:t>
            </a:r>
            <a:endParaRPr lang="en-US" dirty="0">
              <a:ea typeface="ＭＳ Ｐゴシック" charset="0"/>
              <a:cs typeface="Arial" panose="020B0604020202020204" pitchFamily="34" charset="0"/>
            </a:endParaRPr>
          </a:p>
          <a:p>
            <a:pPr algn="r" rtl="1" eaLnBrk="1" hangingPunct="1">
              <a:lnSpc>
                <a:spcPct val="90000"/>
              </a:lnSpc>
            </a:pPr>
            <a:r>
              <a:rPr lang="ar-JO" dirty="0">
                <a:ea typeface="ＭＳ Ｐゴシック" charset="0"/>
                <a:cs typeface="Arial" panose="020B0604020202020204" pitchFamily="34" charset="0"/>
              </a:rPr>
              <a:t>عندما يقوم أحدهم بالتعليم فإن </a:t>
            </a:r>
            <a:r>
              <a:rPr lang="ar-JO" dirty="0">
                <a:solidFill>
                  <a:srgbClr val="0070C0"/>
                </a:solidFill>
                <a:ea typeface="ＭＳ Ｐゴシック" charset="0"/>
                <a:cs typeface="Arial" panose="020B0604020202020204" pitchFamily="34" charset="0"/>
              </a:rPr>
              <a:t>السلطة </a:t>
            </a:r>
            <a:r>
              <a:rPr lang="ar-JO" dirty="0">
                <a:ea typeface="ＭＳ Ｐゴシック" charset="0"/>
                <a:cs typeface="Arial" panose="020B0604020202020204" pitchFamily="34" charset="0"/>
              </a:rPr>
              <a:t>تقع </a:t>
            </a:r>
            <a:r>
              <a:rPr lang="ar-JO" dirty="0">
                <a:solidFill>
                  <a:srgbClr val="0070C0"/>
                </a:solidFill>
                <a:ea typeface="ＭＳ Ｐゴシック" charset="0"/>
                <a:cs typeface="Arial" panose="020B0604020202020204" pitchFamily="34" charset="0"/>
              </a:rPr>
              <a:t>في كلمة الله </a:t>
            </a:r>
            <a:r>
              <a:rPr lang="ar-JO" dirty="0">
                <a:ea typeface="ＭＳ Ｐゴシック" charset="0"/>
                <a:cs typeface="Arial" panose="020B0604020202020204" pitchFamily="34" charset="0"/>
              </a:rPr>
              <a:t>وليس في الشخص – لكن الشخص الذي يعلم يحمل المركز ذي السلطة.</a:t>
            </a:r>
            <a:endParaRPr lang="en-US" dirty="0">
              <a:ea typeface="ＭＳ Ｐゴシック" charset="0"/>
              <a:cs typeface="Arial" panose="020B0604020202020204" pitchFamily="34" charset="0"/>
            </a:endParaRPr>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a:xfrm>
            <a:off x="1295400" y="457200"/>
            <a:ext cx="8088313" cy="1143000"/>
          </a:xfrm>
        </p:spPr>
        <p:txBody>
          <a:bodyPr/>
          <a:lstStyle/>
          <a:p>
            <a:pPr eaLnBrk="1" hangingPunct="1">
              <a:defRPr/>
            </a:pPr>
            <a:r>
              <a:rPr lang="ar-JO" sz="36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الحق : سلطة - خضوع</a:t>
            </a:r>
            <a:endParaRPr lang="en-US"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291842" name="Rectangle 3"/>
          <p:cNvSpPr>
            <a:spLocks noGrp="1" noChangeArrowheads="1"/>
          </p:cNvSpPr>
          <p:nvPr>
            <p:ph type="body" idx="1"/>
          </p:nvPr>
        </p:nvSpPr>
        <p:spPr>
          <a:xfrm>
            <a:off x="304800" y="1752600"/>
            <a:ext cx="8839200" cy="5105400"/>
          </a:xfrm>
        </p:spPr>
        <p:txBody>
          <a:bodyPr/>
          <a:lstStyle/>
          <a:p>
            <a:pPr marL="347663" indent="-347663" algn="r" rtl="1" eaLnBrk="1" hangingPunct="1">
              <a:lnSpc>
                <a:spcPct val="90000"/>
              </a:lnSpc>
            </a:pPr>
            <a:r>
              <a:rPr lang="ar-JO" altLang="ja-JP" sz="2700" dirty="0">
                <a:solidFill>
                  <a:srgbClr val="002060"/>
                </a:solidFill>
                <a:ea typeface="ＭＳ Ｐゴシック" charset="0"/>
                <a:cs typeface="Arial" panose="020B0604020202020204" pitchFamily="34" charset="0"/>
              </a:rPr>
              <a:t>أساس خضوع المرأة </a:t>
            </a:r>
            <a:r>
              <a:rPr lang="ar-JO" altLang="ja-JP" sz="2700" dirty="0">
                <a:solidFill>
                  <a:srgbClr val="FF6600"/>
                </a:solidFill>
                <a:ea typeface="ＭＳ Ｐゴシック" charset="0"/>
                <a:cs typeface="Arial" panose="020B0604020202020204" pitchFamily="34" charset="0"/>
              </a:rPr>
              <a:t>: </a:t>
            </a:r>
            <a:r>
              <a:rPr lang="ar-JO" altLang="ja-JP" sz="2700" dirty="0">
                <a:ea typeface="ＭＳ Ｐゴシック" charset="0"/>
                <a:cs typeface="Arial" panose="020B0604020202020204" pitchFamily="34" charset="0"/>
              </a:rPr>
              <a:t>السقوط 2: 14</a:t>
            </a:r>
            <a:endParaRPr lang="en-US" altLang="ja-JP" sz="2700" dirty="0">
              <a:ea typeface="ＭＳ Ｐゴシック" charset="0"/>
              <a:cs typeface="Arial" panose="020B0604020202020204" pitchFamily="34" charset="0"/>
            </a:endParaRPr>
          </a:p>
          <a:p>
            <a:pPr marL="347663" indent="-347663" algn="r" rtl="1" eaLnBrk="1" hangingPunct="1">
              <a:lnSpc>
                <a:spcPct val="90000"/>
              </a:lnSpc>
            </a:pPr>
            <a:r>
              <a:rPr lang="ar-JO" sz="2800" dirty="0">
                <a:solidFill>
                  <a:srgbClr val="002060"/>
                </a:solidFill>
                <a:cs typeface="Arial" panose="020B0604020202020204" pitchFamily="34" charset="0"/>
              </a:rPr>
              <a:t>الفكرة الخاطئة</a:t>
            </a:r>
            <a:r>
              <a:rPr lang="ar-JO" sz="2800" dirty="0">
                <a:cs typeface="Arial" panose="020B0604020202020204" pitchFamily="34" charset="0"/>
              </a:rPr>
              <a:t>: تم تصوير النساء في السقوط على أنهن عرضة للخداع وبالتالي لا ينبغي تعليم الرجال.</a:t>
            </a:r>
            <a:endParaRPr lang="en-US" sz="2800" dirty="0">
              <a:cs typeface="Arial" panose="020B0604020202020204" pitchFamily="34" charset="0"/>
            </a:endParaRPr>
          </a:p>
          <a:p>
            <a:pPr marL="347663" indent="-347663" algn="r" rtl="1" eaLnBrk="1" hangingPunct="1">
              <a:lnSpc>
                <a:spcPct val="90000"/>
              </a:lnSpc>
            </a:pPr>
            <a:r>
              <a:rPr lang="ar-JO" sz="2800" dirty="0">
                <a:solidFill>
                  <a:srgbClr val="002060"/>
                </a:solidFill>
                <a:cs typeface="Arial" panose="020B0604020202020204" pitchFamily="34" charset="0"/>
              </a:rPr>
              <a:t>الإعتراض</a:t>
            </a:r>
            <a:r>
              <a:rPr lang="ar-JO" sz="2800" dirty="0">
                <a:cs typeface="Arial" panose="020B0604020202020204" pitchFamily="34" charset="0"/>
              </a:rPr>
              <a:t>: إذا كانت النساء بطبيعتهن مخدوعات فيجب حرمانهن من تعليم أي شخص وليس الرجال فقط، بينما يشير بولس إلى الدور الخاص للمرأة في تعليم الأطفال والنساء الأصغر سناً (تيطس 2: 4)</a:t>
            </a:r>
            <a:endParaRPr lang="en-US" altLang="ja-JP" sz="2700" dirty="0">
              <a:ea typeface="ＭＳ Ｐゴシック" charset="0"/>
              <a:cs typeface="Arial" panose="020B0604020202020204" pitchFamily="34" charset="0"/>
            </a:endParaRPr>
          </a:p>
          <a:p>
            <a:pPr marL="347663" indent="-347663" algn="r" rtl="1" eaLnBrk="1" hangingPunct="1">
              <a:lnSpc>
                <a:spcPct val="90000"/>
              </a:lnSpc>
            </a:pPr>
            <a:r>
              <a:rPr lang="ar-JO" sz="2800" dirty="0">
                <a:solidFill>
                  <a:srgbClr val="002060"/>
                </a:solidFill>
                <a:cs typeface="Arial" panose="020B0604020202020204" pitchFamily="34" charset="0"/>
              </a:rPr>
              <a:t>الحقيقة</a:t>
            </a:r>
            <a:r>
              <a:rPr lang="ar-JO" sz="2800" dirty="0">
                <a:cs typeface="Arial" panose="020B0604020202020204" pitchFamily="34" charset="0"/>
              </a:rPr>
              <a:t>: لم تكن خطيئة حواء في السقوط هي أنها خدعت فحسب، بل إنها </a:t>
            </a:r>
            <a:r>
              <a:rPr lang="ar-JO" sz="2800" dirty="0">
                <a:solidFill>
                  <a:srgbClr val="002060"/>
                </a:solidFill>
                <a:cs typeface="Arial" panose="020B0604020202020204" pitchFamily="34" charset="0"/>
              </a:rPr>
              <a:t>اغتصبت سلطة آدم </a:t>
            </a:r>
            <a:r>
              <a:rPr lang="ar-JO" sz="2800" dirty="0">
                <a:cs typeface="Arial" panose="020B0604020202020204" pitchFamily="34" charset="0"/>
              </a:rPr>
              <a:t>وبالتالي قلبت دور كل منهما</a:t>
            </a:r>
            <a:endParaRPr lang="en-US" sz="2700" dirty="0">
              <a:ea typeface="ＭＳ Ｐゴシック" charset="0"/>
              <a:cs typeface="Arial" panose="020B0604020202020204" pitchFamily="34" charset="0"/>
            </a:endParaRP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2"/>
          <p:cNvSpPr>
            <a:spLocks noGrp="1" noChangeArrowheads="1"/>
          </p:cNvSpPr>
          <p:nvPr>
            <p:ph type="title"/>
          </p:nvPr>
        </p:nvSpPr>
        <p:spPr>
          <a:xfrm>
            <a:off x="1295400" y="685800"/>
            <a:ext cx="7772400" cy="1143000"/>
          </a:xfrm>
        </p:spPr>
        <p:txBody>
          <a:bodyPr/>
          <a:lstStyle/>
          <a:p>
            <a:pPr eaLnBrk="1" hangingPunct="1">
              <a:defRPr/>
            </a:pPr>
            <a:r>
              <a:rPr lang="ar-JO" sz="36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1 تيموثاوس 2: 11-14</a:t>
            </a:r>
            <a:endParaRPr lang="en-US"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194563" name="Rectangle 3"/>
          <p:cNvSpPr>
            <a:spLocks noGrp="1" noChangeArrowheads="1"/>
          </p:cNvSpPr>
          <p:nvPr>
            <p:ph type="body" idx="1"/>
          </p:nvPr>
        </p:nvSpPr>
        <p:spPr>
          <a:xfrm>
            <a:off x="457200" y="4571999"/>
            <a:ext cx="8686800" cy="2093843"/>
          </a:xfrm>
        </p:spPr>
        <p:txBody>
          <a:bodyPr/>
          <a:lstStyle/>
          <a:p>
            <a:pPr marL="12700" indent="-12700" algn="ctr" eaLnBrk="1" hangingPunct="1">
              <a:lnSpc>
                <a:spcPct val="90000"/>
              </a:lnSpc>
              <a:buFontTx/>
              <a:buNone/>
            </a:pPr>
            <a:r>
              <a:rPr lang="ar-JO" sz="2800" dirty="0">
                <a:solidFill>
                  <a:srgbClr val="FF3300"/>
                </a:solidFill>
                <a:ea typeface="ＭＳ Ｐゴシック" charset="0"/>
                <a:cs typeface="Arial" panose="020B0604020202020204" pitchFamily="34" charset="0"/>
              </a:rPr>
              <a:t>ترتيب خليقة الله يظهر قيادة الرجال (13)</a:t>
            </a:r>
          </a:p>
          <a:p>
            <a:pPr marL="12700" indent="-12700" algn="ctr" eaLnBrk="1" hangingPunct="1">
              <a:lnSpc>
                <a:spcPct val="90000"/>
              </a:lnSpc>
              <a:buFontTx/>
              <a:buNone/>
            </a:pPr>
            <a:r>
              <a:rPr lang="ar-JO" sz="2800" dirty="0">
                <a:solidFill>
                  <a:srgbClr val="FF3300"/>
                </a:solidFill>
                <a:ea typeface="ＭＳ Ｐゴシック" charset="0"/>
                <a:cs typeface="Arial" panose="020B0604020202020204" pitchFamily="34" charset="0"/>
              </a:rPr>
              <a:t>خداع حواء (14)</a:t>
            </a:r>
          </a:p>
          <a:p>
            <a:pPr marL="12700" indent="-12700" algn="ctr" eaLnBrk="1" hangingPunct="1">
              <a:lnSpc>
                <a:spcPct val="90000"/>
              </a:lnSpc>
              <a:buFontTx/>
              <a:buNone/>
            </a:pPr>
            <a:r>
              <a:rPr lang="ar-JO" sz="2800" dirty="0">
                <a:solidFill>
                  <a:srgbClr val="FF3300"/>
                </a:solidFill>
                <a:ea typeface="ＭＳ Ｐゴシック" charset="0"/>
                <a:cs typeface="Arial" panose="020B0604020202020204" pitchFamily="34" charset="0"/>
              </a:rPr>
              <a:t>ترتيب العائلة (15) </a:t>
            </a:r>
            <a:endParaRPr lang="en-US" sz="2800" dirty="0">
              <a:solidFill>
                <a:srgbClr val="FF3300"/>
              </a:solidFill>
              <a:ea typeface="ＭＳ Ｐゴシック" charset="0"/>
              <a:cs typeface="Arial" panose="020B0604020202020204" pitchFamily="34" charset="0"/>
            </a:endParaRPr>
          </a:p>
        </p:txBody>
      </p:sp>
      <p:sp>
        <p:nvSpPr>
          <p:cNvPr id="292867" name="WordArt 4"/>
          <p:cNvSpPr>
            <a:spLocks noChangeArrowheads="1" noChangeShapeType="1" noTextEdit="1"/>
          </p:cNvSpPr>
          <p:nvPr/>
        </p:nvSpPr>
        <p:spPr bwMode="auto">
          <a:xfrm>
            <a:off x="76200" y="76200"/>
            <a:ext cx="3409122" cy="914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19050">
                  <a:solidFill>
                    <a:srgbClr val="99CCFF"/>
                  </a:solidFill>
                  <a:round/>
                  <a:headEnd/>
                  <a:tailEnd/>
                </a:ln>
                <a:solidFill>
                  <a:srgbClr val="4C267A"/>
                </a:solidFill>
                <a:effectLst>
                  <a:outerShdw blurRad="63500" dist="38099" dir="2700000" algn="ctr" rotWithShape="0">
                    <a:srgbClr val="990000">
                      <a:alpha val="74997"/>
                    </a:srgbClr>
                  </a:outerShdw>
                </a:effectLst>
                <a:uLnTx/>
                <a:uFillTx/>
                <a:latin typeface="Impact"/>
                <a:ea typeface="Impact"/>
                <a:cs typeface="Impact"/>
              </a:rPr>
              <a:t>الخلاصة</a:t>
            </a:r>
            <a:endParaRPr kumimoji="0" lang="en-US" sz="3600" b="1" i="0" u="none" strike="noStrike" kern="10" cap="none" spc="0" normalizeH="0" baseline="0" noProof="0" dirty="0">
              <a:ln w="19050">
                <a:solidFill>
                  <a:srgbClr val="99CCFF"/>
                </a:solidFill>
                <a:round/>
                <a:headEnd/>
                <a:tailEnd/>
              </a:ln>
              <a:solidFill>
                <a:srgbClr val="4C267A"/>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194565" name="WordArt 5"/>
          <p:cNvSpPr>
            <a:spLocks noChangeArrowheads="1" noChangeShapeType="1" noTextEdit="1"/>
          </p:cNvSpPr>
          <p:nvPr/>
        </p:nvSpPr>
        <p:spPr bwMode="auto">
          <a:xfrm>
            <a:off x="838200" y="2438400"/>
            <a:ext cx="7772400" cy="18288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4997"/>
                    </a:srgbClr>
                  </a:outerShdw>
                </a:effectLst>
                <a:uLnTx/>
                <a:uFillTx/>
                <a:latin typeface="Arial Black"/>
                <a:ea typeface="Arial Black"/>
                <a:cs typeface="Arial Black"/>
              </a:rPr>
              <a:t>هل يمكن أن تعلم المرأة في العبادة الجماعية؟</a:t>
            </a:r>
            <a:endParaRPr kumimoji="0" lang="en-US" sz="3600" b="1" i="0" u="none" strike="noStrike" kern="10" cap="none" spc="0" normalizeH="0" baseline="0" noProof="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4997"/>
                  </a:srgbClr>
                </a:outerShdw>
              </a:effectLst>
              <a:uLnTx/>
              <a:uFillTx/>
              <a:latin typeface="Arial Black"/>
              <a:ea typeface="Arial Black"/>
              <a:cs typeface="Arial Black"/>
            </a:endParaRPr>
          </a:p>
        </p:txBody>
      </p:sp>
    </p:spTree>
    <p:extLst>
      <p:ext uri="{BB962C8B-B14F-4D97-AF65-F5344CB8AC3E}">
        <p14:creationId xmlns:p14="http://schemas.microsoft.com/office/powerpoint/2010/main" val="10044155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94565"/>
                                        </p:tgtEl>
                                        <p:attrNameLst>
                                          <p:attrName>style.visibility</p:attrName>
                                        </p:attrNameLst>
                                      </p:cBhvr>
                                      <p:to>
                                        <p:strVal val="visible"/>
                                      </p:to>
                                    </p:set>
                                    <p:anim calcmode="lin" valueType="num">
                                      <p:cBhvr>
                                        <p:cTn id="7" dur="500" fill="hold"/>
                                        <p:tgtEl>
                                          <p:spTgt spid="194565"/>
                                        </p:tgtEl>
                                        <p:attrNameLst>
                                          <p:attrName>ppt_w</p:attrName>
                                        </p:attrNameLst>
                                      </p:cBhvr>
                                      <p:tavLst>
                                        <p:tav tm="0">
                                          <p:val>
                                            <p:fltVal val="0"/>
                                          </p:val>
                                        </p:tav>
                                        <p:tav tm="100000">
                                          <p:val>
                                            <p:strVal val="#ppt_w"/>
                                          </p:val>
                                        </p:tav>
                                      </p:tavLst>
                                    </p:anim>
                                    <p:anim calcmode="lin" valueType="num">
                                      <p:cBhvr>
                                        <p:cTn id="8" dur="500" fill="hold"/>
                                        <p:tgtEl>
                                          <p:spTgt spid="194565"/>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194563">
                                            <p:txEl>
                                              <p:pRg st="0" end="0"/>
                                            </p:txEl>
                                          </p:spTgt>
                                        </p:tgtEl>
                                        <p:attrNameLst>
                                          <p:attrName>style.visibility</p:attrName>
                                        </p:attrNameLst>
                                      </p:cBhvr>
                                      <p:to>
                                        <p:strVal val="visible"/>
                                      </p:to>
                                    </p:set>
                                    <p:anim calcmode="lin" valueType="num">
                                      <p:cBhvr>
                                        <p:cTn id="13" dur="1000" fill="hold"/>
                                        <p:tgtEl>
                                          <p:spTgt spid="194563">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194563">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194563">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194563">
                                            <p:txEl>
                                              <p:pRg st="0" end="0"/>
                                            </p:txEl>
                                          </p:spTgt>
                                        </p:tgtEl>
                                        <p:attrNameLst>
                                          <p:attrName>ppt_y</p:attrName>
                                        </p:attrNameLst>
                                      </p:cBhvr>
                                      <p:tavLst>
                                        <p:tav tm="0" fmla="#ppt_y+(sin(-2*pi*(1-$))*-#ppt_x+cos(-2*pi*(1-$))*(1-#ppt_y))*(1-$)">
                                          <p:val>
                                            <p:fltVal val="0"/>
                                          </p:val>
                                        </p:tav>
                                        <p:tav tm="100000">
                                          <p:val>
                                            <p:fltVal val="1"/>
                                          </p:val>
                                        </p:tav>
                                      </p:tavLst>
                                    </p:anim>
                                  </p:childTnLst>
                                  <p:subTnLst>
                                    <p:animClr clrSpc="rgb" dir="cw">
                                      <p:cBhvr override="childStyle">
                                        <p:cTn dur="1" fill="hold" display="0" masterRel="nextClick" afterEffect="1"/>
                                        <p:tgtEl>
                                          <p:spTgt spid="194563">
                                            <p:txEl>
                                              <p:pRg st="0" end="0"/>
                                            </p:txEl>
                                          </p:spTgt>
                                        </p:tgtEl>
                                        <p:attrNameLst>
                                          <p:attrName>ppt_c</p:attrName>
                                        </p:attrNameLst>
                                      </p:cBhvr>
                                      <p:to>
                                        <a:srgbClr val="FF3300"/>
                                      </p:to>
                                    </p:animClr>
                                  </p:subTnLst>
                                </p:cTn>
                              </p:par>
                            </p:childTnLst>
                          </p:cTn>
                        </p:par>
                      </p:childTnLst>
                    </p:cTn>
                  </p:par>
                  <p:par>
                    <p:cTn id="17" fill="hold">
                      <p:stCondLst>
                        <p:cond delay="indefinite"/>
                      </p:stCondLst>
                      <p:childTnLst>
                        <p:par>
                          <p:cTn id="18" fill="hold">
                            <p:stCondLst>
                              <p:cond delay="0"/>
                            </p:stCondLst>
                            <p:childTnLst>
                              <p:par>
                                <p:cTn id="19" presetID="15" presetClass="entr" presetSubtype="0" fill="hold" grpId="0" nodeType="clickEffect">
                                  <p:stCondLst>
                                    <p:cond delay="0"/>
                                  </p:stCondLst>
                                  <p:childTnLst>
                                    <p:set>
                                      <p:cBhvr>
                                        <p:cTn id="20" dur="1" fill="hold">
                                          <p:stCondLst>
                                            <p:cond delay="0"/>
                                          </p:stCondLst>
                                        </p:cTn>
                                        <p:tgtEl>
                                          <p:spTgt spid="194563">
                                            <p:txEl>
                                              <p:pRg st="1" end="1"/>
                                            </p:txEl>
                                          </p:spTgt>
                                        </p:tgtEl>
                                        <p:attrNameLst>
                                          <p:attrName>style.visibility</p:attrName>
                                        </p:attrNameLst>
                                      </p:cBhvr>
                                      <p:to>
                                        <p:strVal val="visible"/>
                                      </p:to>
                                    </p:set>
                                    <p:anim calcmode="lin" valueType="num">
                                      <p:cBhvr>
                                        <p:cTn id="21" dur="1000" fill="hold"/>
                                        <p:tgtEl>
                                          <p:spTgt spid="194563">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194563">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19456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194563">
                                            <p:txEl>
                                              <p:pRg st="1" end="1"/>
                                            </p:txEl>
                                          </p:spTgt>
                                        </p:tgtEl>
                                        <p:attrNameLst>
                                          <p:attrName>ppt_y</p:attrName>
                                        </p:attrNameLst>
                                      </p:cBhvr>
                                      <p:tavLst>
                                        <p:tav tm="0" fmla="#ppt_y+(sin(-2*pi*(1-$))*-#ppt_x+cos(-2*pi*(1-$))*(1-#ppt_y))*(1-$)">
                                          <p:val>
                                            <p:fltVal val="0"/>
                                          </p:val>
                                        </p:tav>
                                        <p:tav tm="100000">
                                          <p:val>
                                            <p:fltVal val="1"/>
                                          </p:val>
                                        </p:tav>
                                      </p:tavLst>
                                    </p:anim>
                                  </p:childTnLst>
                                  <p:subTnLst>
                                    <p:animClr clrSpc="rgb" dir="cw">
                                      <p:cBhvr override="childStyle">
                                        <p:cTn dur="1" fill="hold" display="0" masterRel="nextClick" afterEffect="1"/>
                                        <p:tgtEl>
                                          <p:spTgt spid="194563">
                                            <p:txEl>
                                              <p:pRg st="1" end="1"/>
                                            </p:txEl>
                                          </p:spTgt>
                                        </p:tgtEl>
                                        <p:attrNameLst>
                                          <p:attrName>ppt_c</p:attrName>
                                        </p:attrNameLst>
                                      </p:cBhvr>
                                      <p:to>
                                        <a:srgbClr val="FF3300"/>
                                      </p:to>
                                    </p:animClr>
                                  </p:subTnLst>
                                </p:cTn>
                              </p:par>
                            </p:childTnLst>
                          </p:cTn>
                        </p:par>
                      </p:childTnLst>
                    </p:cTn>
                  </p:par>
                  <p:par>
                    <p:cTn id="25" fill="hold">
                      <p:stCondLst>
                        <p:cond delay="indefinite"/>
                      </p:stCondLst>
                      <p:childTnLst>
                        <p:par>
                          <p:cTn id="26" fill="hold">
                            <p:stCondLst>
                              <p:cond delay="0"/>
                            </p:stCondLst>
                            <p:childTnLst>
                              <p:par>
                                <p:cTn id="27" presetID="15" presetClass="entr" presetSubtype="0" fill="hold" grpId="0" nodeType="clickEffect">
                                  <p:stCondLst>
                                    <p:cond delay="0"/>
                                  </p:stCondLst>
                                  <p:childTnLst>
                                    <p:set>
                                      <p:cBhvr>
                                        <p:cTn id="28" dur="1" fill="hold">
                                          <p:stCondLst>
                                            <p:cond delay="0"/>
                                          </p:stCondLst>
                                        </p:cTn>
                                        <p:tgtEl>
                                          <p:spTgt spid="194563">
                                            <p:txEl>
                                              <p:pRg st="2" end="2"/>
                                            </p:txEl>
                                          </p:spTgt>
                                        </p:tgtEl>
                                        <p:attrNameLst>
                                          <p:attrName>style.visibility</p:attrName>
                                        </p:attrNameLst>
                                      </p:cBhvr>
                                      <p:to>
                                        <p:strVal val="visible"/>
                                      </p:to>
                                    </p:set>
                                    <p:anim calcmode="lin" valueType="num">
                                      <p:cBhvr>
                                        <p:cTn id="29" dur="1000" fill="hold"/>
                                        <p:tgtEl>
                                          <p:spTgt spid="194563">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194563">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194563">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194563">
                                            <p:txEl>
                                              <p:pRg st="2" end="2"/>
                                            </p:txEl>
                                          </p:spTgt>
                                        </p:tgtEl>
                                        <p:attrNameLst>
                                          <p:attrName>ppt_y</p:attrName>
                                        </p:attrNameLst>
                                      </p:cBhvr>
                                      <p:tavLst>
                                        <p:tav tm="0" fmla="#ppt_y+(sin(-2*pi*(1-$))*-#ppt_x+cos(-2*pi*(1-$))*(1-#ppt_y))*(1-$)">
                                          <p:val>
                                            <p:fltVal val="0"/>
                                          </p:val>
                                        </p:tav>
                                        <p:tav tm="100000">
                                          <p:val>
                                            <p:fltVal val="1"/>
                                          </p:val>
                                        </p:tav>
                                      </p:tavLst>
                                    </p:anim>
                                  </p:childTnLst>
                                  <p:subTnLst>
                                    <p:animClr clrSpc="rgb" dir="cw">
                                      <p:cBhvr override="childStyle">
                                        <p:cTn dur="1" fill="hold" display="0" masterRel="nextClick" afterEffect="1"/>
                                        <p:tgtEl>
                                          <p:spTgt spid="194563">
                                            <p:txEl>
                                              <p:pRg st="2" end="2"/>
                                            </p:txEl>
                                          </p:spTgt>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63" grpId="0" build="p" autoUpdateAnimBg="0"/>
      <p:bldP spid="19456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57730" name="Rectangle 3"/>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pic>
        <p:nvPicPr>
          <p:cNvPr id="457731" name="Picture 4" descr="redseapar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238625"/>
            <a:ext cx="9144000" cy="2619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7732" name="Picture 5" descr="CrossingRedSe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0413" y="381000"/>
            <a:ext cx="3846512" cy="3846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3494" name="Rectangle 6"/>
          <p:cNvSpPr>
            <a:spLocks noGrp="1"/>
          </p:cNvSpPr>
          <p:nvPr>
            <p:ph type="title"/>
          </p:nvPr>
        </p:nvSpPr>
        <p:spPr>
          <a:xfrm>
            <a:off x="685800" y="304800"/>
            <a:ext cx="7770813" cy="762000"/>
          </a:xfrm>
        </p:spPr>
        <p:txBody>
          <a:bodyPr>
            <a:normAutofit fontScale="90000"/>
          </a:bodyPr>
          <a:lstStyle/>
          <a:p>
            <a:pPr marL="715963" indent="-715963" eaLnBrk="1" hangingPunct="1">
              <a:defRPr/>
            </a:pPr>
            <a:r>
              <a:rPr lang="ar-JO" b="1" dirty="0">
                <a:effectLst>
                  <a:glow rad="317500">
                    <a:schemeClr val="bg2">
                      <a:alpha val="90000"/>
                    </a:schemeClr>
                  </a:glow>
                </a:effectLst>
                <a:latin typeface="Arial" panose="020B0604020202020204" pitchFamily="34" charset="0"/>
                <a:cs typeface="Arial" panose="020B0604020202020204" pitchFamily="34" charset="0"/>
              </a:rPr>
              <a:t>البحر</a:t>
            </a:r>
            <a:endParaRPr lang="en-US" b="1"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8"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خروج 40؛</a:t>
            </a:r>
          </a:p>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1كو 10: 1- 4</a:t>
            </a:r>
            <a:endParaRPr kumimoji="0" lang="en-US"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322840403"/>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1" descr="Communion Worship Background Templat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0" name="Rectangle 2"/>
          <p:cNvSpPr>
            <a:spLocks noGrp="1"/>
          </p:cNvSpPr>
          <p:nvPr>
            <p:ph type="title" idx="4294967295"/>
          </p:nvPr>
        </p:nvSpPr>
        <p:spPr>
          <a:xfrm>
            <a:off x="0" y="0"/>
            <a:ext cx="9144000" cy="838200"/>
          </a:xfrm>
          <a:solidFill>
            <a:srgbClr val="000000"/>
          </a:solidFill>
        </p:spPr>
        <p:txBody>
          <a:bodyPr/>
          <a:lstStyle/>
          <a:p>
            <a:pPr eaLnBrk="1" hangingPunct="1"/>
            <a:r>
              <a:rPr lang="ar-JO" sz="4800" b="1" dirty="0">
                <a:solidFill>
                  <a:schemeClr val="bg1"/>
                </a:solidFill>
                <a:latin typeface="Arial" panose="020B0604020202020204" pitchFamily="34" charset="0"/>
                <a:cs typeface="Arial" panose="020B0604020202020204" pitchFamily="34" charset="0"/>
              </a:rPr>
              <a:t>لا يوجد عشاء عادي</a:t>
            </a:r>
            <a:endParaRPr lang="en-US" sz="4800" b="1" dirty="0">
              <a:solidFill>
                <a:schemeClr val="bg1"/>
              </a:solidFill>
              <a:latin typeface="Arial" panose="020B0604020202020204" pitchFamily="34" charset="0"/>
              <a:cs typeface="Arial" panose="020B0604020202020204" pitchFamily="34" charset="0"/>
            </a:endParaRPr>
          </a:p>
        </p:txBody>
      </p:sp>
      <p:sp>
        <p:nvSpPr>
          <p:cNvPr id="6" name="Subtitle 2"/>
          <p:cNvSpPr txBox="1">
            <a:spLocks/>
          </p:cNvSpPr>
          <p:nvPr/>
        </p:nvSpPr>
        <p:spPr bwMode="auto">
          <a:xfrm>
            <a:off x="250949" y="692696"/>
            <a:ext cx="8569523" cy="877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normAutofit/>
          </a:bodyPr>
          <a:lst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a:lstStyle>
          <a:p>
            <a:pPr marL="0" indent="0" algn="ctr" eaLnBrk="1" hangingPunct="1">
              <a:spcBef>
                <a:spcPts val="300"/>
              </a:spcBef>
              <a:buFontTx/>
              <a:buNone/>
              <a:defRPr/>
            </a:pPr>
            <a:r>
              <a:rPr lang="ar-JO" sz="3600" dirty="0">
                <a:solidFill>
                  <a:srgbClr val="FFFFFF"/>
                </a:solidFill>
                <a:effectLst>
                  <a:glow rad="127000">
                    <a:srgbClr val="000000"/>
                  </a:glow>
                </a:effectLst>
                <a:latin typeface="Arial" panose="020B0604020202020204" pitchFamily="34" charset="0"/>
                <a:cs typeface="Arial" panose="020B0604020202020204" pitchFamily="34" charset="0"/>
              </a:rPr>
              <a:t>1 كورنثوس 11: 17-34</a:t>
            </a:r>
            <a:endParaRPr lang="en-US" sz="3600" dirty="0">
              <a:solidFill>
                <a:srgbClr val="FFFFFF"/>
              </a:solidFill>
              <a:effectLst>
                <a:glow rad="127000">
                  <a:srgbClr val="000000"/>
                </a:glow>
              </a:effectLst>
              <a:latin typeface="Arial" panose="020B0604020202020204" pitchFamily="34" charset="0"/>
              <a:cs typeface="Arial" panose="020B0604020202020204" pitchFamily="34" charset="0"/>
            </a:endParaRPr>
          </a:p>
        </p:txBody>
      </p:sp>
      <p:sp>
        <p:nvSpPr>
          <p:cNvPr id="7" name="Rectangle 4"/>
          <p:cNvSpPr txBox="1">
            <a:spLocks noChangeArrowheads="1"/>
          </p:cNvSpPr>
          <p:nvPr/>
        </p:nvSpPr>
        <p:spPr bwMode="auto">
          <a:xfrm>
            <a:off x="-36513" y="6026150"/>
            <a:ext cx="6840538" cy="863600"/>
          </a:xfrm>
          <a:prstGeom prst="rect">
            <a:avLst/>
          </a:prstGeom>
          <a:gradFill rotWithShape="1">
            <a:gsLst>
              <a:gs pos="0">
                <a:srgbClr val="660066"/>
              </a:gs>
              <a:gs pos="100000">
                <a:srgbClr val="000000"/>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defRPr/>
            </a:pPr>
            <a:r>
              <a:rPr lang="ar-JO" sz="2000" kern="0" dirty="0">
                <a:solidFill>
                  <a:srgbClr val="FFFFFF"/>
                </a:solidFill>
                <a:latin typeface="Arial" panose="020B0604020202020204" pitchFamily="34" charset="0"/>
                <a:ea typeface="Osaka" charset="0"/>
                <a:cs typeface="Arial" panose="020B0604020202020204" pitchFamily="34" charset="0"/>
              </a:rPr>
              <a:t> ريك جريفيث</a:t>
            </a:r>
            <a:r>
              <a:rPr lang="en-US" sz="2000" kern="0" dirty="0">
                <a:solidFill>
                  <a:srgbClr val="FFFFFF"/>
                </a:solidFill>
                <a:latin typeface="Arial" panose="020B0604020202020204" pitchFamily="34" charset="0"/>
                <a:ea typeface="Osaka" charset="0"/>
                <a:cs typeface="Arial" panose="020B0604020202020204" pitchFamily="34" charset="0"/>
              </a:rPr>
              <a:t>, </a:t>
            </a:r>
            <a:r>
              <a:rPr lang="ar-JO" sz="2000" kern="0" dirty="0">
                <a:solidFill>
                  <a:srgbClr val="FFFFFF"/>
                </a:solidFill>
                <a:latin typeface="Arial" panose="020B0604020202020204" pitchFamily="34" charset="0"/>
                <a:ea typeface="Osaka" charset="0"/>
                <a:cs typeface="Arial" panose="020B0604020202020204" pitchFamily="34" charset="0"/>
              </a:rPr>
              <a:t>مؤسسة الدراسات اللاهوتية الأردنية</a:t>
            </a:r>
            <a:br>
              <a:rPr lang="en-US" sz="2000" kern="0" dirty="0">
                <a:solidFill>
                  <a:srgbClr val="FFFFFF"/>
                </a:solidFill>
                <a:latin typeface="Arial" panose="020B0604020202020204" pitchFamily="34" charset="0"/>
                <a:ea typeface="Osaka" charset="0"/>
                <a:cs typeface="Arial" panose="020B0604020202020204" pitchFamily="34" charset="0"/>
              </a:rPr>
            </a:br>
            <a:r>
              <a:rPr lang="en-US" sz="2000" kern="0" dirty="0">
                <a:solidFill>
                  <a:srgbClr val="FFFFFF"/>
                </a:solidFill>
                <a:latin typeface="Arial" panose="020B0604020202020204" pitchFamily="34" charset="0"/>
                <a:ea typeface="Osaka" charset="0"/>
                <a:cs typeface="Arial" panose="020B0604020202020204" pitchFamily="34" charset="0"/>
              </a:rPr>
              <a:t>BibleStudyDownloads.org</a:t>
            </a:r>
          </a:p>
        </p:txBody>
      </p:sp>
    </p:spTree>
    <p:extLst>
      <p:ext uri="{BB962C8B-B14F-4D97-AF65-F5344CB8AC3E}">
        <p14:creationId xmlns:p14="http://schemas.microsoft.com/office/powerpoint/2010/main" val="3951747970"/>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9" name="Picture 2" descr="SarahatBigChurch">
            <a:extLst>
              <a:ext uri="{FF2B5EF4-FFF2-40B4-BE49-F238E27FC236}">
                <a16:creationId xmlns:a16="http://schemas.microsoft.com/office/drawing/2014/main" id="{C03B72E9-E5EF-0747-8971-F00D80E42FA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5" name="Rectangle 3">
            <a:extLst>
              <a:ext uri="{FF2B5EF4-FFF2-40B4-BE49-F238E27FC236}">
                <a16:creationId xmlns:a16="http://schemas.microsoft.com/office/drawing/2014/main" id="{52B9EB5C-92C2-EF4F-B481-D00ED75BD3CB}"/>
              </a:ext>
            </a:extLst>
          </p:cNvPr>
          <p:cNvSpPr>
            <a:spLocks noGrp="1" noChangeArrowheads="1"/>
          </p:cNvSpPr>
          <p:nvPr>
            <p:ph type="title" idx="4294967295"/>
          </p:nvPr>
        </p:nvSpPr>
        <p:spPr/>
        <p:txBody>
          <a:bodyPr/>
          <a:lstStyle/>
          <a:p>
            <a:pPr eaLnBrk="1" hangingPunct="1"/>
            <a:r>
              <a:rPr lang="ar-JO" altLang="en-US" b="1" dirty="0">
                <a:latin typeface="Arial" panose="020B0604020202020204" pitchFamily="34" charset="0"/>
                <a:ea typeface="ＭＳ Ｐゴシック" panose="020B0600070205080204" pitchFamily="34" charset="-128"/>
                <a:cs typeface="Arial" panose="020B0604020202020204" pitchFamily="34" charset="0"/>
              </a:rPr>
              <a:t>ذهبت سارة إلى كنيسة كبيرة</a:t>
            </a:r>
            <a:endParaRPr lang="en-US" altLang="en-US" b="1" dirty="0">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99682" name="Picture 4" descr="dali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73213"/>
            <a:ext cx="9144000" cy="5665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3" name="Rectangle 2"/>
          <p:cNvSpPr>
            <a:spLocks noGrp="1" noChangeArrowheads="1"/>
          </p:cNvSpPr>
          <p:nvPr>
            <p:ph type="ctrTitle" idx="4294967295"/>
          </p:nvPr>
        </p:nvSpPr>
        <p:spPr>
          <a:xfrm>
            <a:off x="0" y="0"/>
            <a:ext cx="9144000" cy="1447800"/>
          </a:xfrm>
        </p:spPr>
        <p:txBody>
          <a:bodyPr/>
          <a:lstStyle/>
          <a:p>
            <a:pPr eaLnBrk="1" hangingPunct="1"/>
            <a:r>
              <a:rPr lang="ar-JO" dirty="0">
                <a:solidFill>
                  <a:schemeClr val="bg1"/>
                </a:solidFill>
                <a:ea typeface="ＭＳ Ｐゴシック" charset="0"/>
                <a:cs typeface="Arial" panose="020B0604020202020204" pitchFamily="34" charset="0"/>
              </a:rPr>
              <a:t>كيف</a:t>
            </a:r>
            <a:r>
              <a:rPr lang="ar-JO" dirty="0">
                <a:solidFill>
                  <a:srgbClr val="FFFF00"/>
                </a:solidFill>
                <a:ea typeface="ＭＳ Ｐゴシック" charset="0"/>
                <a:cs typeface="Arial" panose="020B0604020202020204" pitchFamily="34" charset="0"/>
              </a:rPr>
              <a:t> تكرم </a:t>
            </a:r>
            <a:r>
              <a:rPr lang="ar-JO" dirty="0">
                <a:solidFill>
                  <a:schemeClr val="bg1"/>
                </a:solidFill>
                <a:ea typeface="ＭＳ Ｐゴシック" charset="0"/>
                <a:cs typeface="Arial" panose="020B0604020202020204" pitchFamily="34" charset="0"/>
              </a:rPr>
              <a:t>الله في عشاء الرب؟</a:t>
            </a:r>
            <a:endParaRPr lang="en-US"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1888755534"/>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8066" name="Picture 4">
            <a:extLst>
              <a:ext uri="{FF2B5EF4-FFF2-40B4-BE49-F238E27FC236}">
                <a16:creationId xmlns:a16="http://schemas.microsoft.com/office/drawing/2014/main" id="{B552DD4C-C578-9045-B4A6-2E67BBEBBBB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b="5714"/>
          <a:stretch>
            <a:fillRect/>
          </a:stretch>
        </p:blipFill>
        <p:spPr bwMode="auto">
          <a:xfrm>
            <a:off x="0" y="0"/>
            <a:ext cx="9144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67" name="Rectangle 2">
            <a:extLst>
              <a:ext uri="{FF2B5EF4-FFF2-40B4-BE49-F238E27FC236}">
                <a16:creationId xmlns:a16="http://schemas.microsoft.com/office/drawing/2014/main" id="{812428DC-413E-8540-AD9E-1995029E971E}"/>
              </a:ext>
            </a:extLst>
          </p:cNvPr>
          <p:cNvSpPr>
            <a:spLocks noGrp="1" noChangeArrowheads="1"/>
          </p:cNvSpPr>
          <p:nvPr>
            <p:ph type="ctrTitle" idx="4294967295"/>
          </p:nvPr>
        </p:nvSpPr>
        <p:spPr>
          <a:xfrm>
            <a:off x="228600" y="5334000"/>
            <a:ext cx="8763000" cy="1143000"/>
          </a:xfrm>
        </p:spPr>
        <p:txBody>
          <a:bodyPr/>
          <a:lstStyle/>
          <a:p>
            <a:pPr eaLnBrk="1" hangingPunct="1"/>
            <a:r>
              <a:rPr lang="ar-JO" altLang="en-US" sz="5400" dirty="0">
                <a:solidFill>
                  <a:schemeClr val="bg1"/>
                </a:solidFill>
                <a:cs typeface="Arial" panose="020B0604020202020204" pitchFamily="34" charset="0"/>
              </a:rPr>
              <a:t>الأكل والشرب في محضر الرب</a:t>
            </a:r>
            <a:endParaRPr lang="en-US" altLang="en-US" dirty="0">
              <a:cs typeface="Arial" panose="020B0604020202020204" pitchFamily="34" charset="0"/>
            </a:endParaRPr>
          </a:p>
        </p:txBody>
      </p:sp>
      <p:sp>
        <p:nvSpPr>
          <p:cNvPr id="88068" name="WordArt 4">
            <a:extLst>
              <a:ext uri="{FF2B5EF4-FFF2-40B4-BE49-F238E27FC236}">
                <a16:creationId xmlns:a16="http://schemas.microsoft.com/office/drawing/2014/main" id="{97FD606A-11AC-1F45-BCC2-16D3C4489D5E}"/>
              </a:ext>
            </a:extLst>
          </p:cNvPr>
          <p:cNvSpPr>
            <a:spLocks noChangeArrowheads="1" noChangeShapeType="1" noTextEdit="1"/>
          </p:cNvSpPr>
          <p:nvPr/>
        </p:nvSpPr>
        <p:spPr bwMode="auto">
          <a:xfrm>
            <a:off x="2133600" y="990600"/>
            <a:ext cx="4978400" cy="3767138"/>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contourClr>
                <a:srgbClr val="FFFFCC"/>
              </a:contour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a:t>
            </a:r>
          </a:p>
        </p:txBody>
      </p:sp>
      <p:sp>
        <p:nvSpPr>
          <p:cNvPr id="88069" name="Text Box 6">
            <a:extLst>
              <a:ext uri="{FF2B5EF4-FFF2-40B4-BE49-F238E27FC236}">
                <a16:creationId xmlns:a16="http://schemas.microsoft.com/office/drawing/2014/main" id="{28706631-869C-0B4F-B82B-F7B6BC313D2E}"/>
              </a:ext>
            </a:extLst>
          </p:cNvPr>
          <p:cNvSpPr txBox="1">
            <a:spLocks noChangeArrowheads="1"/>
          </p:cNvSpPr>
          <p:nvPr/>
        </p:nvSpPr>
        <p:spPr bwMode="auto">
          <a:xfrm>
            <a:off x="8474075" y="0"/>
            <a:ext cx="617477" cy="40011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000" b="1" i="0" u="none" strike="noStrike" kern="120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rPr>
              <a:t>118</a:t>
            </a:r>
            <a:endParaRPr kumimoji="0" lang="en-US" altLang="en-US" sz="2000" b="1" i="0" u="none" strike="noStrike" kern="120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endParaRPr>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a:extLst>
              <a:ext uri="{FF2B5EF4-FFF2-40B4-BE49-F238E27FC236}">
                <a16:creationId xmlns:a16="http://schemas.microsoft.com/office/drawing/2014/main" id="{A4E2F15E-C372-EB4C-95C6-02B42FFC1261}"/>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sp>
        <p:nvSpPr>
          <p:cNvPr id="10243" name="Rectangle 3">
            <a:extLst>
              <a:ext uri="{FF2B5EF4-FFF2-40B4-BE49-F238E27FC236}">
                <a16:creationId xmlns:a16="http://schemas.microsoft.com/office/drawing/2014/main" id="{9641C342-8EFD-874F-B90C-ADB90D5F007C}"/>
              </a:ext>
            </a:extLst>
          </p:cNvPr>
          <p:cNvSpPr>
            <a:spLocks noGrp="1" noChangeArrowheads="1"/>
          </p:cNvSpPr>
          <p:nvPr>
            <p:ph type="title"/>
          </p:nvPr>
        </p:nvSpPr>
        <p:spPr>
          <a:effectLst>
            <a:outerShdw blurRad="63500" dist="38099" dir="2700000" algn="ctr" rotWithShape="0">
              <a:schemeClr val="bg2">
                <a:alpha val="74997"/>
              </a:schemeClr>
            </a:outerShdw>
          </a:effectLst>
        </p:spPr>
        <p:txBody>
          <a:bodyPr/>
          <a:lstStyle/>
          <a:p>
            <a:pPr algn="ctr" eaLnBrk="1" hangingPunct="1">
              <a:defRPr/>
            </a:pPr>
            <a:r>
              <a:rPr lang="ar-JO" sz="4800" dirty="0">
                <a:ea typeface="+mj-ea"/>
                <a:cs typeface="Arial" panose="020B0604020202020204" pitchFamily="34" charset="0"/>
              </a:rPr>
              <a:t>طبق سيدر</a:t>
            </a:r>
            <a:endParaRPr lang="en-US" sz="4800" dirty="0">
              <a:ea typeface="+mj-ea"/>
              <a:cs typeface="Arial" panose="020B0604020202020204" pitchFamily="34" charset="0"/>
            </a:endParaRPr>
          </a:p>
        </p:txBody>
      </p:sp>
      <p:pic>
        <p:nvPicPr>
          <p:cNvPr id="90115" name="Picture 4" descr="Feasts">
            <a:extLst>
              <a:ext uri="{FF2B5EF4-FFF2-40B4-BE49-F238E27FC236}">
                <a16:creationId xmlns:a16="http://schemas.microsoft.com/office/drawing/2014/main" id="{E7BCB5C1-077F-C442-A8DE-E5C781067856}"/>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0" y="1447800"/>
            <a:ext cx="6781800" cy="4652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16" name="Picture 5" descr="Feasts">
            <a:extLst>
              <a:ext uri="{FF2B5EF4-FFF2-40B4-BE49-F238E27FC236}">
                <a16:creationId xmlns:a16="http://schemas.microsoft.com/office/drawing/2014/main" id="{1770F373-8619-8248-AFE1-99D8197DE535}"/>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b="-4079"/>
          <a:stretch>
            <a:fillRect/>
          </a:stretch>
        </p:blipFill>
        <p:spPr bwMode="auto">
          <a:xfrm>
            <a:off x="4419600" y="5486400"/>
            <a:ext cx="25400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17" name="Text Box 6">
            <a:extLst>
              <a:ext uri="{FF2B5EF4-FFF2-40B4-BE49-F238E27FC236}">
                <a16:creationId xmlns:a16="http://schemas.microsoft.com/office/drawing/2014/main" id="{4DFD3BFA-2579-504A-AD5A-14EE46DD5C70}"/>
              </a:ext>
            </a:extLst>
          </p:cNvPr>
          <p:cNvSpPr txBox="1">
            <a:spLocks noChangeArrowheads="1"/>
          </p:cNvSpPr>
          <p:nvPr/>
        </p:nvSpPr>
        <p:spPr bwMode="auto">
          <a:xfrm>
            <a:off x="8474075" y="0"/>
            <a:ext cx="617477" cy="40011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000" u="none" strike="noStrike" kern="1200" cap="none" spc="0" normalizeH="0" baseline="0" noProof="0" dirty="0">
                <a:ln>
                  <a:noFill/>
                </a:ln>
                <a:solidFill>
                  <a:srgbClr val="2F1311"/>
                </a:solidFill>
                <a:effectLst/>
                <a:uLnTx/>
                <a:uFillTx/>
                <a:cs typeface="Arial" panose="020B0604020202020204" pitchFamily="34" charset="0"/>
              </a:rPr>
              <a:t>118</a:t>
            </a:r>
            <a:endParaRPr kumimoji="0" lang="en-US" altLang="en-US" sz="2000" u="none" strike="noStrike" kern="1200" cap="none" spc="0" normalizeH="0" baseline="0" noProof="0" dirty="0">
              <a:ln>
                <a:noFill/>
              </a:ln>
              <a:solidFill>
                <a:srgbClr val="2F1311"/>
              </a:solidFill>
              <a:effectLst/>
              <a:uLnTx/>
              <a:uFillTx/>
              <a:cs typeface="Arial" panose="020B0604020202020204" pitchFamily="34" charset="0"/>
            </a:endParaRP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9859" name="Title 1"/>
          <p:cNvSpPr>
            <a:spLocks noGrp="1"/>
          </p:cNvSpPr>
          <p:nvPr>
            <p:ph type="ctrTitle" idx="4294967295"/>
          </p:nvPr>
        </p:nvSpPr>
        <p:spPr>
          <a:xfrm>
            <a:off x="0" y="5877272"/>
            <a:ext cx="9144000" cy="904528"/>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1. أنظر</a:t>
            </a:r>
            <a:r>
              <a:rPr lang="ar-JO" sz="3600" b="1" dirty="0">
                <a:solidFill>
                  <a:srgbClr val="FFFF00"/>
                </a:solidFill>
                <a:latin typeface="Arial" panose="020B0604020202020204" pitchFamily="34" charset="0"/>
                <a:ea typeface="ＭＳ Ｐゴシック" charset="0"/>
                <a:cs typeface="Arial" panose="020B0604020202020204" pitchFamily="34" charset="0"/>
              </a:rPr>
              <a:t> إلى الخارج </a:t>
            </a:r>
            <a:r>
              <a:rPr lang="ar-JO" sz="3600" b="1" dirty="0">
                <a:solidFill>
                  <a:schemeClr val="bg1"/>
                </a:solidFill>
                <a:latin typeface="Arial" panose="020B0604020202020204" pitchFamily="34" charset="0"/>
                <a:ea typeface="ＭＳ Ｐゴシック" charset="0"/>
                <a:cs typeface="Arial" panose="020B0604020202020204" pitchFamily="34" charset="0"/>
              </a:rPr>
              <a:t>إلى علاقاتك مع المؤمنين الآخرين</a:t>
            </a:r>
            <a:endParaRPr lang="en-US" sz="4000" b="1" dirty="0">
              <a:latin typeface="Arial" panose="020B0604020202020204" pitchFamily="34" charset="0"/>
              <a:ea typeface="ＭＳ Ｐゴシック" charset="0"/>
              <a:cs typeface="Arial" panose="020B0604020202020204" pitchFamily="34" charset="0"/>
            </a:endParaRPr>
          </a:p>
        </p:txBody>
      </p:sp>
      <p:sp>
        <p:nvSpPr>
          <p:cNvPr id="249860"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9813"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6">
            <a:extLst>
              <a:ext uri="{FF2B5EF4-FFF2-40B4-BE49-F238E27FC236}">
                <a16:creationId xmlns:a16="http://schemas.microsoft.com/office/drawing/2014/main" id="{06D2C2E9-2578-3E43-AD26-9FCA0EC8BF4B}"/>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51255206"/>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9555" name="Rectangle 3"/>
          <p:cNvSpPr>
            <a:spLocks noGrp="1" noChangeArrowheads="1"/>
          </p:cNvSpPr>
          <p:nvPr>
            <p:ph type="title" idx="4294967295"/>
          </p:nvPr>
        </p:nvSpPr>
        <p:spPr>
          <a:xfrm>
            <a:off x="1043608" y="-14071"/>
            <a:ext cx="7772400" cy="1143000"/>
          </a:xfrm>
          <a:effectLst>
            <a:outerShdw blurRad="63500" dist="35921" dir="2700000" algn="ctr" rotWithShape="0">
              <a:srgbClr val="000000">
                <a:alpha val="74998"/>
              </a:srgbClr>
            </a:outerShdw>
          </a:effectLst>
        </p:spPr>
        <p:txBody>
          <a:bodyPr/>
          <a:lstStyle/>
          <a:p>
            <a:pPr algn="r">
              <a:defRPr/>
            </a:pPr>
            <a:r>
              <a:rPr lang="ar-SA" u="sng" dirty="0">
                <a:solidFill>
                  <a:srgbClr val="FFFFFF"/>
                </a:solidFill>
                <a:cs typeface="Arial" panose="020B0604020202020204" pitchFamily="34" charset="0"/>
              </a:rPr>
              <a:t>١ كورنثوس ١١ : ١٧-١٩</a:t>
            </a:r>
          </a:p>
        </p:txBody>
      </p:sp>
      <p:sp>
        <p:nvSpPr>
          <p:cNvPr id="279556" name="Text Box 4"/>
          <p:cNvSpPr txBox="1">
            <a:spLocks noChangeArrowheads="1"/>
          </p:cNvSpPr>
          <p:nvPr/>
        </p:nvSpPr>
        <p:spPr bwMode="auto">
          <a:xfrm>
            <a:off x="0" y="1181208"/>
            <a:ext cx="5580111"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defRPr/>
            </a:pPr>
            <a:r>
              <a:rPr lang="ar-SA" sz="4000" dirty="0">
                <a:solidFill>
                  <a:srgbClr val="FFFFFF"/>
                </a:solidFill>
                <a:latin typeface="Arial" panose="020B0604020202020204" pitchFamily="34" charset="0"/>
                <a:cs typeface="Arial" panose="020B0604020202020204" pitchFamily="34" charset="0"/>
              </a:rPr>
              <a:t>17 ولكنني إذ أوصي بهذا لست أمدح كونكم تجتمعون ليس للأفضل بل للأرد</a:t>
            </a:r>
            <a:r>
              <a:rPr lang="ar-JO" sz="4000" dirty="0">
                <a:solidFill>
                  <a:srgbClr val="FFFFFF"/>
                </a:solidFill>
                <a:latin typeface="Arial" panose="020B0604020202020204" pitchFamily="34" charset="0"/>
                <a:cs typeface="Arial" panose="020B0604020202020204" pitchFamily="34" charset="0"/>
              </a:rPr>
              <a:t>أ 18 </a:t>
            </a:r>
            <a:r>
              <a:rPr lang="ar-SA" sz="4000" dirty="0">
                <a:solidFill>
                  <a:srgbClr val="FFFFFF"/>
                </a:solidFill>
                <a:latin typeface="Arial" panose="020B0604020202020204" pitchFamily="34" charset="0"/>
                <a:cs typeface="Arial" panose="020B0604020202020204" pitchFamily="34" charset="0"/>
              </a:rPr>
              <a:t>لأني أولا</a:t>
            </a:r>
            <a:r>
              <a:rPr lang="ar-JO" sz="4000" dirty="0">
                <a:solidFill>
                  <a:srgbClr val="FFFFFF"/>
                </a:solidFill>
                <a:latin typeface="Arial" panose="020B0604020202020204" pitchFamily="34" charset="0"/>
                <a:cs typeface="Arial" panose="020B0604020202020204" pitchFamily="34" charset="0"/>
              </a:rPr>
              <a:t>ً</a:t>
            </a:r>
            <a:r>
              <a:rPr lang="ar-SA" sz="4000" dirty="0">
                <a:solidFill>
                  <a:srgbClr val="FFFFFF"/>
                </a:solidFill>
                <a:latin typeface="Arial" panose="020B0604020202020204" pitchFamily="34" charset="0"/>
                <a:cs typeface="Arial" panose="020B0604020202020204" pitchFamily="34" charset="0"/>
              </a:rPr>
              <a:t> حين تجتمعون في الكنيسة، أسمع أن بينكم انشقاقات وأصدق بعض التصديق</a:t>
            </a:r>
            <a:r>
              <a:rPr lang="ar-JO" sz="4000" dirty="0">
                <a:solidFill>
                  <a:srgbClr val="FFFFFF"/>
                </a:solidFill>
                <a:latin typeface="Arial" panose="020B0604020202020204" pitchFamily="34" charset="0"/>
                <a:cs typeface="Arial" panose="020B0604020202020204" pitchFamily="34" charset="0"/>
              </a:rPr>
              <a:t> 19 </a:t>
            </a:r>
            <a:r>
              <a:rPr lang="ar-SA" sz="4000" dirty="0">
                <a:solidFill>
                  <a:srgbClr val="FFFFFF"/>
                </a:solidFill>
                <a:latin typeface="Arial" panose="020B0604020202020204" pitchFamily="34" charset="0"/>
                <a:cs typeface="Arial" panose="020B0604020202020204" pitchFamily="34" charset="0"/>
              </a:rPr>
              <a:t>لأنه لا بد أن يكون بينكم بدع أيضا</a:t>
            </a:r>
            <a:r>
              <a:rPr lang="ar-JO" sz="4000" dirty="0">
                <a:solidFill>
                  <a:srgbClr val="FFFFFF"/>
                </a:solidFill>
                <a:latin typeface="Arial" panose="020B0604020202020204" pitchFamily="34" charset="0"/>
                <a:cs typeface="Arial" panose="020B0604020202020204" pitchFamily="34" charset="0"/>
              </a:rPr>
              <a:t>ً</a:t>
            </a:r>
            <a:r>
              <a:rPr lang="ar-SA" sz="4000" dirty="0">
                <a:solidFill>
                  <a:srgbClr val="FFFFFF"/>
                </a:solidFill>
                <a:latin typeface="Arial" panose="020B0604020202020204" pitchFamily="34" charset="0"/>
                <a:cs typeface="Arial" panose="020B0604020202020204" pitchFamily="34" charset="0"/>
              </a:rPr>
              <a:t>، ليكون المزكون ظاهرين بينكم.</a:t>
            </a:r>
          </a:p>
        </p:txBody>
      </p:sp>
    </p:spTree>
    <p:extLst>
      <p:ext uri="{BB962C8B-B14F-4D97-AF65-F5344CB8AC3E}">
        <p14:creationId xmlns:p14="http://schemas.microsoft.com/office/powerpoint/2010/main" val="1723897559"/>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9555" name="Rectangle 3"/>
          <p:cNvSpPr>
            <a:spLocks noGrp="1" noChangeArrowheads="1"/>
          </p:cNvSpPr>
          <p:nvPr>
            <p:ph type="title" idx="4294967295"/>
          </p:nvPr>
        </p:nvSpPr>
        <p:spPr>
          <a:xfrm>
            <a:off x="1043608" y="-14071"/>
            <a:ext cx="7772400" cy="1143000"/>
          </a:xfrm>
          <a:effectLst>
            <a:outerShdw blurRad="63500" dist="35921" dir="2700000" algn="ctr" rotWithShape="0">
              <a:srgbClr val="000000">
                <a:alpha val="74998"/>
              </a:srgbClr>
            </a:outerShdw>
          </a:effectLst>
        </p:spPr>
        <p:txBody>
          <a:bodyPr/>
          <a:lstStyle/>
          <a:p>
            <a:pPr algn="r">
              <a:defRPr/>
            </a:pPr>
            <a:r>
              <a:rPr lang="ar-SA" u="sng" dirty="0">
                <a:solidFill>
                  <a:srgbClr val="FFFFFF"/>
                </a:solidFill>
                <a:cs typeface="Arial" panose="020B0604020202020204" pitchFamily="34" charset="0"/>
              </a:rPr>
              <a:t>١ كورنثوس ١١ : ٢٠-٢٢</a:t>
            </a:r>
          </a:p>
        </p:txBody>
      </p:sp>
      <p:sp>
        <p:nvSpPr>
          <p:cNvPr id="279556" name="Text Box 4"/>
          <p:cNvSpPr txBox="1">
            <a:spLocks noChangeArrowheads="1"/>
          </p:cNvSpPr>
          <p:nvPr/>
        </p:nvSpPr>
        <p:spPr bwMode="auto">
          <a:xfrm>
            <a:off x="1" y="1181208"/>
            <a:ext cx="5436096"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defRPr/>
            </a:pPr>
            <a:r>
              <a:rPr lang="ar-SA" sz="3600" dirty="0">
                <a:solidFill>
                  <a:srgbClr val="FFFFFF"/>
                </a:solidFill>
                <a:latin typeface="Arial" panose="020B0604020202020204" pitchFamily="34" charset="0"/>
                <a:cs typeface="Arial" panose="020B0604020202020204" pitchFamily="34" charset="0"/>
              </a:rPr>
              <a:t>20 فحين تجتمعون معا</a:t>
            </a:r>
            <a:r>
              <a:rPr lang="ar-JO" sz="3600" dirty="0">
                <a:solidFill>
                  <a:srgbClr val="FFFFFF"/>
                </a:solidFill>
                <a:latin typeface="Arial" panose="020B0604020202020204" pitchFamily="34" charset="0"/>
                <a:cs typeface="Arial" panose="020B0604020202020204" pitchFamily="34" charset="0"/>
              </a:rPr>
              <a:t>ً</a:t>
            </a:r>
            <a:r>
              <a:rPr lang="ar-SA" sz="3600" dirty="0">
                <a:solidFill>
                  <a:srgbClr val="FFFFFF"/>
                </a:solidFill>
                <a:latin typeface="Arial" panose="020B0604020202020204" pitchFamily="34" charset="0"/>
                <a:cs typeface="Arial" panose="020B0604020202020204" pitchFamily="34" charset="0"/>
              </a:rPr>
              <a:t> ليس هو لأكل عشاء الرب</a:t>
            </a:r>
            <a:r>
              <a:rPr lang="ar-JO" sz="3600" dirty="0">
                <a:solidFill>
                  <a:srgbClr val="FFFFFF"/>
                </a:solidFill>
                <a:latin typeface="Arial" panose="020B0604020202020204" pitchFamily="34" charset="0"/>
                <a:cs typeface="Arial" panose="020B0604020202020204" pitchFamily="34" charset="0"/>
              </a:rPr>
              <a:t> 21 </a:t>
            </a:r>
            <a:r>
              <a:rPr lang="ar-SA" sz="3600" dirty="0">
                <a:solidFill>
                  <a:srgbClr val="FFFFFF"/>
                </a:solidFill>
                <a:latin typeface="Arial" panose="020B0604020202020204" pitchFamily="34" charset="0"/>
                <a:cs typeface="Arial" panose="020B0604020202020204" pitchFamily="34" charset="0"/>
              </a:rPr>
              <a:t>لأن كل واحد يسبق فيأخذ عشاء نفسه في الأكل، فالواحد يجوع والآخر يسكر.</a:t>
            </a:r>
          </a:p>
          <a:p>
            <a:pPr algn="r" eaLnBrk="0" hangingPunct="0">
              <a:defRPr/>
            </a:pPr>
            <a:r>
              <a:rPr lang="ar-SA" sz="3600" dirty="0">
                <a:solidFill>
                  <a:srgbClr val="FFFFFF"/>
                </a:solidFill>
                <a:latin typeface="Arial" panose="020B0604020202020204" pitchFamily="34" charset="0"/>
                <a:cs typeface="Arial" panose="020B0604020202020204" pitchFamily="34" charset="0"/>
              </a:rPr>
              <a:t>22 أفليس لكم بيوت لتأكلوا فيها وتشربوا؟ أم تستهينون بكنيسة الله وتخجلون الذين ليس لهم؟ ماذا أقول لكم؟ أأمدحكم على هذا؟ لست أمدحكم!</a:t>
            </a:r>
          </a:p>
        </p:txBody>
      </p:sp>
    </p:spTree>
    <p:extLst>
      <p:ext uri="{BB962C8B-B14F-4D97-AF65-F5344CB8AC3E}">
        <p14:creationId xmlns:p14="http://schemas.microsoft.com/office/powerpoint/2010/main" val="2067762034"/>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4914"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5401"/>
            <a:ext cx="7924800" cy="6908801"/>
          </a:xfrm>
          <a:prstGeom prst="rect">
            <a:avLst/>
          </a:prstGeom>
          <a:noFill/>
          <a:ln w="9525">
            <a:noFill/>
            <a:miter lim="800000"/>
            <a:headEnd/>
            <a:tailEnd/>
          </a:ln>
        </p:spPr>
      </p:pic>
      <p:sp>
        <p:nvSpPr>
          <p:cNvPr id="200707" name="Rectangle 3"/>
          <p:cNvSpPr>
            <a:spLocks noGrp="1" noChangeArrowheads="1"/>
          </p:cNvSpPr>
          <p:nvPr>
            <p:ph type="title"/>
          </p:nvPr>
        </p:nvSpPr>
        <p:spPr>
          <a:xfrm>
            <a:off x="1860" y="-25401"/>
            <a:ext cx="3722649" cy="1218581"/>
          </a:xfrm>
          <a:solidFill>
            <a:schemeClr val="tx1"/>
          </a:solidFill>
          <a:effectLst>
            <a:outerShdw blurRad="63500" dist="35921" dir="2700000" algn="ctr" rotWithShape="0">
              <a:schemeClr val="bg2">
                <a:alpha val="74998"/>
              </a:schemeClr>
            </a:outerShdw>
          </a:effectLst>
        </p:spPr>
        <p:txBody>
          <a:bodyPr/>
          <a:lstStyle/>
          <a:p>
            <a:pPr algn="ctr" eaLnBrk="1" hangingPunct="1">
              <a:defRPr/>
            </a:pPr>
            <a:r>
              <a:rPr lang="ar-JO" dirty="0">
                <a:solidFill>
                  <a:srgbClr val="FFFFFF"/>
                </a:solidFill>
                <a:ea typeface="ＭＳ Ｐゴシック" pitchFamily="-112" charset="-128"/>
                <a:cs typeface="Arial" panose="020B0604020202020204" pitchFamily="34" charset="0"/>
              </a:rPr>
              <a:t>حياة الجسد</a:t>
            </a:r>
            <a:br>
              <a:rPr lang="ar-JO" dirty="0">
                <a:solidFill>
                  <a:srgbClr val="FFFFFF"/>
                </a:solidFill>
                <a:ea typeface="ＭＳ Ｐゴシック" pitchFamily="-112" charset="-128"/>
                <a:cs typeface="Arial" panose="020B0604020202020204" pitchFamily="34" charset="0"/>
              </a:rPr>
            </a:br>
            <a:r>
              <a:rPr lang="en-US" dirty="0">
                <a:solidFill>
                  <a:srgbClr val="FFFFFF"/>
                </a:solidFill>
                <a:ea typeface="ＭＳ Ｐゴシック" pitchFamily="-112" charset="-128"/>
                <a:cs typeface="Arial" panose="020B0604020202020204" pitchFamily="34" charset="0"/>
              </a:rPr>
              <a:t>(</a:t>
            </a:r>
            <a:r>
              <a:rPr lang="ar-JO" dirty="0">
                <a:solidFill>
                  <a:srgbClr val="FFFFFF"/>
                </a:solidFill>
                <a:ea typeface="ＭＳ Ｐゴシック" pitchFamily="-112" charset="-128"/>
                <a:cs typeface="Arial" panose="020B0604020202020204" pitchFamily="34" charset="0"/>
              </a:rPr>
              <a:t>رومية 12</a:t>
            </a:r>
            <a:r>
              <a:rPr lang="en-US" dirty="0">
                <a:solidFill>
                  <a:srgbClr val="FFFFFF"/>
                </a:solidFill>
                <a:ea typeface="ＭＳ Ｐゴシック" pitchFamily="-112" charset="-128"/>
                <a:cs typeface="Arial" panose="020B0604020202020204" pitchFamily="34" charset="0"/>
              </a:rPr>
              <a:t>)</a:t>
            </a:r>
          </a:p>
        </p:txBody>
      </p:sp>
      <p:sp>
        <p:nvSpPr>
          <p:cNvPr id="200708" name="Text Box 4"/>
          <p:cNvSpPr txBox="1">
            <a:spLocks noChangeArrowheads="1"/>
          </p:cNvSpPr>
          <p:nvPr/>
        </p:nvSpPr>
        <p:spPr bwMode="auto">
          <a:xfrm>
            <a:off x="8281988" y="0"/>
            <a:ext cx="881973"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154ج</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1409974177"/>
      </p:ext>
    </p:extLst>
  </p:cSld>
  <p:clrMapOvr>
    <a:masterClrMapping/>
  </p:clrMapOvr>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4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SA" b="1" u="sng" dirty="0">
                <a:effectLst>
                  <a:outerShdw blurRad="38100" dist="38100" dir="2700000" algn="tl">
                    <a:srgbClr val="212121"/>
                  </a:outerShdw>
                </a:effectLst>
                <a:latin typeface="Arial" panose="020B0604020202020204" pitchFamily="34" charset="0"/>
                <a:cs typeface="Arial" panose="020B0604020202020204" pitchFamily="34" charset="0"/>
              </a:rPr>
              <a:t>١ كورنثوس ١٠ : ١٥-١٨</a:t>
            </a:r>
          </a:p>
        </p:txBody>
      </p:sp>
      <p:sp>
        <p:nvSpPr>
          <p:cNvPr id="1414148" name="Text Box 4"/>
          <p:cNvSpPr txBox="1">
            <a:spLocks noChangeArrowheads="1"/>
          </p:cNvSpPr>
          <p:nvPr/>
        </p:nvSpPr>
        <p:spPr bwMode="auto">
          <a:xfrm>
            <a:off x="35496" y="1295400"/>
            <a:ext cx="6552728" cy="452431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rtl="1"/>
            <a:r>
              <a:rPr lang="ar-SA" sz="3600" dirty="0">
                <a:latin typeface="Arial" panose="020B0604020202020204" pitchFamily="34" charset="0"/>
                <a:cs typeface="Arial" panose="020B0604020202020204" pitchFamily="34" charset="0"/>
              </a:rPr>
              <a:t>15 أقول كما للحكماء: احكموا أنتم فيما أقول</a:t>
            </a:r>
            <a:r>
              <a:rPr lang="ar-JO" sz="3600" dirty="0">
                <a:latin typeface="Arial" panose="020B0604020202020204" pitchFamily="34" charset="0"/>
                <a:cs typeface="Arial" panose="020B0604020202020204" pitchFamily="34" charset="0"/>
              </a:rPr>
              <a:t> 16 </a:t>
            </a:r>
            <a:r>
              <a:rPr lang="ar-SA" sz="3600" dirty="0">
                <a:latin typeface="Arial" panose="020B0604020202020204" pitchFamily="34" charset="0"/>
                <a:cs typeface="Arial" panose="020B0604020202020204" pitchFamily="34" charset="0"/>
              </a:rPr>
              <a:t>كأس البركة التي نباركها أليست هي شركة دم المسيح؟ الخبز الذي نكسره أليس هو شركة جسد المسيح؟</a:t>
            </a:r>
            <a:r>
              <a:rPr lang="ar-JO" sz="3600" dirty="0">
                <a:latin typeface="Arial" panose="020B0604020202020204" pitchFamily="34" charset="0"/>
                <a:cs typeface="Arial" panose="020B0604020202020204" pitchFamily="34" charset="0"/>
              </a:rPr>
              <a:t> 17 </a:t>
            </a:r>
            <a:r>
              <a:rPr lang="ar-SA" sz="3600" dirty="0">
                <a:latin typeface="Arial" panose="020B0604020202020204" pitchFamily="34" charset="0"/>
                <a:cs typeface="Arial" panose="020B0604020202020204" pitchFamily="34" charset="0"/>
              </a:rPr>
              <a:t>فإننا نحن الكثيرين خبز واحد جسد واحد، لأننا جميعنا نشترك في الخبز الواحد</a:t>
            </a:r>
            <a:r>
              <a:rPr lang="ar-JO" sz="3600" dirty="0">
                <a:latin typeface="Arial" panose="020B0604020202020204" pitchFamily="34" charset="0"/>
                <a:cs typeface="Arial" panose="020B0604020202020204" pitchFamily="34" charset="0"/>
              </a:rPr>
              <a:t> 18 </a:t>
            </a:r>
            <a:r>
              <a:rPr lang="ar-SA" sz="3600" dirty="0">
                <a:latin typeface="Arial" panose="020B0604020202020204" pitchFamily="34" charset="0"/>
                <a:cs typeface="Arial" panose="020B0604020202020204" pitchFamily="34" charset="0"/>
              </a:rPr>
              <a:t>انظروا إسرائيل حسب الجسد أليس الذين يأكلون الذبائح هم شركاء المذبح؟</a:t>
            </a:r>
          </a:p>
        </p:txBody>
      </p:sp>
    </p:spTree>
    <p:extLst>
      <p:ext uri="{BB962C8B-B14F-4D97-AF65-F5344CB8AC3E}">
        <p14:creationId xmlns:p14="http://schemas.microsoft.com/office/powerpoint/2010/main" val="17362337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345539" name="Rectangle 3"/>
          <p:cNvSpPr>
            <a:spLocks noGrp="1"/>
          </p:cNvSpPr>
          <p:nvPr>
            <p:ph type="title"/>
          </p:nvPr>
        </p:nvSpPr>
        <p:spPr>
          <a:xfrm>
            <a:off x="685800" y="304800"/>
            <a:ext cx="7770813" cy="762000"/>
          </a:xfrm>
        </p:spPr>
        <p:txBody>
          <a:bodyPr>
            <a:normAutofit fontScale="90000"/>
          </a:bodyPr>
          <a:lstStyle/>
          <a:p>
            <a:pPr marL="715963" indent="-715963">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القائد</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459779"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pic>
        <p:nvPicPr>
          <p:cNvPr id="459780" name="Picture 5" descr="moses_red_se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03313" y="1397000"/>
            <a:ext cx="6937375" cy="4916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خروج 40؛</a:t>
            </a:r>
          </a:p>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1كو 10: 1- 4</a:t>
            </a:r>
            <a:endParaRPr kumimoji="0" lang="en-US"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98478088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545" name="Picture 2" descr="eating the passover meal">
            <a:extLst>
              <a:ext uri="{FF2B5EF4-FFF2-40B4-BE49-F238E27FC236}">
                <a16:creationId xmlns:a16="http://schemas.microsoft.com/office/drawing/2014/main" id="{709055D5-1F9E-D641-B174-AC7F091F0F7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0"/>
            <a:ext cx="11201400" cy="695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7" name="Rectangle 3">
            <a:extLst>
              <a:ext uri="{FF2B5EF4-FFF2-40B4-BE49-F238E27FC236}">
                <a16:creationId xmlns:a16="http://schemas.microsoft.com/office/drawing/2014/main" id="{3DEA7682-F40B-194F-A3F8-ED9370C381A8}"/>
              </a:ext>
            </a:extLst>
          </p:cNvPr>
          <p:cNvSpPr>
            <a:spLocks noGrp="1" noChangeArrowheads="1"/>
          </p:cNvSpPr>
          <p:nvPr>
            <p:ph type="title" idx="4294967295"/>
          </p:nvPr>
        </p:nvSpPr>
        <p:spPr/>
        <p:txBody>
          <a:bodyPr/>
          <a:lstStyle/>
          <a:p>
            <a:pPr eaLnBrk="1" hangingPunct="1"/>
            <a:r>
              <a:rPr lang="ar-JO" altLang="en-US" sz="6000" b="1" dirty="0">
                <a:latin typeface="Arial" panose="020B0604020202020204" pitchFamily="34" charset="0"/>
                <a:ea typeface="ＭＳ Ｐゴシック" panose="020B0600070205080204" pitchFamily="34" charset="-128"/>
                <a:cs typeface="Arial" panose="020B0604020202020204" pitchFamily="34" charset="0"/>
              </a:rPr>
              <a:t>الجلوس إلى فصح يسوع</a:t>
            </a:r>
            <a:endParaRPr lang="en-US" altLang="en-US" sz="6000" b="1" dirty="0">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3" name="Picture 2" descr="Purim">
            <a:extLst>
              <a:ext uri="{FF2B5EF4-FFF2-40B4-BE49-F238E27FC236}">
                <a16:creationId xmlns:a16="http://schemas.microsoft.com/office/drawing/2014/main" id="{837E826C-CCEB-D44C-8700-C2187199A229}"/>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10616"/>
            <a:ext cx="9409829" cy="7616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5" name="Rectangle 3">
            <a:extLst>
              <a:ext uri="{FF2B5EF4-FFF2-40B4-BE49-F238E27FC236}">
                <a16:creationId xmlns:a16="http://schemas.microsoft.com/office/drawing/2014/main" id="{A1680B5F-7684-F243-994D-DF0D1C71D5C0}"/>
              </a:ext>
            </a:extLst>
          </p:cNvPr>
          <p:cNvSpPr>
            <a:spLocks noGrp="1" noChangeArrowheads="1"/>
          </p:cNvSpPr>
          <p:nvPr>
            <p:ph type="title" idx="4294967295"/>
          </p:nvPr>
        </p:nvSpPr>
        <p:spPr>
          <a:xfrm>
            <a:off x="457200" y="-10616"/>
            <a:ext cx="3581400" cy="1999456"/>
          </a:xfrm>
        </p:spPr>
        <p:txBody>
          <a:bodyPr/>
          <a:lstStyle/>
          <a:p>
            <a:pPr eaLnBrk="1" hangingPunct="1"/>
            <a:r>
              <a:rPr lang="ar-JO" altLang="en-US" sz="5400" b="1" dirty="0">
                <a:latin typeface="Arial" panose="020B0604020202020204" pitchFamily="34" charset="0"/>
                <a:ea typeface="ＭＳ Ｐゴシック" panose="020B0600070205080204" pitchFamily="34" charset="-128"/>
                <a:cs typeface="Arial" panose="020B0604020202020204" pitchFamily="34" charset="0"/>
              </a:rPr>
              <a:t>الفصح المعاصر</a:t>
            </a:r>
            <a:endParaRPr lang="en-US" altLang="en-US" sz="5400" b="1" dirty="0">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2930" name="Rectangle 2"/>
          <p:cNvSpPr>
            <a:spLocks noGrp="1" noChangeArrowheads="1"/>
          </p:cNvSpPr>
          <p:nvPr>
            <p:ph type="title"/>
          </p:nvPr>
        </p:nvSpPr>
        <p:spPr>
          <a:xfrm>
            <a:off x="685800" y="609600"/>
            <a:ext cx="7239000" cy="1143000"/>
          </a:xfrm>
        </p:spPr>
        <p:txBody>
          <a:bodyPr/>
          <a:lstStyle/>
          <a:p>
            <a:pPr eaLnBrk="1" hangingPunct="1">
              <a:defRPr/>
            </a:pPr>
            <a:r>
              <a:rPr lang="ar-JO" b="1" i="0" dirty="0">
                <a:latin typeface="Arial" panose="020B0604020202020204" pitchFamily="34" charset="0"/>
                <a:cs typeface="Arial" panose="020B0604020202020204" pitchFamily="34" charset="0"/>
              </a:rPr>
              <a:t>متى 5: 23- 24</a:t>
            </a:r>
            <a:endParaRPr lang="en-US" b="1" i="0" dirty="0">
              <a:latin typeface="Arial" panose="020B0604020202020204" pitchFamily="34" charset="0"/>
              <a:cs typeface="Arial" panose="020B0604020202020204" pitchFamily="34" charset="0"/>
            </a:endParaRPr>
          </a:p>
        </p:txBody>
      </p:sp>
      <p:sp>
        <p:nvSpPr>
          <p:cNvPr id="256002" name="Rectangle 4"/>
          <p:cNvSpPr>
            <a:spLocks noChangeArrowheads="1"/>
          </p:cNvSpPr>
          <p:nvPr/>
        </p:nvSpPr>
        <p:spPr bwMode="auto">
          <a:xfrm>
            <a:off x="2133600" y="2133600"/>
            <a:ext cx="7010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1" eaLnBrk="0" fontAlgn="base" latinLnBrk="0" hangingPunct="0">
              <a:lnSpc>
                <a:spcPct val="107000"/>
              </a:lnSpc>
              <a:spcBef>
                <a:spcPts val="0"/>
              </a:spcBef>
              <a:spcAft>
                <a:spcPts val="80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23 فإن قدمت قربانك إلى المذبح</a:t>
            </a:r>
          </a:p>
          <a:p>
            <a:pPr marL="0" marR="0" lvl="0" indent="0" algn="ctr" defTabSz="914400" rtl="1" eaLnBrk="0" fontAlgn="base" latinLnBrk="0" hangingPunct="0">
              <a:lnSpc>
                <a:spcPct val="107000"/>
              </a:lnSpc>
              <a:spcBef>
                <a:spcPts val="0"/>
              </a:spcBef>
              <a:spcAft>
                <a:spcPts val="80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وهناك تذكرت أن لأخيك شيئاً عليك</a:t>
            </a:r>
          </a:p>
          <a:p>
            <a:pPr marL="0" marR="0" lvl="0" indent="0" algn="ctr" defTabSz="914400" rtl="1" eaLnBrk="0" fontAlgn="base" latinLnBrk="0" hangingPunct="0">
              <a:lnSpc>
                <a:spcPct val="107000"/>
              </a:lnSpc>
              <a:spcBef>
                <a:spcPts val="0"/>
              </a:spcBef>
              <a:spcAft>
                <a:spcPts val="80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24 فاترك هناك قربانك قدام المذبح، واذهب أولاً اصطلح مع أخيك وحينئذ تعال وقدم قربانك.</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892934" name="Oval 6"/>
          <p:cNvSpPr>
            <a:spLocks noChangeArrowheads="1"/>
          </p:cNvSpPr>
          <p:nvPr/>
        </p:nvSpPr>
        <p:spPr bwMode="auto">
          <a:xfrm>
            <a:off x="3995936" y="3212976"/>
            <a:ext cx="1872208" cy="781174"/>
          </a:xfrm>
          <a:prstGeom prst="ellipse">
            <a:avLst/>
          </a:prstGeom>
          <a:noFill/>
          <a:ln w="762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92935" name="Text Box 7"/>
          <p:cNvSpPr txBox="1">
            <a:spLocks noChangeArrowheads="1"/>
          </p:cNvSpPr>
          <p:nvPr/>
        </p:nvSpPr>
        <p:spPr bwMode="auto">
          <a:xfrm>
            <a:off x="7924800" y="1447800"/>
            <a:ext cx="533400" cy="1708150"/>
          </a:xfrm>
          <a:prstGeom prst="rect">
            <a:avLst/>
          </a:prstGeom>
          <a:noFill/>
          <a:ln>
            <a:noFill/>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a:t>
            </a:r>
            <a:endParaRPr kumimoji="0" lang="en-US" sz="10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2491179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92934"/>
                                        </p:tgtEl>
                                        <p:attrNameLst>
                                          <p:attrName>style.visibility</p:attrName>
                                        </p:attrNameLst>
                                      </p:cBhvr>
                                      <p:to>
                                        <p:strVal val="visible"/>
                                      </p:to>
                                    </p:set>
                                    <p:animEffect transition="in" filter="wipe(left)">
                                      <p:cBhvr>
                                        <p:cTn id="7" dur="500"/>
                                        <p:tgtEl>
                                          <p:spTgt spid="89293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92935">
                                            <p:txEl>
                                              <p:pRg st="0" end="0"/>
                                            </p:txEl>
                                          </p:spTgt>
                                        </p:tgtEl>
                                        <p:attrNameLst>
                                          <p:attrName>style.visibility</p:attrName>
                                        </p:attrNameLst>
                                      </p:cBhvr>
                                      <p:to>
                                        <p:strVal val="visible"/>
                                      </p:to>
                                    </p:set>
                                    <p:animEffect transition="in" filter="wipe(left)">
                                      <p:cBhvr>
                                        <p:cTn id="11" dur="500"/>
                                        <p:tgtEl>
                                          <p:spTgt spid="8929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2934" grpId="0" animBg="1"/>
      <p:bldP spid="892935" grpId="0" build="p" autoUpdateAnimBg="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9859" name="Title 1"/>
          <p:cNvSpPr>
            <a:spLocks noGrp="1"/>
          </p:cNvSpPr>
          <p:nvPr>
            <p:ph type="ctrTitle" idx="4294967295"/>
          </p:nvPr>
        </p:nvSpPr>
        <p:spPr>
          <a:xfrm>
            <a:off x="0" y="6052864"/>
            <a:ext cx="9144000" cy="760512"/>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1. أنظر </a:t>
            </a:r>
            <a:r>
              <a:rPr lang="ar-JO" sz="3600" b="1" dirty="0">
                <a:solidFill>
                  <a:srgbClr val="FFFF00"/>
                </a:solidFill>
                <a:latin typeface="Arial" panose="020B0604020202020204" pitchFamily="34" charset="0"/>
                <a:ea typeface="ＭＳ Ｐゴシック" charset="0"/>
                <a:cs typeface="Arial" panose="020B0604020202020204" pitchFamily="34" charset="0"/>
              </a:rPr>
              <a:t>إلى الخارج </a:t>
            </a:r>
            <a:r>
              <a:rPr lang="ar-JO" sz="3600" b="1" dirty="0">
                <a:solidFill>
                  <a:schemeClr val="bg1"/>
                </a:solidFill>
                <a:latin typeface="Arial" panose="020B0604020202020204" pitchFamily="34" charset="0"/>
                <a:ea typeface="ＭＳ Ｐゴシック" charset="0"/>
                <a:cs typeface="Arial" panose="020B0604020202020204" pitchFamily="34" charset="0"/>
              </a:rPr>
              <a:t>إلى علاقاتك مع المؤمنين الآخرين</a:t>
            </a:r>
            <a:endParaRPr lang="en-US" sz="4000" b="1" dirty="0">
              <a:latin typeface="Arial" panose="020B0604020202020204" pitchFamily="34" charset="0"/>
              <a:ea typeface="ＭＳ Ｐゴシック" charset="0"/>
              <a:cs typeface="Arial" panose="020B0604020202020204" pitchFamily="34" charset="0"/>
            </a:endParaRPr>
          </a:p>
        </p:txBody>
      </p:sp>
      <p:sp>
        <p:nvSpPr>
          <p:cNvPr id="249860"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9813"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6">
            <a:extLst>
              <a:ext uri="{FF2B5EF4-FFF2-40B4-BE49-F238E27FC236}">
                <a16:creationId xmlns:a16="http://schemas.microsoft.com/office/drawing/2014/main" id="{06D2C2E9-2578-3E43-AD26-9FCA0EC8BF4B}"/>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39314789"/>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7507"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2. </a:t>
            </a:r>
            <a:r>
              <a:rPr lang="ar-JO" sz="3600" b="1" dirty="0">
                <a:solidFill>
                  <a:srgbClr val="FFFF00"/>
                </a:solidFill>
                <a:latin typeface="Arial" panose="020B0604020202020204" pitchFamily="34" charset="0"/>
                <a:ea typeface="ＭＳ Ｐゴシック" charset="0"/>
                <a:cs typeface="Arial" panose="020B0604020202020204" pitchFamily="34" charset="0"/>
              </a:rPr>
              <a:t>أنظر إلى الخلف </a:t>
            </a:r>
            <a:r>
              <a:rPr lang="ar-JO" sz="3600" b="1" dirty="0">
                <a:solidFill>
                  <a:schemeClr val="bg1"/>
                </a:solidFill>
                <a:latin typeface="Arial" panose="020B0604020202020204" pitchFamily="34" charset="0"/>
                <a:ea typeface="ＭＳ Ｐゴシック" charset="0"/>
                <a:cs typeface="Arial" panose="020B0604020202020204" pitchFamily="34" charset="0"/>
              </a:rPr>
              <a:t>إلى موت المسيح من أجلك</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77508"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88"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90"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6">
            <a:extLst>
              <a:ext uri="{FF2B5EF4-FFF2-40B4-BE49-F238E27FC236}">
                <a16:creationId xmlns:a16="http://schemas.microsoft.com/office/drawing/2014/main" id="{C8F147D2-085D-914A-861B-526FE5DC4A19}"/>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0" name="Text Box 8">
            <a:extLst>
              <a:ext uri="{FF2B5EF4-FFF2-40B4-BE49-F238E27FC236}">
                <a16:creationId xmlns:a16="http://schemas.microsoft.com/office/drawing/2014/main" id="{18BDF4A2-557B-D340-8880-4F6D28376AC0}"/>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الخلف</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2596522"/>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9555" name="Rectangle 3"/>
          <p:cNvSpPr>
            <a:spLocks noGrp="1" noChangeArrowheads="1"/>
          </p:cNvSpPr>
          <p:nvPr>
            <p:ph type="title" idx="4294967295"/>
          </p:nvPr>
        </p:nvSpPr>
        <p:spPr>
          <a:xfrm>
            <a:off x="1043608" y="-14071"/>
            <a:ext cx="7772400" cy="1143000"/>
          </a:xfrm>
          <a:effectLst>
            <a:outerShdw blurRad="63500" dist="35921" dir="2700000" algn="ctr" rotWithShape="0">
              <a:srgbClr val="000000">
                <a:alpha val="74998"/>
              </a:srgbClr>
            </a:outerShdw>
          </a:effectLst>
        </p:spPr>
        <p:txBody>
          <a:bodyPr/>
          <a:lstStyle/>
          <a:p>
            <a:pPr algn="r">
              <a:defRPr/>
            </a:pPr>
            <a:r>
              <a:rPr lang="ar-SA" u="sng" dirty="0">
                <a:solidFill>
                  <a:srgbClr val="FFFFFF"/>
                </a:solidFill>
                <a:cs typeface="Arial" panose="020B0604020202020204" pitchFamily="34" charset="0"/>
              </a:rPr>
              <a:t>١ كورنثوس ١١ : ٢٣-٢٥</a:t>
            </a:r>
          </a:p>
        </p:txBody>
      </p:sp>
      <p:sp>
        <p:nvSpPr>
          <p:cNvPr id="279556" name="Text Box 4"/>
          <p:cNvSpPr txBox="1">
            <a:spLocks noChangeArrowheads="1"/>
          </p:cNvSpPr>
          <p:nvPr/>
        </p:nvSpPr>
        <p:spPr bwMode="auto">
          <a:xfrm>
            <a:off x="0" y="1181208"/>
            <a:ext cx="5508103"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 لأنني تسلمت من الرب ما سلمتكم أيضا</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إن الرب يسوع في الليلة التي أسلم فيها، أخذ خبزا</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 وشكر فكسر وقال: خذوا كلوا هذا هو جسدي المكسور لأجلكم</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اصنعوا هذا لذكري.</a:t>
            </a:r>
          </a:p>
        </p:txBody>
      </p:sp>
    </p:spTree>
    <p:extLst>
      <p:ext uri="{BB962C8B-B14F-4D97-AF65-F5344CB8AC3E}">
        <p14:creationId xmlns:p14="http://schemas.microsoft.com/office/powerpoint/2010/main" val="806818830"/>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1" name="Picture 2" descr="Passover">
            <a:extLst>
              <a:ext uri="{FF2B5EF4-FFF2-40B4-BE49-F238E27FC236}">
                <a16:creationId xmlns:a16="http://schemas.microsoft.com/office/drawing/2014/main" id="{DA98F53C-C5D6-8D4F-AC7B-547D6024DE8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010400" y="0"/>
            <a:ext cx="21336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882" name="Picture 3" descr="Passover">
            <a:extLst>
              <a:ext uri="{FF2B5EF4-FFF2-40B4-BE49-F238E27FC236}">
                <a16:creationId xmlns:a16="http://schemas.microsoft.com/office/drawing/2014/main" id="{02D8319F-B53E-7949-AFB6-71FBD3FF14D8}"/>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2405063"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6" name="Rectangle 4">
            <a:extLst>
              <a:ext uri="{FF2B5EF4-FFF2-40B4-BE49-F238E27FC236}">
                <a16:creationId xmlns:a16="http://schemas.microsoft.com/office/drawing/2014/main" id="{03342240-0425-6E42-83D5-CEB1D345E4ED}"/>
              </a:ext>
            </a:extLst>
          </p:cNvPr>
          <p:cNvSpPr>
            <a:spLocks noGrp="1" noChangeArrowheads="1"/>
          </p:cNvSpPr>
          <p:nvPr>
            <p:ph type="title" idx="4294967295"/>
          </p:nvPr>
        </p:nvSpPr>
        <p:spPr>
          <a:xfrm>
            <a:off x="1828800" y="0"/>
            <a:ext cx="6324600" cy="1524000"/>
          </a:xfrm>
          <a:solidFill>
            <a:srgbClr val="0000FF"/>
          </a:solidFill>
        </p:spPr>
        <p:txBody>
          <a:bodyPr/>
          <a:lstStyle/>
          <a:p>
            <a:pPr eaLnBrk="1" hangingPunct="1"/>
            <a:r>
              <a:rPr lang="ar-JO" altLang="en-US" b="1" dirty="0">
                <a:latin typeface="Arial" panose="020B0604020202020204" pitchFamily="34" charset="0"/>
                <a:ea typeface="ＭＳ Ｐゴシック" panose="020B0600070205080204" pitchFamily="34" charset="-128"/>
                <a:cs typeface="Arial" panose="020B0604020202020204" pitchFamily="34" charset="0"/>
              </a:rPr>
              <a:t>أهمية عيد الفصح                  في الماضي</a:t>
            </a:r>
            <a:endParaRPr lang="en-US" altLang="en-US" b="1" dirty="0">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a:extLst>
              <a:ext uri="{FF2B5EF4-FFF2-40B4-BE49-F238E27FC236}">
                <a16:creationId xmlns:a16="http://schemas.microsoft.com/office/drawing/2014/main" id="{4B7BF142-852E-4B40-A4C7-664C6B58E9C1}"/>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pic>
        <p:nvPicPr>
          <p:cNvPr id="124930" name="Picture 3" descr="Passover Cups">
            <a:extLst>
              <a:ext uri="{FF2B5EF4-FFF2-40B4-BE49-F238E27FC236}">
                <a16:creationId xmlns:a16="http://schemas.microsoft.com/office/drawing/2014/main" id="{FE3D4568-96AE-A142-9C10-699B51D341E7}"/>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22775" y="0"/>
            <a:ext cx="47212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1" name="Picture 4" descr="j0280384">
            <a:extLst>
              <a:ext uri="{FF2B5EF4-FFF2-40B4-BE49-F238E27FC236}">
                <a16:creationId xmlns:a16="http://schemas.microsoft.com/office/drawing/2014/main" id="{F805B8F5-CB44-F741-A6C3-D43A91122BF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2" name="Picture 5" descr="j0280384">
            <a:extLst>
              <a:ext uri="{FF2B5EF4-FFF2-40B4-BE49-F238E27FC236}">
                <a16:creationId xmlns:a16="http://schemas.microsoft.com/office/drawing/2014/main" id="{C5418259-859A-AF48-AF57-C022D884413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3" name="Picture 6" descr="j0280384">
            <a:extLst>
              <a:ext uri="{FF2B5EF4-FFF2-40B4-BE49-F238E27FC236}">
                <a16:creationId xmlns:a16="http://schemas.microsoft.com/office/drawing/2014/main" id="{86395E29-0A4A-6E43-92AD-3093ED62035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37338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4" name="Picture 7" descr="j0280384">
            <a:extLst>
              <a:ext uri="{FF2B5EF4-FFF2-40B4-BE49-F238E27FC236}">
                <a16:creationId xmlns:a16="http://schemas.microsoft.com/office/drawing/2014/main" id="{5A624785-20D5-6840-AB5A-442C8146982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37338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656" name="Text Box 8">
            <a:extLst>
              <a:ext uri="{FF2B5EF4-FFF2-40B4-BE49-F238E27FC236}">
                <a16:creationId xmlns:a16="http://schemas.microsoft.com/office/drawing/2014/main" id="{42758F63-4807-A347-B8F4-E1B55293560E}"/>
              </a:ext>
            </a:extLst>
          </p:cNvPr>
          <p:cNvSpPr txBox="1">
            <a:spLocks noChangeArrowheads="1"/>
          </p:cNvSpPr>
          <p:nvPr/>
        </p:nvSpPr>
        <p:spPr bwMode="auto">
          <a:xfrm>
            <a:off x="228600" y="1981200"/>
            <a:ext cx="16891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البركة</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57" name="Text Box 9">
            <a:extLst>
              <a:ext uri="{FF2B5EF4-FFF2-40B4-BE49-F238E27FC236}">
                <a16:creationId xmlns:a16="http://schemas.microsoft.com/office/drawing/2014/main" id="{CA35D3F2-AF3C-784F-8BF5-291B63553B29}"/>
              </a:ext>
            </a:extLst>
          </p:cNvPr>
          <p:cNvSpPr txBox="1">
            <a:spLocks noChangeArrowheads="1"/>
          </p:cNvSpPr>
          <p:nvPr/>
        </p:nvSpPr>
        <p:spPr bwMode="auto">
          <a:xfrm>
            <a:off x="2330450" y="1981200"/>
            <a:ext cx="150495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الضربات</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58" name="Text Box 10">
            <a:extLst>
              <a:ext uri="{FF2B5EF4-FFF2-40B4-BE49-F238E27FC236}">
                <a16:creationId xmlns:a16="http://schemas.microsoft.com/office/drawing/2014/main" id="{293BF3DE-CBDA-C849-8E55-855ECD96A332}"/>
              </a:ext>
            </a:extLst>
          </p:cNvPr>
          <p:cNvSpPr txBox="1">
            <a:spLocks noChangeArrowheads="1"/>
          </p:cNvSpPr>
          <p:nvPr/>
        </p:nvSpPr>
        <p:spPr bwMode="auto">
          <a:xfrm>
            <a:off x="-73025" y="4800600"/>
            <a:ext cx="212474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الفداء</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59" name="Text Box 11">
            <a:extLst>
              <a:ext uri="{FF2B5EF4-FFF2-40B4-BE49-F238E27FC236}">
                <a16:creationId xmlns:a16="http://schemas.microsoft.com/office/drawing/2014/main" id="{363F6395-2B89-374A-9A8F-1D7CBDDA0E65}"/>
              </a:ext>
            </a:extLst>
          </p:cNvPr>
          <p:cNvSpPr txBox="1">
            <a:spLocks noChangeArrowheads="1"/>
          </p:cNvSpPr>
          <p:nvPr/>
        </p:nvSpPr>
        <p:spPr bwMode="auto">
          <a:xfrm>
            <a:off x="2590800" y="4800600"/>
            <a:ext cx="118654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التسبيح</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60" name="Rectangle 12">
            <a:extLst>
              <a:ext uri="{FF2B5EF4-FFF2-40B4-BE49-F238E27FC236}">
                <a16:creationId xmlns:a16="http://schemas.microsoft.com/office/drawing/2014/main" id="{7D4816DC-69E1-4143-B98D-8D6318DB7CB6}"/>
              </a:ext>
            </a:extLst>
          </p:cNvPr>
          <p:cNvSpPr>
            <a:spLocks noGrp="1" noChangeArrowheads="1"/>
          </p:cNvSpPr>
          <p:nvPr>
            <p:ph type="title" idx="4294967295"/>
          </p:nvPr>
        </p:nvSpPr>
        <p:spPr>
          <a:xfrm>
            <a:off x="228600" y="0"/>
            <a:ext cx="7477125" cy="1143000"/>
          </a:xfrm>
          <a:solidFill>
            <a:schemeClr val="bg2"/>
          </a:solidFill>
          <a:effectLst>
            <a:outerShdw blurRad="63500" dist="38099" dir="2700000" algn="ctr" rotWithShape="0">
              <a:schemeClr val="bg2">
                <a:alpha val="74997"/>
              </a:schemeClr>
            </a:outerShdw>
          </a:effectLst>
        </p:spPr>
        <p:txBody>
          <a:bodyPr/>
          <a:lstStyle/>
          <a:p>
            <a:pPr algn="ctr" eaLnBrk="1" hangingPunct="1">
              <a:defRPr/>
            </a:pPr>
            <a:r>
              <a:rPr lang="ar-JO" dirty="0">
                <a:ea typeface="+mj-ea"/>
                <a:cs typeface="Arial" panose="020B0604020202020204" pitchFamily="34" charset="0"/>
              </a:rPr>
              <a:t>الكؤوس الأربعة (خروج 6: 6-7)</a:t>
            </a:r>
            <a:endParaRPr lang="en-US" dirty="0">
              <a:ea typeface="+mj-ea"/>
              <a:cs typeface="Arial" panose="020B0604020202020204" pitchFamily="34" charset="0"/>
            </a:endParaRPr>
          </a:p>
        </p:txBody>
      </p:sp>
      <p:sp>
        <p:nvSpPr>
          <p:cNvPr id="283661" name="Oval 13">
            <a:extLst>
              <a:ext uri="{FF2B5EF4-FFF2-40B4-BE49-F238E27FC236}">
                <a16:creationId xmlns:a16="http://schemas.microsoft.com/office/drawing/2014/main" id="{936151BD-E22C-054E-B016-FA1CEE0141CA}"/>
              </a:ext>
            </a:extLst>
          </p:cNvPr>
          <p:cNvSpPr>
            <a:spLocks noChangeArrowheads="1"/>
          </p:cNvSpPr>
          <p:nvPr/>
        </p:nvSpPr>
        <p:spPr bwMode="auto">
          <a:xfrm>
            <a:off x="5943600" y="1600200"/>
            <a:ext cx="2514600" cy="1371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8365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83657"/>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283658"/>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83659"/>
                                        </p:tgtEl>
                                        <p:attrNameLst>
                                          <p:attrName>style.visibility</p:attrName>
                                        </p:attrNameLst>
                                      </p:cBhvr>
                                      <p:to>
                                        <p:strVal val="visible"/>
                                      </p:to>
                                    </p:set>
                                  </p:childTnLst>
                                </p:cTn>
                              </p:par>
                            </p:childTnLst>
                          </p:cTn>
                        </p:par>
                        <p:par>
                          <p:cTn id="16" fill="hold" nodeType="afterGroup">
                            <p:stCondLst>
                              <p:cond delay="0"/>
                            </p:stCondLst>
                            <p:childTnLst>
                              <p:par>
                                <p:cTn id="17" presetID="51" presetClass="entr" presetSubtype="0" fill="hold" grpId="0" nodeType="afterEffect">
                                  <p:stCondLst>
                                    <p:cond delay="0"/>
                                  </p:stCondLst>
                                  <p:childTnLst>
                                    <p:set>
                                      <p:cBhvr>
                                        <p:cTn id="18" dur="1" fill="hold">
                                          <p:stCondLst>
                                            <p:cond delay="0"/>
                                          </p:stCondLst>
                                        </p:cTn>
                                        <p:tgtEl>
                                          <p:spTgt spid="283661"/>
                                        </p:tgtEl>
                                        <p:attrNameLst>
                                          <p:attrName>style.visibility</p:attrName>
                                        </p:attrNameLst>
                                      </p:cBhvr>
                                      <p:to>
                                        <p:strVal val="visible"/>
                                      </p:to>
                                    </p:set>
                                    <p:animEffect transition="in" filter="fade">
                                      <p:cBhvr>
                                        <p:cTn id="19" dur="770" decel="100000"/>
                                        <p:tgtEl>
                                          <p:spTgt spid="283661"/>
                                        </p:tgtEl>
                                      </p:cBhvr>
                                    </p:animEffect>
                                    <p:animScale>
                                      <p:cBhvr>
                                        <p:cTn id="20" dur="770" decel="100000"/>
                                        <p:tgtEl>
                                          <p:spTgt spid="283661"/>
                                        </p:tgtEl>
                                      </p:cBhvr>
                                      <p:from x="10000" y="10000"/>
                                      <p:to x="200000" y="450000"/>
                                    </p:animScale>
                                    <p:animScale>
                                      <p:cBhvr>
                                        <p:cTn id="21" dur="1230" accel="100000" fill="hold">
                                          <p:stCondLst>
                                            <p:cond delay="770"/>
                                          </p:stCondLst>
                                        </p:cTn>
                                        <p:tgtEl>
                                          <p:spTgt spid="283661"/>
                                        </p:tgtEl>
                                      </p:cBhvr>
                                      <p:from x="200000" y="450000"/>
                                      <p:to x="100000" y="100000"/>
                                    </p:animScale>
                                    <p:set>
                                      <p:cBhvr>
                                        <p:cTn id="22" dur="770" fill="hold"/>
                                        <p:tgtEl>
                                          <p:spTgt spid="283661"/>
                                        </p:tgtEl>
                                        <p:attrNameLst>
                                          <p:attrName>ppt_x</p:attrName>
                                        </p:attrNameLst>
                                      </p:cBhvr>
                                      <p:to>
                                        <p:strVal val="(0.5)"/>
                                      </p:to>
                                    </p:set>
                                    <p:anim from="(0.5)" to="(#ppt_x)" calcmode="lin" valueType="num">
                                      <p:cBhvr>
                                        <p:cTn id="23" dur="1230" accel="100000" fill="hold">
                                          <p:stCondLst>
                                            <p:cond delay="770"/>
                                          </p:stCondLst>
                                        </p:cTn>
                                        <p:tgtEl>
                                          <p:spTgt spid="283661"/>
                                        </p:tgtEl>
                                        <p:attrNameLst>
                                          <p:attrName>ppt_x</p:attrName>
                                        </p:attrNameLst>
                                      </p:cBhvr>
                                    </p:anim>
                                    <p:set>
                                      <p:cBhvr>
                                        <p:cTn id="24" dur="770" fill="hold"/>
                                        <p:tgtEl>
                                          <p:spTgt spid="283661"/>
                                        </p:tgtEl>
                                        <p:attrNameLst>
                                          <p:attrName>ppt_y</p:attrName>
                                        </p:attrNameLst>
                                      </p:cBhvr>
                                      <p:to>
                                        <p:strVal val="(#ppt_y+0.4)"/>
                                      </p:to>
                                    </p:set>
                                    <p:anim from="(#ppt_y+0.4)" to="(#ppt_y)" calcmode="lin" valueType="num">
                                      <p:cBhvr>
                                        <p:cTn id="25" dur="1230" accel="100000" fill="hold">
                                          <p:stCondLst>
                                            <p:cond delay="770"/>
                                          </p:stCondLst>
                                        </p:cTn>
                                        <p:tgtEl>
                                          <p:spTgt spid="283661"/>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656" grpId="0"/>
      <p:bldP spid="283657" grpId="0"/>
      <p:bldP spid="283658" grpId="0"/>
      <p:bldP spid="283659" grpId="0"/>
      <p:bldP spid="283661"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2">
            <a:extLst>
              <a:ext uri="{FF2B5EF4-FFF2-40B4-BE49-F238E27FC236}">
                <a16:creationId xmlns:a16="http://schemas.microsoft.com/office/drawing/2014/main" id="{D11AEB02-EC91-B44F-9E5F-6D97F2E53DD6}"/>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sp>
        <p:nvSpPr>
          <p:cNvPr id="285699" name="Rectangle 3">
            <a:extLst>
              <a:ext uri="{FF2B5EF4-FFF2-40B4-BE49-F238E27FC236}">
                <a16:creationId xmlns:a16="http://schemas.microsoft.com/office/drawing/2014/main" id="{EB784634-D94F-2947-9A50-CB14E767F072}"/>
              </a:ext>
            </a:extLst>
          </p:cNvPr>
          <p:cNvSpPr>
            <a:spLocks noGrp="1" noChangeArrowheads="1"/>
          </p:cNvSpPr>
          <p:nvPr>
            <p:ph type="title" idx="4294967295"/>
          </p:nvPr>
        </p:nvSpPr>
        <p:spPr>
          <a:effectLst>
            <a:outerShdw blurRad="63500" dist="38099" dir="2700000" algn="ctr" rotWithShape="0">
              <a:schemeClr val="bg2">
                <a:alpha val="74997"/>
              </a:schemeClr>
            </a:outerShdw>
          </a:effectLst>
        </p:spPr>
        <p:txBody>
          <a:bodyPr/>
          <a:lstStyle/>
          <a:p>
            <a:pPr algn="ctr" eaLnBrk="1" hangingPunct="1">
              <a:defRPr/>
            </a:pPr>
            <a:r>
              <a:rPr lang="ar-JO" dirty="0">
                <a:ea typeface="+mj-ea"/>
                <a:cs typeface="Arial" panose="020B0604020202020204" pitchFamily="34" charset="0"/>
              </a:rPr>
              <a:t>ترتيب الإحتفالات</a:t>
            </a:r>
            <a:endParaRPr lang="en-US" dirty="0">
              <a:ea typeface="+mj-ea"/>
              <a:cs typeface="Arial" panose="020B0604020202020204" pitchFamily="34" charset="0"/>
            </a:endParaRPr>
          </a:p>
        </p:txBody>
      </p:sp>
      <p:graphicFrame>
        <p:nvGraphicFramePr>
          <p:cNvPr id="285700" name="Group 4">
            <a:extLst>
              <a:ext uri="{FF2B5EF4-FFF2-40B4-BE49-F238E27FC236}">
                <a16:creationId xmlns:a16="http://schemas.microsoft.com/office/drawing/2014/main" id="{62C079FC-9765-9540-9DE8-2118F24EE564}"/>
              </a:ext>
            </a:extLst>
          </p:cNvPr>
          <p:cNvGraphicFramePr>
            <a:graphicFrameLocks noGrp="1"/>
          </p:cNvGraphicFramePr>
          <p:nvPr/>
        </p:nvGraphicFramePr>
        <p:xfrm>
          <a:off x="76200" y="1295400"/>
          <a:ext cx="7620000" cy="4971415"/>
        </p:xfrm>
        <a:graphic>
          <a:graphicData uri="http://schemas.openxmlformats.org/drawingml/2006/table">
            <a:tbl>
              <a:tblPr/>
              <a:tblGrid>
                <a:gridCol w="3886200">
                  <a:extLst>
                    <a:ext uri="{9D8B030D-6E8A-4147-A177-3AD203B41FA5}">
                      <a16:colId xmlns:a16="http://schemas.microsoft.com/office/drawing/2014/main" val="960837798"/>
                    </a:ext>
                  </a:extLst>
                </a:gridCol>
                <a:gridCol w="3733800">
                  <a:extLst>
                    <a:ext uri="{9D8B030D-6E8A-4147-A177-3AD203B41FA5}">
                      <a16:colId xmlns:a16="http://schemas.microsoft.com/office/drawing/2014/main" val="2102125029"/>
                    </a:ext>
                  </a:extLst>
                </a:gridCol>
              </a:tblGrid>
              <a:tr h="4603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الفصح</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مائدة الرب</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563995675"/>
                  </a:ext>
                </a:extLst>
              </a:tr>
              <a:tr h="37782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شموع الإنارة</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مفترضة (ليست مسجلة)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862720737"/>
                  </a:ext>
                </a:extLst>
              </a:tr>
              <a:tr h="852488">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الكأس الأول: البركة/التقديس يقول سوف أخرجكم من تحت أثقال المصريين (أول سوف من أصل 4 في خر6: 6-7)</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خذوها واقتسموها بينكم … لا ـشرب من نتاج الكرمة حتى يأتي ملكوت الله (لوقا 22: 17ب-18)</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613956593"/>
                  </a:ext>
                </a:extLst>
              </a:tr>
              <a:tr h="6127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غسل اليدين</a:t>
                      </a: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غسل أرجل التلاميذ خلال الوجبة (يوحنا 13: 2، 4)</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755435889"/>
                  </a:ext>
                </a:extLst>
              </a:tr>
              <a:tr h="1093788">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بقدونس مغموس في الماء المملح (المرارة)، والماتسا الوسطي (الخبز) يظهر ومكسور ونصف يسمى "أفيكومين" (باليونانية "الذي يأتي لاحقًا") ملفوفًا بمنديل ومخفي</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أصبح ابن الله (الأقنوم الثاني في الثالوث) مرئيًا ومكسورًا وملفوفًا بالجسد ودُفن في قبر (أضيف هذا التقليد إلى عيد الفصح من قبل المؤمنين اليهود في القرن الأول الميلادي)</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20151728"/>
                  </a:ext>
                </a:extLst>
              </a:tr>
              <a:tr h="614363">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قراءة قصة الفصح (خروج ١٢: ١- ١٣)، ٤ أسئلة، ٤ أبناء، ١٠ ضربات</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مفترضة (ليست مسجلة)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704932514"/>
                  </a:ext>
                </a:extLst>
              </a:tr>
            </a:tbl>
          </a:graphicData>
        </a:graphic>
      </p:graphicFrame>
      <p:pic>
        <p:nvPicPr>
          <p:cNvPr id="127002" name="Picture 27" descr="j0287419">
            <a:extLst>
              <a:ext uri="{FF2B5EF4-FFF2-40B4-BE49-F238E27FC236}">
                <a16:creationId xmlns:a16="http://schemas.microsoft.com/office/drawing/2014/main" id="{2EF45080-42F6-0046-9A16-19D9C1AEBA7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724" name="Oval 28">
            <a:extLst>
              <a:ext uri="{FF2B5EF4-FFF2-40B4-BE49-F238E27FC236}">
                <a16:creationId xmlns:a16="http://schemas.microsoft.com/office/drawing/2014/main" id="{C836FF9E-2E69-8A43-B9C0-050620E8B748}"/>
              </a:ext>
            </a:extLst>
          </p:cNvPr>
          <p:cNvSpPr>
            <a:spLocks noChangeArrowheads="1"/>
          </p:cNvSpPr>
          <p:nvPr/>
        </p:nvSpPr>
        <p:spPr bwMode="auto">
          <a:xfrm>
            <a:off x="-76200" y="3733800"/>
            <a:ext cx="4504184" cy="29718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85724"/>
                                        </p:tgtEl>
                                        <p:attrNameLst>
                                          <p:attrName>style.visibility</p:attrName>
                                        </p:attrNameLst>
                                      </p:cBhvr>
                                      <p:to>
                                        <p:strVal val="visible"/>
                                      </p:to>
                                    </p:set>
                                    <p:animEffect transition="in" filter="fade">
                                      <p:cBhvr>
                                        <p:cTn id="7" dur="770" decel="100000"/>
                                        <p:tgtEl>
                                          <p:spTgt spid="285724"/>
                                        </p:tgtEl>
                                      </p:cBhvr>
                                    </p:animEffect>
                                    <p:animScale>
                                      <p:cBhvr>
                                        <p:cTn id="8" dur="770" decel="100000"/>
                                        <p:tgtEl>
                                          <p:spTgt spid="285724"/>
                                        </p:tgtEl>
                                      </p:cBhvr>
                                      <p:from x="10000" y="10000"/>
                                      <p:to x="200000" y="450000"/>
                                    </p:animScale>
                                    <p:animScale>
                                      <p:cBhvr>
                                        <p:cTn id="9" dur="1230" accel="100000" fill="hold">
                                          <p:stCondLst>
                                            <p:cond delay="770"/>
                                          </p:stCondLst>
                                        </p:cTn>
                                        <p:tgtEl>
                                          <p:spTgt spid="285724"/>
                                        </p:tgtEl>
                                      </p:cBhvr>
                                      <p:from x="200000" y="450000"/>
                                      <p:to x="100000" y="100000"/>
                                    </p:animScale>
                                    <p:set>
                                      <p:cBhvr>
                                        <p:cTn id="10" dur="770" fill="hold"/>
                                        <p:tgtEl>
                                          <p:spTgt spid="285724"/>
                                        </p:tgtEl>
                                        <p:attrNameLst>
                                          <p:attrName>ppt_x</p:attrName>
                                        </p:attrNameLst>
                                      </p:cBhvr>
                                      <p:to>
                                        <p:strVal val="(0.5)"/>
                                      </p:to>
                                    </p:set>
                                    <p:anim from="(0.5)" to="(#ppt_x)" calcmode="lin" valueType="num">
                                      <p:cBhvr>
                                        <p:cTn id="11" dur="1230" accel="100000" fill="hold">
                                          <p:stCondLst>
                                            <p:cond delay="770"/>
                                          </p:stCondLst>
                                        </p:cTn>
                                        <p:tgtEl>
                                          <p:spTgt spid="285724"/>
                                        </p:tgtEl>
                                        <p:attrNameLst>
                                          <p:attrName>ppt_x</p:attrName>
                                        </p:attrNameLst>
                                      </p:cBhvr>
                                    </p:anim>
                                    <p:set>
                                      <p:cBhvr>
                                        <p:cTn id="12" dur="770" fill="hold"/>
                                        <p:tgtEl>
                                          <p:spTgt spid="285724"/>
                                        </p:tgtEl>
                                        <p:attrNameLst>
                                          <p:attrName>ppt_y</p:attrName>
                                        </p:attrNameLst>
                                      </p:cBhvr>
                                      <p:to>
                                        <p:strVal val="(#ppt_y+0.4)"/>
                                      </p:to>
                                    </p:set>
                                    <p:anim from="(#ppt_y+0.4)" to="(#ppt_y)" calcmode="lin" valueType="num">
                                      <p:cBhvr>
                                        <p:cTn id="13" dur="1230" accel="100000" fill="hold">
                                          <p:stCondLst>
                                            <p:cond delay="770"/>
                                          </p:stCondLst>
                                        </p:cTn>
                                        <p:tgtEl>
                                          <p:spTgt spid="28572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24"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2">
            <a:extLst>
              <a:ext uri="{FF2B5EF4-FFF2-40B4-BE49-F238E27FC236}">
                <a16:creationId xmlns:a16="http://schemas.microsoft.com/office/drawing/2014/main" id="{233614CD-CAAD-574A-BCC1-EFEA11039E6E}"/>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ＭＳ Ｐゴシック" charset="-128"/>
            </a:endParaRPr>
          </a:p>
        </p:txBody>
      </p:sp>
      <p:sp>
        <p:nvSpPr>
          <p:cNvPr id="287747" name="Rectangle 3">
            <a:extLst>
              <a:ext uri="{FF2B5EF4-FFF2-40B4-BE49-F238E27FC236}">
                <a16:creationId xmlns:a16="http://schemas.microsoft.com/office/drawing/2014/main" id="{EDFAB4F5-5714-8E4B-86F9-B2BD8FC9CF5A}"/>
              </a:ext>
            </a:extLst>
          </p:cNvPr>
          <p:cNvSpPr>
            <a:spLocks noGrp="1" noChangeArrowheads="1"/>
          </p:cNvSpPr>
          <p:nvPr>
            <p:ph type="title" idx="4294967295"/>
          </p:nvPr>
        </p:nvSpPr>
        <p:spPr>
          <a:effectLst>
            <a:outerShdw blurRad="63500" dist="38099" dir="2700000" algn="ctr" rotWithShape="0">
              <a:schemeClr val="bg2">
                <a:alpha val="74997"/>
              </a:schemeClr>
            </a:outerShdw>
          </a:effectLst>
        </p:spPr>
        <p:txBody>
          <a:bodyPr/>
          <a:lstStyle/>
          <a:p>
            <a:pPr algn="ctr" eaLnBrk="1" hangingPunct="1">
              <a:defRPr/>
            </a:pPr>
            <a:r>
              <a:rPr lang="ar-JO" dirty="0">
                <a:ea typeface="+mj-ea"/>
                <a:cs typeface="Arial" panose="020B0604020202020204" pitchFamily="34" charset="0"/>
              </a:rPr>
              <a:t>طبق سيدر</a:t>
            </a:r>
            <a:endParaRPr lang="en-US" dirty="0">
              <a:ea typeface="+mj-ea"/>
              <a:cs typeface="Arial" panose="020B0604020202020204" pitchFamily="34" charset="0"/>
            </a:endParaRPr>
          </a:p>
        </p:txBody>
      </p:sp>
      <p:pic>
        <p:nvPicPr>
          <p:cNvPr id="129027" name="Picture 4" descr="Feasts">
            <a:extLst>
              <a:ext uri="{FF2B5EF4-FFF2-40B4-BE49-F238E27FC236}">
                <a16:creationId xmlns:a16="http://schemas.microsoft.com/office/drawing/2014/main" id="{5CFA3B1F-BFC3-284E-AA1D-6DBEF92A658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0" y="1447800"/>
            <a:ext cx="6781800" cy="4652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28" name="Picture 5" descr="Feasts">
            <a:extLst>
              <a:ext uri="{FF2B5EF4-FFF2-40B4-BE49-F238E27FC236}">
                <a16:creationId xmlns:a16="http://schemas.microsoft.com/office/drawing/2014/main" id="{C17C104F-E388-2E47-B88C-2C2D4BF39D6A}"/>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b="-4079"/>
          <a:stretch>
            <a:fillRect/>
          </a:stretch>
        </p:blipFill>
        <p:spPr bwMode="auto">
          <a:xfrm>
            <a:off x="4419600" y="5486400"/>
            <a:ext cx="25400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5"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347587" name="Rectangle 3"/>
          <p:cNvSpPr>
            <a:spLocks noGrp="1"/>
          </p:cNvSpPr>
          <p:nvPr>
            <p:ph type="title"/>
          </p:nvPr>
        </p:nvSpPr>
        <p:spPr>
          <a:xfrm>
            <a:off x="685800" y="304800"/>
            <a:ext cx="7770813" cy="762000"/>
          </a:xfrm>
        </p:spPr>
        <p:txBody>
          <a:bodyPr>
            <a:normAutofit fontScale="90000"/>
          </a:bodyPr>
          <a:lstStyle/>
          <a:p>
            <a:pPr marL="715963" indent="-715963">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الطعام</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461827"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pic>
        <p:nvPicPr>
          <p:cNvPr id="461828" name="Picture 5" descr="mannagather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178050" y="1397000"/>
            <a:ext cx="4679950" cy="546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خروج 40؛</a:t>
            </a:r>
          </a:p>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1كو 10: 1- 4</a:t>
            </a:r>
            <a:endParaRPr kumimoji="0" lang="en-US"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518423301"/>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2">
            <a:extLst>
              <a:ext uri="{FF2B5EF4-FFF2-40B4-BE49-F238E27FC236}">
                <a16:creationId xmlns:a16="http://schemas.microsoft.com/office/drawing/2014/main" id="{7D855963-7ED6-034B-B1F4-E7125ACC10F4}"/>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sp>
        <p:nvSpPr>
          <p:cNvPr id="289795" name="Rectangle 3">
            <a:extLst>
              <a:ext uri="{FF2B5EF4-FFF2-40B4-BE49-F238E27FC236}">
                <a16:creationId xmlns:a16="http://schemas.microsoft.com/office/drawing/2014/main" id="{1601B3C1-7CD8-B943-8AB7-A6447ADE8AE4}"/>
              </a:ext>
            </a:extLst>
          </p:cNvPr>
          <p:cNvSpPr>
            <a:spLocks noGrp="1" noChangeArrowheads="1"/>
          </p:cNvSpPr>
          <p:nvPr>
            <p:ph type="title" idx="4294967295"/>
          </p:nvPr>
        </p:nvSpPr>
        <p:spPr>
          <a:effectLst>
            <a:outerShdw blurRad="63500" dist="38099" dir="2700000" algn="ctr" rotWithShape="0">
              <a:schemeClr val="bg2">
                <a:alpha val="74997"/>
              </a:schemeClr>
            </a:outerShdw>
          </a:effectLst>
        </p:spPr>
        <p:txBody>
          <a:bodyPr/>
          <a:lstStyle/>
          <a:p>
            <a:pPr algn="ctr" eaLnBrk="1" hangingPunct="1">
              <a:defRPr/>
            </a:pPr>
            <a:r>
              <a:rPr lang="ar-JO" dirty="0">
                <a:ea typeface="+mj-ea"/>
                <a:cs typeface="Arial" panose="020B0604020202020204" pitchFamily="34" charset="0"/>
              </a:rPr>
              <a:t>ترتيب الإحتفالات</a:t>
            </a:r>
            <a:endParaRPr lang="en-US" dirty="0">
              <a:ea typeface="+mj-ea"/>
              <a:cs typeface="Arial" panose="020B0604020202020204" pitchFamily="34" charset="0"/>
            </a:endParaRPr>
          </a:p>
        </p:txBody>
      </p:sp>
      <p:sp>
        <p:nvSpPr>
          <p:cNvPr id="131075" name="Rectangle 4">
            <a:extLst>
              <a:ext uri="{FF2B5EF4-FFF2-40B4-BE49-F238E27FC236}">
                <a16:creationId xmlns:a16="http://schemas.microsoft.com/office/drawing/2014/main" id="{96B09A6D-9B8B-304F-9FA2-EA07EA770FAE}"/>
              </a:ext>
            </a:extLst>
          </p:cNvPr>
          <p:cNvSpPr>
            <a:spLocks noChangeArrowheads="1"/>
          </p:cNvSpPr>
          <p:nvPr/>
        </p:nvSpPr>
        <p:spPr bwMode="auto">
          <a:xfrm>
            <a:off x="0" y="7229475"/>
            <a:ext cx="184150"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US" altLang="zh-CN" sz="13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rPr>
            </a:br>
            <a:endParaRPr kumimoji="0" lang="en-US" altLang="zh-CN" sz="18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endParaRPr>
          </a:p>
        </p:txBody>
      </p:sp>
      <p:sp>
        <p:nvSpPr>
          <p:cNvPr id="131076" name="Rectangle 5">
            <a:extLst>
              <a:ext uri="{FF2B5EF4-FFF2-40B4-BE49-F238E27FC236}">
                <a16:creationId xmlns:a16="http://schemas.microsoft.com/office/drawing/2014/main" id="{EBBF4911-DAFB-B845-BB63-7DBE70A0A675}"/>
              </a:ext>
            </a:extLst>
          </p:cNvPr>
          <p:cNvSpPr>
            <a:spLocks noChangeArrowheads="1"/>
          </p:cNvSpPr>
          <p:nvPr/>
        </p:nvSpPr>
        <p:spPr bwMode="auto">
          <a:xfrm>
            <a:off x="0" y="7229475"/>
            <a:ext cx="184150"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US" altLang="zh-CN" sz="13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rPr>
            </a:br>
            <a:endParaRPr kumimoji="0" lang="en-US" altLang="zh-CN" sz="18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endParaRPr>
          </a:p>
        </p:txBody>
      </p:sp>
      <p:sp>
        <p:nvSpPr>
          <p:cNvPr id="131077" name="Rectangle 6">
            <a:extLst>
              <a:ext uri="{FF2B5EF4-FFF2-40B4-BE49-F238E27FC236}">
                <a16:creationId xmlns:a16="http://schemas.microsoft.com/office/drawing/2014/main" id="{CEC73499-496C-F949-90E4-6737EA144AB7}"/>
              </a:ext>
            </a:extLst>
          </p:cNvPr>
          <p:cNvSpPr>
            <a:spLocks noChangeArrowheads="1"/>
          </p:cNvSpPr>
          <p:nvPr/>
        </p:nvSpPr>
        <p:spPr bwMode="auto">
          <a:xfrm>
            <a:off x="0" y="1103313"/>
            <a:ext cx="18415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US" altLang="zh-CN" sz="12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rPr>
            </a:br>
            <a:endParaRPr kumimoji="0" lang="en-US" altLang="zh-CN" sz="11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18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endParaRPr>
          </a:p>
        </p:txBody>
      </p:sp>
      <p:graphicFrame>
        <p:nvGraphicFramePr>
          <p:cNvPr id="289799" name="Group 7">
            <a:extLst>
              <a:ext uri="{FF2B5EF4-FFF2-40B4-BE49-F238E27FC236}">
                <a16:creationId xmlns:a16="http://schemas.microsoft.com/office/drawing/2014/main" id="{0D4B1BAE-FC83-FE46-B253-9213E1237D48}"/>
              </a:ext>
            </a:extLst>
          </p:cNvPr>
          <p:cNvGraphicFramePr>
            <a:graphicFrameLocks noGrp="1"/>
          </p:cNvGraphicFramePr>
          <p:nvPr/>
        </p:nvGraphicFramePr>
        <p:xfrm>
          <a:off x="147637" y="1147273"/>
          <a:ext cx="7620000" cy="5553710"/>
        </p:xfrm>
        <a:graphic>
          <a:graphicData uri="http://schemas.openxmlformats.org/drawingml/2006/table">
            <a:tbl>
              <a:tblPr/>
              <a:tblGrid>
                <a:gridCol w="3771900">
                  <a:extLst>
                    <a:ext uri="{9D8B030D-6E8A-4147-A177-3AD203B41FA5}">
                      <a16:colId xmlns:a16="http://schemas.microsoft.com/office/drawing/2014/main" val="2755756398"/>
                    </a:ext>
                  </a:extLst>
                </a:gridCol>
                <a:gridCol w="3848100">
                  <a:extLst>
                    <a:ext uri="{9D8B030D-6E8A-4147-A177-3AD203B41FA5}">
                      <a16:colId xmlns:a16="http://schemas.microsoft.com/office/drawing/2014/main" val="479408344"/>
                    </a:ext>
                  </a:extLst>
                </a:gridCol>
              </a:tblGrid>
              <a:tr h="4603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الفصح</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عشاء الرب</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3382355927"/>
                  </a:ext>
                </a:extLst>
              </a:tr>
              <a:tr h="741363">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الكأس الثانية: الضربات/الدينونة، قائلاً: سأخلصكم من عبوديتهم</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4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998633154"/>
                  </a:ext>
                </a:extLst>
              </a:tr>
              <a:tr h="852488">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غسل اليدين، وتناول الماتسا العلوي ونصف الأوسط والأعشاب المرة مع الماتزا السفلي (عبودية)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4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559712916"/>
                  </a:ext>
                </a:extLst>
              </a:tr>
              <a:tr h="742950">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بدء عشاء الفصح</a:t>
                      </a: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endParaRP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en-US" sz="4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760252572"/>
                  </a:ext>
                </a:extLst>
              </a:tr>
              <a:tr h="1093788">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تناول الأعشاب المرة مع التمر والعسل واللوز (حلاوة الحياة بخلاص الله)، والبيض المشوي (قرابين الهيكل ودماره، والحزن والحياة الجديدة)، وعظم الساق.</a:t>
                      </a:r>
                    </a:p>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يسوع يغمس اللقمة مع يهوذا ويهوذا يغادر (؟)</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887081208"/>
                  </a:ext>
                </a:extLst>
              </a:tr>
              <a:tr h="6127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1"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أكل العجلة</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 –"</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هذا هو خبز الضيق ..."</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هذا هو جسدي (لوقا 22: 19</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14432279"/>
                  </a:ext>
                </a:extLst>
              </a:tr>
            </a:tbl>
          </a:graphicData>
        </a:graphic>
      </p:graphicFrame>
      <p:sp>
        <p:nvSpPr>
          <p:cNvPr id="131101" name="Rectangle 30">
            <a:extLst>
              <a:ext uri="{FF2B5EF4-FFF2-40B4-BE49-F238E27FC236}">
                <a16:creationId xmlns:a16="http://schemas.microsoft.com/office/drawing/2014/main" id="{8FD291E8-CBE0-9B4D-8566-3697D43D8987}"/>
              </a:ext>
            </a:extLst>
          </p:cNvPr>
          <p:cNvSpPr>
            <a:spLocks noChangeArrowheads="1"/>
          </p:cNvSpPr>
          <p:nvPr/>
        </p:nvSpPr>
        <p:spPr bwMode="auto">
          <a:xfrm>
            <a:off x="0" y="4962525"/>
            <a:ext cx="18415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US" altLang="zh-CN" sz="12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rPr>
            </a:br>
            <a:endParaRPr kumimoji="0" lang="en-US" altLang="zh-CN" sz="11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1800" u="none" strike="noStrike" kern="1200" cap="none" spc="0" normalizeH="0" baseline="0" noProof="0" dirty="0">
              <a:ln>
                <a:noFill/>
              </a:ln>
              <a:solidFill>
                <a:srgbClr val="2F1311"/>
              </a:solidFill>
              <a:effectLst/>
              <a:uLnTx/>
              <a:uFillTx/>
              <a:ea typeface="宋体" panose="02010600030101010101" pitchFamily="2" charset="-122"/>
              <a:cs typeface="Arial" panose="020B0604020202020204" pitchFamily="34" charset="0"/>
            </a:endParaRPr>
          </a:p>
        </p:txBody>
      </p:sp>
      <p:sp>
        <p:nvSpPr>
          <p:cNvPr id="131102" name="Rectangle 31">
            <a:extLst>
              <a:ext uri="{FF2B5EF4-FFF2-40B4-BE49-F238E27FC236}">
                <a16:creationId xmlns:a16="http://schemas.microsoft.com/office/drawing/2014/main" id="{B4CC7D2A-9419-1242-9593-910F341D90E6}"/>
              </a:ext>
            </a:extLst>
          </p:cNvPr>
          <p:cNvSpPr>
            <a:spLocks noChangeArrowheads="1"/>
          </p:cNvSpPr>
          <p:nvPr/>
        </p:nvSpPr>
        <p:spPr bwMode="auto">
          <a:xfrm>
            <a:off x="0" y="8367713"/>
            <a:ext cx="184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pic>
        <p:nvPicPr>
          <p:cNvPr id="131103" name="Picture 32" descr="j0287419">
            <a:extLst>
              <a:ext uri="{FF2B5EF4-FFF2-40B4-BE49-F238E27FC236}">
                <a16:creationId xmlns:a16="http://schemas.microsoft.com/office/drawing/2014/main" id="{8BA1B847-2297-BC4C-8277-96E3E6BC26F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825" name="Oval 33">
            <a:extLst>
              <a:ext uri="{FF2B5EF4-FFF2-40B4-BE49-F238E27FC236}">
                <a16:creationId xmlns:a16="http://schemas.microsoft.com/office/drawing/2014/main" id="{632F711C-2906-C540-8905-0F65C036CA92}"/>
              </a:ext>
            </a:extLst>
          </p:cNvPr>
          <p:cNvSpPr>
            <a:spLocks noChangeArrowheads="1"/>
          </p:cNvSpPr>
          <p:nvPr/>
        </p:nvSpPr>
        <p:spPr bwMode="auto">
          <a:xfrm>
            <a:off x="0" y="5680075"/>
            <a:ext cx="3810000" cy="1177925"/>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9826" name="Oval 34">
            <a:extLst>
              <a:ext uri="{FF2B5EF4-FFF2-40B4-BE49-F238E27FC236}">
                <a16:creationId xmlns:a16="http://schemas.microsoft.com/office/drawing/2014/main" id="{C0EA08FB-5164-4A49-99F0-A00BDD3C0182}"/>
              </a:ext>
            </a:extLst>
          </p:cNvPr>
          <p:cNvSpPr>
            <a:spLocks noChangeArrowheads="1"/>
          </p:cNvSpPr>
          <p:nvPr/>
        </p:nvSpPr>
        <p:spPr bwMode="auto">
          <a:xfrm>
            <a:off x="3886200" y="5867400"/>
            <a:ext cx="3810000" cy="990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89825"/>
                                        </p:tgtEl>
                                        <p:attrNameLst>
                                          <p:attrName>style.visibility</p:attrName>
                                        </p:attrNameLst>
                                      </p:cBhvr>
                                      <p:to>
                                        <p:strVal val="visible"/>
                                      </p:to>
                                    </p:set>
                                    <p:animEffect transition="in" filter="fade">
                                      <p:cBhvr>
                                        <p:cTn id="7" dur="770" decel="100000"/>
                                        <p:tgtEl>
                                          <p:spTgt spid="289825"/>
                                        </p:tgtEl>
                                      </p:cBhvr>
                                    </p:animEffect>
                                    <p:animScale>
                                      <p:cBhvr>
                                        <p:cTn id="8" dur="770" decel="100000"/>
                                        <p:tgtEl>
                                          <p:spTgt spid="289825"/>
                                        </p:tgtEl>
                                      </p:cBhvr>
                                      <p:from x="10000" y="10000"/>
                                      <p:to x="200000" y="450000"/>
                                    </p:animScale>
                                    <p:animScale>
                                      <p:cBhvr>
                                        <p:cTn id="9" dur="1230" accel="100000" fill="hold">
                                          <p:stCondLst>
                                            <p:cond delay="770"/>
                                          </p:stCondLst>
                                        </p:cTn>
                                        <p:tgtEl>
                                          <p:spTgt spid="289825"/>
                                        </p:tgtEl>
                                      </p:cBhvr>
                                      <p:from x="200000" y="450000"/>
                                      <p:to x="100000" y="100000"/>
                                    </p:animScale>
                                    <p:set>
                                      <p:cBhvr>
                                        <p:cTn id="10" dur="770" fill="hold"/>
                                        <p:tgtEl>
                                          <p:spTgt spid="289825"/>
                                        </p:tgtEl>
                                        <p:attrNameLst>
                                          <p:attrName>ppt_x</p:attrName>
                                        </p:attrNameLst>
                                      </p:cBhvr>
                                      <p:to>
                                        <p:strVal val="(0.5)"/>
                                      </p:to>
                                    </p:set>
                                    <p:anim from="(0.5)" to="(#ppt_x)" calcmode="lin" valueType="num">
                                      <p:cBhvr>
                                        <p:cTn id="11" dur="1230" accel="100000" fill="hold">
                                          <p:stCondLst>
                                            <p:cond delay="770"/>
                                          </p:stCondLst>
                                        </p:cTn>
                                        <p:tgtEl>
                                          <p:spTgt spid="289825"/>
                                        </p:tgtEl>
                                        <p:attrNameLst>
                                          <p:attrName>ppt_x</p:attrName>
                                        </p:attrNameLst>
                                      </p:cBhvr>
                                    </p:anim>
                                    <p:set>
                                      <p:cBhvr>
                                        <p:cTn id="12" dur="770" fill="hold"/>
                                        <p:tgtEl>
                                          <p:spTgt spid="289825"/>
                                        </p:tgtEl>
                                        <p:attrNameLst>
                                          <p:attrName>ppt_y</p:attrName>
                                        </p:attrNameLst>
                                      </p:cBhvr>
                                      <p:to>
                                        <p:strVal val="(#ppt_y+0.4)"/>
                                      </p:to>
                                    </p:set>
                                    <p:anim from="(#ppt_y+0.4)" to="(#ppt_y)" calcmode="lin" valueType="num">
                                      <p:cBhvr>
                                        <p:cTn id="13" dur="1230" accel="100000" fill="hold">
                                          <p:stCondLst>
                                            <p:cond delay="770"/>
                                          </p:stCondLst>
                                        </p:cTn>
                                        <p:tgtEl>
                                          <p:spTgt spid="289825"/>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89826"/>
                                        </p:tgtEl>
                                        <p:attrNameLst>
                                          <p:attrName>style.visibility</p:attrName>
                                        </p:attrNameLst>
                                      </p:cBhvr>
                                      <p:to>
                                        <p:strVal val="visible"/>
                                      </p:to>
                                    </p:set>
                                    <p:animEffect transition="in" filter="fade">
                                      <p:cBhvr>
                                        <p:cTn id="17" dur="770" decel="100000"/>
                                        <p:tgtEl>
                                          <p:spTgt spid="289826"/>
                                        </p:tgtEl>
                                      </p:cBhvr>
                                    </p:animEffect>
                                    <p:animScale>
                                      <p:cBhvr>
                                        <p:cTn id="18" dur="770" decel="100000"/>
                                        <p:tgtEl>
                                          <p:spTgt spid="289826"/>
                                        </p:tgtEl>
                                      </p:cBhvr>
                                      <p:from x="10000" y="10000"/>
                                      <p:to x="200000" y="450000"/>
                                    </p:animScale>
                                    <p:animScale>
                                      <p:cBhvr>
                                        <p:cTn id="19" dur="1230" accel="100000" fill="hold">
                                          <p:stCondLst>
                                            <p:cond delay="770"/>
                                          </p:stCondLst>
                                        </p:cTn>
                                        <p:tgtEl>
                                          <p:spTgt spid="289826"/>
                                        </p:tgtEl>
                                      </p:cBhvr>
                                      <p:from x="200000" y="450000"/>
                                      <p:to x="100000" y="100000"/>
                                    </p:animScale>
                                    <p:set>
                                      <p:cBhvr>
                                        <p:cTn id="20" dur="770" fill="hold"/>
                                        <p:tgtEl>
                                          <p:spTgt spid="289826"/>
                                        </p:tgtEl>
                                        <p:attrNameLst>
                                          <p:attrName>ppt_x</p:attrName>
                                        </p:attrNameLst>
                                      </p:cBhvr>
                                      <p:to>
                                        <p:strVal val="(0.5)"/>
                                      </p:to>
                                    </p:set>
                                    <p:anim from="(0.5)" to="(#ppt_x)" calcmode="lin" valueType="num">
                                      <p:cBhvr>
                                        <p:cTn id="21" dur="1230" accel="100000" fill="hold">
                                          <p:stCondLst>
                                            <p:cond delay="770"/>
                                          </p:stCondLst>
                                        </p:cTn>
                                        <p:tgtEl>
                                          <p:spTgt spid="289826"/>
                                        </p:tgtEl>
                                        <p:attrNameLst>
                                          <p:attrName>ppt_x</p:attrName>
                                        </p:attrNameLst>
                                      </p:cBhvr>
                                    </p:anim>
                                    <p:set>
                                      <p:cBhvr>
                                        <p:cTn id="22" dur="770" fill="hold"/>
                                        <p:tgtEl>
                                          <p:spTgt spid="289826"/>
                                        </p:tgtEl>
                                        <p:attrNameLst>
                                          <p:attrName>ppt_y</p:attrName>
                                        </p:attrNameLst>
                                      </p:cBhvr>
                                      <p:to>
                                        <p:strVal val="(#ppt_y+0.4)"/>
                                      </p:to>
                                    </p:set>
                                    <p:anim from="(#ppt_y+0.4)" to="(#ppt_y)" calcmode="lin" valueType="num">
                                      <p:cBhvr>
                                        <p:cTn id="23" dur="1230" accel="100000" fill="hold">
                                          <p:stCondLst>
                                            <p:cond delay="770"/>
                                          </p:stCondLst>
                                        </p:cTn>
                                        <p:tgtEl>
                                          <p:spTgt spid="28982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825" grpId="0" animBg="1"/>
      <p:bldP spid="289826"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22" name="Picture 4" descr="christ2">
            <a:extLst>
              <a:ext uri="{FF2B5EF4-FFF2-40B4-BE49-F238E27FC236}">
                <a16:creationId xmlns:a16="http://schemas.microsoft.com/office/drawing/2014/main" id="{C7D126DF-8C8B-844C-A62B-5D33A4BD876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843" name="Rectangle 2">
            <a:extLst>
              <a:ext uri="{FF2B5EF4-FFF2-40B4-BE49-F238E27FC236}">
                <a16:creationId xmlns:a16="http://schemas.microsoft.com/office/drawing/2014/main" id="{383ED438-BAEB-FD43-AEDB-C22E9AAFECB1}"/>
              </a:ext>
            </a:extLst>
          </p:cNvPr>
          <p:cNvSpPr>
            <a:spLocks noGrp="1" noChangeArrowheads="1"/>
          </p:cNvSpPr>
          <p:nvPr>
            <p:ph type="ctrTitle" idx="4294967295"/>
          </p:nvPr>
        </p:nvSpPr>
        <p:spPr>
          <a:xfrm>
            <a:off x="0" y="116632"/>
            <a:ext cx="9144000" cy="1143000"/>
          </a:xfrm>
          <a:effectLst/>
        </p:spPr>
        <p:txBody>
          <a:bodyPr/>
          <a:lstStyle/>
          <a:p>
            <a:pPr eaLnBrk="1" hangingPunct="1"/>
            <a:r>
              <a:rPr lang="ar-JO" altLang="ja-JP" sz="4800" dirty="0">
                <a:solidFill>
                  <a:schemeClr val="bg1"/>
                </a:solidFill>
                <a:effectLst>
                  <a:glow rad="228600">
                    <a:schemeClr val="accent4">
                      <a:satMod val="175000"/>
                      <a:alpha val="75890"/>
                    </a:schemeClr>
                  </a:glow>
                </a:effectLst>
                <a:cs typeface="Arial" panose="020B0604020202020204" pitchFamily="34" charset="0"/>
              </a:rPr>
              <a:t>هذا هو جسدي من أجلكم</a:t>
            </a:r>
            <a:endParaRPr lang="en-US" altLang="en-US" dirty="0">
              <a:effectLst>
                <a:glow rad="228600">
                  <a:schemeClr val="accent4">
                    <a:satMod val="175000"/>
                    <a:alpha val="75890"/>
                  </a:schemeClr>
                </a:glow>
              </a:effectLst>
              <a:cs typeface="Arial" panose="020B0604020202020204" pitchFamily="34" charset="0"/>
            </a:endParaRPr>
          </a:p>
        </p:txBody>
      </p:sp>
      <p:sp>
        <p:nvSpPr>
          <p:cNvPr id="2" name="Rectangle 2">
            <a:extLst>
              <a:ext uri="{FF2B5EF4-FFF2-40B4-BE49-F238E27FC236}">
                <a16:creationId xmlns:a16="http://schemas.microsoft.com/office/drawing/2014/main" id="{9339BCEC-1380-EFED-A190-342A96EACABA}"/>
              </a:ext>
            </a:extLst>
          </p:cNvPr>
          <p:cNvSpPr txBox="1">
            <a:spLocks noChangeArrowheads="1"/>
          </p:cNvSpPr>
          <p:nvPr/>
        </p:nvSpPr>
        <p:spPr bwMode="auto">
          <a:xfrm>
            <a:off x="0" y="5118113"/>
            <a:ext cx="9144000" cy="1739887"/>
          </a:xfrm>
          <a:prstGeom prst="rect">
            <a:avLst/>
          </a:prstGeom>
          <a:solidFill>
            <a:srgbClr val="000000"/>
          </a:solidFill>
          <a:ln>
            <a:noFill/>
          </a:ln>
          <a:effectLst>
            <a:outerShdw blurRad="63500" dist="35921" dir="2700000" algn="ctr" rotWithShape="0">
              <a:srgbClr val="000000">
                <a:alpha val="74997"/>
              </a:srgb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ja-JP" sz="3600" kern="0" dirty="0">
                <a:solidFill>
                  <a:srgbClr val="FFFFFF"/>
                </a:solidFill>
                <a:latin typeface="Arial" panose="020B0604020202020204" pitchFamily="34" charset="0"/>
                <a:ea typeface="ＭＳ Ｐゴシック"/>
                <a:cs typeface="Arial" panose="020B0604020202020204" pitchFamily="34" charset="0"/>
              </a:rPr>
              <a:t>أ</a:t>
            </a:r>
            <a:r>
              <a:rPr kumimoji="0" lang="ar-JO" altLang="ja-JP" sz="360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شعياء ٥٣ : ٦</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ja-JP" sz="3600" kern="0" dirty="0">
                <a:solidFill>
                  <a:srgbClr val="FFFFFF"/>
                </a:solidFill>
                <a:latin typeface="Arial" panose="020B0604020202020204" pitchFamily="34" charset="0"/>
                <a:ea typeface="ＭＳ Ｐゴシック"/>
                <a:cs typeface="Arial" panose="020B0604020202020204" pitchFamily="34" charset="0"/>
              </a:rPr>
              <a:t>كلنا كغنم ضللنا ملنا كل واحد إلى طريقه والرب وضع عليه إثم جميعنا</a:t>
            </a:r>
            <a:r>
              <a:rPr kumimoji="0" lang="ar-JO" altLang="ja-JP" sz="360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a:extLst>
              <a:ext uri="{FF2B5EF4-FFF2-40B4-BE49-F238E27FC236}">
                <a16:creationId xmlns:a16="http://schemas.microsoft.com/office/drawing/2014/main" id="{4B7BF142-852E-4B40-A4C7-664C6B58E9C1}"/>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pic>
        <p:nvPicPr>
          <p:cNvPr id="124930" name="Picture 3" descr="Passover Cups">
            <a:extLst>
              <a:ext uri="{FF2B5EF4-FFF2-40B4-BE49-F238E27FC236}">
                <a16:creationId xmlns:a16="http://schemas.microsoft.com/office/drawing/2014/main" id="{FE3D4568-96AE-A142-9C10-699B51D341E7}"/>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22775" y="0"/>
            <a:ext cx="47212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1" name="Picture 4" descr="j0280384">
            <a:extLst>
              <a:ext uri="{FF2B5EF4-FFF2-40B4-BE49-F238E27FC236}">
                <a16:creationId xmlns:a16="http://schemas.microsoft.com/office/drawing/2014/main" id="{F805B8F5-CB44-F741-A6C3-D43A91122BF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2" name="Picture 5" descr="j0280384">
            <a:extLst>
              <a:ext uri="{FF2B5EF4-FFF2-40B4-BE49-F238E27FC236}">
                <a16:creationId xmlns:a16="http://schemas.microsoft.com/office/drawing/2014/main" id="{C5418259-859A-AF48-AF57-C022D884413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3" name="Picture 6" descr="j0280384">
            <a:extLst>
              <a:ext uri="{FF2B5EF4-FFF2-40B4-BE49-F238E27FC236}">
                <a16:creationId xmlns:a16="http://schemas.microsoft.com/office/drawing/2014/main" id="{86395E29-0A4A-6E43-92AD-3093ED62035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37338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4" name="Picture 7" descr="j0280384">
            <a:extLst>
              <a:ext uri="{FF2B5EF4-FFF2-40B4-BE49-F238E27FC236}">
                <a16:creationId xmlns:a16="http://schemas.microsoft.com/office/drawing/2014/main" id="{5A624785-20D5-6840-AB5A-442C8146982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37338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656" name="Text Box 8">
            <a:extLst>
              <a:ext uri="{FF2B5EF4-FFF2-40B4-BE49-F238E27FC236}">
                <a16:creationId xmlns:a16="http://schemas.microsoft.com/office/drawing/2014/main" id="{42758F63-4807-A347-B8F4-E1B55293560E}"/>
              </a:ext>
            </a:extLst>
          </p:cNvPr>
          <p:cNvSpPr txBox="1">
            <a:spLocks noChangeArrowheads="1"/>
          </p:cNvSpPr>
          <p:nvPr/>
        </p:nvSpPr>
        <p:spPr bwMode="auto">
          <a:xfrm>
            <a:off x="228600" y="1981200"/>
            <a:ext cx="16891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البركة</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57" name="Text Box 9">
            <a:extLst>
              <a:ext uri="{FF2B5EF4-FFF2-40B4-BE49-F238E27FC236}">
                <a16:creationId xmlns:a16="http://schemas.microsoft.com/office/drawing/2014/main" id="{CA35D3F2-AF3C-784F-8BF5-291B63553B29}"/>
              </a:ext>
            </a:extLst>
          </p:cNvPr>
          <p:cNvSpPr txBox="1">
            <a:spLocks noChangeArrowheads="1"/>
          </p:cNvSpPr>
          <p:nvPr/>
        </p:nvSpPr>
        <p:spPr bwMode="auto">
          <a:xfrm>
            <a:off x="2330450" y="1981200"/>
            <a:ext cx="150495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الضربات</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58" name="Text Box 10">
            <a:extLst>
              <a:ext uri="{FF2B5EF4-FFF2-40B4-BE49-F238E27FC236}">
                <a16:creationId xmlns:a16="http://schemas.microsoft.com/office/drawing/2014/main" id="{293BF3DE-CBDA-C849-8E55-855ECD96A332}"/>
              </a:ext>
            </a:extLst>
          </p:cNvPr>
          <p:cNvSpPr txBox="1">
            <a:spLocks noChangeArrowheads="1"/>
          </p:cNvSpPr>
          <p:nvPr/>
        </p:nvSpPr>
        <p:spPr bwMode="auto">
          <a:xfrm>
            <a:off x="-73025" y="4800600"/>
            <a:ext cx="212474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الفداء</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59" name="Text Box 11">
            <a:extLst>
              <a:ext uri="{FF2B5EF4-FFF2-40B4-BE49-F238E27FC236}">
                <a16:creationId xmlns:a16="http://schemas.microsoft.com/office/drawing/2014/main" id="{363F6395-2B89-374A-9A8F-1D7CBDDA0E65}"/>
              </a:ext>
            </a:extLst>
          </p:cNvPr>
          <p:cNvSpPr txBox="1">
            <a:spLocks noChangeArrowheads="1"/>
          </p:cNvSpPr>
          <p:nvPr/>
        </p:nvSpPr>
        <p:spPr bwMode="auto">
          <a:xfrm>
            <a:off x="2590800" y="4800600"/>
            <a:ext cx="118654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32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التسبيح</a:t>
            </a:r>
            <a:endParaRPr kumimoji="0" lang="en-US" altLang="en-US" sz="18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83660" name="Rectangle 12">
            <a:extLst>
              <a:ext uri="{FF2B5EF4-FFF2-40B4-BE49-F238E27FC236}">
                <a16:creationId xmlns:a16="http://schemas.microsoft.com/office/drawing/2014/main" id="{7D4816DC-69E1-4143-B98D-8D6318DB7CB6}"/>
              </a:ext>
            </a:extLst>
          </p:cNvPr>
          <p:cNvSpPr>
            <a:spLocks noGrp="1" noChangeArrowheads="1"/>
          </p:cNvSpPr>
          <p:nvPr>
            <p:ph type="title" idx="4294967295"/>
          </p:nvPr>
        </p:nvSpPr>
        <p:spPr>
          <a:xfrm>
            <a:off x="228600" y="0"/>
            <a:ext cx="7477125" cy="1143000"/>
          </a:xfrm>
          <a:solidFill>
            <a:schemeClr val="bg2"/>
          </a:solidFill>
          <a:effectLst>
            <a:outerShdw blurRad="63500" dist="38099" dir="2700000" algn="ctr" rotWithShape="0">
              <a:schemeClr val="bg2">
                <a:alpha val="74997"/>
              </a:schemeClr>
            </a:outerShdw>
          </a:effectLst>
        </p:spPr>
        <p:txBody>
          <a:bodyPr/>
          <a:lstStyle/>
          <a:p>
            <a:pPr algn="ctr" eaLnBrk="1" hangingPunct="1">
              <a:defRPr/>
            </a:pPr>
            <a:r>
              <a:rPr lang="ar-JO" dirty="0">
                <a:ea typeface="+mj-ea"/>
                <a:cs typeface="Arial" panose="020B0604020202020204" pitchFamily="34" charset="0"/>
              </a:rPr>
              <a:t>الكؤوس الأربعة (خروج 6: 6-7)</a:t>
            </a:r>
            <a:endParaRPr lang="en-US" dirty="0">
              <a:ea typeface="+mj-ea"/>
              <a:cs typeface="Arial" panose="020B0604020202020204" pitchFamily="34" charset="0"/>
            </a:endParaRPr>
          </a:p>
        </p:txBody>
      </p:sp>
      <p:pic>
        <p:nvPicPr>
          <p:cNvPr id="2" name="Picture 1">
            <a:extLst>
              <a:ext uri="{FF2B5EF4-FFF2-40B4-BE49-F238E27FC236}">
                <a16:creationId xmlns:a16="http://schemas.microsoft.com/office/drawing/2014/main" id="{96D775DD-B07C-D61B-CFE4-48ECEE464804}"/>
              </a:ext>
            </a:extLst>
          </p:cNvPr>
          <p:cNvPicPr>
            <a:picLocks noChangeAspect="1"/>
          </p:cNvPicPr>
          <p:nvPr/>
        </p:nvPicPr>
        <p:blipFill>
          <a:blip r:embed="rId5"/>
          <a:stretch>
            <a:fillRect/>
          </a:stretch>
        </p:blipFill>
        <p:spPr>
          <a:xfrm>
            <a:off x="107505" y="4365105"/>
            <a:ext cx="1714945" cy="1728192"/>
          </a:xfrm>
          <a:prstGeom prst="rect">
            <a:avLst/>
          </a:prstGeom>
        </p:spPr>
      </p:pic>
    </p:spTree>
    <p:extLst>
      <p:ext uri="{BB962C8B-B14F-4D97-AF65-F5344CB8AC3E}">
        <p14:creationId xmlns:p14="http://schemas.microsoft.com/office/powerpoint/2010/main" val="30772100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8365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83657"/>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283658"/>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836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656" grpId="0"/>
      <p:bldP spid="283657" grpId="0"/>
      <p:bldP spid="283658" grpId="0"/>
      <p:bldP spid="283659"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a:extLst>
              <a:ext uri="{FF2B5EF4-FFF2-40B4-BE49-F238E27FC236}">
                <a16:creationId xmlns:a16="http://schemas.microsoft.com/office/drawing/2014/main" id="{45E9E056-C6B5-7F40-B956-480F7529F7B8}"/>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sp>
        <p:nvSpPr>
          <p:cNvPr id="295939" name="Rectangle 3">
            <a:extLst>
              <a:ext uri="{FF2B5EF4-FFF2-40B4-BE49-F238E27FC236}">
                <a16:creationId xmlns:a16="http://schemas.microsoft.com/office/drawing/2014/main" id="{BB9B2EB5-2DD2-6743-8A4A-E36DB22ED512}"/>
              </a:ext>
            </a:extLst>
          </p:cNvPr>
          <p:cNvSpPr>
            <a:spLocks noGrp="1" noChangeArrowheads="1"/>
          </p:cNvSpPr>
          <p:nvPr>
            <p:ph type="title" idx="4294967295"/>
          </p:nvPr>
        </p:nvSpPr>
        <p:spPr>
          <a:effectLst>
            <a:outerShdw blurRad="63500" dist="38099" dir="2700000" algn="ctr" rotWithShape="0">
              <a:schemeClr val="bg2">
                <a:alpha val="74997"/>
              </a:schemeClr>
            </a:outerShdw>
          </a:effectLst>
        </p:spPr>
        <p:txBody>
          <a:bodyPr/>
          <a:lstStyle/>
          <a:p>
            <a:pPr algn="ctr" eaLnBrk="1" hangingPunct="1">
              <a:defRPr/>
            </a:pPr>
            <a:r>
              <a:rPr lang="ar-JO" dirty="0">
                <a:ea typeface="+mj-ea"/>
                <a:cs typeface="Arial" panose="020B0604020202020204" pitchFamily="34" charset="0"/>
              </a:rPr>
              <a:t>ترتيب الإحتفالات</a:t>
            </a:r>
            <a:endParaRPr lang="en-US" dirty="0">
              <a:ea typeface="+mj-ea"/>
              <a:cs typeface="Arial" panose="020B0604020202020204" pitchFamily="34" charset="0"/>
            </a:endParaRPr>
          </a:p>
        </p:txBody>
      </p:sp>
      <p:graphicFrame>
        <p:nvGraphicFramePr>
          <p:cNvPr id="295940" name="Group 4">
            <a:extLst>
              <a:ext uri="{FF2B5EF4-FFF2-40B4-BE49-F238E27FC236}">
                <a16:creationId xmlns:a16="http://schemas.microsoft.com/office/drawing/2014/main" id="{0E5A9758-5E2A-FE4F-AA68-96FFD2F4986A}"/>
              </a:ext>
            </a:extLst>
          </p:cNvPr>
          <p:cNvGraphicFramePr>
            <a:graphicFrameLocks noGrp="1"/>
          </p:cNvGraphicFramePr>
          <p:nvPr/>
        </p:nvGraphicFramePr>
        <p:xfrm>
          <a:off x="0" y="1219200"/>
          <a:ext cx="7620000" cy="5340722"/>
        </p:xfrm>
        <a:graphic>
          <a:graphicData uri="http://schemas.openxmlformats.org/drawingml/2006/table">
            <a:tbl>
              <a:tblPr/>
              <a:tblGrid>
                <a:gridCol w="3771900">
                  <a:extLst>
                    <a:ext uri="{9D8B030D-6E8A-4147-A177-3AD203B41FA5}">
                      <a16:colId xmlns:a16="http://schemas.microsoft.com/office/drawing/2014/main" val="1566303217"/>
                    </a:ext>
                  </a:extLst>
                </a:gridCol>
                <a:gridCol w="3848100">
                  <a:extLst>
                    <a:ext uri="{9D8B030D-6E8A-4147-A177-3AD203B41FA5}">
                      <a16:colId xmlns:a16="http://schemas.microsoft.com/office/drawing/2014/main" val="4249291275"/>
                    </a:ext>
                  </a:extLst>
                </a:gridCol>
              </a:tblGrid>
              <a:tr h="4603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الفصح</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عشاء الرب</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3135654415"/>
                  </a:ext>
                </a:extLst>
              </a:tr>
              <a:tr h="1101353">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الكأس الثالثة:</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الفداء قائلاً: أنا أفديك بذراع ممدودة.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هذا هو دمي... (لوقا 22: 20)</a:t>
                      </a: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يسوع يغمس اللقمة مع يهوذا ويهوذا يغادر (؟)</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419448296"/>
                  </a:ext>
                </a:extLst>
              </a:tr>
              <a:tr h="1184969">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الكأس الرابعة</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التسبيح/الاجتماع قائلاً: سوف أتخذكم لي شعباً وقراءة مزمور 11. 113-118</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كلما أكلتم هذا الخبز وشربتم هذه الكأس تخبرون بموت الرب إلى أن يجيء</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242646829"/>
                  </a:ext>
                </a:extLst>
              </a:tr>
              <a:tr h="105478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إعلان (العام القادم في أورشليم)، ترنيمة    (مز 118)، قصيدة، أو نشيد وطني</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سبحوا وخرجوا غلى جبل الزيتون (مت 26: 30)</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23389077"/>
                  </a:ext>
                </a:extLst>
              </a:tr>
              <a:tr h="13366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كأس إيليا</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مملوءة ولكن لم يمسها أحد؛ يرمز إلى عودته قبل المسيح (مل 4: 5-6؛ مت 11: 13-14؛ 17: 11-12؛ رؤ 11: 3-12؛ 19: 11-21)، يفتح الطفل الأصغر الباب الأمامي لإي</a:t>
                      </a: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ليا</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مفترضة (غير مسجلة)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489907410"/>
                  </a:ext>
                </a:extLst>
              </a:tr>
            </a:tbl>
          </a:graphicData>
        </a:graphic>
      </p:graphicFrame>
      <p:sp>
        <p:nvSpPr>
          <p:cNvPr id="137239" name="Text Box 24">
            <a:extLst>
              <a:ext uri="{FF2B5EF4-FFF2-40B4-BE49-F238E27FC236}">
                <a16:creationId xmlns:a16="http://schemas.microsoft.com/office/drawing/2014/main" id="{E4899712-3052-7444-87EC-12FCEEFA90EF}"/>
              </a:ext>
            </a:extLst>
          </p:cNvPr>
          <p:cNvSpPr txBox="1">
            <a:spLocks noChangeArrowheads="1"/>
          </p:cNvSpPr>
          <p:nvPr/>
        </p:nvSpPr>
        <p:spPr bwMode="auto">
          <a:xfrm>
            <a:off x="8397875" y="82550"/>
            <a:ext cx="617477" cy="40011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0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144</a:t>
            </a:r>
            <a:endParaRPr kumimoji="0" lang="en-US" altLang="en-US" sz="20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pic>
        <p:nvPicPr>
          <p:cNvPr id="137240" name="Picture 25" descr="j0287419">
            <a:extLst>
              <a:ext uri="{FF2B5EF4-FFF2-40B4-BE49-F238E27FC236}">
                <a16:creationId xmlns:a16="http://schemas.microsoft.com/office/drawing/2014/main" id="{8484648C-2C65-BC44-87C8-D1E6A9FA2DF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640656"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5962" name="Oval 26">
            <a:extLst>
              <a:ext uri="{FF2B5EF4-FFF2-40B4-BE49-F238E27FC236}">
                <a16:creationId xmlns:a16="http://schemas.microsoft.com/office/drawing/2014/main" id="{F5F644A9-9108-524B-BD67-3F5739D4EECC}"/>
              </a:ext>
            </a:extLst>
          </p:cNvPr>
          <p:cNvSpPr>
            <a:spLocks noChangeArrowheads="1"/>
          </p:cNvSpPr>
          <p:nvPr/>
        </p:nvSpPr>
        <p:spPr bwMode="auto">
          <a:xfrm>
            <a:off x="-304800" y="1219200"/>
            <a:ext cx="4114800" cy="1752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
        <p:nvSpPr>
          <p:cNvPr id="295963" name="Oval 27">
            <a:extLst>
              <a:ext uri="{FF2B5EF4-FFF2-40B4-BE49-F238E27FC236}">
                <a16:creationId xmlns:a16="http://schemas.microsoft.com/office/drawing/2014/main" id="{29544D30-D83C-B94A-95EE-508577906261}"/>
              </a:ext>
            </a:extLst>
          </p:cNvPr>
          <p:cNvSpPr>
            <a:spLocks noChangeArrowheads="1"/>
          </p:cNvSpPr>
          <p:nvPr/>
        </p:nvSpPr>
        <p:spPr bwMode="auto">
          <a:xfrm>
            <a:off x="3581400" y="1219200"/>
            <a:ext cx="4114800" cy="1752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95962"/>
                                        </p:tgtEl>
                                        <p:attrNameLst>
                                          <p:attrName>style.visibility</p:attrName>
                                        </p:attrNameLst>
                                      </p:cBhvr>
                                      <p:to>
                                        <p:strVal val="visible"/>
                                      </p:to>
                                    </p:set>
                                    <p:animEffect transition="in" filter="fade">
                                      <p:cBhvr>
                                        <p:cTn id="7" dur="770" decel="100000"/>
                                        <p:tgtEl>
                                          <p:spTgt spid="295962"/>
                                        </p:tgtEl>
                                      </p:cBhvr>
                                    </p:animEffect>
                                    <p:animScale>
                                      <p:cBhvr>
                                        <p:cTn id="8" dur="770" decel="100000"/>
                                        <p:tgtEl>
                                          <p:spTgt spid="295962"/>
                                        </p:tgtEl>
                                      </p:cBhvr>
                                      <p:from x="10000" y="10000"/>
                                      <p:to x="200000" y="450000"/>
                                    </p:animScale>
                                    <p:animScale>
                                      <p:cBhvr>
                                        <p:cTn id="9" dur="1230" accel="100000" fill="hold">
                                          <p:stCondLst>
                                            <p:cond delay="770"/>
                                          </p:stCondLst>
                                        </p:cTn>
                                        <p:tgtEl>
                                          <p:spTgt spid="295962"/>
                                        </p:tgtEl>
                                      </p:cBhvr>
                                      <p:from x="200000" y="450000"/>
                                      <p:to x="100000" y="100000"/>
                                    </p:animScale>
                                    <p:set>
                                      <p:cBhvr>
                                        <p:cTn id="10" dur="770" fill="hold"/>
                                        <p:tgtEl>
                                          <p:spTgt spid="295962"/>
                                        </p:tgtEl>
                                        <p:attrNameLst>
                                          <p:attrName>ppt_x</p:attrName>
                                        </p:attrNameLst>
                                      </p:cBhvr>
                                      <p:to>
                                        <p:strVal val="(0.5)"/>
                                      </p:to>
                                    </p:set>
                                    <p:anim from="(0.5)" to="(#ppt_x)" calcmode="lin" valueType="num">
                                      <p:cBhvr>
                                        <p:cTn id="11" dur="1230" accel="100000" fill="hold">
                                          <p:stCondLst>
                                            <p:cond delay="770"/>
                                          </p:stCondLst>
                                        </p:cTn>
                                        <p:tgtEl>
                                          <p:spTgt spid="295962"/>
                                        </p:tgtEl>
                                        <p:attrNameLst>
                                          <p:attrName>ppt_x</p:attrName>
                                        </p:attrNameLst>
                                      </p:cBhvr>
                                    </p:anim>
                                    <p:set>
                                      <p:cBhvr>
                                        <p:cTn id="12" dur="770" fill="hold"/>
                                        <p:tgtEl>
                                          <p:spTgt spid="295962"/>
                                        </p:tgtEl>
                                        <p:attrNameLst>
                                          <p:attrName>ppt_y</p:attrName>
                                        </p:attrNameLst>
                                      </p:cBhvr>
                                      <p:to>
                                        <p:strVal val="(#ppt_y+0.4)"/>
                                      </p:to>
                                    </p:set>
                                    <p:anim from="(#ppt_y+0.4)" to="(#ppt_y)" calcmode="lin" valueType="num">
                                      <p:cBhvr>
                                        <p:cTn id="13" dur="1230" accel="100000" fill="hold">
                                          <p:stCondLst>
                                            <p:cond delay="770"/>
                                          </p:stCondLst>
                                        </p:cTn>
                                        <p:tgtEl>
                                          <p:spTgt spid="295962"/>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95963"/>
                                        </p:tgtEl>
                                        <p:attrNameLst>
                                          <p:attrName>style.visibility</p:attrName>
                                        </p:attrNameLst>
                                      </p:cBhvr>
                                      <p:to>
                                        <p:strVal val="visible"/>
                                      </p:to>
                                    </p:set>
                                    <p:animEffect transition="in" filter="fade">
                                      <p:cBhvr>
                                        <p:cTn id="17" dur="770" decel="100000"/>
                                        <p:tgtEl>
                                          <p:spTgt spid="295963"/>
                                        </p:tgtEl>
                                      </p:cBhvr>
                                    </p:animEffect>
                                    <p:animScale>
                                      <p:cBhvr>
                                        <p:cTn id="18" dur="770" decel="100000"/>
                                        <p:tgtEl>
                                          <p:spTgt spid="295963"/>
                                        </p:tgtEl>
                                      </p:cBhvr>
                                      <p:from x="10000" y="10000"/>
                                      <p:to x="200000" y="450000"/>
                                    </p:animScale>
                                    <p:animScale>
                                      <p:cBhvr>
                                        <p:cTn id="19" dur="1230" accel="100000" fill="hold">
                                          <p:stCondLst>
                                            <p:cond delay="770"/>
                                          </p:stCondLst>
                                        </p:cTn>
                                        <p:tgtEl>
                                          <p:spTgt spid="295963"/>
                                        </p:tgtEl>
                                      </p:cBhvr>
                                      <p:from x="200000" y="450000"/>
                                      <p:to x="100000" y="100000"/>
                                    </p:animScale>
                                    <p:set>
                                      <p:cBhvr>
                                        <p:cTn id="20" dur="770" fill="hold"/>
                                        <p:tgtEl>
                                          <p:spTgt spid="295963"/>
                                        </p:tgtEl>
                                        <p:attrNameLst>
                                          <p:attrName>ppt_x</p:attrName>
                                        </p:attrNameLst>
                                      </p:cBhvr>
                                      <p:to>
                                        <p:strVal val="(0.5)"/>
                                      </p:to>
                                    </p:set>
                                    <p:anim from="(0.5)" to="(#ppt_x)" calcmode="lin" valueType="num">
                                      <p:cBhvr>
                                        <p:cTn id="21" dur="1230" accel="100000" fill="hold">
                                          <p:stCondLst>
                                            <p:cond delay="770"/>
                                          </p:stCondLst>
                                        </p:cTn>
                                        <p:tgtEl>
                                          <p:spTgt spid="295963"/>
                                        </p:tgtEl>
                                        <p:attrNameLst>
                                          <p:attrName>ppt_x</p:attrName>
                                        </p:attrNameLst>
                                      </p:cBhvr>
                                    </p:anim>
                                    <p:set>
                                      <p:cBhvr>
                                        <p:cTn id="22" dur="770" fill="hold"/>
                                        <p:tgtEl>
                                          <p:spTgt spid="295963"/>
                                        </p:tgtEl>
                                        <p:attrNameLst>
                                          <p:attrName>ppt_y</p:attrName>
                                        </p:attrNameLst>
                                      </p:cBhvr>
                                      <p:to>
                                        <p:strVal val="(#ppt_y+0.4)"/>
                                      </p:to>
                                    </p:set>
                                    <p:anim from="(#ppt_y+0.4)" to="(#ppt_y)" calcmode="lin" valueType="num">
                                      <p:cBhvr>
                                        <p:cTn id="23" dur="1230" accel="100000" fill="hold">
                                          <p:stCondLst>
                                            <p:cond delay="770"/>
                                          </p:stCondLst>
                                        </p:cTn>
                                        <p:tgtEl>
                                          <p:spTgt spid="295963"/>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5962" grpId="0" animBg="1"/>
      <p:bldP spid="295963"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265" name="Picture 2" descr="Bread of Life">
            <a:extLst>
              <a:ext uri="{FF2B5EF4-FFF2-40B4-BE49-F238E27FC236}">
                <a16:creationId xmlns:a16="http://schemas.microsoft.com/office/drawing/2014/main" id="{3DE94705-3EAF-9446-AE0F-DFF5B261F4F4}"/>
              </a:ext>
            </a:extLst>
          </p:cNvPr>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304800"/>
            <a:ext cx="9144000" cy="773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5" name="Rectangle 3">
            <a:extLst>
              <a:ext uri="{FF2B5EF4-FFF2-40B4-BE49-F238E27FC236}">
                <a16:creationId xmlns:a16="http://schemas.microsoft.com/office/drawing/2014/main" id="{FF05B829-AA0D-334A-8C4F-C8D6547707C9}"/>
              </a:ext>
            </a:extLst>
          </p:cNvPr>
          <p:cNvSpPr>
            <a:spLocks noGrp="1" noChangeArrowheads="1"/>
          </p:cNvSpPr>
          <p:nvPr>
            <p:ph type="title" idx="4294967295"/>
          </p:nvPr>
        </p:nvSpPr>
        <p:spPr>
          <a:xfrm>
            <a:off x="152400" y="228600"/>
            <a:ext cx="8534400" cy="1123950"/>
          </a:xfrm>
        </p:spPr>
        <p:txBody>
          <a:bodyPr/>
          <a:lstStyle/>
          <a:p>
            <a:pPr eaLnBrk="1" hangingPunct="1"/>
            <a:r>
              <a:rPr lang="ar-JO" altLang="ja-JP" sz="4000" b="1" dirty="0">
                <a:latin typeface="Arial" panose="020B0604020202020204" pitchFamily="34" charset="0"/>
                <a:ea typeface="ＭＳ Ｐゴシック" panose="020B0600070205080204" pitchFamily="34" charset="-128"/>
                <a:cs typeface="Arial" panose="020B0604020202020204" pitchFamily="34" charset="0"/>
              </a:rPr>
              <a:t>هذه الكأس هي العهد الجديد بدمي                  (إر 31: 31-34)</a:t>
            </a:r>
            <a:endParaRPr lang="en-US" altLang="en-US" sz="4000" b="1"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8437" name="Rectangle 5">
            <a:extLst>
              <a:ext uri="{FF2B5EF4-FFF2-40B4-BE49-F238E27FC236}">
                <a16:creationId xmlns:a16="http://schemas.microsoft.com/office/drawing/2014/main" id="{42D17E34-E5B3-C54A-882C-AADAB3DD9B9E}"/>
              </a:ext>
            </a:extLst>
          </p:cNvPr>
          <p:cNvSpPr>
            <a:spLocks noChangeArrowheads="1"/>
          </p:cNvSpPr>
          <p:nvPr/>
        </p:nvSpPr>
        <p:spPr bwMode="auto">
          <a:xfrm>
            <a:off x="152400" y="1981200"/>
            <a:ext cx="8534400" cy="4876800"/>
          </a:xfrm>
          <a:prstGeom prst="rect">
            <a:avLst/>
          </a:prstGeom>
          <a:noFill/>
          <a:ln w="9525">
            <a:noFill/>
            <a:miter lim="800000"/>
            <a:headEnd/>
            <a:tailEnd/>
          </a:ln>
          <a:effectLst/>
        </p:spPr>
        <p:txBody>
          <a:body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إعادة توحيد إسرائيل ويهوذا (31: 31-32)</a:t>
            </a:r>
            <a:endParaRPr kumimoji="0" lang="en-US" sz="36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سكنى الروح القدس (31: 33)</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لا حاجة للكرازة (31: 34أ)</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مسامحة إسرائيل (31: 34ب)</a:t>
            </a:r>
            <a:endParaRPr kumimoji="0" lang="en-US" sz="36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endParaRPr kumimoji="0" lang="en-US" sz="36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437">
                                            <p:txEl>
                                              <p:pRg st="0" end="0"/>
                                            </p:txEl>
                                          </p:spTgt>
                                        </p:tgtEl>
                                        <p:attrNameLst>
                                          <p:attrName>style.visibility</p:attrName>
                                        </p:attrNameLst>
                                      </p:cBhvr>
                                      <p:to>
                                        <p:strVal val="visible"/>
                                      </p:to>
                                    </p:set>
                                    <p:animEffect transition="in" filter="wipe(down)">
                                      <p:cBhvr>
                                        <p:cTn id="7" dur="500"/>
                                        <p:tgtEl>
                                          <p:spTgt spid="1843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8437">
                                            <p:txEl>
                                              <p:pRg st="1" end="1"/>
                                            </p:txEl>
                                          </p:spTgt>
                                        </p:tgtEl>
                                        <p:attrNameLst>
                                          <p:attrName>style.visibility</p:attrName>
                                        </p:attrNameLst>
                                      </p:cBhvr>
                                      <p:to>
                                        <p:strVal val="visible"/>
                                      </p:to>
                                    </p:set>
                                    <p:animEffect transition="in" filter="wipe(down)">
                                      <p:cBhvr>
                                        <p:cTn id="12" dur="500"/>
                                        <p:tgtEl>
                                          <p:spTgt spid="1843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8437">
                                            <p:txEl>
                                              <p:pRg st="2" end="2"/>
                                            </p:txEl>
                                          </p:spTgt>
                                        </p:tgtEl>
                                        <p:attrNameLst>
                                          <p:attrName>style.visibility</p:attrName>
                                        </p:attrNameLst>
                                      </p:cBhvr>
                                      <p:to>
                                        <p:strVal val="visible"/>
                                      </p:to>
                                    </p:set>
                                    <p:animEffect transition="in" filter="wipe(down)">
                                      <p:cBhvr>
                                        <p:cTn id="17" dur="500"/>
                                        <p:tgtEl>
                                          <p:spTgt spid="1843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8437">
                                            <p:txEl>
                                              <p:pRg st="3" end="3"/>
                                            </p:txEl>
                                          </p:spTgt>
                                        </p:tgtEl>
                                        <p:attrNameLst>
                                          <p:attrName>style.visibility</p:attrName>
                                        </p:attrNameLst>
                                      </p:cBhvr>
                                      <p:to>
                                        <p:strVal val="visible"/>
                                      </p:to>
                                    </p:set>
                                    <p:animEffect transition="in" filter="wipe(down)">
                                      <p:cBhvr>
                                        <p:cTn id="22" dur="500"/>
                                        <p:tgtEl>
                                          <p:spTgt spid="1843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7" grpId="0" build="p"/>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3" name="Picture 2" descr="HighlyExalted4">
            <a:extLst>
              <a:ext uri="{FF2B5EF4-FFF2-40B4-BE49-F238E27FC236}">
                <a16:creationId xmlns:a16="http://schemas.microsoft.com/office/drawing/2014/main" id="{24EE5992-B610-B149-BC45-6BE810EC677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314" name="Rectangle 3">
            <a:extLst>
              <a:ext uri="{FF2B5EF4-FFF2-40B4-BE49-F238E27FC236}">
                <a16:creationId xmlns:a16="http://schemas.microsoft.com/office/drawing/2014/main" id="{EDBA521C-103E-B04D-85D3-1443BBAA5654}"/>
              </a:ext>
            </a:extLst>
          </p:cNvPr>
          <p:cNvSpPr>
            <a:spLocks noChangeArrowheads="1"/>
          </p:cNvSpPr>
          <p:nvPr/>
        </p:nvSpPr>
        <p:spPr bwMode="auto">
          <a:xfrm>
            <a:off x="2971800" y="609600"/>
            <a:ext cx="6172200"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4400" u="none" strike="noStrike" kern="1200" cap="none" spc="0" normalizeH="0" baseline="0" noProof="0" dirty="0">
                <a:ln>
                  <a:noFill/>
                </a:ln>
                <a:solidFill>
                  <a:srgbClr val="000000"/>
                </a:solidFill>
                <a:effectLst/>
                <a:uLnTx/>
                <a:uFillTx/>
                <a:cs typeface="Arial" panose="020B0604020202020204" pitchFamily="34" charset="0"/>
              </a:rPr>
              <a:t>أنا لست كما أريد أن أكون    ولست كما سأكون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4400" u="none" strike="noStrike" kern="1200" cap="none" spc="0" normalizeH="0" baseline="0" noProof="0" dirty="0">
                <a:ln>
                  <a:noFill/>
                </a:ln>
                <a:solidFill>
                  <a:srgbClr val="000000"/>
                </a:solidFill>
                <a:effectLst/>
                <a:uLnTx/>
                <a:uFillTx/>
                <a:cs typeface="Arial" panose="020B0604020202020204" pitchFamily="34" charset="0"/>
              </a:rPr>
              <a:t>ولكن شكراً لله أنني لست كما كنت</a:t>
            </a:r>
            <a:endParaRPr kumimoji="0" lang="en-US" altLang="en-US" sz="4400" u="none" strike="noStrike" kern="1200" cap="none" spc="0" normalizeH="0" baseline="0" noProof="0" dirty="0">
              <a:ln>
                <a:noFill/>
              </a:ln>
              <a:solidFill>
                <a:srgbClr val="000000"/>
              </a:solidFill>
              <a:effectLst/>
              <a:uLnTx/>
              <a:uFillTx/>
              <a:cs typeface="Arial" panose="020B0604020202020204" pitchFamily="34" charset="0"/>
            </a:endParaRPr>
          </a:p>
        </p:txBody>
      </p:sp>
      <p:sp>
        <p:nvSpPr>
          <p:cNvPr id="141315" name="Rectangle 4">
            <a:extLst>
              <a:ext uri="{FF2B5EF4-FFF2-40B4-BE49-F238E27FC236}">
                <a16:creationId xmlns:a16="http://schemas.microsoft.com/office/drawing/2014/main" id="{985E5928-1ECA-8540-A4DB-5705DB2661A7}"/>
              </a:ext>
            </a:extLst>
          </p:cNvPr>
          <p:cNvSpPr>
            <a:spLocks noGrp="1" noChangeArrowheads="1"/>
          </p:cNvSpPr>
          <p:nvPr>
            <p:ph type="title" idx="4294967295"/>
          </p:nvPr>
        </p:nvSpPr>
        <p:spPr>
          <a:xfrm>
            <a:off x="0" y="5562600"/>
            <a:ext cx="2971800" cy="1143000"/>
          </a:xfrm>
        </p:spPr>
        <p:txBody>
          <a:bodyPr/>
          <a:lstStyle/>
          <a:p>
            <a:pPr eaLnBrk="1" hangingPunct="1"/>
            <a:r>
              <a:rPr lang="en-US" altLang="en-US" dirty="0">
                <a:cs typeface="Arial" panose="020B0604020202020204" pitchFamily="34" charset="0"/>
              </a:rPr>
              <a:t>Song</a:t>
            </a: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7507"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2. </a:t>
            </a:r>
            <a:r>
              <a:rPr lang="ar-JO" sz="3600" b="1" dirty="0">
                <a:solidFill>
                  <a:srgbClr val="FFFF00"/>
                </a:solidFill>
                <a:latin typeface="Arial" panose="020B0604020202020204" pitchFamily="34" charset="0"/>
                <a:ea typeface="ＭＳ Ｐゴシック" charset="0"/>
                <a:cs typeface="Arial" panose="020B0604020202020204" pitchFamily="34" charset="0"/>
              </a:rPr>
              <a:t>أنظر إلى الخلف </a:t>
            </a:r>
            <a:r>
              <a:rPr lang="ar-JO" sz="3600" b="1" dirty="0">
                <a:solidFill>
                  <a:schemeClr val="bg1"/>
                </a:solidFill>
                <a:latin typeface="Arial" panose="020B0604020202020204" pitchFamily="34" charset="0"/>
                <a:ea typeface="ＭＳ Ｐゴシック" charset="0"/>
                <a:cs typeface="Arial" panose="020B0604020202020204" pitchFamily="34" charset="0"/>
              </a:rPr>
              <a:t>إلى موت المسيح من أجلك</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77508"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88"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90"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6">
            <a:extLst>
              <a:ext uri="{FF2B5EF4-FFF2-40B4-BE49-F238E27FC236}">
                <a16:creationId xmlns:a16="http://schemas.microsoft.com/office/drawing/2014/main" id="{C8F147D2-085D-914A-861B-526FE5DC4A19}"/>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0" name="Text Box 8">
            <a:extLst>
              <a:ext uri="{FF2B5EF4-FFF2-40B4-BE49-F238E27FC236}">
                <a16:creationId xmlns:a16="http://schemas.microsoft.com/office/drawing/2014/main" id="{18BDF4A2-557B-D340-8880-4F6D28376AC0}"/>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الخلف</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56721433"/>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6179"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3. أنظر </a:t>
            </a:r>
            <a:r>
              <a:rPr lang="ar-JO" sz="3600" b="1" dirty="0">
                <a:solidFill>
                  <a:srgbClr val="FFFF00"/>
                </a:solidFill>
                <a:latin typeface="Arial" panose="020B0604020202020204" pitchFamily="34" charset="0"/>
                <a:ea typeface="ＭＳ Ｐゴシック" charset="0"/>
                <a:cs typeface="Arial" panose="020B0604020202020204" pitchFamily="34" charset="0"/>
              </a:rPr>
              <a:t>إلى الأمام </a:t>
            </a:r>
            <a:r>
              <a:rPr lang="ar-JO" sz="3600" b="1" dirty="0">
                <a:solidFill>
                  <a:schemeClr val="bg1"/>
                </a:solidFill>
                <a:latin typeface="Arial" panose="020B0604020202020204" pitchFamily="34" charset="0"/>
                <a:ea typeface="ＭＳ Ｐゴシック" charset="0"/>
                <a:cs typeface="Arial" panose="020B0604020202020204" pitchFamily="34" charset="0"/>
              </a:rPr>
              <a:t>إلى رجوع المسيح</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7306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306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306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10">
            <a:extLst>
              <a:ext uri="{FF2B5EF4-FFF2-40B4-BE49-F238E27FC236}">
                <a16:creationId xmlns:a16="http://schemas.microsoft.com/office/drawing/2014/main" id="{F1DDCD16-6F19-BE4E-8900-DBA478A65209}"/>
              </a:ext>
            </a:extLst>
          </p:cNvPr>
          <p:cNvSpPr txBox="1">
            <a:spLocks noChangeArrowheads="1"/>
          </p:cNvSpPr>
          <p:nvPr/>
        </p:nvSpPr>
        <p:spPr bwMode="auto">
          <a:xfrm rot="-21600000">
            <a:off x="5231854" y="2267020"/>
            <a:ext cx="1721946"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الأمام</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2" name="Title 1">
            <a:extLst>
              <a:ext uri="{FF2B5EF4-FFF2-40B4-BE49-F238E27FC236}">
                <a16:creationId xmlns:a16="http://schemas.microsoft.com/office/drawing/2014/main" id="{BB27BCE1-C7AC-8C4E-889B-9B4E93BEEEEA}"/>
              </a:ext>
            </a:extLst>
          </p:cNvPr>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Text Box 6">
            <a:extLst>
              <a:ext uri="{FF2B5EF4-FFF2-40B4-BE49-F238E27FC236}">
                <a16:creationId xmlns:a16="http://schemas.microsoft.com/office/drawing/2014/main" id="{99CDF4A9-AF76-C748-9F36-07E7E52D4402}"/>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4" name="Text Box 8">
            <a:extLst>
              <a:ext uri="{FF2B5EF4-FFF2-40B4-BE49-F238E27FC236}">
                <a16:creationId xmlns:a16="http://schemas.microsoft.com/office/drawing/2014/main" id="{44731616-ADBB-7248-B713-CC42B3A5BD00}"/>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الخلف</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29538000"/>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22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a:defRPr/>
            </a:pPr>
            <a:r>
              <a:rPr lang="ar-SA" sz="4800" dirty="0">
                <a:solidFill>
                  <a:srgbClr val="FFFFFF"/>
                </a:solidFill>
                <a:cs typeface="Arial" panose="020B0604020202020204" pitchFamily="34" charset="0"/>
              </a:rPr>
              <a:t>١ كورنثوس ١١ : ٢٦</a:t>
            </a:r>
          </a:p>
        </p:txBody>
      </p:sp>
      <p:sp>
        <p:nvSpPr>
          <p:cNvPr id="308228" name="Text Box 4"/>
          <p:cNvSpPr txBox="1">
            <a:spLocks noChangeArrowheads="1"/>
          </p:cNvSpPr>
          <p:nvPr/>
        </p:nvSpPr>
        <p:spPr bwMode="auto">
          <a:xfrm>
            <a:off x="304801" y="2057400"/>
            <a:ext cx="4876800" cy="4724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26 فإنكم كلما أكلتم هذا الخبز وشربتم هذه الكأس، تخبرون بموت الرب إلى أن يجيء.</a:t>
            </a:r>
          </a:p>
        </p:txBody>
      </p:sp>
    </p:spTree>
    <p:extLst>
      <p:ext uri="{BB962C8B-B14F-4D97-AF65-F5344CB8AC3E}">
        <p14:creationId xmlns:p14="http://schemas.microsoft.com/office/powerpoint/2010/main" val="2297266191"/>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a:extLst>
              <a:ext uri="{FF2B5EF4-FFF2-40B4-BE49-F238E27FC236}">
                <a16:creationId xmlns:a16="http://schemas.microsoft.com/office/drawing/2014/main" id="{45E9E056-C6B5-7F40-B956-480F7529F7B8}"/>
              </a:ext>
            </a:extLst>
          </p:cNvPr>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128"/>
              <a:cs typeface="Arial" panose="020B0604020202020204" pitchFamily="34" charset="0"/>
            </a:endParaRPr>
          </a:p>
        </p:txBody>
      </p:sp>
      <p:sp>
        <p:nvSpPr>
          <p:cNvPr id="295939" name="Rectangle 3">
            <a:extLst>
              <a:ext uri="{FF2B5EF4-FFF2-40B4-BE49-F238E27FC236}">
                <a16:creationId xmlns:a16="http://schemas.microsoft.com/office/drawing/2014/main" id="{BB9B2EB5-2DD2-6743-8A4A-E36DB22ED512}"/>
              </a:ext>
            </a:extLst>
          </p:cNvPr>
          <p:cNvSpPr>
            <a:spLocks noGrp="1" noChangeArrowheads="1"/>
          </p:cNvSpPr>
          <p:nvPr>
            <p:ph type="title" idx="4294967295"/>
          </p:nvPr>
        </p:nvSpPr>
        <p:spPr>
          <a:effectLst>
            <a:outerShdw blurRad="63500" dist="38099" dir="2700000" algn="ctr" rotWithShape="0">
              <a:schemeClr val="bg2">
                <a:alpha val="74997"/>
              </a:schemeClr>
            </a:outerShdw>
          </a:effectLst>
        </p:spPr>
        <p:txBody>
          <a:bodyPr/>
          <a:lstStyle/>
          <a:p>
            <a:pPr algn="ctr" eaLnBrk="1" hangingPunct="1">
              <a:defRPr/>
            </a:pPr>
            <a:r>
              <a:rPr lang="ar-JO" dirty="0">
                <a:ea typeface="+mj-ea"/>
                <a:cs typeface="Arial" panose="020B0604020202020204" pitchFamily="34" charset="0"/>
              </a:rPr>
              <a:t>ترتيب الإحتفالات</a:t>
            </a:r>
            <a:endParaRPr lang="en-US" dirty="0">
              <a:ea typeface="+mj-ea"/>
              <a:cs typeface="Arial" panose="020B0604020202020204" pitchFamily="34" charset="0"/>
            </a:endParaRPr>
          </a:p>
        </p:txBody>
      </p:sp>
      <p:graphicFrame>
        <p:nvGraphicFramePr>
          <p:cNvPr id="295940" name="Group 4">
            <a:extLst>
              <a:ext uri="{FF2B5EF4-FFF2-40B4-BE49-F238E27FC236}">
                <a16:creationId xmlns:a16="http://schemas.microsoft.com/office/drawing/2014/main" id="{0E5A9758-5E2A-FE4F-AA68-96FFD2F4986A}"/>
              </a:ext>
            </a:extLst>
          </p:cNvPr>
          <p:cNvGraphicFramePr>
            <a:graphicFrameLocks noGrp="1"/>
          </p:cNvGraphicFramePr>
          <p:nvPr/>
        </p:nvGraphicFramePr>
        <p:xfrm>
          <a:off x="0" y="1219200"/>
          <a:ext cx="7620000" cy="5340722"/>
        </p:xfrm>
        <a:graphic>
          <a:graphicData uri="http://schemas.openxmlformats.org/drawingml/2006/table">
            <a:tbl>
              <a:tblPr/>
              <a:tblGrid>
                <a:gridCol w="3771900">
                  <a:extLst>
                    <a:ext uri="{9D8B030D-6E8A-4147-A177-3AD203B41FA5}">
                      <a16:colId xmlns:a16="http://schemas.microsoft.com/office/drawing/2014/main" val="1566303217"/>
                    </a:ext>
                  </a:extLst>
                </a:gridCol>
                <a:gridCol w="3848100">
                  <a:extLst>
                    <a:ext uri="{9D8B030D-6E8A-4147-A177-3AD203B41FA5}">
                      <a16:colId xmlns:a16="http://schemas.microsoft.com/office/drawing/2014/main" val="4249291275"/>
                    </a:ext>
                  </a:extLst>
                </a:gridCol>
              </a:tblGrid>
              <a:tr h="4603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الفصح</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2100" b="1" i="0" u="none" strike="noStrike" cap="none" normalizeH="0" baseline="0" dirty="0">
                          <a:ln>
                            <a:noFill/>
                          </a:ln>
                          <a:solidFill>
                            <a:srgbClr val="FFFFFF"/>
                          </a:solidFill>
                          <a:effectLst>
                            <a:outerShdw blurRad="38100" dist="38100" dir="2700000" algn="tl">
                              <a:srgbClr val="000000"/>
                            </a:outerShdw>
                          </a:effectLst>
                          <a:latin typeface="Arial Rounded MT Bold" panose="020F0704030504030204" pitchFamily="34" charset="77"/>
                          <a:ea typeface="ＭＳ Ｐゴシック" panose="020B0600070205080204" pitchFamily="34" charset="-128"/>
                        </a:rPr>
                        <a:t>عشاء الرب</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3135654415"/>
                  </a:ext>
                </a:extLst>
              </a:tr>
              <a:tr h="1101353">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الكأس الثالثة:</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الفداء قائلاً: أنا أفديك بذراع ممدودة.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هذا هو دمي... (لوقا 22: 20)</a:t>
                      </a:r>
                    </a:p>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يسوع يغمس اللقمة مع يهوذا ويهوذا يغادر (؟)</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419448296"/>
                  </a:ext>
                </a:extLst>
              </a:tr>
              <a:tr h="1184969">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الكأس الرابعة</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التسبيح/الاجتماع قائلاً: سوف أتخذكم لي شعباً وقراءة مزمور 11. 113-118</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كلما أكلتم هذا الخبز وشربتم هذه الكأس تخبرون بموت الرب إلى أن يجيء</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242646829"/>
                  </a:ext>
                </a:extLst>
              </a:tr>
              <a:tr h="105478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إعلان (العام القادم في أورشليم)، ترنيمة    (مز 118)، قصيدة، أو نشيد وطني</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سبحوا وخرجوا غلى جبل الزيتون (مت 26: 30)</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23389077"/>
                  </a:ext>
                </a:extLst>
              </a:tr>
              <a:tr h="1336675">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كأس إيليا</a:t>
                      </a: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 مملوءة ولكن لم يمسها أحد؛ يرمز إلى عودته قبل المسيح (مل 4: 5-6؛ مت 11: 13-14؛ 17: 11-12؛ رؤ 11: 3-12؛ 19: 11-21)، يفتح الطفل الأصغر الباب الأمامي لإي</a:t>
                      </a:r>
                      <a:r>
                        <a:rPr kumimoji="0" lang="ar-JO" altLang="zh-CN" sz="1900" b="1" i="0" u="sng" strike="noStrike" cap="none" normalizeH="0" baseline="0" dirty="0">
                          <a:ln>
                            <a:noFill/>
                          </a:ln>
                          <a:solidFill>
                            <a:srgbClr val="FFFFFF"/>
                          </a:solidFill>
                          <a:effectLst>
                            <a:outerShdw blurRad="38100" dist="38100" dir="2700000" algn="tl">
                              <a:srgbClr val="000000"/>
                            </a:outerShdw>
                          </a:effectLst>
                          <a:latin typeface="AGaramond Semibold" charset="0"/>
                          <a:ea typeface="ＭＳ Ｐゴシック" panose="020B0600070205080204" pitchFamily="34" charset="-128"/>
                        </a:rPr>
                        <a:t>ليا</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tabLst>
                          <a:tab pos="3886200" algn="l"/>
                          <a:tab pos="4800600" algn="l"/>
                          <a:tab pos="5600700" algn="l"/>
                        </a:tabLst>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SzPct val="80000"/>
                        <a:tabLst>
                          <a:tab pos="3886200" algn="l"/>
                          <a:tab pos="4800600" algn="l"/>
                          <a:tab pos="5600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SzPct val="70000"/>
                        <a:tabLst>
                          <a:tab pos="3886200" algn="l"/>
                          <a:tab pos="4800600" algn="l"/>
                          <a:tab pos="5600700" algn="l"/>
                        </a:tabLst>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tabLst>
                          <a:tab pos="3886200" algn="l"/>
                          <a:tab pos="4800600" algn="l"/>
                          <a:tab pos="5600700" algn="l"/>
                        </a:tabLst>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ar-JO" altLang="zh-CN" sz="1900" b="1" i="0" u="none" strike="noStrike" cap="none" normalizeH="0" baseline="0" dirty="0">
                          <a:ln>
                            <a:noFill/>
                          </a:ln>
                          <a:solidFill>
                            <a:srgbClr val="FFFFFF"/>
                          </a:solidFill>
                          <a:effectLst>
                            <a:outerShdw blurRad="38100" dist="38100" dir="2700000" algn="tl">
                              <a:srgbClr val="000000"/>
                            </a:outerShdw>
                          </a:effectLst>
                          <a:latin typeface="Times" pitchFamily="2" charset="0"/>
                          <a:ea typeface="宋体" panose="02010600030101010101" pitchFamily="2" charset="-122"/>
                        </a:rPr>
                        <a:t>مفترضة (غير مسجلة)</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Tahoma" panose="020B060403050404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489907410"/>
                  </a:ext>
                </a:extLst>
              </a:tr>
            </a:tbl>
          </a:graphicData>
        </a:graphic>
      </p:graphicFrame>
      <p:sp>
        <p:nvSpPr>
          <p:cNvPr id="137239" name="Text Box 24">
            <a:extLst>
              <a:ext uri="{FF2B5EF4-FFF2-40B4-BE49-F238E27FC236}">
                <a16:creationId xmlns:a16="http://schemas.microsoft.com/office/drawing/2014/main" id="{E4899712-3052-7444-87EC-12FCEEFA90EF}"/>
              </a:ext>
            </a:extLst>
          </p:cNvPr>
          <p:cNvSpPr txBox="1">
            <a:spLocks noChangeArrowheads="1"/>
          </p:cNvSpPr>
          <p:nvPr/>
        </p:nvSpPr>
        <p:spPr bwMode="auto">
          <a:xfrm>
            <a:off x="8397875" y="82550"/>
            <a:ext cx="617477" cy="40011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0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rPr>
              <a:t>144</a:t>
            </a:r>
            <a:endParaRPr kumimoji="0" lang="en-US" altLang="en-US" sz="2000" u="none" strike="noStrike" kern="1200" cap="none" spc="0" normalizeH="0" baseline="0" noProof="0" dirty="0">
              <a:ln>
                <a:noFill/>
              </a:ln>
              <a:solidFill>
                <a:srgbClr val="2F1311"/>
              </a:solidFill>
              <a:effectLst/>
              <a:uLnTx/>
              <a:uFillTx/>
              <a:ea typeface="ＭＳ Ｐゴシック" panose="020B0600070205080204" pitchFamily="34" charset="-128"/>
              <a:cs typeface="Arial" panose="020B0604020202020204" pitchFamily="34" charset="0"/>
            </a:endParaRPr>
          </a:p>
        </p:txBody>
      </p:sp>
      <p:pic>
        <p:nvPicPr>
          <p:cNvPr id="137240" name="Picture 25" descr="j0287419">
            <a:extLst>
              <a:ext uri="{FF2B5EF4-FFF2-40B4-BE49-F238E27FC236}">
                <a16:creationId xmlns:a16="http://schemas.microsoft.com/office/drawing/2014/main" id="{8484648C-2C65-BC44-87C8-D1E6A9FA2DF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640656"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Oval 26">
            <a:extLst>
              <a:ext uri="{FF2B5EF4-FFF2-40B4-BE49-F238E27FC236}">
                <a16:creationId xmlns:a16="http://schemas.microsoft.com/office/drawing/2014/main" id="{4887DED5-7132-F1A4-0002-8D385A30964C}"/>
              </a:ext>
            </a:extLst>
          </p:cNvPr>
          <p:cNvSpPr>
            <a:spLocks noChangeArrowheads="1"/>
          </p:cNvSpPr>
          <p:nvPr/>
        </p:nvSpPr>
        <p:spPr bwMode="auto">
          <a:xfrm>
            <a:off x="-304800" y="3405188"/>
            <a:ext cx="4114800" cy="1752600"/>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panose="020B0600070205080204" pitchFamily="34" charset="-128"/>
              <a:cs typeface="+mn-cs"/>
            </a:endParaRPr>
          </a:p>
        </p:txBody>
      </p:sp>
      <p:sp>
        <p:nvSpPr>
          <p:cNvPr id="3" name="Oval 27">
            <a:extLst>
              <a:ext uri="{FF2B5EF4-FFF2-40B4-BE49-F238E27FC236}">
                <a16:creationId xmlns:a16="http://schemas.microsoft.com/office/drawing/2014/main" id="{D39543F3-829B-48D6-0887-C55B41BEFE66}"/>
              </a:ext>
            </a:extLst>
          </p:cNvPr>
          <p:cNvSpPr>
            <a:spLocks noChangeArrowheads="1"/>
          </p:cNvSpPr>
          <p:nvPr/>
        </p:nvSpPr>
        <p:spPr bwMode="auto">
          <a:xfrm>
            <a:off x="3581400" y="3405188"/>
            <a:ext cx="4114800" cy="1752600"/>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310720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70" decel="100000"/>
                                        <p:tgtEl>
                                          <p:spTgt spid="2"/>
                                        </p:tgtEl>
                                      </p:cBhvr>
                                    </p:animEffect>
                                    <p:animScale>
                                      <p:cBhvr>
                                        <p:cTn id="8" dur="770" decel="100000"/>
                                        <p:tgtEl>
                                          <p:spTgt spid="2"/>
                                        </p:tgtEl>
                                      </p:cBhvr>
                                      <p:from x="10000" y="10000"/>
                                      <p:to x="200000" y="450000"/>
                                    </p:animScale>
                                    <p:animScale>
                                      <p:cBhvr>
                                        <p:cTn id="9" dur="1230" accel="100000" fill="hold">
                                          <p:stCondLst>
                                            <p:cond delay="770"/>
                                          </p:stCondLst>
                                        </p:cTn>
                                        <p:tgtEl>
                                          <p:spTgt spid="2"/>
                                        </p:tgtEl>
                                      </p:cBhvr>
                                      <p:from x="200000" y="450000"/>
                                      <p:to x="100000" y="100000"/>
                                    </p:animScale>
                                    <p:set>
                                      <p:cBhvr>
                                        <p:cTn id="10" dur="770" fill="hold"/>
                                        <p:tgtEl>
                                          <p:spTgt spid="2"/>
                                        </p:tgtEl>
                                        <p:attrNameLst>
                                          <p:attrName>ppt_x</p:attrName>
                                        </p:attrNameLst>
                                      </p:cBhvr>
                                      <p:to>
                                        <p:strVal val="(0.5)"/>
                                      </p:to>
                                    </p:set>
                                    <p:anim from="(0.5)" to="(#ppt_x)" calcmode="lin" valueType="num">
                                      <p:cBhvr>
                                        <p:cTn id="11" dur="1230" accel="100000" fill="hold">
                                          <p:stCondLst>
                                            <p:cond delay="770"/>
                                          </p:stCondLst>
                                        </p:cTn>
                                        <p:tgtEl>
                                          <p:spTgt spid="2"/>
                                        </p:tgtEl>
                                        <p:attrNameLst>
                                          <p:attrName>ppt_x</p:attrName>
                                        </p:attrNameLst>
                                      </p:cBhvr>
                                    </p:anim>
                                    <p:set>
                                      <p:cBhvr>
                                        <p:cTn id="12" dur="770" fill="hold"/>
                                        <p:tgtEl>
                                          <p:spTgt spid="2"/>
                                        </p:tgtEl>
                                        <p:attrNameLst>
                                          <p:attrName>ppt_y</p:attrName>
                                        </p:attrNameLst>
                                      </p:cBhvr>
                                      <p:to>
                                        <p:strVal val="(#ppt_y+0.4)"/>
                                      </p:to>
                                    </p:set>
                                    <p:anim from="(#ppt_y+0.4)" to="(#ppt_y)" calcmode="lin" valueType="num">
                                      <p:cBhvr>
                                        <p:cTn id="13" dur="1230" accel="100000" fill="hold">
                                          <p:stCondLst>
                                            <p:cond delay="770"/>
                                          </p:stCondLst>
                                        </p:cTn>
                                        <p:tgtEl>
                                          <p:spTgt spid="2"/>
                                        </p:tgtEl>
                                        <p:attrNameLst>
                                          <p:attrName>ppt_y</p:attrName>
                                        </p:attrNameLst>
                                      </p:cBhvr>
                                    </p:anim>
                                  </p:childTnLst>
                                </p:cTn>
                              </p:par>
                            </p:childTnLst>
                          </p:cTn>
                        </p:par>
                        <p:par>
                          <p:cTn id="14" fill="hold">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770" decel="100000"/>
                                        <p:tgtEl>
                                          <p:spTgt spid="3"/>
                                        </p:tgtEl>
                                      </p:cBhvr>
                                    </p:animEffect>
                                    <p:animScale>
                                      <p:cBhvr>
                                        <p:cTn id="18" dur="770" decel="100000"/>
                                        <p:tgtEl>
                                          <p:spTgt spid="3"/>
                                        </p:tgtEl>
                                      </p:cBhvr>
                                      <p:from x="10000" y="10000"/>
                                      <p:to x="200000" y="450000"/>
                                    </p:animScale>
                                    <p:animScale>
                                      <p:cBhvr>
                                        <p:cTn id="19" dur="1230" accel="100000" fill="hold">
                                          <p:stCondLst>
                                            <p:cond delay="770"/>
                                          </p:stCondLst>
                                        </p:cTn>
                                        <p:tgtEl>
                                          <p:spTgt spid="3"/>
                                        </p:tgtEl>
                                      </p:cBhvr>
                                      <p:from x="200000" y="450000"/>
                                      <p:to x="100000" y="100000"/>
                                    </p:animScale>
                                    <p:set>
                                      <p:cBhvr>
                                        <p:cTn id="20" dur="770" fill="hold"/>
                                        <p:tgtEl>
                                          <p:spTgt spid="3"/>
                                        </p:tgtEl>
                                        <p:attrNameLst>
                                          <p:attrName>ppt_x</p:attrName>
                                        </p:attrNameLst>
                                      </p:cBhvr>
                                      <p:to>
                                        <p:strVal val="(0.5)"/>
                                      </p:to>
                                    </p:set>
                                    <p:anim from="(0.5)" to="(#ppt_x)" calcmode="lin" valueType="num">
                                      <p:cBhvr>
                                        <p:cTn id="21" dur="1230" accel="100000" fill="hold">
                                          <p:stCondLst>
                                            <p:cond delay="770"/>
                                          </p:stCondLst>
                                        </p:cTn>
                                        <p:tgtEl>
                                          <p:spTgt spid="3"/>
                                        </p:tgtEl>
                                        <p:attrNameLst>
                                          <p:attrName>ppt_x</p:attrName>
                                        </p:attrNameLst>
                                      </p:cBhvr>
                                    </p:anim>
                                    <p:set>
                                      <p:cBhvr>
                                        <p:cTn id="22" dur="770" fill="hold"/>
                                        <p:tgtEl>
                                          <p:spTgt spid="3"/>
                                        </p:tgtEl>
                                        <p:attrNameLst>
                                          <p:attrName>ppt_y</p:attrName>
                                        </p:attrNameLst>
                                      </p:cBhvr>
                                      <p:to>
                                        <p:strVal val="(#ppt_y+0.4)"/>
                                      </p:to>
                                    </p:set>
                                    <p:anim from="(#ppt_y+0.4)" to="(#ppt_y)" calcmode="lin" valueType="num">
                                      <p:cBhvr>
                                        <p:cTn id="23" dur="1230" accel="100000" fill="hold">
                                          <p:stCondLst>
                                            <p:cond delay="770"/>
                                          </p:stCondLst>
                                        </p:cTn>
                                        <p:tgtEl>
                                          <p:spTgt spid="3"/>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3"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pic>
        <p:nvPicPr>
          <p:cNvPr id="463874" name="Picture 3" descr="moses_water_from_roc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89150" y="0"/>
            <a:ext cx="55308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9636" name="Rectangle 4"/>
          <p:cNvSpPr>
            <a:spLocks noGrp="1"/>
          </p:cNvSpPr>
          <p:nvPr>
            <p:ph type="title"/>
          </p:nvPr>
        </p:nvSpPr>
        <p:spPr>
          <a:xfrm>
            <a:off x="685800" y="304800"/>
            <a:ext cx="7770813" cy="762000"/>
          </a:xfrm>
        </p:spPr>
        <p:txBody>
          <a:bodyPr>
            <a:normAutofit fontScale="90000"/>
          </a:bodyPr>
          <a:lstStyle/>
          <a:p>
            <a:pPr marL="715963" indent="-715963" algn="l">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الماء</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46387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7"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خروج 40؛</a:t>
            </a:r>
          </a:p>
          <a:p>
            <a:pPr marL="715963" marR="0" lvl="0" indent="-715963"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1كو 10: 1-4</a:t>
            </a:r>
            <a:endParaRPr kumimoji="0" lang="en-US" sz="36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410879877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9505" name="Picture 2">
            <a:extLst>
              <a:ext uri="{FF2B5EF4-FFF2-40B4-BE49-F238E27FC236}">
                <a16:creationId xmlns:a16="http://schemas.microsoft.com/office/drawing/2014/main" id="{5E506D50-E669-6D45-832A-8641141FCC24}"/>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875"/>
            <a:ext cx="9144000" cy="687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506" name="Rectangle 3">
            <a:extLst>
              <a:ext uri="{FF2B5EF4-FFF2-40B4-BE49-F238E27FC236}">
                <a16:creationId xmlns:a16="http://schemas.microsoft.com/office/drawing/2014/main" id="{759781FF-D6DC-C643-8B45-849429AFD808}"/>
              </a:ext>
            </a:extLst>
          </p:cNvPr>
          <p:cNvSpPr>
            <a:spLocks noGrp="1" noChangeArrowheads="1"/>
          </p:cNvSpPr>
          <p:nvPr>
            <p:ph type="title" idx="4294967295"/>
          </p:nvPr>
        </p:nvSpPr>
        <p:spPr>
          <a:xfrm>
            <a:off x="457200" y="5029200"/>
            <a:ext cx="8229600" cy="1676400"/>
          </a:xfrm>
          <a:solidFill>
            <a:srgbClr val="000000"/>
          </a:solidFill>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ar-JO" altLang="ja-JP" b="1" dirty="0">
                <a:effectLst/>
                <a:latin typeface="Arial" panose="020B0604020202020204" pitchFamily="34" charset="0"/>
                <a:ea typeface="ＭＳ Ｐゴシック" panose="020B0600070205080204" pitchFamily="34" charset="-128"/>
                <a:cs typeface="Arial" panose="020B0604020202020204" pitchFamily="34" charset="0"/>
              </a:rPr>
              <a:t>هذه السنة نحن هنا</a:t>
            </a:r>
            <a:br>
              <a:rPr lang="en-US" altLang="ja-JP" b="1" dirty="0">
                <a:effectLst/>
                <a:latin typeface="Arial" panose="020B0604020202020204" pitchFamily="34" charset="0"/>
                <a:ea typeface="ＭＳ Ｐゴシック" panose="020B0600070205080204" pitchFamily="34" charset="-128"/>
                <a:cs typeface="Arial" panose="020B0604020202020204" pitchFamily="34" charset="0"/>
              </a:rPr>
            </a:br>
            <a:r>
              <a:rPr lang="ar-JO" altLang="ja-JP" b="1" dirty="0">
                <a:effectLst/>
                <a:latin typeface="Arial" panose="020B0604020202020204" pitchFamily="34" charset="0"/>
                <a:ea typeface="ＭＳ Ｐゴシック" panose="020B0600070205080204" pitchFamily="34" charset="-128"/>
                <a:cs typeface="Arial" panose="020B0604020202020204" pitchFamily="34" charset="0"/>
              </a:rPr>
              <a:t>السنة القادمة في أورشليم</a:t>
            </a:r>
            <a:endParaRPr lang="en-US" altLang="en-US" b="1" dirty="0">
              <a:effectLst/>
              <a:latin typeface="Arial" panose="020B0604020202020204" pitchFamily="34" charset="0"/>
              <a:ea typeface="ＭＳ Ｐゴシック" panose="020B0600070205080204" pitchFamily="34" charset="-128"/>
              <a:cs typeface="Arial" panose="020B0604020202020204" pitchFamily="34" charset="0"/>
            </a:endParaRP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6179"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3. أنظر </a:t>
            </a:r>
            <a:r>
              <a:rPr lang="ar-JO" sz="3600" b="1" dirty="0">
                <a:solidFill>
                  <a:srgbClr val="FFFF00"/>
                </a:solidFill>
                <a:latin typeface="Arial" panose="020B0604020202020204" pitchFamily="34" charset="0"/>
                <a:ea typeface="ＭＳ Ｐゴシック" charset="0"/>
                <a:cs typeface="Arial" panose="020B0604020202020204" pitchFamily="34" charset="0"/>
              </a:rPr>
              <a:t>إلى الأمام </a:t>
            </a:r>
            <a:r>
              <a:rPr lang="ar-JO" sz="3600" b="1" dirty="0">
                <a:solidFill>
                  <a:schemeClr val="bg1"/>
                </a:solidFill>
                <a:latin typeface="Arial" panose="020B0604020202020204" pitchFamily="34" charset="0"/>
                <a:ea typeface="ＭＳ Ｐゴシック" charset="0"/>
                <a:cs typeface="Arial" panose="020B0604020202020204" pitchFamily="34" charset="0"/>
              </a:rPr>
              <a:t>إلى رجوع المسيح</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7306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306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306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10">
            <a:extLst>
              <a:ext uri="{FF2B5EF4-FFF2-40B4-BE49-F238E27FC236}">
                <a16:creationId xmlns:a16="http://schemas.microsoft.com/office/drawing/2014/main" id="{F1DDCD16-6F19-BE4E-8900-DBA478A65209}"/>
              </a:ext>
            </a:extLst>
          </p:cNvPr>
          <p:cNvSpPr txBox="1">
            <a:spLocks noChangeArrowheads="1"/>
          </p:cNvSpPr>
          <p:nvPr/>
        </p:nvSpPr>
        <p:spPr bwMode="auto">
          <a:xfrm rot="-21600000">
            <a:off x="5231854" y="2267020"/>
            <a:ext cx="1721946"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الأمام</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2" name="Title 1">
            <a:extLst>
              <a:ext uri="{FF2B5EF4-FFF2-40B4-BE49-F238E27FC236}">
                <a16:creationId xmlns:a16="http://schemas.microsoft.com/office/drawing/2014/main" id="{BB27BCE1-C7AC-8C4E-889B-9B4E93BEEEEA}"/>
              </a:ext>
            </a:extLst>
          </p:cNvPr>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Text Box 6">
            <a:extLst>
              <a:ext uri="{FF2B5EF4-FFF2-40B4-BE49-F238E27FC236}">
                <a16:creationId xmlns:a16="http://schemas.microsoft.com/office/drawing/2014/main" id="{99CDF4A9-AF76-C748-9F36-07E7E52D4402}"/>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4" name="Text Box 8">
            <a:extLst>
              <a:ext uri="{FF2B5EF4-FFF2-40B4-BE49-F238E27FC236}">
                <a16:creationId xmlns:a16="http://schemas.microsoft.com/office/drawing/2014/main" id="{44731616-ADBB-7248-B713-CC42B3A5BD00}"/>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الخلف</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4471216"/>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4371"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4. أنظر </a:t>
            </a:r>
            <a:r>
              <a:rPr lang="ar-JO" sz="3600" b="1" dirty="0">
                <a:solidFill>
                  <a:srgbClr val="FFFF00"/>
                </a:solidFill>
                <a:latin typeface="Arial" panose="020B0604020202020204" pitchFamily="34" charset="0"/>
                <a:ea typeface="ＭＳ Ｐゴシック" charset="0"/>
                <a:cs typeface="Arial" panose="020B0604020202020204" pitchFamily="34" charset="0"/>
              </a:rPr>
              <a:t>إلى الداخل </a:t>
            </a:r>
            <a:r>
              <a:rPr lang="ar-JO" sz="3600" b="1" dirty="0">
                <a:solidFill>
                  <a:schemeClr val="bg1"/>
                </a:solidFill>
                <a:latin typeface="Arial" panose="020B0604020202020204" pitchFamily="34" charset="0"/>
                <a:ea typeface="ＭＳ Ｐゴシック" charset="0"/>
                <a:cs typeface="Arial" panose="020B0604020202020204" pitchFamily="34" charset="0"/>
              </a:rPr>
              <a:t>لتعترف بكل الخطايا</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8330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330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330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3306" name="AutoShape 11"/>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Title 1">
            <a:extLst>
              <a:ext uri="{FF2B5EF4-FFF2-40B4-BE49-F238E27FC236}">
                <a16:creationId xmlns:a16="http://schemas.microsoft.com/office/drawing/2014/main" id="{699667E1-E7CF-C844-9F07-B798DC68A7E2}"/>
              </a:ext>
            </a:extLst>
          </p:cNvPr>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Text Box 6">
            <a:extLst>
              <a:ext uri="{FF2B5EF4-FFF2-40B4-BE49-F238E27FC236}">
                <a16:creationId xmlns:a16="http://schemas.microsoft.com/office/drawing/2014/main" id="{3ADCFF6B-3409-7748-A5B3-7345692BCBC1}"/>
              </a:ext>
            </a:extLst>
          </p:cNvPr>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5" name="Text Box 8">
            <a:extLst>
              <a:ext uri="{FF2B5EF4-FFF2-40B4-BE49-F238E27FC236}">
                <a16:creationId xmlns:a16="http://schemas.microsoft.com/office/drawing/2014/main" id="{726CC758-DEB6-024F-AB5C-8BE45FD60CAE}"/>
              </a:ext>
            </a:extLst>
          </p:cNvPr>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الخلف</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 Box 10">
            <a:extLst>
              <a:ext uri="{FF2B5EF4-FFF2-40B4-BE49-F238E27FC236}">
                <a16:creationId xmlns:a16="http://schemas.microsoft.com/office/drawing/2014/main" id="{9FA13AEB-058C-CF41-B645-71EE2E1D00C3}"/>
              </a:ext>
            </a:extLst>
          </p:cNvPr>
          <p:cNvSpPr txBox="1">
            <a:spLocks noChangeArrowheads="1"/>
          </p:cNvSpPr>
          <p:nvPr/>
        </p:nvSpPr>
        <p:spPr bwMode="auto">
          <a:xfrm rot="-21600000">
            <a:off x="5231854" y="2267020"/>
            <a:ext cx="1721946"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الأمام</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7" name="Text Box 12">
            <a:extLst>
              <a:ext uri="{FF2B5EF4-FFF2-40B4-BE49-F238E27FC236}">
                <a16:creationId xmlns:a16="http://schemas.microsoft.com/office/drawing/2014/main" id="{81942AFB-9128-D946-80D8-7733A3BC783C}"/>
              </a:ext>
            </a:extLst>
          </p:cNvPr>
          <p:cNvSpPr txBox="1">
            <a:spLocks noChangeArrowheads="1"/>
          </p:cNvSpPr>
          <p:nvPr/>
        </p:nvSpPr>
        <p:spPr bwMode="auto">
          <a:xfrm rot="-5400000">
            <a:off x="3745255" y="3617189"/>
            <a:ext cx="1866217"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الداخل</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00253548"/>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1187624" y="0"/>
            <a:ext cx="7772400" cy="1143000"/>
          </a:xfrm>
          <a:effectLst>
            <a:outerShdw blurRad="63500" dist="35921" dir="2700000" algn="ctr" rotWithShape="0">
              <a:srgbClr val="000000">
                <a:alpha val="74998"/>
              </a:srgbClr>
            </a:outerShdw>
          </a:effectLst>
        </p:spPr>
        <p:txBody>
          <a:bodyPr/>
          <a:lstStyle/>
          <a:p>
            <a:pPr algn="r" eaLnBrk="1" hangingPunct="1">
              <a:defRPr/>
            </a:pPr>
            <a:r>
              <a:rPr lang="ar-SA" u="sng" dirty="0">
                <a:solidFill>
                  <a:schemeClr val="bg1"/>
                </a:solidFill>
                <a:ea typeface="ＭＳ Ｐゴシック" charset="0"/>
                <a:cs typeface="Arial" panose="020B0604020202020204" pitchFamily="34" charset="0"/>
              </a:rPr>
              <a:t>١ كورنثوس ١١ : ٢٧-٢٩</a:t>
            </a:r>
          </a:p>
        </p:txBody>
      </p:sp>
      <p:sp>
        <p:nvSpPr>
          <p:cNvPr id="316420" name="Text Box 4"/>
          <p:cNvSpPr txBox="1">
            <a:spLocks noChangeArrowheads="1"/>
          </p:cNvSpPr>
          <p:nvPr/>
        </p:nvSpPr>
        <p:spPr bwMode="auto">
          <a:xfrm>
            <a:off x="1" y="1143000"/>
            <a:ext cx="5724127"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defPPr>
              <a:defRPr lang="en-US"/>
            </a:defPPr>
            <a:lvl1pPr algn="r" eaLnBrk="0" hangingPunct="0">
              <a:defRPr sz="4400">
                <a:solidFill>
                  <a:srgbClr val="FFFFFF"/>
                </a:solidFill>
                <a:latin typeface="Arial" panose="020B0604020202020204" pitchFamily="34" charset="0"/>
                <a:cs typeface="Arial" panose="020B0604020202020204" pitchFamily="34" charset="0"/>
              </a:defRPr>
            </a:lvl1pPr>
            <a:lvl2pPr marL="37931725" indent="-37474525"/>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uLnTx/>
                <a:uFillTx/>
                <a:ea typeface="ＭＳ Ｐゴシック" charset="0"/>
              </a:rPr>
              <a:t>27 إذا</a:t>
            </a:r>
            <a:r>
              <a:rPr lang="ar-JO" sz="4000" dirty="0"/>
              <a:t>ً</a:t>
            </a:r>
            <a:r>
              <a:rPr kumimoji="0" lang="ar-SA" sz="4000" u="none" strike="noStrike" kern="1200" cap="none" spc="0" normalizeH="0" baseline="0" noProof="0" dirty="0">
                <a:ln>
                  <a:noFill/>
                </a:ln>
                <a:solidFill>
                  <a:srgbClr val="FFFFFF"/>
                </a:solidFill>
                <a:effectLst/>
                <a:uLnTx/>
                <a:uFillTx/>
                <a:ea typeface="ＭＳ Ｐゴシック" charset="0"/>
              </a:rPr>
              <a:t> أي من أكل هذا الخبز أو شرب كأس الرب، بدون استحقاق، يكون مجرما</a:t>
            </a:r>
            <a:r>
              <a:rPr kumimoji="0" lang="ar-JO" sz="4000" u="none" strike="noStrike" kern="1200" cap="none" spc="0" normalizeH="0" baseline="0" noProof="0" dirty="0">
                <a:ln>
                  <a:noFill/>
                </a:ln>
                <a:solidFill>
                  <a:srgbClr val="FFFFFF"/>
                </a:solidFill>
                <a:effectLst/>
                <a:uLnTx/>
                <a:uFillTx/>
                <a:ea typeface="ＭＳ Ｐゴシック" charset="0"/>
              </a:rPr>
              <a:t>ً</a:t>
            </a:r>
            <a:r>
              <a:rPr kumimoji="0" lang="ar-SA" sz="4000" u="none" strike="noStrike" kern="1200" cap="none" spc="0" normalizeH="0" baseline="0" noProof="0" dirty="0">
                <a:ln>
                  <a:noFill/>
                </a:ln>
                <a:solidFill>
                  <a:srgbClr val="FFFFFF"/>
                </a:solidFill>
                <a:effectLst/>
                <a:uLnTx/>
                <a:uFillTx/>
                <a:ea typeface="ＭＳ Ｐゴシック" charset="0"/>
              </a:rPr>
              <a:t> في جسد الرب ودمه.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uLnTx/>
                <a:uFillTx/>
                <a:ea typeface="ＭＳ Ｐゴシック" charset="0"/>
              </a:rPr>
              <a:t>28 ولكن ليمتحن الإنسان نفسه، وهكذا يأكل من الخبز ويشرب من الكأس</a:t>
            </a:r>
            <a:r>
              <a:rPr kumimoji="0" lang="ar-JO" sz="4000" u="none" strike="noStrike" kern="1200" cap="none" spc="0" normalizeH="0" baseline="0" noProof="0" dirty="0">
                <a:ln>
                  <a:noFill/>
                </a:ln>
                <a:solidFill>
                  <a:srgbClr val="FFFFFF"/>
                </a:solidFill>
                <a:effectLst/>
                <a:uLnTx/>
                <a:uFillTx/>
                <a:ea typeface="ＭＳ Ｐゴシック" charset="0"/>
              </a:rPr>
              <a:t> 29 </a:t>
            </a:r>
            <a:r>
              <a:rPr kumimoji="0" lang="ar-SA" sz="4000" u="none" strike="noStrike" kern="1200" cap="none" spc="0" normalizeH="0" baseline="0" noProof="0" dirty="0">
                <a:ln>
                  <a:noFill/>
                </a:ln>
                <a:solidFill>
                  <a:srgbClr val="FFFFFF"/>
                </a:solidFill>
                <a:effectLst/>
                <a:uLnTx/>
                <a:uFillTx/>
                <a:ea typeface="ＭＳ Ｐゴシック" charset="0"/>
              </a:rPr>
              <a:t>لأن الذي يأكل ويشرب بدون استحقاق يأكل ويشرب دينونة لنفسه، غير مميز جسد الرب.</a:t>
            </a:r>
          </a:p>
        </p:txBody>
      </p:sp>
    </p:spTree>
    <p:extLst>
      <p:ext uri="{BB962C8B-B14F-4D97-AF65-F5344CB8AC3E}">
        <p14:creationId xmlns:p14="http://schemas.microsoft.com/office/powerpoint/2010/main" val="1910922555"/>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592832" y="0"/>
            <a:ext cx="8371656" cy="1143000"/>
          </a:xfrm>
          <a:effectLst>
            <a:outerShdw blurRad="63500" dist="35921" dir="2700000" algn="ctr" rotWithShape="0">
              <a:srgbClr val="000000">
                <a:alpha val="74998"/>
              </a:srgbClr>
            </a:outerShdw>
          </a:effectLst>
        </p:spPr>
        <p:txBody>
          <a:bodyPr/>
          <a:lstStyle/>
          <a:p>
            <a:pPr algn="r">
              <a:defRPr/>
            </a:pPr>
            <a:r>
              <a:rPr lang="ar-SA" u="sng" dirty="0">
                <a:solidFill>
                  <a:srgbClr val="FFFFFF"/>
                </a:solidFill>
                <a:cs typeface="Arial" panose="020B0604020202020204" pitchFamily="34" charset="0"/>
              </a:rPr>
              <a:t>١ كورنثوس ١١ : ٣٠-٣٢</a:t>
            </a:r>
          </a:p>
        </p:txBody>
      </p:sp>
      <p:sp>
        <p:nvSpPr>
          <p:cNvPr id="318468" name="Text Box 4"/>
          <p:cNvSpPr txBox="1">
            <a:spLocks noChangeArrowheads="1"/>
          </p:cNvSpPr>
          <p:nvPr/>
        </p:nvSpPr>
        <p:spPr bwMode="auto">
          <a:xfrm>
            <a:off x="1" y="1219200"/>
            <a:ext cx="4932040"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30 من أجل هذا فيكم كثيرون ضعفاء ومرضى وكثيرون يرقدون</a:t>
            </a: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31 </a:t>
            </a:r>
            <a:r>
              <a:rPr kumimoji="0" lang="ar-SA"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لأننا لو كنا حكمنا على أنفسنا لما حكم علينا</a:t>
            </a: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32 </a:t>
            </a:r>
            <a:r>
              <a:rPr kumimoji="0" lang="ar-SA"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ولكن إذ قد حكم علينا، نؤدب من الرب لكيلا ندان مع العالم.</a:t>
            </a:r>
          </a:p>
        </p:txBody>
      </p:sp>
    </p:spTree>
    <p:extLst>
      <p:ext uri="{BB962C8B-B14F-4D97-AF65-F5344CB8AC3E}">
        <p14:creationId xmlns:p14="http://schemas.microsoft.com/office/powerpoint/2010/main" val="3780832065"/>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515" name="Rectangle 3"/>
          <p:cNvSpPr>
            <a:spLocks noGrp="1" noChangeArrowheads="1"/>
          </p:cNvSpPr>
          <p:nvPr>
            <p:ph type="title" idx="4294967295"/>
          </p:nvPr>
        </p:nvSpPr>
        <p:spPr>
          <a:xfrm>
            <a:off x="490413" y="0"/>
            <a:ext cx="8474075" cy="114300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algn="r"/>
            <a:r>
              <a:rPr lang="ar-SA" u="sng" dirty="0">
                <a:solidFill>
                  <a:srgbClr val="FFFFFF"/>
                </a:solidFill>
                <a:cs typeface="Arial" panose="020B0604020202020204" pitchFamily="34" charset="0"/>
              </a:rPr>
              <a:t>١ كورنثوس ١١ : ٣٣-٣٤</a:t>
            </a:r>
          </a:p>
        </p:txBody>
      </p:sp>
      <p:sp>
        <p:nvSpPr>
          <p:cNvPr id="320516" name="Text Box 4"/>
          <p:cNvSpPr txBox="1">
            <a:spLocks noChangeArrowheads="1"/>
          </p:cNvSpPr>
          <p:nvPr/>
        </p:nvSpPr>
        <p:spPr bwMode="auto">
          <a:xfrm>
            <a:off x="365125" y="1143000"/>
            <a:ext cx="4710931"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defPPr>
              <a:defRPr lang="en-US"/>
            </a:defPPr>
            <a:lvl1pPr algn="r" eaLnBrk="0" hangingPunct="0">
              <a:defRPr sz="4000">
                <a:solidFill>
                  <a:srgbClr val="FFFFFF"/>
                </a:solidFill>
                <a:latin typeface="Arial" panose="020B0604020202020204" pitchFamily="34" charset="0"/>
                <a:cs typeface="Arial" panose="020B0604020202020204" pitchFamily="34" charset="0"/>
              </a:defRPr>
            </a:lvl1pPr>
            <a:lvl2pPr marL="37931725" indent="-37474525"/>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uLnTx/>
                <a:uFillTx/>
                <a:ea typeface="ＭＳ Ｐゴシック" charset="0"/>
              </a:rPr>
              <a:t>33 إذا يا إخوتي، حين تجتمعون للأكل انتظروا بعضكم بعضا</a:t>
            </a:r>
            <a:r>
              <a:rPr kumimoji="0" lang="ar-JO" sz="4000" u="none" strike="noStrike" kern="1200" cap="none" spc="0" normalizeH="0" baseline="0" noProof="0" dirty="0">
                <a:ln>
                  <a:noFill/>
                </a:ln>
                <a:solidFill>
                  <a:srgbClr val="FFFFFF"/>
                </a:solidFill>
                <a:effectLst/>
                <a:uLnTx/>
                <a:uFillTx/>
                <a:ea typeface="ＭＳ Ｐゴシック" charset="0"/>
              </a:rPr>
              <a:t>ً</a:t>
            </a:r>
            <a:r>
              <a:rPr lang="ar-JO" dirty="0"/>
              <a:t> 34 </a:t>
            </a:r>
            <a:r>
              <a:rPr kumimoji="0" lang="ar-SA" sz="4000" u="none" strike="noStrike" kern="1200" cap="none" spc="0" normalizeH="0" baseline="0" noProof="0" dirty="0">
                <a:ln>
                  <a:noFill/>
                </a:ln>
                <a:solidFill>
                  <a:srgbClr val="FFFFFF"/>
                </a:solidFill>
                <a:effectLst/>
                <a:uLnTx/>
                <a:uFillTx/>
                <a:ea typeface="ＭＳ Ｐゴシック" charset="0"/>
              </a:rPr>
              <a:t>إن كان أحد يجوع فليأكل في البيت، كي لا تجتمعوا للدينونة</a:t>
            </a:r>
            <a:r>
              <a:rPr kumimoji="0" lang="ar-JO" sz="4000" u="none" strike="noStrike" kern="1200" cap="none" spc="0" normalizeH="0" baseline="0" noProof="0" dirty="0">
                <a:ln>
                  <a:noFill/>
                </a:ln>
                <a:solidFill>
                  <a:srgbClr val="FFFFFF"/>
                </a:solidFill>
                <a:effectLst/>
                <a:uLnTx/>
                <a:uFillTx/>
                <a:ea typeface="ＭＳ Ｐゴシック" charset="0"/>
              </a:rPr>
              <a:t>،</a:t>
            </a:r>
            <a:r>
              <a:rPr kumimoji="0" lang="ar-SA" sz="4000" u="none" strike="noStrike" kern="1200" cap="none" spc="0" normalizeH="0" baseline="0" noProof="0" dirty="0">
                <a:ln>
                  <a:noFill/>
                </a:ln>
                <a:solidFill>
                  <a:srgbClr val="FFFFFF"/>
                </a:solidFill>
                <a:effectLst/>
                <a:uLnTx/>
                <a:uFillTx/>
                <a:ea typeface="ＭＳ Ｐゴシック" charset="0"/>
              </a:rPr>
              <a:t> وأما الأمور الباقية فعندما أجيء أرتبها.</a:t>
            </a:r>
          </a:p>
        </p:txBody>
      </p:sp>
    </p:spTree>
    <p:extLst>
      <p:ext uri="{BB962C8B-B14F-4D97-AF65-F5344CB8AC3E}">
        <p14:creationId xmlns:p14="http://schemas.microsoft.com/office/powerpoint/2010/main" val="82720347"/>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7"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6" name="Rectangle 2"/>
          <p:cNvSpPr>
            <a:spLocks noGrp="1" noChangeArrowheads="1"/>
          </p:cNvSpPr>
          <p:nvPr>
            <p:ph type="title"/>
          </p:nvPr>
        </p:nvSpPr>
        <p:spPr>
          <a:xfrm>
            <a:off x="23813" y="277813"/>
            <a:ext cx="9120187" cy="1143000"/>
          </a:xfrm>
        </p:spPr>
        <p:txBody>
          <a:bodyPr/>
          <a:lstStyle/>
          <a:p>
            <a:pPr eaLnBrk="1" hangingPunct="1"/>
            <a:r>
              <a:rPr lang="ar-JO" altLang="en-US" dirty="0">
                <a:cs typeface="Arial" panose="020B0604020202020204" pitchFamily="34" charset="0"/>
              </a:rPr>
              <a:t>عيد الخبز غير المختمر</a:t>
            </a:r>
            <a:endParaRPr lang="en-US" altLang="en-US" dirty="0">
              <a:cs typeface="Arial" panose="020B0604020202020204" pitchFamily="34" charset="0"/>
            </a:endParaRPr>
          </a:p>
        </p:txBody>
      </p:sp>
      <p:pic>
        <p:nvPicPr>
          <p:cNvPr id="249860" name="Picture 14" descr="bdyeast">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8600" y="1295400"/>
            <a:ext cx="3048000" cy="241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1" name="Picture 16" descr="yeast-breadmachine">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5867400" y="1371600"/>
            <a:ext cx="3048000" cy="235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2" name="Picture 18" descr="yeast">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429000" y="1295400"/>
            <a:ext cx="2151063"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64" name="Text Box 20"/>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184</a:t>
            </a:r>
            <a:endParaRPr kumimoji="0" lang="en-US" altLang="en-US" sz="18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9" name="Rectangle 2">
            <a:extLst>
              <a:ext uri="{FF2B5EF4-FFF2-40B4-BE49-F238E27FC236}">
                <a16:creationId xmlns:a16="http://schemas.microsoft.com/office/drawing/2014/main" id="{9E6AD32B-3855-654C-809F-5C4CEF46034A}"/>
              </a:ext>
            </a:extLst>
          </p:cNvPr>
          <p:cNvSpPr txBox="1">
            <a:spLocks noChangeArrowheads="1"/>
          </p:cNvSpPr>
          <p:nvPr/>
        </p:nvSpPr>
        <p:spPr bwMode="auto">
          <a:xfrm>
            <a:off x="4139952" y="3861048"/>
            <a:ext cx="4932040" cy="319697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rPr>
              <a:t>الخميرة ترمز إلى الخطيئة لذا فإن الخبز بدون خميرة يدل على الإنفصال عن الخطيئة منذ موت المسيح لتحريرنا من الخطيئة.</a:t>
            </a:r>
            <a:endParaRPr kumimoji="0" lang="en-US" altLang="en-US" sz="3200"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1026" name="Picture 2" descr="Image result for matzah">
            <a:extLst>
              <a:ext uri="{FF2B5EF4-FFF2-40B4-BE49-F238E27FC236}">
                <a16:creationId xmlns:a16="http://schemas.microsoft.com/office/drawing/2014/main" id="{CD5376D2-245A-1D44-886C-55A65D225CFA}"/>
              </a:ext>
            </a:extLst>
          </p:cNvP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323528" y="4201568"/>
            <a:ext cx="3759200" cy="215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59765448"/>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905"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035" name="Rectangle 3"/>
          <p:cNvSpPr>
            <a:spLocks noGrp="1" noChangeArrowheads="1"/>
          </p:cNvSpPr>
          <p:nvPr>
            <p:ph type="title"/>
          </p:nvPr>
        </p:nvSpPr>
        <p:spPr>
          <a:xfrm>
            <a:off x="457200" y="76200"/>
            <a:ext cx="8229600" cy="712788"/>
          </a:xfrm>
          <a:gradFill rotWithShape="1">
            <a:gsLst>
              <a:gs pos="0">
                <a:srgbClr val="FF0000">
                  <a:gamma/>
                  <a:shade val="46275"/>
                  <a:invGamma/>
                </a:srgbClr>
              </a:gs>
              <a:gs pos="50000">
                <a:srgbClr val="FF0000"/>
              </a:gs>
              <a:gs pos="100000">
                <a:srgbClr val="FF0000">
                  <a:gamma/>
                  <a:shade val="46275"/>
                  <a:invGamma/>
                </a:srgbClr>
              </a:gs>
            </a:gsLst>
            <a:lin ang="5400000" scaled="1"/>
          </a:gradFill>
        </p:spPr>
        <p:txBody>
          <a:bodyPr/>
          <a:lstStyle/>
          <a:p>
            <a:pPr eaLnBrk="1" hangingPunct="1"/>
            <a:r>
              <a:rPr lang="ar-JO" altLang="ja-JP" sz="4000" b="1" dirty="0">
                <a:solidFill>
                  <a:schemeClr val="tx1"/>
                </a:solidFill>
                <a:latin typeface="Arial" panose="020B0604020202020204" pitchFamily="34" charset="0"/>
                <a:cs typeface="Arial" panose="020B0604020202020204" pitchFamily="34" charset="0"/>
              </a:rPr>
              <a:t>حرق الخميرة كلها</a:t>
            </a:r>
            <a:endParaRPr lang="en-US" altLang="en-US" sz="4000" b="1"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73997318"/>
      </p:ext>
    </p:extLst>
  </p:cSld>
  <p:clrMapOvr>
    <a:masterClrMapping/>
  </p:clrMapOvr>
  <p:transition/>
</p:sld>
</file>

<file path=ppt/slides/slide17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65890" name="Rectangle 2">
            <a:extLst>
              <a:ext uri="{FF2B5EF4-FFF2-40B4-BE49-F238E27FC236}">
                <a16:creationId xmlns:a16="http://schemas.microsoft.com/office/drawing/2014/main" id="{0AF35C41-FEA8-7349-BF16-73DB41A72A44}"/>
              </a:ext>
            </a:extLst>
          </p:cNvPr>
          <p:cNvSpPr>
            <a:spLocks noChangeArrowheads="1"/>
          </p:cNvSpPr>
          <p:nvPr/>
        </p:nvSpPr>
        <p:spPr bwMode="auto">
          <a:xfrm>
            <a:off x="0" y="0"/>
            <a:ext cx="9144000" cy="6858000"/>
          </a:xfrm>
          <a:prstGeom prst="rect">
            <a:avLst/>
          </a:prstGeom>
          <a:solidFill>
            <a:srgbClr val="000000">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FFFFFF"/>
              </a:solidFill>
              <a:effectLst/>
              <a:uLnTx/>
              <a:uFillTx/>
              <a:ea typeface="ＭＳ Ｐゴシック" panose="020B0600070205080204" pitchFamily="34" charset="-128"/>
              <a:cs typeface="Arial" panose="020B0604020202020204" pitchFamily="34" charset="0"/>
            </a:endParaRPr>
          </a:p>
        </p:txBody>
      </p:sp>
      <p:sp>
        <p:nvSpPr>
          <p:cNvPr id="165891" name="AutoShape 3">
            <a:extLst>
              <a:ext uri="{FF2B5EF4-FFF2-40B4-BE49-F238E27FC236}">
                <a16:creationId xmlns:a16="http://schemas.microsoft.com/office/drawing/2014/main" id="{466CAAF4-924D-E64C-A999-469E4248E117}"/>
              </a:ext>
            </a:extLst>
          </p:cNvPr>
          <p:cNvSpPr>
            <a:spLocks noChangeArrowheads="1"/>
          </p:cNvSpPr>
          <p:nvPr/>
        </p:nvSpPr>
        <p:spPr bwMode="auto">
          <a:xfrm rot="10800000">
            <a:off x="3048000" y="1295400"/>
            <a:ext cx="1371600" cy="2286000"/>
          </a:xfrm>
          <a:prstGeom prst="upArrow">
            <a:avLst>
              <a:gd name="adj1" fmla="val 50000"/>
              <a:gd name="adj2" fmla="val 41667"/>
            </a:avLst>
          </a:prstGeom>
          <a:solidFill>
            <a:schemeClr val="accent2"/>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FFFFFF"/>
              </a:solidFill>
              <a:effectLst/>
              <a:uLnTx/>
              <a:uFillTx/>
              <a:ea typeface="ＭＳ Ｐゴシック" panose="020B0600070205080204" pitchFamily="34" charset="-128"/>
              <a:cs typeface="Arial" panose="020B0604020202020204" pitchFamily="34" charset="0"/>
            </a:endParaRPr>
          </a:p>
        </p:txBody>
      </p:sp>
      <p:sp>
        <p:nvSpPr>
          <p:cNvPr id="330756" name="Text Box 4">
            <a:extLst>
              <a:ext uri="{FF2B5EF4-FFF2-40B4-BE49-F238E27FC236}">
                <a16:creationId xmlns:a16="http://schemas.microsoft.com/office/drawing/2014/main" id="{FC46540C-59A8-C244-A0FA-8EF8422F825A}"/>
              </a:ext>
            </a:extLst>
          </p:cNvPr>
          <p:cNvSpPr txBox="1">
            <a:spLocks noChangeArrowheads="1"/>
          </p:cNvSpPr>
          <p:nvPr/>
        </p:nvSpPr>
        <p:spPr bwMode="auto">
          <a:xfrm rot="-5400000">
            <a:off x="2830855" y="1864589"/>
            <a:ext cx="1866217" cy="707886"/>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إلى الداخل</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330757" name="Rectangle 5">
            <a:extLst>
              <a:ext uri="{FF2B5EF4-FFF2-40B4-BE49-F238E27FC236}">
                <a16:creationId xmlns:a16="http://schemas.microsoft.com/office/drawing/2014/main" id="{FAFF282C-C25B-E849-8508-620678734930}"/>
              </a:ext>
            </a:extLst>
          </p:cNvPr>
          <p:cNvSpPr>
            <a:spLocks noGrp="1" noChangeArrowheads="1"/>
          </p:cNvSpPr>
          <p:nvPr>
            <p:ph type="title" idx="4294967295"/>
          </p:nvPr>
        </p:nvSpPr>
        <p:spPr>
          <a:xfrm>
            <a:off x="-228600" y="3886200"/>
            <a:ext cx="8229600" cy="1874838"/>
          </a:xfrm>
        </p:spPr>
        <p:txBody>
          <a:bodyPr anchor="t">
            <a:spAutoFit/>
          </a:bodyPr>
          <a:lstStyle/>
          <a:p>
            <a:pPr eaLnBrk="1" hangingPunct="1">
              <a:spcBef>
                <a:spcPct val="50000"/>
              </a:spcBef>
            </a:pPr>
            <a:r>
              <a:rPr lang="ar-JO" altLang="en-US" sz="11700" dirty="0">
                <a:solidFill>
                  <a:srgbClr val="FFFFFF"/>
                </a:solidFill>
                <a:ea typeface="方正水柱简体" pitchFamily="65" charset="-122"/>
                <a:cs typeface="Arial" panose="020B0604020202020204" pitchFamily="34" charset="0"/>
              </a:rPr>
              <a:t>فكّر</a:t>
            </a:r>
            <a:endParaRPr lang="en-US" altLang="en-US" sz="11700" dirty="0">
              <a:solidFill>
                <a:srgbClr val="FFFFFF"/>
              </a:solidFill>
              <a:ea typeface="方正水柱简体" pitchFamily="65" charset="-122"/>
              <a:cs typeface="Arial" panose="020B0604020202020204" pitchFamily="34" charset="0"/>
            </a:endParaRPr>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99682" name="Picture 4" descr="dali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73213"/>
            <a:ext cx="9144000" cy="5665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3" name="Rectangle 2"/>
          <p:cNvSpPr>
            <a:spLocks noGrp="1" noChangeArrowheads="1"/>
          </p:cNvSpPr>
          <p:nvPr>
            <p:ph type="ctrTitle" idx="4294967295"/>
          </p:nvPr>
        </p:nvSpPr>
        <p:spPr>
          <a:xfrm>
            <a:off x="0" y="0"/>
            <a:ext cx="9144000" cy="1447800"/>
          </a:xfrm>
        </p:spPr>
        <p:txBody>
          <a:bodyPr/>
          <a:lstStyle/>
          <a:p>
            <a:pPr eaLnBrk="1" hangingPunct="1"/>
            <a:r>
              <a:rPr lang="ar-JO" dirty="0">
                <a:solidFill>
                  <a:schemeClr val="bg1"/>
                </a:solidFill>
                <a:ea typeface="ＭＳ Ｐゴシック" charset="0"/>
                <a:cs typeface="Arial" panose="020B0604020202020204" pitchFamily="34" charset="0"/>
              </a:rPr>
              <a:t>كيف تستطيع أن </a:t>
            </a:r>
            <a:r>
              <a:rPr lang="ar-JO" dirty="0">
                <a:solidFill>
                  <a:srgbClr val="FFFF00"/>
                </a:solidFill>
                <a:ea typeface="ＭＳ Ｐゴシック" charset="0"/>
                <a:cs typeface="Arial" panose="020B0604020202020204" pitchFamily="34" charset="0"/>
              </a:rPr>
              <a:t>تمجد</a:t>
            </a:r>
            <a:r>
              <a:rPr lang="ar-JO" dirty="0">
                <a:solidFill>
                  <a:schemeClr val="bg1"/>
                </a:solidFill>
                <a:ea typeface="ＭＳ Ｐゴシック" charset="0"/>
                <a:cs typeface="Arial" panose="020B0604020202020204" pitchFamily="34" charset="0"/>
              </a:rPr>
              <a:t> الله في عشاء الرب؟</a:t>
            </a:r>
            <a:endParaRPr lang="en-US"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241262873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5</a:t>
            </a:r>
            <a:endParaRPr lang="en-US" dirty="0">
              <a:effectLst>
                <a:outerShdw blurRad="38100" dist="38100" dir="2700000" algn="tl">
                  <a:srgbClr val="212121"/>
                </a:outerShdw>
              </a:effectLst>
            </a:endParaRPr>
          </a:p>
        </p:txBody>
      </p:sp>
      <p:sp>
        <p:nvSpPr>
          <p:cNvPr id="1351684" name="Text Box 4"/>
          <p:cNvSpPr txBox="1">
            <a:spLocks noChangeArrowheads="1"/>
          </p:cNvSpPr>
          <p:nvPr/>
        </p:nvSpPr>
        <p:spPr bwMode="auto">
          <a:xfrm>
            <a:off x="0" y="1295400"/>
            <a:ext cx="6948264"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dirty="0">
                <a:solidFill>
                  <a:srgbClr val="FFFFFF"/>
                </a:solidFill>
                <a:effectLst>
                  <a:glow rad="190500">
                    <a:srgbClr val="212121"/>
                  </a:glow>
                </a:effectLst>
                <a:latin typeface="Arial" panose="020B0604020202020204" pitchFamily="34" charset="0"/>
                <a:cs typeface="Arial" panose="020B0604020202020204" pitchFamily="34" charset="0"/>
              </a:rPr>
              <a:t>5 لكن </a:t>
            </a:r>
            <a:r>
              <a:rPr lang="ar-JO" dirty="0">
                <a:solidFill>
                  <a:srgbClr val="FFFF00"/>
                </a:solidFill>
                <a:effectLst>
                  <a:glow rad="190500">
                    <a:srgbClr val="212121"/>
                  </a:glow>
                </a:effectLst>
                <a:latin typeface="Arial" panose="020B0604020202020204" pitchFamily="34" charset="0"/>
                <a:cs typeface="Arial" panose="020B0604020202020204" pitchFamily="34" charset="0"/>
              </a:rPr>
              <a:t>بأكثرهم</a:t>
            </a:r>
            <a:r>
              <a:rPr lang="ar-JO" dirty="0">
                <a:solidFill>
                  <a:srgbClr val="FFFFFF"/>
                </a:solidFill>
                <a:effectLst>
                  <a:glow rad="190500">
                    <a:srgbClr val="212121"/>
                  </a:glow>
                </a:effectLst>
                <a:latin typeface="Arial" panose="020B0604020202020204" pitchFamily="34" charset="0"/>
                <a:cs typeface="Arial" panose="020B0604020202020204" pitchFamily="34" charset="0"/>
              </a:rPr>
              <a:t> لم يسر الله، لأنهم طرحوا في القفر.</a:t>
            </a:r>
            <a:endParaRPr lang="en-US"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6717781"/>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2803"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eaLnBrk="1" hangingPunct="1">
              <a:defRPr/>
            </a:pPr>
            <a:r>
              <a:rPr lang="ar-JO" sz="3600" b="1" dirty="0">
                <a:solidFill>
                  <a:schemeClr val="bg1"/>
                </a:solidFill>
                <a:latin typeface="Arial" panose="020B0604020202020204" pitchFamily="34" charset="0"/>
                <a:ea typeface="ＭＳ Ｐゴシック" charset="0"/>
                <a:cs typeface="Arial" panose="020B0604020202020204" pitchFamily="34" charset="0"/>
              </a:rPr>
              <a:t>أنظر في الإتجاهات الأربعة</a:t>
            </a:r>
            <a:endParaRPr lang="en-US" sz="4000" b="1" dirty="0">
              <a:latin typeface="Arial" panose="020B0604020202020204" pitchFamily="34" charset="0"/>
              <a:ea typeface="ＭＳ Ｐゴシック" charset="0"/>
              <a:cs typeface="Arial" panose="020B0604020202020204" pitchFamily="34" charset="0"/>
            </a:endParaRPr>
          </a:p>
        </p:txBody>
      </p:sp>
      <p:sp>
        <p:nvSpPr>
          <p:cNvPr id="332804"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الإتجاهات الأربعة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1732"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32806" name="Text Box 6"/>
          <p:cNvSpPr txBox="1">
            <a:spLocks noChangeArrowheads="1"/>
          </p:cNvSpPr>
          <p:nvPr/>
        </p:nvSpPr>
        <p:spPr bwMode="auto">
          <a:xfrm rot="-5400000">
            <a:off x="3626421" y="977970"/>
            <a:ext cx="1983235"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1734"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32808" name="Text Box 8"/>
          <p:cNvSpPr txBox="1">
            <a:spLocks noChangeArrowheads="1"/>
          </p:cNvSpPr>
          <p:nvPr/>
        </p:nvSpPr>
        <p:spPr bwMode="auto">
          <a:xfrm rot="-21600000">
            <a:off x="2384114" y="2267020"/>
            <a:ext cx="1837362"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الخلف</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1736"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32810" name="Text Box 10"/>
          <p:cNvSpPr txBox="1">
            <a:spLocks noChangeArrowheads="1"/>
          </p:cNvSpPr>
          <p:nvPr/>
        </p:nvSpPr>
        <p:spPr bwMode="auto">
          <a:xfrm rot="-21600000">
            <a:off x="5231854" y="2267020"/>
            <a:ext cx="1721946"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الأمام</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1738" name="AutoShape 11"/>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32812" name="Text Box 12"/>
          <p:cNvSpPr txBox="1">
            <a:spLocks noChangeArrowheads="1"/>
          </p:cNvSpPr>
          <p:nvPr/>
        </p:nvSpPr>
        <p:spPr bwMode="auto">
          <a:xfrm rot="-5400000">
            <a:off x="3745255" y="3617189"/>
            <a:ext cx="1866217"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إلى الداخل</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3895483"/>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sp>
        <p:nvSpPr>
          <p:cNvPr id="334851" name="Rectangle 3"/>
          <p:cNvSpPr>
            <a:spLocks noGrp="1" noChangeArrowheads="1"/>
          </p:cNvSpPr>
          <p:nvPr>
            <p:ph type="title"/>
          </p:nvPr>
        </p:nvSpPr>
        <p:spPr>
          <a:xfrm>
            <a:off x="219075" y="227013"/>
            <a:ext cx="4733925" cy="763587"/>
          </a:xfrm>
          <a:effectLst>
            <a:outerShdw blurRad="63500" dist="38099" dir="2700000" algn="ctr" rotWithShape="0">
              <a:schemeClr val="bg2">
                <a:alpha val="74998"/>
              </a:schemeClr>
            </a:outerShdw>
          </a:effectLst>
        </p:spPr>
        <p:txBody>
          <a:bodyPr/>
          <a:lstStyle/>
          <a:p>
            <a:pPr algn="ctr" eaLnBrk="1" hangingPunct="1">
              <a:defRPr/>
            </a:pPr>
            <a:r>
              <a:rPr lang="ar-JO" dirty="0">
                <a:cs typeface="Arial" panose="020B0604020202020204" pitchFamily="34" charset="0"/>
              </a:rPr>
              <a:t>الإتجاهات الأربعة</a:t>
            </a:r>
            <a:endParaRPr lang="en-US" dirty="0">
              <a:cs typeface="Arial" panose="020B0604020202020204" pitchFamily="34" charset="0"/>
            </a:endParaRPr>
          </a:p>
        </p:txBody>
      </p:sp>
      <p:sp>
        <p:nvSpPr>
          <p:cNvPr id="203779" name="Rectangle 4"/>
          <p:cNvSpPr>
            <a:spLocks noChangeArrowheads="1"/>
          </p:cNvSpPr>
          <p:nvPr/>
        </p:nvSpPr>
        <p:spPr bwMode="auto">
          <a:xfrm>
            <a:off x="0" y="1990725"/>
            <a:ext cx="184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114800" algn="l"/>
                <a:tab pos="4800600" algn="l"/>
                <a:tab pos="5600700" algn="l"/>
                <a:tab pos="5715000" algn="l"/>
              </a:tabLst>
              <a:defRPr/>
            </a:pPr>
            <a:endParaRPr kumimoji="0" lang="en-US" sz="180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graphicFrame>
        <p:nvGraphicFramePr>
          <p:cNvPr id="334853" name="Group 5"/>
          <p:cNvGraphicFramePr>
            <a:graphicFrameLocks noGrp="1"/>
          </p:cNvGraphicFramePr>
          <p:nvPr>
            <p:extLst>
              <p:ext uri="{D42A27DB-BD31-4B8C-83A1-F6EECF244321}">
                <p14:modId xmlns:p14="http://schemas.microsoft.com/office/powerpoint/2010/main" val="3948814748"/>
              </p:ext>
            </p:extLst>
          </p:nvPr>
        </p:nvGraphicFramePr>
        <p:xfrm>
          <a:off x="0" y="1066800"/>
          <a:ext cx="7848600" cy="5783265"/>
        </p:xfrm>
        <a:graphic>
          <a:graphicData uri="http://schemas.openxmlformats.org/drawingml/2006/table">
            <a:tbl>
              <a:tblPr/>
              <a:tblGrid>
                <a:gridCol w="1295400">
                  <a:extLst>
                    <a:ext uri="{9D8B030D-6E8A-4147-A177-3AD203B41FA5}">
                      <a16:colId xmlns:a16="http://schemas.microsoft.com/office/drawing/2014/main" val="20000"/>
                    </a:ext>
                  </a:extLst>
                </a:gridCol>
                <a:gridCol w="3073400">
                  <a:extLst>
                    <a:ext uri="{9D8B030D-6E8A-4147-A177-3AD203B41FA5}">
                      <a16:colId xmlns:a16="http://schemas.microsoft.com/office/drawing/2014/main" val="20001"/>
                    </a:ext>
                  </a:extLst>
                </a:gridCol>
                <a:gridCol w="3479800">
                  <a:extLst>
                    <a:ext uri="{9D8B030D-6E8A-4147-A177-3AD203B41FA5}">
                      <a16:colId xmlns:a16="http://schemas.microsoft.com/office/drawing/2014/main" val="20002"/>
                    </a:ext>
                  </a:extLst>
                </a:gridCol>
              </a:tblGrid>
              <a:tr h="1514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28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rPr>
                        <a:t>أنظر</a:t>
                      </a:r>
                      <a:r>
                        <a:rPr kumimoji="0" lang="en-US" altLang="zh-CN" sz="2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rPr>
                        <a:t>...</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الفصح</a:t>
                      </a:r>
                      <a:endParaRPr kumimoji="0" lang="en-US"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a:t>
                      </a:r>
                      <a:r>
                        <a:rPr kumimoji="0" lang="ar-JO"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اليهودي</a:t>
                      </a:r>
                      <a:r>
                        <a:rPr kumimoji="0" lang="en-US"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a:t>
                      </a:r>
                      <a:endParaRPr kumimoji="0" lang="en-US" altLang="zh-CN" sz="54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عشاء الرب</a:t>
                      </a:r>
                      <a:endParaRPr kumimoji="0" lang="en-US"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a:t>
                      </a:r>
                      <a:r>
                        <a:rPr kumimoji="0" lang="ar-JO"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المسيحي</a:t>
                      </a:r>
                      <a:r>
                        <a:rPr kumimoji="0" lang="en-US" altLang="zh-CN" sz="3200" b="1" i="0" u="none" strike="noStrike" cap="none" normalizeH="0" baseline="0" dirty="0">
                          <a:ln>
                            <a:noFill/>
                          </a:ln>
                          <a:solidFill>
                            <a:srgbClr val="000000"/>
                          </a:solidFill>
                          <a:effectLst/>
                          <a:latin typeface="Arial" panose="020B0604020202020204" pitchFamily="34" charset="0"/>
                          <a:ea typeface="宋体" charset="0"/>
                          <a:cs typeface="Arial" panose="020B0604020202020204" pitchFamily="34" charset="0"/>
                        </a:rPr>
                        <a:t>)</a:t>
                      </a:r>
                      <a:endParaRPr kumimoji="0" lang="en-US" altLang="zh-CN" sz="36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extLst>
                  <a:ext uri="{0D108BD9-81ED-4DB2-BD59-A6C34878D82A}">
                    <a16:rowId xmlns:a16="http://schemas.microsoft.com/office/drawing/2014/main" val="10000"/>
                  </a:ext>
                </a:extLst>
              </a:tr>
              <a:tr h="106203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rPr>
                        <a:t>إلى الخارج</a:t>
                      </a:r>
                      <a:endParaRPr kumimoji="0" lang="en-US" altLang="zh-CN" sz="4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solidFill>
                      <a:srgbClr val="CCCC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يشمل العائلة كلها</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(خر 12: 3-4، 16)</a:t>
                      </a:r>
                      <a:endParaRPr kumimoji="0" lang="en-US" altLang="zh-CN" sz="4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الشركة والوحدة</a:t>
                      </a:r>
                      <a:endPar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(1 كو 11: 17-22، 10: 16-17)</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10683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rPr>
                        <a:t>إلى الخلف</a:t>
                      </a:r>
                      <a:endParaRPr kumimoji="0" lang="en-US" altLang="zh-CN" sz="4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a:noFill/>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التحرير من مصر</a:t>
                      </a:r>
                      <a:endPar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(خر 12: 31-42)</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الحرية من الخطية</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a:t>
                      </a: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1 كو 11: 23-25</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69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rPr>
                        <a:t>إلى الأمام</a:t>
                      </a:r>
                      <a:endParaRPr kumimoji="0" lang="en-US" altLang="zh-CN" sz="4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a:noFill/>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انتظار العصر المسياني</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a:t>
                      </a: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حز 45: 21</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توقع عودة المسيح</a:t>
                      </a:r>
                      <a:endPar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(1 كو 11: 26، مر 14: 25)</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683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rPr>
                        <a:t>إلى الداخل</a:t>
                      </a:r>
                      <a:endParaRPr kumimoji="0" lang="en-US" altLang="zh-CN" sz="4000" b="1" i="0" u="none" strike="noStrike" cap="none" normalizeH="0" baseline="0" dirty="0">
                        <a:ln>
                          <a:noFill/>
                        </a:ln>
                        <a:solidFill>
                          <a:schemeClr val="tx1"/>
                        </a:solidFill>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تطهير البيت من الخمير أو الشر</a:t>
                      </a:r>
                      <a:endPar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(خر 12: 8، 15)</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فحص الخطية فيك</a:t>
                      </a:r>
                      <a:endPar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rPr>
                        <a:t>(1 كو 11: 27-32، 5: 6-8)</a:t>
                      </a:r>
                      <a:endParaRPr kumimoji="0" lang="en-US" altLang="zh-CN" sz="2400" b="1" i="0" u="none" strike="noStrike" cap="none" normalizeH="0" baseline="0" dirty="0">
                        <a:ln>
                          <a:noFill/>
                        </a:ln>
                        <a:solidFill>
                          <a:srgbClr val="DDDDDD"/>
                        </a:solidFill>
                        <a:effectLst>
                          <a:outerShdw blurRad="38100" dist="38100" dir="2700000" algn="tl">
                            <a:srgbClr val="000000"/>
                          </a:outerShdw>
                        </a:effectLst>
                        <a:latin typeface="Arial" panose="020B0604020202020204" pitchFamily="34" charset="0"/>
                        <a:ea typeface="宋体" charset="0"/>
                        <a:cs typeface="Arial" panose="020B0604020202020204" pitchFamily="34" charset="0"/>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03799" name="Rectangle 26"/>
          <p:cNvSpPr>
            <a:spLocks noChangeArrowheads="1"/>
          </p:cNvSpPr>
          <p:nvPr/>
        </p:nvSpPr>
        <p:spPr bwMode="auto">
          <a:xfrm>
            <a:off x="0" y="4151313"/>
            <a:ext cx="184150" cy="534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US" altLang="zh-CN" sz="1100" u="none" strike="noStrike" kern="1200" cap="none" spc="0" normalizeH="0" baseline="0" noProof="0" dirty="0">
                <a:ln>
                  <a:noFill/>
                </a:ln>
                <a:solidFill>
                  <a:srgbClr val="2F1311"/>
                </a:solidFill>
                <a:effectLst/>
                <a:uLnTx/>
                <a:uFillTx/>
                <a:latin typeface="Arial" panose="020B0604020202020204" pitchFamily="34" charset="0"/>
                <a:ea typeface="宋体" charset="0"/>
                <a:cs typeface="Arial" panose="020B0604020202020204" pitchFamily="34" charset="0"/>
              </a:rPr>
            </a:br>
            <a:endParaRPr kumimoji="0" lang="en-US" altLang="zh-CN" sz="1800" u="none" strike="noStrike" kern="1200" cap="none" spc="0" normalizeH="0" baseline="0" noProof="0" dirty="0">
              <a:ln>
                <a:noFill/>
              </a:ln>
              <a:solidFill>
                <a:srgbClr val="2F1311"/>
              </a:solidFill>
              <a:effectLst/>
              <a:uLnTx/>
              <a:uFillTx/>
              <a:latin typeface="Arial" panose="020B0604020202020204" pitchFamily="34" charset="0"/>
              <a:ea typeface="宋体" charset="0"/>
              <a:cs typeface="Arial" panose="020B0604020202020204" pitchFamily="34" charset="0"/>
            </a:endParaRPr>
          </a:p>
        </p:txBody>
      </p:sp>
      <p:sp>
        <p:nvSpPr>
          <p:cNvPr id="203800" name="Text Box 27"/>
          <p:cNvSpPr txBox="1">
            <a:spLocks noChangeArrowheads="1"/>
          </p:cNvSpPr>
          <p:nvPr/>
        </p:nvSpPr>
        <p:spPr bwMode="auto">
          <a:xfrm>
            <a:off x="5181600" y="90488"/>
            <a:ext cx="2590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DDDDDD"/>
                </a:solidFill>
                <a:effectLst/>
                <a:uLnTx/>
                <a:uFillTx/>
                <a:latin typeface="Arial" panose="020B0604020202020204" pitchFamily="34" charset="0"/>
                <a:cs typeface="Arial" panose="020B0604020202020204" pitchFamily="34" charset="0"/>
              </a:rPr>
              <a:t>( مقتبسة من ديفيد واطسون، أؤمن بالروح القدس)</a:t>
            </a:r>
            <a:endParaRPr kumimoji="0" lang="en-US" sz="1800" u="none" strike="noStrike" kern="1200" cap="none" spc="0" normalizeH="0" baseline="0" noProof="0" dirty="0">
              <a:ln>
                <a:noFill/>
              </a:ln>
              <a:solidFill>
                <a:srgbClr val="DDDDDD"/>
              </a:solidFill>
              <a:effectLst/>
              <a:uLnTx/>
              <a:uFillTx/>
              <a:latin typeface="Arial" panose="020B0604020202020204" pitchFamily="34" charset="0"/>
              <a:cs typeface="Arial" panose="020B0604020202020204" pitchFamily="34" charset="0"/>
            </a:endParaRPr>
          </a:p>
        </p:txBody>
      </p:sp>
      <p:sp>
        <p:nvSpPr>
          <p:cNvPr id="203801" name="Text Box 28"/>
          <p:cNvSpPr txBox="1">
            <a:spLocks noChangeArrowheads="1"/>
          </p:cNvSpPr>
          <p:nvPr/>
        </p:nvSpPr>
        <p:spPr bwMode="auto">
          <a:xfrm>
            <a:off x="8397875" y="82550"/>
            <a:ext cx="617477" cy="40011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rPr>
              <a:t>143</a:t>
            </a:r>
            <a:endParaRPr kumimoji="0" lang="en-US" sz="200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pic>
        <p:nvPicPr>
          <p:cNvPr id="203802" name="Picture 29" descr="j023863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14488"/>
            <a:ext cx="1143000" cy="1038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29259151"/>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5" name="Picture 3" descr="Ominous Sky Wallpaper with Cross and Thorns.jpg"/>
          <p:cNvPicPr>
            <a:picLocks noChangeAspect="1"/>
          </p:cNvPicPr>
          <p:nvPr/>
        </p:nvPicPr>
        <p:blipFill>
          <a:blip r:embed="rId3">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6899"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الفكرة الرئيسية</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5827" name="AutoShape 4"/>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6901" name="Text Box 5"/>
          <p:cNvSpPr txBox="1">
            <a:spLocks noChangeArrowheads="1"/>
          </p:cNvSpPr>
          <p:nvPr/>
        </p:nvSpPr>
        <p:spPr bwMode="auto">
          <a:xfrm rot="16200000">
            <a:off x="3628025" y="977969"/>
            <a:ext cx="1980029"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205829" name="AutoShape 6"/>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6903" name="Text Box 7"/>
          <p:cNvSpPr txBox="1">
            <a:spLocks noChangeArrowheads="1"/>
          </p:cNvSpPr>
          <p:nvPr/>
        </p:nvSpPr>
        <p:spPr bwMode="auto">
          <a:xfrm>
            <a:off x="2795588" y="2270125"/>
            <a:ext cx="1834156"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الخلف</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205831" name="AutoShape 8"/>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6905" name="Text Box 9"/>
          <p:cNvSpPr txBox="1">
            <a:spLocks noChangeArrowheads="1"/>
          </p:cNvSpPr>
          <p:nvPr/>
        </p:nvSpPr>
        <p:spPr bwMode="auto">
          <a:xfrm>
            <a:off x="5257800" y="2270125"/>
            <a:ext cx="1717137"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الأمام</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205833" name="AutoShape 10"/>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6907" name="Text Box 11"/>
          <p:cNvSpPr txBox="1">
            <a:spLocks noChangeArrowheads="1"/>
          </p:cNvSpPr>
          <p:nvPr/>
        </p:nvSpPr>
        <p:spPr bwMode="auto">
          <a:xfrm rot="16200000">
            <a:off x="3746858" y="3617188"/>
            <a:ext cx="1863011"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الداخل</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336908" name="Title 1"/>
          <p:cNvSpPr>
            <a:spLocks noGrp="1"/>
          </p:cNvSpPr>
          <p:nvPr>
            <p:ph type="ctrTitle" idx="4294967295"/>
          </p:nvPr>
        </p:nvSpPr>
        <p:spPr>
          <a:xfrm>
            <a:off x="35496" y="3714752"/>
            <a:ext cx="9145016" cy="2738584"/>
          </a:xfrm>
          <a:effectLst>
            <a:outerShdw blurRad="63500" dist="35921" dir="2700000" algn="ctr" rotWithShape="0">
              <a:srgbClr val="000000">
                <a:alpha val="74998"/>
              </a:srgbClr>
            </a:outerShdw>
          </a:effectLst>
        </p:spPr>
        <p:txBody>
          <a:bodyPr/>
          <a:lstStyle/>
          <a:p>
            <a:pPr eaLnBrk="1" hangingPunct="1">
              <a:defRPr/>
            </a:pPr>
            <a:br>
              <a:rPr lang="en-US"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b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حتى ننظر </a:t>
            </a:r>
            <a:r>
              <a:rPr lang="ar-JO" b="1" dirty="0">
                <a:solidFill>
                  <a:srgbClr val="FFFF00"/>
                </a:solidFill>
                <a:effectLst>
                  <a:glow rad="190500">
                    <a:schemeClr val="tx1"/>
                  </a:glow>
                </a:effectLst>
                <a:latin typeface="Arial" panose="020B0604020202020204" pitchFamily="34" charset="0"/>
                <a:ea typeface="ＭＳ Ｐゴシック" charset="0"/>
                <a:cs typeface="Arial" panose="020B0604020202020204" pitchFamily="34" charset="0"/>
              </a:rPr>
              <a:t>إلى الخلف </a:t>
            </a: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بشكل صحيح نحو موته</a:t>
            </a:r>
            <a:b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b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وننظر </a:t>
            </a:r>
            <a:r>
              <a:rPr lang="ar-JO" b="1" dirty="0">
                <a:solidFill>
                  <a:srgbClr val="FFFF00"/>
                </a:solidFill>
                <a:effectLst>
                  <a:glow rad="190500">
                    <a:schemeClr val="tx1"/>
                  </a:glow>
                </a:effectLst>
                <a:latin typeface="Arial" panose="020B0604020202020204" pitchFamily="34" charset="0"/>
                <a:ea typeface="ＭＳ Ｐゴシック" charset="0"/>
                <a:cs typeface="Arial" panose="020B0604020202020204" pitchFamily="34" charset="0"/>
              </a:rPr>
              <a:t>إلى الأمام </a:t>
            </a: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إلى عودته </a:t>
            </a:r>
            <a:b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b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علينا أن ننظر </a:t>
            </a:r>
            <a:r>
              <a:rPr lang="ar-JO" b="1" dirty="0">
                <a:solidFill>
                  <a:srgbClr val="FFFF00"/>
                </a:solidFill>
                <a:effectLst>
                  <a:glow rad="190500">
                    <a:schemeClr val="tx1"/>
                  </a:glow>
                </a:effectLst>
                <a:latin typeface="Arial" panose="020B0604020202020204" pitchFamily="34" charset="0"/>
                <a:ea typeface="ＭＳ Ｐゴシック" charset="0"/>
                <a:cs typeface="Arial" panose="020B0604020202020204" pitchFamily="34" charset="0"/>
              </a:rPr>
              <a:t>إلى الخارج </a:t>
            </a: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نحو الآخرين</a:t>
            </a:r>
            <a:b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b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وننظر </a:t>
            </a:r>
            <a:r>
              <a:rPr lang="ar-JO" b="1" dirty="0">
                <a:solidFill>
                  <a:srgbClr val="FFFF00"/>
                </a:solidFill>
                <a:effectLst>
                  <a:glow rad="190500">
                    <a:schemeClr val="tx1"/>
                  </a:glow>
                </a:effectLst>
                <a:latin typeface="Arial" panose="020B0604020202020204" pitchFamily="34" charset="0"/>
                <a:ea typeface="ＭＳ Ｐゴシック" charset="0"/>
                <a:cs typeface="Arial" panose="020B0604020202020204" pitchFamily="34" charset="0"/>
              </a:rPr>
              <a:t>إلى الداخل  </a:t>
            </a:r>
            <a:r>
              <a:rPr lang="ar-JO"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rPr>
              <a:t>على حياتنا الشخصية</a:t>
            </a:r>
            <a:endParaRPr lang="en-US" b="1" dirty="0">
              <a:solidFill>
                <a:schemeClr val="bg1"/>
              </a:solidFill>
              <a:effectLst>
                <a:glow rad="1905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14456108"/>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50" name="Picture 2" descr="John 3:16 NIV | Christian images, Bible pictures, For god so loved the world">
            <a:extLst>
              <a:ext uri="{FF2B5EF4-FFF2-40B4-BE49-F238E27FC236}">
                <a16:creationId xmlns:a16="http://schemas.microsoft.com/office/drawing/2014/main" id="{2D04A029-2B05-D878-C450-E691E83FD8A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b="45800"/>
          <a:stretch/>
        </p:blipFill>
        <p:spPr bwMode="auto">
          <a:xfrm>
            <a:off x="0" y="0"/>
            <a:ext cx="9144000" cy="3717032"/>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p:cNvSpPr txBox="1"/>
          <p:nvPr/>
        </p:nvSpPr>
        <p:spPr>
          <a:xfrm>
            <a:off x="342900" y="3429000"/>
            <a:ext cx="8458200" cy="3292922"/>
          </a:xfrm>
          <a:prstGeom prst="rect">
            <a:avLst/>
          </a:prstGeom>
          <a:noFill/>
        </p:spPr>
        <p:txBody>
          <a:bodyPr lIns="91152" tIns="45578" rIns="91152" bIns="4557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altLang="zh-CN" sz="440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panose="020B0604020202020204" pitchFamily="34" charset="0"/>
                <a:ea typeface="SimHei" charset="0"/>
                <a:cs typeface="Arial" panose="020B0604020202020204" pitchFamily="34" charset="0"/>
              </a:rPr>
              <a:t>يوحنا ٣ : ١٦</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zh-CN" sz="280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panose="020B0604020202020204" pitchFamily="34" charset="0"/>
              <a:ea typeface="SimHei"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altLang="zh-CN" sz="440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panose="020B0604020202020204" pitchFamily="34" charset="0"/>
                <a:ea typeface="SimHei" charset="0"/>
                <a:cs typeface="Arial" panose="020B0604020202020204" pitchFamily="34" charset="0"/>
              </a:rPr>
              <a:t>لأنه هكذا أحب الله العالم حتى بذل ابنه الوحيد، لكي لا يهلك كل من يؤمن به، بل تكون له الحياة الأبدية.</a:t>
            </a:r>
          </a:p>
        </p:txBody>
      </p:sp>
    </p:spTree>
    <p:extLst>
      <p:ext uri="{BB962C8B-B14F-4D97-AF65-F5344CB8AC3E}">
        <p14:creationId xmlns:p14="http://schemas.microsoft.com/office/powerpoint/2010/main" val="4141167798"/>
      </p:ext>
    </p:extLst>
  </p:cSld>
  <p:clrMapOvr>
    <a:overrideClrMapping bg1="lt1" tx1="dk1" bg2="lt2" tx2="dk2" accent1="accent1" accent2="accent2" accent3="accent3" accent4="accent4" accent5="accent5" accent6="accent6" hlink="hlink" folHlink="folHlink"/>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129" name="Picture 3" descr="Ominous Sky Wallpaper with Cross and Thorns.jpg">
            <a:extLst>
              <a:ext uri="{FF2B5EF4-FFF2-40B4-BE49-F238E27FC236}">
                <a16:creationId xmlns:a16="http://schemas.microsoft.com/office/drawing/2014/main" id="{3B32F01A-5EDE-0947-BB5D-A3A42AD3F031}"/>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3043" name="Title 1">
            <a:extLst>
              <a:ext uri="{FF2B5EF4-FFF2-40B4-BE49-F238E27FC236}">
                <a16:creationId xmlns:a16="http://schemas.microsoft.com/office/drawing/2014/main" id="{62E8A204-BF1B-5C48-A9DD-A44296C71702}"/>
              </a:ext>
            </a:extLst>
          </p:cNvPr>
          <p:cNvSpPr>
            <a:spLocks noGrp="1"/>
          </p:cNvSpPr>
          <p:nvPr>
            <p:ph type="ctrTitle" idx="4294967295"/>
          </p:nvPr>
        </p:nvSpPr>
        <p:spPr>
          <a:xfrm>
            <a:off x="0" y="5907672"/>
            <a:ext cx="9144000" cy="977712"/>
          </a:xfrm>
          <a:effectLst>
            <a:outerShdw blurRad="63500" dist="35921" dir="2700000" algn="ctr" rotWithShape="0">
              <a:srgbClr val="000000">
                <a:alpha val="74997"/>
              </a:srgbClr>
            </a:outerShdw>
          </a:effectLst>
        </p:spPr>
        <p:txBody>
          <a:bodyPr/>
          <a:lstStyle/>
          <a:p>
            <a:pPr eaLnBrk="1" hangingPunct="1"/>
            <a:r>
              <a:rPr lang="ar-JO" altLang="en-US" sz="3200" b="1" dirty="0">
                <a:solidFill>
                  <a:schemeClr val="bg1"/>
                </a:solidFill>
                <a:latin typeface="Arial" panose="020B0604020202020204" pitchFamily="34" charset="0"/>
                <a:cs typeface="Arial" panose="020B0604020202020204" pitchFamily="34" charset="0"/>
              </a:rPr>
              <a:t>ما هي القضايا</a:t>
            </a:r>
            <a:r>
              <a:rPr lang="ar-JO" altLang="en-US" sz="3200" b="1" dirty="0">
                <a:solidFill>
                  <a:srgbClr val="FFFF00"/>
                </a:solidFill>
                <a:latin typeface="Arial" panose="020B0604020202020204" pitchFamily="34" charset="0"/>
                <a:cs typeface="Arial" panose="020B0604020202020204" pitchFamily="34" charset="0"/>
              </a:rPr>
              <a:t> الخارجية </a:t>
            </a:r>
            <a:r>
              <a:rPr lang="ar-JO" altLang="en-US" sz="3200" b="1" dirty="0">
                <a:solidFill>
                  <a:schemeClr val="bg1"/>
                </a:solidFill>
                <a:latin typeface="Arial" panose="020B0604020202020204" pitchFamily="34" charset="0"/>
                <a:cs typeface="Arial" panose="020B0604020202020204" pitchFamily="34" charset="0"/>
              </a:rPr>
              <a:t>أو </a:t>
            </a:r>
            <a:r>
              <a:rPr lang="ar-JO" altLang="en-US" sz="3200" b="1" dirty="0">
                <a:solidFill>
                  <a:srgbClr val="FFFF00"/>
                </a:solidFill>
                <a:latin typeface="Arial" panose="020B0604020202020204" pitchFamily="34" charset="0"/>
                <a:cs typeface="Arial" panose="020B0604020202020204" pitchFamily="34" charset="0"/>
              </a:rPr>
              <a:t>الداخلية</a:t>
            </a:r>
            <a:r>
              <a:rPr lang="ar-JO" altLang="en-US" sz="3200" b="1" dirty="0">
                <a:solidFill>
                  <a:schemeClr val="bg1"/>
                </a:solidFill>
                <a:latin typeface="Arial" panose="020B0604020202020204" pitchFamily="34" charset="0"/>
                <a:cs typeface="Arial" panose="020B0604020202020204" pitchFamily="34" charset="0"/>
              </a:rPr>
              <a:t> التي تحتاج إلى معالجتها</a:t>
            </a:r>
            <a:r>
              <a:rPr lang="ar-JO" altLang="en-US" sz="3200" b="1" dirty="0">
                <a:solidFill>
                  <a:srgbClr val="FFFF00"/>
                </a:solidFill>
                <a:latin typeface="Arial" panose="020B0604020202020204" pitchFamily="34" charset="0"/>
                <a:cs typeface="Arial" panose="020B0604020202020204" pitchFamily="34" charset="0"/>
              </a:rPr>
              <a:t> الآن</a:t>
            </a:r>
            <a:r>
              <a:rPr lang="ar-JO" altLang="en-US" sz="3200" b="1" dirty="0">
                <a:solidFill>
                  <a:schemeClr val="bg1"/>
                </a:solidFill>
                <a:latin typeface="Arial" panose="020B0604020202020204" pitchFamily="34" charset="0"/>
                <a:cs typeface="Arial" panose="020B0604020202020204" pitchFamily="34" charset="0"/>
              </a:rPr>
              <a:t>؟</a:t>
            </a:r>
            <a:endParaRPr lang="en-US" altLang="en-US" sz="2800" b="1" dirty="0">
              <a:latin typeface="Arial" panose="020B0604020202020204" pitchFamily="34" charset="0"/>
              <a:cs typeface="Arial" panose="020B0604020202020204" pitchFamily="34" charset="0"/>
            </a:endParaRPr>
          </a:p>
        </p:txBody>
      </p:sp>
      <p:sp>
        <p:nvSpPr>
          <p:cNvPr id="343044" name="Title 1">
            <a:extLst>
              <a:ext uri="{FF2B5EF4-FFF2-40B4-BE49-F238E27FC236}">
                <a16:creationId xmlns:a16="http://schemas.microsoft.com/office/drawing/2014/main" id="{2D35CD45-B2B8-C948-A7A1-CAA0F4A0C608}"/>
              </a:ext>
            </a:extLst>
          </p:cNvPr>
          <p:cNvSpPr>
            <a:spLocks/>
          </p:cNvSpPr>
          <p:nvPr/>
        </p:nvSpPr>
        <p:spPr bwMode="auto">
          <a:xfrm>
            <a:off x="5635695" y="341898"/>
            <a:ext cx="4267200" cy="476250"/>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600" u="none" strike="noStrike" kern="1200" cap="none" spc="0" normalizeH="0" baseline="0" noProof="0" dirty="0">
                <a:ln>
                  <a:noFill/>
                </a:ln>
                <a:solidFill>
                  <a:srgbClr val="FFFFFF"/>
                </a:solidFill>
                <a:effectLst/>
                <a:uLnTx/>
                <a:uFillTx/>
                <a:ea typeface="ＭＳ Ｐゴシック" panose="020B0600070205080204" pitchFamily="34" charset="-128"/>
                <a:cs typeface="Arial" panose="020B0604020202020204" pitchFamily="34" charset="0"/>
              </a:rPr>
              <a:t>إتجاهين</a:t>
            </a:r>
            <a:endParaRPr kumimoji="0" lang="en-US" altLang="en-US" sz="4000" u="none" strike="noStrike" kern="1200" cap="none" spc="0" normalizeH="0" baseline="0" noProof="0" dirty="0">
              <a:ln>
                <a:noFill/>
              </a:ln>
              <a:solidFill>
                <a:srgbClr val="000000"/>
              </a:solidFill>
              <a:effectLst/>
              <a:uLnTx/>
              <a:uFillTx/>
              <a:ea typeface="ＭＳ Ｐゴシック" panose="020B0600070205080204" pitchFamily="34" charset="-128"/>
              <a:cs typeface="Arial" panose="020B0604020202020204" pitchFamily="34" charset="0"/>
            </a:endParaRPr>
          </a:p>
        </p:txBody>
      </p:sp>
      <p:sp>
        <p:nvSpPr>
          <p:cNvPr id="176132" name="AutoShape 5">
            <a:extLst>
              <a:ext uri="{FF2B5EF4-FFF2-40B4-BE49-F238E27FC236}">
                <a16:creationId xmlns:a16="http://schemas.microsoft.com/office/drawing/2014/main" id="{338FEC7D-0D4B-3343-902A-F23E0FB17F05}"/>
              </a:ext>
            </a:extLst>
          </p:cNvPr>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000000"/>
              </a:solidFill>
              <a:effectLst/>
              <a:uLnTx/>
              <a:uFillTx/>
              <a:ea typeface="ＭＳ Ｐゴシック" panose="020B0600070205080204" pitchFamily="34" charset="-128"/>
              <a:cs typeface="Arial" panose="020B0604020202020204" pitchFamily="34" charset="0"/>
            </a:endParaRPr>
          </a:p>
        </p:txBody>
      </p:sp>
      <p:sp>
        <p:nvSpPr>
          <p:cNvPr id="343046" name="Text Box 6">
            <a:extLst>
              <a:ext uri="{FF2B5EF4-FFF2-40B4-BE49-F238E27FC236}">
                <a16:creationId xmlns:a16="http://schemas.microsoft.com/office/drawing/2014/main" id="{AB379B0E-589D-5D4A-8523-431FC513CE35}"/>
              </a:ext>
            </a:extLst>
          </p:cNvPr>
          <p:cNvSpPr txBox="1">
            <a:spLocks noChangeArrowheads="1"/>
          </p:cNvSpPr>
          <p:nvPr/>
        </p:nvSpPr>
        <p:spPr bwMode="auto">
          <a:xfrm rot="-5400000">
            <a:off x="3628024" y="977970"/>
            <a:ext cx="1980029" cy="707886"/>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إلى الخارج</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176134" name="AutoShape 7">
            <a:extLst>
              <a:ext uri="{FF2B5EF4-FFF2-40B4-BE49-F238E27FC236}">
                <a16:creationId xmlns:a16="http://schemas.microsoft.com/office/drawing/2014/main" id="{7F62C877-7B67-4E44-A484-D66AEF9F86D9}"/>
              </a:ext>
            </a:extLst>
          </p:cNvPr>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u="none" strike="noStrike" kern="1200" cap="none" spc="0" normalizeH="0" baseline="0" noProof="0" dirty="0">
              <a:ln>
                <a:noFill/>
              </a:ln>
              <a:solidFill>
                <a:srgbClr val="000000"/>
              </a:solidFill>
              <a:effectLst/>
              <a:uLnTx/>
              <a:uFillTx/>
              <a:ea typeface="ＭＳ Ｐゴシック" panose="020B0600070205080204" pitchFamily="34" charset="-128"/>
              <a:cs typeface="Arial" panose="020B0604020202020204" pitchFamily="34" charset="0"/>
            </a:endParaRPr>
          </a:p>
        </p:txBody>
      </p:sp>
      <p:sp>
        <p:nvSpPr>
          <p:cNvPr id="343048" name="Text Box 8">
            <a:extLst>
              <a:ext uri="{FF2B5EF4-FFF2-40B4-BE49-F238E27FC236}">
                <a16:creationId xmlns:a16="http://schemas.microsoft.com/office/drawing/2014/main" id="{0FD55F58-D0F7-9E48-B475-65CFAEC3A935}"/>
              </a:ext>
            </a:extLst>
          </p:cNvPr>
          <p:cNvSpPr txBox="1">
            <a:spLocks noChangeArrowheads="1"/>
          </p:cNvSpPr>
          <p:nvPr/>
        </p:nvSpPr>
        <p:spPr bwMode="auto">
          <a:xfrm rot="-5400000">
            <a:off x="3746859" y="3617189"/>
            <a:ext cx="1863011" cy="707886"/>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إلى الداخل</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ar-JO" sz="8800" dirty="0">
                <a:solidFill>
                  <a:schemeClr val="bg1"/>
                </a:solidFill>
                <a:ea typeface="ＭＳ Ｐゴシック" charset="0"/>
              </a:rPr>
              <a:t>1 كورنثوس 12</a:t>
            </a:r>
            <a:endParaRPr lang="en-US" sz="8800" dirty="0">
              <a:solidFill>
                <a:schemeClr val="bg1"/>
              </a:solidFill>
              <a:ea typeface="ＭＳ Ｐゴシック" charset="0"/>
            </a:endParaRPr>
          </a:p>
        </p:txBody>
      </p:sp>
    </p:spTree>
    <p:extLst>
      <p:ext uri="{BB962C8B-B14F-4D97-AF65-F5344CB8AC3E}">
        <p14:creationId xmlns:p14="http://schemas.microsoft.com/office/powerpoint/2010/main" val="967860613"/>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2" descr="Holiday 00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65763" name="Rectangle 3"/>
          <p:cNvSpPr>
            <a:spLocks noGrp="1" noChangeArrowheads="1"/>
          </p:cNvSpPr>
          <p:nvPr>
            <p:ph type="ctrTitle"/>
          </p:nvPr>
        </p:nvSpPr>
        <p:spPr>
          <a:xfrm>
            <a:off x="685800" y="228600"/>
            <a:ext cx="7772400" cy="1143000"/>
          </a:xfrm>
          <a:effectLst>
            <a:outerShdw blurRad="63500" dist="107763" dir="18900000" algn="ctr" rotWithShape="0">
              <a:srgbClr val="000000">
                <a:alpha val="74998"/>
              </a:srgbClr>
            </a:outerShdw>
          </a:effectLst>
        </p:spPr>
        <p:txBody>
          <a:bodyPr/>
          <a:lstStyle/>
          <a:p>
            <a:pPr eaLnBrk="1" hangingPunct="1">
              <a:defRPr/>
            </a:pPr>
            <a:r>
              <a:rPr lang="ar-JO" sz="6000" dirty="0">
                <a:solidFill>
                  <a:schemeClr val="bg1"/>
                </a:solidFill>
                <a:cs typeface="Arial" panose="020B0604020202020204" pitchFamily="34" charset="0"/>
              </a:rPr>
              <a:t>المواهب الروحية</a:t>
            </a:r>
            <a:endParaRPr lang="en-US" sz="6000" dirty="0">
              <a:solidFill>
                <a:schemeClr val="bg1"/>
              </a:solidFill>
              <a:cs typeface="Arial" panose="020B0604020202020204" pitchFamily="34" charset="0"/>
            </a:endParaRPr>
          </a:p>
        </p:txBody>
      </p:sp>
      <p:sp>
        <p:nvSpPr>
          <p:cNvPr id="2165764" name="Rectangle 4"/>
          <p:cNvSpPr>
            <a:spLocks noGrp="1" noChangeArrowheads="1"/>
          </p:cNvSpPr>
          <p:nvPr>
            <p:ph type="subTitle" idx="1"/>
          </p:nvPr>
        </p:nvSpPr>
        <p:spPr>
          <a:xfrm>
            <a:off x="533400" y="5105400"/>
            <a:ext cx="8077200" cy="1524000"/>
          </a:xfrm>
        </p:spPr>
        <p:txBody>
          <a:bodyPr/>
          <a:lstStyle/>
          <a:p>
            <a:pPr eaLnBrk="1" hangingPunct="1">
              <a:defRPr/>
            </a:pPr>
            <a:r>
              <a:rPr lang="ar-JO" sz="4800" dirty="0">
                <a:solidFill>
                  <a:schemeClr val="bg1"/>
                </a:solidFill>
                <a:effectLst>
                  <a:glow rad="152400">
                    <a:schemeClr val="tx1">
                      <a:alpha val="94000"/>
                    </a:schemeClr>
                  </a:glow>
                </a:effectLst>
                <a:cs typeface="Arial" panose="020B0604020202020204" pitchFamily="34" charset="0"/>
              </a:rPr>
              <a:t>من أين يجب أن</a:t>
            </a:r>
            <a:r>
              <a:rPr lang="ar-JO" sz="4800" dirty="0">
                <a:solidFill>
                  <a:srgbClr val="FFFF00"/>
                </a:solidFill>
                <a:effectLst>
                  <a:glow rad="152400">
                    <a:schemeClr val="tx1">
                      <a:alpha val="94000"/>
                    </a:schemeClr>
                  </a:glow>
                </a:effectLst>
                <a:cs typeface="Arial" panose="020B0604020202020204" pitchFamily="34" charset="0"/>
              </a:rPr>
              <a:t> نبدأ                      </a:t>
            </a:r>
            <a:r>
              <a:rPr lang="ar-JO" sz="4800" dirty="0">
                <a:solidFill>
                  <a:schemeClr val="bg1"/>
                </a:solidFill>
                <a:effectLst>
                  <a:glow rad="152400">
                    <a:schemeClr val="tx1">
                      <a:alpha val="94000"/>
                    </a:schemeClr>
                  </a:glow>
                </a:effectLst>
                <a:cs typeface="Arial" panose="020B0604020202020204" pitchFamily="34" charset="0"/>
              </a:rPr>
              <a:t>في دراسة المواهب؟</a:t>
            </a:r>
            <a:endParaRPr lang="en-US" sz="4800" dirty="0">
              <a:solidFill>
                <a:schemeClr val="bg1"/>
              </a:solidFill>
              <a:effectLst>
                <a:glow rad="152400">
                  <a:schemeClr val="tx1">
                    <a:alpha val="94000"/>
                  </a:schemeClr>
                </a:glow>
              </a:effectLst>
              <a:cs typeface="Arial" panose="020B0604020202020204" pitchFamily="34" charset="0"/>
            </a:endParaRPr>
          </a:p>
        </p:txBody>
      </p:sp>
    </p:spTree>
  </p:cSld>
  <p:clrMapOvr>
    <a:masterClrMapping/>
  </p:clrMapOvr>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3777" name="Group 2"/>
          <p:cNvGrpSpPr>
            <a:grpSpLocks/>
          </p:cNvGrpSpPr>
          <p:nvPr/>
        </p:nvGrpSpPr>
        <p:grpSpPr bwMode="auto">
          <a:xfrm>
            <a:off x="-53975" y="0"/>
            <a:ext cx="9350375" cy="7031038"/>
            <a:chOff x="-34" y="0"/>
            <a:chExt cx="5890" cy="4429"/>
          </a:xfrm>
        </p:grpSpPr>
        <p:sp>
          <p:nvSpPr>
            <p:cNvPr id="2167811"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67812" name="Rectangle 4"/>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03778" name="Group 5"/>
          <p:cNvGrpSpPr>
            <a:grpSpLocks/>
          </p:cNvGrpSpPr>
          <p:nvPr/>
        </p:nvGrpSpPr>
        <p:grpSpPr bwMode="auto">
          <a:xfrm>
            <a:off x="1905000" y="1181100"/>
            <a:ext cx="5219700" cy="5219700"/>
            <a:chOff x="1200" y="696"/>
            <a:chExt cx="3288" cy="3288"/>
          </a:xfrm>
        </p:grpSpPr>
        <p:sp>
          <p:nvSpPr>
            <p:cNvPr id="2167814"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67815"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167816" name="Text Box 8"/>
          <p:cNvSpPr txBox="1">
            <a:spLocks noChangeArrowheads="1"/>
          </p:cNvSpPr>
          <p:nvPr/>
        </p:nvSpPr>
        <p:spPr bwMode="auto">
          <a:xfrm>
            <a:off x="3581400" y="381000"/>
            <a:ext cx="5562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67817" name="AutoShape 9"/>
          <p:cNvSpPr>
            <a:spLocks noChangeArrowheads="1"/>
          </p:cNvSpPr>
          <p:nvPr/>
        </p:nvSpPr>
        <p:spPr bwMode="auto">
          <a:xfrm>
            <a:off x="1733550" y="609600"/>
            <a:ext cx="5791200" cy="4773613"/>
          </a:xfrm>
          <a:prstGeom prst="triangle">
            <a:avLst>
              <a:gd name="adj" fmla="val 50000"/>
            </a:avLst>
          </a:prstGeom>
          <a:gradFill rotWithShape="1">
            <a:gsLst>
              <a:gs pos="0">
                <a:srgbClr val="CC0000">
                  <a:gamma/>
                  <a:shade val="46275"/>
                  <a:invGamma/>
                </a:srgbClr>
              </a:gs>
              <a:gs pos="100000">
                <a:srgbClr val="CC0000"/>
              </a:gs>
            </a:gsLst>
            <a:path path="shape">
              <a:fillToRect l="50000" t="50000" r="50000" b="50000"/>
            </a:path>
          </a:gradFill>
          <a:ln>
            <a:noFill/>
          </a:ln>
          <a:effectLst>
            <a:outerShdw blurRad="63500" dist="38099" dir="2700000" algn="ctr" rotWithShape="0">
              <a:schemeClr val="tx1">
                <a:alpha val="74998"/>
              </a:schemeClr>
            </a:outerShdw>
          </a:effectLst>
          <a:extLst>
            <a:ext uri="{91240B29-F687-4f45-9708-019B960494DF}">
              <a14:hiddenLine xmlns:a14="http://schemas.microsoft.com/office/drawing/2010/main" xmlns="" w="76200">
                <a:solidFill>
                  <a:srgbClr val="FF33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67818" name="Text Box 10"/>
          <p:cNvSpPr txBox="1">
            <a:spLocks noChangeArrowheads="1"/>
          </p:cNvSpPr>
          <p:nvPr/>
        </p:nvSpPr>
        <p:spPr bwMode="auto">
          <a:xfrm>
            <a:off x="4114800" y="2041525"/>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67819" name="Text Box 11"/>
          <p:cNvSpPr txBox="1">
            <a:spLocks noChangeArrowheads="1"/>
          </p:cNvSpPr>
          <p:nvPr/>
        </p:nvSpPr>
        <p:spPr bwMode="auto">
          <a:xfrm>
            <a:off x="5608638" y="4251325"/>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67820" name="Text Box 12"/>
          <p:cNvSpPr txBox="1">
            <a:spLocks noChangeArrowheads="1"/>
          </p:cNvSpPr>
          <p:nvPr/>
        </p:nvSpPr>
        <p:spPr bwMode="auto">
          <a:xfrm>
            <a:off x="2438400" y="4251325"/>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67821" name="Text Box 13"/>
          <p:cNvSpPr txBox="1">
            <a:spLocks noChangeArrowheads="1"/>
          </p:cNvSpPr>
          <p:nvPr/>
        </p:nvSpPr>
        <p:spPr bwMode="auto">
          <a:xfrm>
            <a:off x="1905000" y="47085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2167822" name="Group 14"/>
          <p:cNvGrpSpPr>
            <a:grpSpLocks/>
          </p:cNvGrpSpPr>
          <p:nvPr/>
        </p:nvGrpSpPr>
        <p:grpSpPr bwMode="auto">
          <a:xfrm>
            <a:off x="3629025" y="2862263"/>
            <a:ext cx="1981200" cy="1752600"/>
            <a:chOff x="2286" y="1803"/>
            <a:chExt cx="1248" cy="1104"/>
          </a:xfrm>
        </p:grpSpPr>
        <p:sp>
          <p:nvSpPr>
            <p:cNvPr id="2167823" name="Text Box 15"/>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67824" name="AutoShape 16"/>
            <p:cNvSpPr>
              <a:spLocks noChangeArrowheads="1"/>
            </p:cNvSpPr>
            <p:nvPr/>
          </p:nvSpPr>
          <p:spPr bwMode="auto">
            <a:xfrm>
              <a:off x="2286" y="1803"/>
              <a:ext cx="1248" cy="1104"/>
            </a:xfrm>
            <a:prstGeom prst="irregularSeal1">
              <a:avLst/>
            </a:prstGeom>
            <a:noFill/>
            <a:ln w="57150">
              <a:solidFill>
                <a:schemeClr val="bg1"/>
              </a:solid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167825" name="Text Box 17"/>
          <p:cNvSpPr txBox="1">
            <a:spLocks noChangeArrowheads="1"/>
          </p:cNvSpPr>
          <p:nvPr/>
        </p:nvSpPr>
        <p:spPr bwMode="auto">
          <a:xfrm>
            <a:off x="3714750" y="14319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67826" name="Text Box 18"/>
          <p:cNvSpPr txBox="1">
            <a:spLocks noChangeArrowheads="1"/>
          </p:cNvSpPr>
          <p:nvPr/>
        </p:nvSpPr>
        <p:spPr bwMode="auto">
          <a:xfrm>
            <a:off x="5486399" y="4708525"/>
            <a:ext cx="2386013"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القدس</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67827" name="WordArt 19"/>
          <p:cNvSpPr>
            <a:spLocks noChangeArrowheads="1" noChangeShapeType="1" noTextEdit="1"/>
          </p:cNvSpPr>
          <p:nvPr/>
        </p:nvSpPr>
        <p:spPr bwMode="auto">
          <a:xfrm rot="-3731304">
            <a:off x="1997076"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167828" name="WordArt 20"/>
          <p:cNvSpPr>
            <a:spLocks noChangeArrowheads="1" noChangeShapeType="1" noTextEdit="1"/>
          </p:cNvSpPr>
          <p:nvPr/>
        </p:nvSpPr>
        <p:spPr bwMode="auto">
          <a:xfrm rot="3668274">
            <a:off x="5957888"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167829" name="WordArt 21"/>
          <p:cNvSpPr>
            <a:spLocks noChangeArrowheads="1" noChangeShapeType="1" noTextEdit="1"/>
          </p:cNvSpPr>
          <p:nvPr/>
        </p:nvSpPr>
        <p:spPr bwMode="auto">
          <a:xfrm>
            <a:off x="4038600" y="5972175"/>
            <a:ext cx="1119188" cy="204788"/>
          </a:xfrm>
          <a:prstGeom prst="rect">
            <a:avLst/>
          </a:prstGeom>
        </p:spPr>
        <p:txBody>
          <a:bodyPr spcFirstLastPara="1" wrap="none" fromWordArt="1">
            <a:prstTxWarp prst="textArchDown">
              <a:avLst>
                <a:gd name="adj" fmla="val 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167830" name="Rectangle 22"/>
          <p:cNvSpPr>
            <a:spLocks noGrp="1" noChangeArrowheads="1"/>
          </p:cNvSpPr>
          <p:nvPr>
            <p:ph type="title" idx="4294967295"/>
          </p:nvPr>
        </p:nvSpPr>
        <p:spPr>
          <a:xfrm>
            <a:off x="0" y="228600"/>
            <a:ext cx="9144000" cy="1143000"/>
          </a:xfrm>
          <a:effectLst>
            <a:outerShdw blurRad="63500" dist="35921" dir="2700000" algn="ctr" rotWithShape="0">
              <a:schemeClr val="tx1">
                <a:alpha val="74998"/>
              </a:schemeClr>
            </a:outerShdw>
          </a:effectLst>
        </p:spPr>
        <p:txBody>
          <a:bodyPr/>
          <a:lstStyle/>
          <a:p>
            <a:pPr eaLnBrk="1" hangingPunct="1">
              <a:defRPr/>
            </a:pPr>
            <a:r>
              <a:rPr lang="ar-JO" sz="4000" dirty="0">
                <a:solidFill>
                  <a:schemeClr val="bg1"/>
                </a:solidFill>
                <a:cs typeface="Arial" panose="020B0604020202020204" pitchFamily="34" charset="0"/>
              </a:rPr>
              <a:t>1. يبدأ فهم المواهب من رؤية يسوع ك</a:t>
            </a:r>
            <a:r>
              <a:rPr lang="ar-JO" sz="4000" dirty="0">
                <a:solidFill>
                  <a:srgbClr val="FFFF00"/>
                </a:solidFill>
                <a:cs typeface="Arial" panose="020B0604020202020204" pitchFamily="34" charset="0"/>
              </a:rPr>
              <a:t>رب</a:t>
            </a:r>
            <a:r>
              <a:rPr lang="ar-JO" sz="4000" dirty="0">
                <a:solidFill>
                  <a:schemeClr val="bg1"/>
                </a:solidFill>
                <a:cs typeface="Arial" panose="020B0604020202020204" pitchFamily="34" charset="0"/>
              </a:rPr>
              <a:t>            (1 كو 12: 1-3)</a:t>
            </a:r>
            <a:endParaRPr lang="en-US" sz="4000" dirty="0">
              <a:solidFill>
                <a:schemeClr val="bg1"/>
              </a:solidFill>
              <a:cs typeface="Arial" panose="020B0604020202020204" pitchFamily="34" charset="0"/>
            </a:endParaRPr>
          </a:p>
        </p:txBody>
      </p:sp>
      <p:pic>
        <p:nvPicPr>
          <p:cNvPr id="203792" name="Picture 2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79388" y="5065713"/>
            <a:ext cx="1446212" cy="179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2167822"/>
                                        </p:tgtEl>
                                        <p:attrNameLst>
                                          <p:attrName>style.visibility</p:attrName>
                                        </p:attrNameLst>
                                      </p:cBhvr>
                                      <p:to>
                                        <p:strVal val="visible"/>
                                      </p:to>
                                    </p:set>
                                    <p:animEffect transition="in" filter="fade">
                                      <p:cBhvr>
                                        <p:cTn id="7" dur="2000"/>
                                        <p:tgtEl>
                                          <p:spTgt spid="216782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67825"/>
                                        </p:tgtEl>
                                        <p:attrNameLst>
                                          <p:attrName>style.visibility</p:attrName>
                                        </p:attrNameLst>
                                      </p:cBhvr>
                                      <p:to>
                                        <p:strVal val="visible"/>
                                      </p:to>
                                    </p:set>
                                    <p:animEffect transition="in" filter="fade">
                                      <p:cBhvr>
                                        <p:cTn id="12" dur="2000"/>
                                        <p:tgtEl>
                                          <p:spTgt spid="2167825"/>
                                        </p:tgtEl>
                                      </p:cBhvr>
                                    </p:animEffect>
                                  </p:childTnLst>
                                </p:cTn>
                              </p:par>
                            </p:childTnLst>
                          </p:cTn>
                        </p:par>
                        <p:par>
                          <p:cTn id="13" fill="hold" nodeType="afterGroup">
                            <p:stCondLst>
                              <p:cond delay="2000"/>
                            </p:stCondLst>
                            <p:childTnLst>
                              <p:par>
                                <p:cTn id="14" presetID="10" presetClass="entr" presetSubtype="0" fill="hold" grpId="0" nodeType="afterEffect">
                                  <p:stCondLst>
                                    <p:cond delay="0"/>
                                  </p:stCondLst>
                                  <p:childTnLst>
                                    <p:set>
                                      <p:cBhvr>
                                        <p:cTn id="15" dur="1" fill="hold">
                                          <p:stCondLst>
                                            <p:cond delay="0"/>
                                          </p:stCondLst>
                                        </p:cTn>
                                        <p:tgtEl>
                                          <p:spTgt spid="2167818"/>
                                        </p:tgtEl>
                                        <p:attrNameLst>
                                          <p:attrName>style.visibility</p:attrName>
                                        </p:attrNameLst>
                                      </p:cBhvr>
                                      <p:to>
                                        <p:strVal val="visible"/>
                                      </p:to>
                                    </p:set>
                                    <p:animEffect transition="in" filter="fade">
                                      <p:cBhvr>
                                        <p:cTn id="16" dur="2000"/>
                                        <p:tgtEl>
                                          <p:spTgt spid="216781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167821"/>
                                        </p:tgtEl>
                                        <p:attrNameLst>
                                          <p:attrName>style.visibility</p:attrName>
                                        </p:attrNameLst>
                                      </p:cBhvr>
                                      <p:to>
                                        <p:strVal val="visible"/>
                                      </p:to>
                                    </p:set>
                                    <p:animEffect transition="in" filter="fade">
                                      <p:cBhvr>
                                        <p:cTn id="21" dur="2000"/>
                                        <p:tgtEl>
                                          <p:spTgt spid="2167821"/>
                                        </p:tgtEl>
                                      </p:cBhvr>
                                    </p:animEffect>
                                  </p:childTnLst>
                                </p:cTn>
                              </p:par>
                            </p:childTnLst>
                          </p:cTn>
                        </p:par>
                        <p:par>
                          <p:cTn id="22" fill="hold" nodeType="afterGroup">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2167820"/>
                                        </p:tgtEl>
                                        <p:attrNameLst>
                                          <p:attrName>style.visibility</p:attrName>
                                        </p:attrNameLst>
                                      </p:cBhvr>
                                      <p:to>
                                        <p:strVal val="visible"/>
                                      </p:to>
                                    </p:set>
                                    <p:animEffect transition="in" filter="fade">
                                      <p:cBhvr>
                                        <p:cTn id="25" dur="2000"/>
                                        <p:tgtEl>
                                          <p:spTgt spid="2167820"/>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167826"/>
                                        </p:tgtEl>
                                        <p:attrNameLst>
                                          <p:attrName>style.visibility</p:attrName>
                                        </p:attrNameLst>
                                      </p:cBhvr>
                                      <p:to>
                                        <p:strVal val="visible"/>
                                      </p:to>
                                    </p:set>
                                    <p:animEffect transition="in" filter="fade">
                                      <p:cBhvr>
                                        <p:cTn id="30" dur="2000"/>
                                        <p:tgtEl>
                                          <p:spTgt spid="2167826"/>
                                        </p:tgtEl>
                                      </p:cBhvr>
                                    </p:animEffect>
                                  </p:childTnLst>
                                </p:cTn>
                              </p:par>
                            </p:childTnLst>
                          </p:cTn>
                        </p:par>
                        <p:par>
                          <p:cTn id="31" fill="hold" nodeType="afterGroup">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2167819"/>
                                        </p:tgtEl>
                                        <p:attrNameLst>
                                          <p:attrName>style.visibility</p:attrName>
                                        </p:attrNameLst>
                                      </p:cBhvr>
                                      <p:to>
                                        <p:strVal val="visible"/>
                                      </p:to>
                                    </p:set>
                                    <p:animEffect transition="in" filter="fade">
                                      <p:cBhvr>
                                        <p:cTn id="34" dur="2000"/>
                                        <p:tgtEl>
                                          <p:spTgt spid="2167819"/>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2167827"/>
                                        </p:tgtEl>
                                        <p:attrNameLst>
                                          <p:attrName>style.visibility</p:attrName>
                                        </p:attrNameLst>
                                      </p:cBhvr>
                                      <p:to>
                                        <p:strVal val="visible"/>
                                      </p:to>
                                    </p:set>
                                    <p:animEffect transition="in" filter="fade">
                                      <p:cBhvr>
                                        <p:cTn id="39" dur="2000"/>
                                        <p:tgtEl>
                                          <p:spTgt spid="2167827"/>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2167829"/>
                                        </p:tgtEl>
                                        <p:attrNameLst>
                                          <p:attrName>style.visibility</p:attrName>
                                        </p:attrNameLst>
                                      </p:cBhvr>
                                      <p:to>
                                        <p:strVal val="visible"/>
                                      </p:to>
                                    </p:set>
                                    <p:animEffect transition="in" filter="fade">
                                      <p:cBhvr>
                                        <p:cTn id="44" dur="2000"/>
                                        <p:tgtEl>
                                          <p:spTgt spid="2167829"/>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167828"/>
                                        </p:tgtEl>
                                        <p:attrNameLst>
                                          <p:attrName>style.visibility</p:attrName>
                                        </p:attrNameLst>
                                      </p:cBhvr>
                                      <p:to>
                                        <p:strVal val="visible"/>
                                      </p:to>
                                    </p:set>
                                    <p:animEffect transition="in" filter="fade">
                                      <p:cBhvr>
                                        <p:cTn id="49" dur="2000"/>
                                        <p:tgtEl>
                                          <p:spTgt spid="21678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7818" grpId="0"/>
      <p:bldP spid="2167819" grpId="0"/>
      <p:bldP spid="2167820" grpId="0"/>
      <p:bldP spid="2167821" grpId="0"/>
      <p:bldP spid="2167825" grpId="0"/>
      <p:bldP spid="2167826" grpId="0"/>
      <p:bldP spid="2167827" grpId="0" animBg="1"/>
      <p:bldP spid="2167828" grpId="0" animBg="1"/>
      <p:bldP spid="2167829"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985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05826" name="Group 3"/>
          <p:cNvGrpSpPr>
            <a:grpSpLocks/>
          </p:cNvGrpSpPr>
          <p:nvPr/>
        </p:nvGrpSpPr>
        <p:grpSpPr bwMode="auto">
          <a:xfrm>
            <a:off x="-53975" y="0"/>
            <a:ext cx="9350375" cy="7031038"/>
            <a:chOff x="-34" y="0"/>
            <a:chExt cx="5890" cy="4429"/>
          </a:xfrm>
        </p:grpSpPr>
        <p:sp>
          <p:nvSpPr>
            <p:cNvPr id="216986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6986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169862" name="AutoShape 6"/>
          <p:cNvSpPr>
            <a:spLocks noChangeArrowheads="1"/>
          </p:cNvSpPr>
          <p:nvPr/>
        </p:nvSpPr>
        <p:spPr bwMode="auto">
          <a:xfrm>
            <a:off x="2209800" y="1295400"/>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69863" name="Text Box 7"/>
          <p:cNvSpPr txBox="1">
            <a:spLocks noChangeArrowheads="1"/>
          </p:cNvSpPr>
          <p:nvPr/>
        </p:nvSpPr>
        <p:spPr bwMode="auto">
          <a:xfrm>
            <a:off x="3581400" y="381000"/>
            <a:ext cx="5562600"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69864" name="Text Box 8"/>
          <p:cNvSpPr txBox="1">
            <a:spLocks noChangeArrowheads="1"/>
          </p:cNvSpPr>
          <p:nvPr/>
        </p:nvSpPr>
        <p:spPr bwMode="auto">
          <a:xfrm>
            <a:off x="1803400" y="247650"/>
            <a:ext cx="7394575" cy="470898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919163" indent="-811213" algn="l">
              <a:defRPr sz="2400">
                <a:solidFill>
                  <a:schemeClr val="tx1"/>
                </a:solidFill>
                <a:latin typeface="Times New Roman" charset="0"/>
                <a:ea typeface="ＭＳ Ｐゴシック" charset="0"/>
              </a:defRPr>
            </a:lvl1pPr>
            <a:lvl2pPr marL="1316038" algn="l">
              <a:defRPr sz="2400">
                <a:solidFill>
                  <a:schemeClr val="tx1"/>
                </a:solidFill>
                <a:latin typeface="Times New Roman" charset="0"/>
                <a:ea typeface="ＭＳ Ｐゴシック" charset="0"/>
              </a:defRPr>
            </a:lvl2pPr>
            <a:lvl3pPr marL="1430338" algn="l">
              <a:defRPr sz="2400">
                <a:solidFill>
                  <a:schemeClr val="tx1"/>
                </a:solidFill>
                <a:latin typeface="Times New Roman" charset="0"/>
                <a:ea typeface="ＭＳ Ｐゴシック" charset="0"/>
              </a:defRPr>
            </a:lvl3pPr>
            <a:lvl4pPr marL="1544638"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177800" marR="0" lvl="0" indent="-177800" algn="r" defTabSz="914400" rtl="0" eaLnBrk="1" fontAlgn="base" latinLnBrk="0" hangingPunct="1">
              <a:lnSpc>
                <a:spcPct val="100000"/>
              </a:lnSpc>
              <a:spcBef>
                <a:spcPct val="0"/>
              </a:spcBef>
              <a:spcAft>
                <a:spcPct val="0"/>
              </a:spcAft>
              <a:buClrTx/>
              <a:buSzTx/>
              <a:buFontTx/>
              <a:buNone/>
              <a:tabLst/>
              <a:defRPr/>
            </a:pPr>
            <a:r>
              <a:rPr kumimoji="0" lang="ar-JO" sz="6000" u="none" strike="noStrike" kern="1200" cap="none" spc="0" normalizeH="0" baseline="30000" noProof="0" dirty="0">
                <a:ln>
                  <a:noFill/>
                </a:ln>
                <a:solidFill>
                  <a:srgbClr val="FFFFFF"/>
                </a:solidFill>
                <a:effectLst>
                  <a:outerShdw blurRad="50800" dist="88900" dir="2700000" algn="tl" rotWithShape="0">
                    <a:srgbClr val="000000">
                      <a:alpha val="71000"/>
                    </a:srgbClr>
                  </a:outerShdw>
                </a:effectLst>
                <a:uLnTx/>
                <a:uFillTx/>
                <a:latin typeface="Arial" panose="020B0604020202020204" pitchFamily="34" charset="0"/>
                <a:ea typeface="ＭＳ Ｐゴシック" charset="0"/>
                <a:cs typeface="Arial" panose="020B0604020202020204" pitchFamily="34" charset="0"/>
              </a:rPr>
              <a:t>1 وأما من جهة المواهب الروحية أيها الإخوة، فلست أريد أن تجهلوا 2 أنتم تعلمون أنكم كنتم أمماً منقادين إلى الأوثان البكم كما كنتم تساقون 3 لذلك أعرفكم أن ليس أحد وهو يتكلم بروح الله يقول: يسوع أناثيما. وليس أحد يقدر أن يقول: يسوع رب إلا بالروح القدس.</a:t>
            </a:r>
            <a:endParaRPr kumimoji="0" lang="en-US" sz="6000" u="none" strike="noStrike" kern="1200" cap="none" spc="0" normalizeH="0" baseline="0" noProof="0" dirty="0">
              <a:ln>
                <a:noFill/>
              </a:ln>
              <a:solidFill>
                <a:srgbClr val="FFFFFF"/>
              </a:solidFill>
              <a:effectLst>
                <a:outerShdw blurRad="50800" dist="88900" dir="2700000" algn="tl" rotWithShape="0">
                  <a:srgbClr val="000000">
                    <a:alpha val="71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169865" name="Rectangle 9"/>
          <p:cNvSpPr>
            <a:spLocks noGrp="1" noChangeArrowheads="1"/>
          </p:cNvSpPr>
          <p:nvPr>
            <p:ph type="title" idx="4294967295"/>
          </p:nvPr>
        </p:nvSpPr>
        <p:spPr>
          <a:xfrm>
            <a:off x="879475" y="6381750"/>
            <a:ext cx="8229600" cy="523875"/>
          </a:xfrm>
          <a:effectLst>
            <a:outerShdw blurRad="63500" dist="38099" dir="2700000" algn="ctr" rotWithShape="0">
              <a:schemeClr val="tx1">
                <a:alpha val="74998"/>
              </a:scheme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spAutoFit/>
          </a:bodyPr>
          <a:lstStyle/>
          <a:p>
            <a:pPr algn="r" eaLnBrk="1" hangingPunct="1">
              <a:spcBef>
                <a:spcPct val="50000"/>
              </a:spcBef>
              <a:defRPr/>
            </a:pPr>
            <a:r>
              <a:rPr lang="ar-JO" sz="2800" dirty="0">
                <a:solidFill>
                  <a:schemeClr val="bg1"/>
                </a:solidFill>
                <a:cs typeface="Arial" panose="020B0604020202020204" pitchFamily="34" charset="0"/>
              </a:rPr>
              <a:t>1 كورنثوس 12: 1-3</a:t>
            </a:r>
            <a:endParaRPr lang="en-US" sz="2800" dirty="0">
              <a:solidFill>
                <a:schemeClr val="bg1"/>
              </a:solidFill>
              <a:cs typeface="Arial" panose="020B0604020202020204" pitchFamily="34" charset="0"/>
            </a:endParaRPr>
          </a:p>
        </p:txBody>
      </p:sp>
      <p:pic>
        <p:nvPicPr>
          <p:cNvPr id="205831" name="Picture 9"/>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2"/>
          <p:cNvSpPr>
            <a:spLocks noGrp="1" noChangeArrowheads="1"/>
          </p:cNvSpPr>
          <p:nvPr>
            <p:ph type="ctrTitle"/>
          </p:nvPr>
        </p:nvSpPr>
        <p:spPr>
          <a:xfrm>
            <a:off x="1371600" y="152400"/>
            <a:ext cx="7772400" cy="1447800"/>
          </a:xfrm>
          <a:noFill/>
        </p:spPr>
        <p:txBody>
          <a:bodyPr/>
          <a:lstStyle/>
          <a:p>
            <a:pPr eaLnBrk="1" hangingPunct="1"/>
            <a:r>
              <a:rPr lang="ar-JO" sz="4800" dirty="0">
                <a:solidFill>
                  <a:srgbClr val="FFFFFF"/>
                </a:solidFill>
                <a:ea typeface="ヒラギノ角ゴ Pro W3" charset="0"/>
              </a:rPr>
              <a:t>الأساسيات في 1 كو 12: 4-11</a:t>
            </a:r>
            <a:endParaRPr lang="en-US" sz="5400" dirty="0">
              <a:solidFill>
                <a:schemeClr val="bg1"/>
              </a:solidFill>
              <a:ea typeface="ヒラギノ角ゴ Pro W3" charset="0"/>
            </a:endParaRPr>
          </a:p>
        </p:txBody>
      </p:sp>
      <p:sp>
        <p:nvSpPr>
          <p:cNvPr id="207874" name="Text Box 3"/>
          <p:cNvSpPr txBox="1">
            <a:spLocks noChangeArrowheads="1"/>
          </p:cNvSpPr>
          <p:nvPr/>
        </p:nvSpPr>
        <p:spPr bwMode="auto">
          <a:xfrm>
            <a:off x="2209801" y="2125663"/>
            <a:ext cx="1930400" cy="3478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ماذا</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أين</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متى</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لماذا</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76" name="Text Box 4"/>
          <p:cNvSpPr txBox="1">
            <a:spLocks noChangeArrowheads="1"/>
          </p:cNvSpPr>
          <p:nvPr/>
        </p:nvSpPr>
        <p:spPr bwMode="auto">
          <a:xfrm>
            <a:off x="8382000" y="76200"/>
            <a:ext cx="685800" cy="4572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marL="914400" indent="-914400"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CC99"/>
                </a:solidFill>
                <a:effectLst/>
                <a:uLnTx/>
                <a:uFillTx/>
                <a:latin typeface="Arial" panose="020B0604020202020204" pitchFamily="34" charset="0"/>
                <a:ea typeface="ＭＳ Ｐゴシック" charset="0"/>
                <a:cs typeface="Arial" panose="020B0604020202020204" pitchFamily="34" charset="0"/>
              </a:rPr>
              <a:t>2</a:t>
            </a:r>
            <a:endParaRPr kumimoji="0" lang="en-US" sz="2400" u="none" strike="noStrike" kern="1200" cap="none" spc="0" normalizeH="0" baseline="0" noProof="0" dirty="0">
              <a:ln>
                <a:noFill/>
              </a:ln>
              <a:solidFill>
                <a:srgbClr val="FFCC99"/>
              </a:solidFill>
              <a:effectLst/>
              <a:uLnTx/>
              <a:uFillTx/>
              <a:latin typeface="Arial" panose="020B0604020202020204" pitchFamily="34" charset="0"/>
              <a:ea typeface="ＭＳ Ｐゴシック" charset="0"/>
              <a:cs typeface="Arial" panose="020B0604020202020204" pitchFamily="34" charset="0"/>
            </a:endParaRPr>
          </a:p>
        </p:txBody>
      </p:sp>
      <p:pic>
        <p:nvPicPr>
          <p:cNvPr id="20787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40200" y="2205038"/>
            <a:ext cx="4716463" cy="3536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7877" name="Picture 5"/>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7878" name="Picture 6" descr="discover explore.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8313" y="4797425"/>
            <a:ext cx="1746250" cy="183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عودة الجواسيس</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349638" name="Text Box 6"/>
          <p:cNvSpPr txBox="1">
            <a:spLocks noChangeArrowheads="1"/>
          </p:cNvSpPr>
          <p:nvPr/>
        </p:nvSpPr>
        <p:spPr bwMode="auto">
          <a:xfrm>
            <a:off x="3505200" y="6024600"/>
            <a:ext cx="5486400" cy="830997"/>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عدد 13</a:t>
            </a:r>
            <a:endParaRPr kumimoji="0" lang="en-US" sz="4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23378995"/>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2"/>
          <p:cNvSpPr>
            <a:spLocks noGrp="1" noChangeArrowheads="1"/>
          </p:cNvSpPr>
          <p:nvPr>
            <p:ph type="ctrTitle"/>
          </p:nvPr>
        </p:nvSpPr>
        <p:spPr>
          <a:xfrm>
            <a:off x="1371600" y="152400"/>
            <a:ext cx="7772400" cy="1447800"/>
          </a:xfrm>
          <a:noFill/>
        </p:spPr>
        <p:txBody>
          <a:bodyPr/>
          <a:lstStyle/>
          <a:p>
            <a:pPr eaLnBrk="1" hangingPunct="1"/>
            <a:r>
              <a:rPr lang="ar-JO" sz="4800" dirty="0">
                <a:solidFill>
                  <a:srgbClr val="FFFFFF"/>
                </a:solidFill>
                <a:ea typeface="ヒラギノ角ゴ Pro W3" charset="0"/>
              </a:rPr>
              <a:t>ما هي المواهب الروحية؟</a:t>
            </a:r>
            <a:endParaRPr lang="en-US" sz="5400" dirty="0">
              <a:solidFill>
                <a:schemeClr val="bg1"/>
              </a:solidFill>
              <a:ea typeface="ヒラギノ角ゴ Pro W3" charset="0"/>
            </a:endParaRPr>
          </a:p>
        </p:txBody>
      </p:sp>
      <p:sp>
        <p:nvSpPr>
          <p:cNvPr id="182276" name="Text Box 4"/>
          <p:cNvSpPr txBox="1">
            <a:spLocks noChangeArrowheads="1"/>
          </p:cNvSpPr>
          <p:nvPr/>
        </p:nvSpPr>
        <p:spPr bwMode="auto">
          <a:xfrm>
            <a:off x="8382000" y="76200"/>
            <a:ext cx="685800" cy="4572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marL="914400" indent="-914400"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CC99"/>
                </a:solidFill>
                <a:effectLst/>
                <a:uLnTx/>
                <a:uFillTx/>
                <a:latin typeface="Arial" panose="020B0604020202020204" pitchFamily="34" charset="0"/>
                <a:ea typeface="ＭＳ Ｐゴシック" charset="0"/>
                <a:cs typeface="Arial" panose="020B0604020202020204" pitchFamily="34" charset="0"/>
              </a:rPr>
              <a:t>2</a:t>
            </a:r>
            <a:endParaRPr kumimoji="0" lang="en-US" sz="2400" u="none" strike="noStrike" kern="1200" cap="none" spc="0" normalizeH="0" baseline="0" noProof="0" dirty="0">
              <a:ln>
                <a:noFill/>
              </a:ln>
              <a:solidFill>
                <a:srgbClr val="FFCC99"/>
              </a:solidFill>
              <a:effectLst/>
              <a:uLnTx/>
              <a:uFillTx/>
              <a:latin typeface="Arial" panose="020B0604020202020204" pitchFamily="34" charset="0"/>
              <a:ea typeface="ＭＳ Ｐゴシック" charset="0"/>
              <a:cs typeface="Arial" panose="020B0604020202020204" pitchFamily="34" charset="0"/>
            </a:endParaRPr>
          </a:p>
        </p:txBody>
      </p:sp>
      <p:sp>
        <p:nvSpPr>
          <p:cNvPr id="211971" name="Text Box 3"/>
          <p:cNvSpPr txBox="1">
            <a:spLocks noChangeArrowheads="1"/>
          </p:cNvSpPr>
          <p:nvPr/>
        </p:nvSpPr>
        <p:spPr bwMode="auto">
          <a:xfrm>
            <a:off x="1749425" y="2125663"/>
            <a:ext cx="7143750" cy="1384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قدرة معطاة من الله للخدمة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تشارلز رايري</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اللاهوت الأساسي، 367</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1972" name="Text Box 3"/>
          <p:cNvSpPr txBox="1">
            <a:spLocks noChangeArrowheads="1"/>
          </p:cNvSpPr>
          <p:nvPr/>
        </p:nvSpPr>
        <p:spPr bwMode="auto">
          <a:xfrm>
            <a:off x="1979613" y="4556125"/>
            <a:ext cx="6913562"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قدرة روحية بهدف التطوير</a:t>
            </a:r>
            <a:endParaRPr kumimoji="0" lang="en-US" sz="1600"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إيرل رادماخر</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عظة عن المواهب</a:t>
            </a:r>
            <a:endParaRPr kumimoji="0" lang="en-US" sz="2800"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p:txBody>
      </p:sp>
      <p:pic>
        <p:nvPicPr>
          <p:cNvPr id="211973" name="Picture 5"/>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2"/>
          <p:cNvSpPr>
            <a:spLocks noGrp="1" noChangeArrowheads="1"/>
          </p:cNvSpPr>
          <p:nvPr>
            <p:ph type="ctrTitle"/>
          </p:nvPr>
        </p:nvSpPr>
        <p:spPr>
          <a:xfrm>
            <a:off x="1371600" y="152400"/>
            <a:ext cx="7772400" cy="1447800"/>
          </a:xfrm>
          <a:noFill/>
        </p:spPr>
        <p:txBody>
          <a:bodyPr/>
          <a:lstStyle/>
          <a:p>
            <a:pPr eaLnBrk="1" hangingPunct="1"/>
            <a:r>
              <a:rPr lang="ar-JO" sz="4800" dirty="0">
                <a:solidFill>
                  <a:srgbClr val="FFFFFF"/>
                </a:solidFill>
                <a:ea typeface="ヒラギノ角ゴ Pro W3" charset="0"/>
              </a:rPr>
              <a:t>ما هي المواهب الروحية؟</a:t>
            </a:r>
            <a:endParaRPr lang="en-US" sz="5400" dirty="0">
              <a:solidFill>
                <a:schemeClr val="bg1"/>
              </a:solidFill>
              <a:ea typeface="ヒラギノ角ゴ Pro W3" charset="0"/>
            </a:endParaRPr>
          </a:p>
        </p:txBody>
      </p:sp>
      <p:sp>
        <p:nvSpPr>
          <p:cNvPr id="182276" name="Text Box 4"/>
          <p:cNvSpPr txBox="1">
            <a:spLocks noChangeArrowheads="1"/>
          </p:cNvSpPr>
          <p:nvPr/>
        </p:nvSpPr>
        <p:spPr bwMode="auto">
          <a:xfrm>
            <a:off x="8382000" y="76200"/>
            <a:ext cx="685800" cy="4572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marL="914400" indent="-914400"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CC99"/>
                </a:solidFill>
                <a:effectLst/>
                <a:uLnTx/>
                <a:uFillTx/>
                <a:latin typeface="Arial" panose="020B0604020202020204" pitchFamily="34" charset="0"/>
                <a:ea typeface="ＭＳ Ｐゴシック" charset="0"/>
                <a:cs typeface="Arial" panose="020B0604020202020204" pitchFamily="34" charset="0"/>
              </a:rPr>
              <a:t>2</a:t>
            </a:r>
            <a:endParaRPr kumimoji="0" lang="en-US" sz="2400" u="none" strike="noStrike" kern="1200" cap="none" spc="0" normalizeH="0" baseline="0" noProof="0" dirty="0">
              <a:ln>
                <a:noFill/>
              </a:ln>
              <a:solidFill>
                <a:srgbClr val="FFCC99"/>
              </a:solidFill>
              <a:effectLst/>
              <a:uLnTx/>
              <a:uFillTx/>
              <a:latin typeface="Arial" panose="020B0604020202020204" pitchFamily="34" charset="0"/>
              <a:ea typeface="ＭＳ Ｐゴシック" charset="0"/>
              <a:cs typeface="Arial" panose="020B0604020202020204" pitchFamily="34" charset="0"/>
            </a:endParaRPr>
          </a:p>
        </p:txBody>
      </p:sp>
      <p:sp>
        <p:nvSpPr>
          <p:cNvPr id="214019" name="Text Box 3"/>
          <p:cNvSpPr txBox="1">
            <a:spLocks noChangeArrowheads="1"/>
          </p:cNvSpPr>
          <p:nvPr/>
        </p:nvSpPr>
        <p:spPr bwMode="auto">
          <a:xfrm>
            <a:off x="1993900" y="2125663"/>
            <a:ext cx="697071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المواهب الروحية </a:t>
            </a:r>
            <a:r>
              <a:rPr kumimoji="0" lang="ar-JO" sz="360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ليست</a:t>
            </a:r>
            <a:r>
              <a:rPr kumimoji="0" lang="ar-JO" sz="3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3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3"/>
          <p:cNvSpPr txBox="1">
            <a:spLocks noChangeArrowheads="1"/>
          </p:cNvSpPr>
          <p:nvPr/>
        </p:nvSpPr>
        <p:spPr bwMode="auto">
          <a:xfrm>
            <a:off x="1979613" y="3068638"/>
            <a:ext cx="6970713" cy="2677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marL="538163" indent="-538163"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أ) مكان الخدمة</a:t>
            </a: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الموهبة هي القدرة، وليس حيث يتم </a:t>
            </a: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dirty="0">
                <a:solidFill>
                  <a:srgbClr val="000000"/>
                </a:solidFill>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استخدام القدرة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ب) خدمة الفئة العمرية</a:t>
            </a: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الموهبة هي القدرة وليس من </a:t>
            </a: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dirty="0">
                <a:solidFill>
                  <a:srgbClr val="000000"/>
                </a:solidFill>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يستفيد منها</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ت) المواهب الطبيعية</a:t>
            </a: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الموهبة هي القدرة، وليست ما إذا </a:t>
            </a: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dirty="0">
                <a:solidFill>
                  <a:srgbClr val="000000"/>
                </a:solidFill>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كانت جاءت عند الولادة</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2771204" y="5875923"/>
            <a:ext cx="63373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المواهب الروحية هي المذكورة في كلمة الله فقط</a:t>
            </a:r>
            <a:endParaRPr kumimoji="0" lang="en-US" sz="280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pic>
        <p:nvPicPr>
          <p:cNvPr id="214022" name="Picture 7"/>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blinds(horizontal)">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blinds(horizontal)">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blinds(horizontal)">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blinds(horizontal)">
                                      <p:cBhvr>
                                        <p:cTn id="22" dur="500"/>
                                        <p:tgtEl>
                                          <p:spTgt spid="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6">
                                            <p:txEl>
                                              <p:pRg st="4" end="4"/>
                                            </p:txEl>
                                          </p:spTgt>
                                        </p:tgtEl>
                                        <p:attrNameLst>
                                          <p:attrName>style.visibility</p:attrName>
                                        </p:attrNameLst>
                                      </p:cBhvr>
                                      <p:to>
                                        <p:strVal val="visible"/>
                                      </p:to>
                                    </p:set>
                                    <p:animEffect transition="in" filter="blinds(horizontal)">
                                      <p:cBhvr>
                                        <p:cTn id="27" dur="500"/>
                                        <p:tgtEl>
                                          <p:spTgt spid="6">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6">
                                            <p:txEl>
                                              <p:pRg st="5" end="5"/>
                                            </p:txEl>
                                          </p:spTgt>
                                        </p:tgtEl>
                                        <p:attrNameLst>
                                          <p:attrName>style.visibility</p:attrName>
                                        </p:attrNameLst>
                                      </p:cBhvr>
                                      <p:to>
                                        <p:strVal val="visible"/>
                                      </p:to>
                                    </p:set>
                                    <p:animEffect transition="in" filter="blinds(horizontal)">
                                      <p:cBhvr>
                                        <p:cTn id="32" dur="500"/>
                                        <p:tgtEl>
                                          <p:spTgt spid="6">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3" presetClass="entr" presetSubtype="10" fill="hold" grpId="0" nodeType="click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blinds(horizontal)">
                                      <p:cBhvr>
                                        <p:cTn id="3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7" grpId="0"/>
    </p:bldLst>
  </p:timing>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8114" name="Picture 3" descr="image01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6227763" cy="9390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4194" name="Rectangle 2"/>
          <p:cNvSpPr>
            <a:spLocks noGrp="1" noChangeArrowheads="1"/>
          </p:cNvSpPr>
          <p:nvPr>
            <p:ph type="title" idx="4294967295"/>
          </p:nvPr>
        </p:nvSpPr>
        <p:spPr>
          <a:xfrm>
            <a:off x="6300788" y="457200"/>
            <a:ext cx="2843212" cy="2035175"/>
          </a:xfrm>
          <a:effectLst>
            <a:outerShdw blurRad="63500" dist="35921" dir="2700000" algn="ctr" rotWithShape="0">
              <a:schemeClr val="tx2">
                <a:alpha val="74998"/>
              </a:schemeClr>
            </a:outerShdw>
          </a:effectLst>
          <a:extLst>
            <a:ext uri="{909E8E84-426E-40dd-AFC4-6F175D3DCCD1}">
              <a14:hiddenFill xmlns:a14="http://schemas.microsoft.com/office/drawing/2010/main" xmlns="">
                <a:gradFill rotWithShape="0">
                  <a:gsLst>
                    <a:gs pos="0">
                      <a:schemeClr val="tx2"/>
                    </a:gs>
                    <a:gs pos="100000">
                      <a:schemeClr val="tx2">
                        <a:gamma/>
                        <a:shade val="46275"/>
                        <a:invGamma/>
                        <a:alpha val="3999"/>
                      </a:schemeClr>
                    </a:gs>
                  </a:gsLst>
                  <a:lin ang="5400000" scaled="1"/>
                </a:gradFill>
              </a14:hiddenFill>
            </a:ex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lstStyle/>
          <a:p>
            <a:pPr eaLnBrk="1" hangingPunct="1">
              <a:defRPr/>
            </a:pPr>
            <a:r>
              <a:rPr lang="ar-JO" sz="5400" dirty="0">
                <a:solidFill>
                  <a:schemeClr val="bg1"/>
                </a:solidFill>
                <a:cs typeface="Arial" panose="020B0604020202020204" pitchFamily="34" charset="0"/>
              </a:rPr>
              <a:t>أنا؟</a:t>
            </a:r>
            <a:br>
              <a:rPr lang="ar-JO" sz="5400" dirty="0">
                <a:solidFill>
                  <a:schemeClr val="bg1"/>
                </a:solidFill>
                <a:cs typeface="Arial" panose="020B0604020202020204" pitchFamily="34" charset="0"/>
              </a:rPr>
            </a:br>
            <a:r>
              <a:rPr lang="ar-JO" sz="5400" dirty="0">
                <a:solidFill>
                  <a:schemeClr val="bg1"/>
                </a:solidFill>
                <a:cs typeface="Arial" panose="020B0604020202020204" pitchFamily="34" charset="0"/>
              </a:rPr>
              <a:t>موهوب؟</a:t>
            </a:r>
            <a:endParaRPr lang="en-US" sz="2400" dirty="0">
              <a:solidFill>
                <a:schemeClr val="bg1"/>
              </a:solidFill>
              <a:cs typeface="Arial" panose="020B0604020202020204" pitchFamily="34" charset="0"/>
            </a:endParaRPr>
          </a:p>
        </p:txBody>
      </p:sp>
    </p:spTree>
  </p:cSld>
  <p:clrMapOvr>
    <a:masterClrMapping/>
  </p:clrMapOvr>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2"/>
          <p:cNvSpPr>
            <a:spLocks noGrp="1" noChangeArrowheads="1"/>
          </p:cNvSpPr>
          <p:nvPr>
            <p:ph type="ctrTitle"/>
          </p:nvPr>
        </p:nvSpPr>
        <p:spPr>
          <a:xfrm>
            <a:off x="1371600" y="152400"/>
            <a:ext cx="7772400" cy="1447800"/>
          </a:xfrm>
          <a:noFill/>
        </p:spPr>
        <p:txBody>
          <a:bodyPr/>
          <a:lstStyle/>
          <a:p>
            <a:pPr eaLnBrk="1" hangingPunct="1"/>
            <a:r>
              <a:rPr lang="ar-JO" sz="4800" dirty="0">
                <a:solidFill>
                  <a:srgbClr val="FFFFFF"/>
                </a:solidFill>
                <a:ea typeface="ヒラギノ角ゴ Pro W3" charset="0"/>
              </a:rPr>
              <a:t>الأساسيات في 1 كو 12: 4-11</a:t>
            </a:r>
            <a:endParaRPr lang="en-US" sz="5400" dirty="0">
              <a:solidFill>
                <a:schemeClr val="bg1"/>
              </a:solidFill>
              <a:ea typeface="ヒラギノ角ゴ Pro W3" charset="0"/>
            </a:endParaRPr>
          </a:p>
        </p:txBody>
      </p:sp>
      <p:sp>
        <p:nvSpPr>
          <p:cNvPr id="207874" name="Text Box 3"/>
          <p:cNvSpPr txBox="1">
            <a:spLocks noChangeArrowheads="1"/>
          </p:cNvSpPr>
          <p:nvPr/>
        </p:nvSpPr>
        <p:spPr bwMode="auto">
          <a:xfrm>
            <a:off x="2209801" y="2125663"/>
            <a:ext cx="1930400" cy="3478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ماذا</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أين</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متى</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لماذا</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2276" name="Text Box 4"/>
          <p:cNvSpPr txBox="1">
            <a:spLocks noChangeArrowheads="1"/>
          </p:cNvSpPr>
          <p:nvPr/>
        </p:nvSpPr>
        <p:spPr bwMode="auto">
          <a:xfrm>
            <a:off x="8382000" y="76200"/>
            <a:ext cx="685800" cy="45720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marL="914400" indent="-914400"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CC99"/>
                </a:solidFill>
                <a:effectLst/>
                <a:uLnTx/>
                <a:uFillTx/>
                <a:latin typeface="Arial" panose="020B0604020202020204" pitchFamily="34" charset="0"/>
                <a:cs typeface="Arial" panose="020B0604020202020204" pitchFamily="34" charset="0"/>
              </a:rPr>
              <a:t>2</a:t>
            </a:r>
            <a:endParaRPr kumimoji="0" lang="en-US" sz="2400" u="none" strike="noStrike" kern="1200" cap="none" spc="0" normalizeH="0" baseline="0" noProof="0" dirty="0">
              <a:ln>
                <a:noFill/>
              </a:ln>
              <a:solidFill>
                <a:srgbClr val="FFCC99"/>
              </a:solidFill>
              <a:effectLst/>
              <a:uLnTx/>
              <a:uFillTx/>
              <a:latin typeface="Arial" panose="020B0604020202020204" pitchFamily="34" charset="0"/>
              <a:cs typeface="Arial" panose="020B0604020202020204" pitchFamily="34" charset="0"/>
            </a:endParaRPr>
          </a:p>
        </p:txBody>
      </p:sp>
      <p:pic>
        <p:nvPicPr>
          <p:cNvPr id="20787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40200" y="2205038"/>
            <a:ext cx="4716463" cy="3536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7877" name="Picture 5"/>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7878" name="Picture 6" descr="discover explore.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8313" y="4797425"/>
            <a:ext cx="1746250" cy="183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Oval 5">
            <a:extLst>
              <a:ext uri="{FF2B5EF4-FFF2-40B4-BE49-F238E27FC236}">
                <a16:creationId xmlns:a16="http://schemas.microsoft.com/office/drawing/2014/main" id="{24E720CC-0B1F-E030-36C0-A7EE8E311F39}"/>
              </a:ext>
            </a:extLst>
          </p:cNvPr>
          <p:cNvSpPr>
            <a:spLocks noChangeArrowheads="1"/>
          </p:cNvSpPr>
          <p:nvPr/>
        </p:nvSpPr>
        <p:spPr bwMode="auto">
          <a:xfrm>
            <a:off x="1828800" y="4149080"/>
            <a:ext cx="2311400" cy="762000"/>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16" tIns="45709" rIns="91416" bIns="45709" anchor="ctr"/>
          <a:lstStyle/>
          <a:p>
            <a:pPr algn="ctr" rtl="1" eaLnBrk="0" fontAlgn="base" hangingPunct="0">
              <a:spcBef>
                <a:spcPct val="0"/>
              </a:spcBef>
              <a:spcAft>
                <a:spcPct val="0"/>
              </a:spcAft>
            </a:pPr>
            <a:endParaRPr lang="en-US" sz="1600" dirty="0">
              <a:solidFill>
                <a:srgbClr val="FFCC99"/>
              </a:solidFill>
              <a:latin typeface="Arial" panose="020B0604020202020204" pitchFamily="34" charset="0"/>
              <a:cs typeface="Arial" panose="020B0604020202020204" pitchFamily="34" charset="0"/>
            </a:endParaRPr>
          </a:p>
        </p:txBody>
      </p:sp>
    </p:spTree>
  </p:cSld>
  <p:clrMapOvr>
    <a:masterClrMapping/>
  </p:clrMapOvr>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985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32450" name="Group 3"/>
          <p:cNvGrpSpPr>
            <a:grpSpLocks/>
          </p:cNvGrpSpPr>
          <p:nvPr/>
        </p:nvGrpSpPr>
        <p:grpSpPr bwMode="auto">
          <a:xfrm>
            <a:off x="-53975" y="0"/>
            <a:ext cx="9350375" cy="7031038"/>
            <a:chOff x="-34" y="0"/>
            <a:chExt cx="5890" cy="4429"/>
          </a:xfrm>
        </p:grpSpPr>
        <p:sp>
          <p:nvSpPr>
            <p:cNvPr id="216986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6986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169862" name="AutoShape 6"/>
          <p:cNvSpPr>
            <a:spLocks noChangeArrowheads="1"/>
          </p:cNvSpPr>
          <p:nvPr/>
        </p:nvSpPr>
        <p:spPr bwMode="auto">
          <a:xfrm>
            <a:off x="2209800" y="1295400"/>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69863" name="Text Box 7"/>
          <p:cNvSpPr txBox="1">
            <a:spLocks noChangeArrowheads="1"/>
          </p:cNvSpPr>
          <p:nvPr/>
        </p:nvSpPr>
        <p:spPr bwMode="auto">
          <a:xfrm>
            <a:off x="3581400" y="381000"/>
            <a:ext cx="5562600"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69864" name="Text Box 8"/>
          <p:cNvSpPr txBox="1">
            <a:spLocks noChangeArrowheads="1"/>
          </p:cNvSpPr>
          <p:nvPr/>
        </p:nvSpPr>
        <p:spPr bwMode="auto">
          <a:xfrm>
            <a:off x="1619672" y="389557"/>
            <a:ext cx="7434262" cy="5509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919163" indent="-811213" algn="l">
              <a:defRPr sz="2400">
                <a:solidFill>
                  <a:schemeClr val="tx1"/>
                </a:solidFill>
                <a:latin typeface="Times New Roman" charset="0"/>
                <a:ea typeface="ＭＳ Ｐゴシック" charset="0"/>
              </a:defRPr>
            </a:lvl1pPr>
            <a:lvl2pPr marL="1316038" algn="l">
              <a:defRPr sz="2400">
                <a:solidFill>
                  <a:schemeClr val="tx1"/>
                </a:solidFill>
                <a:latin typeface="Times New Roman" charset="0"/>
                <a:ea typeface="ＭＳ Ｐゴシック" charset="0"/>
              </a:defRPr>
            </a:lvl2pPr>
            <a:lvl3pPr marL="1430338" algn="l">
              <a:defRPr sz="2400">
                <a:solidFill>
                  <a:schemeClr val="tx1"/>
                </a:solidFill>
                <a:latin typeface="Times New Roman" charset="0"/>
                <a:ea typeface="ＭＳ Ｐゴシック" charset="0"/>
              </a:defRPr>
            </a:lvl3pPr>
            <a:lvl4pPr marL="1544638"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177800" marR="0" lvl="0" indent="-177800" algn="r" defTabSz="914400" rtl="0" eaLnBrk="1" fontAlgn="base" latinLnBrk="0" hangingPunct="1">
              <a:lnSpc>
                <a:spcPct val="100000"/>
              </a:lnSpc>
              <a:spcBef>
                <a:spcPct val="0"/>
              </a:spcBef>
              <a:spcAft>
                <a:spcPct val="0"/>
              </a:spcAft>
              <a:buClrTx/>
              <a:buSzTx/>
              <a:buFontTx/>
              <a:buNone/>
              <a:tabLst/>
              <a:defRPr/>
            </a:pPr>
            <a:r>
              <a:rPr kumimoji="0" lang="ar-JO" sz="6600" u="none" strike="noStrike" kern="1200" cap="none" spc="0" normalizeH="0" baseline="30000" noProof="0" dirty="0">
                <a:ln>
                  <a:noFill/>
                </a:ln>
                <a:solidFill>
                  <a:srgbClr val="FFFFFF"/>
                </a:solidFill>
                <a:effectLst>
                  <a:outerShdw blurRad="50800" dist="88900" dir="2700000" algn="tl" rotWithShape="0">
                    <a:srgbClr val="000000">
                      <a:alpha val="71000"/>
                    </a:srgbClr>
                  </a:outerShdw>
                </a:effectLst>
                <a:uLnTx/>
                <a:uFillTx/>
                <a:latin typeface="Arial" panose="020B0604020202020204" pitchFamily="34" charset="0"/>
                <a:ea typeface="ＭＳ Ｐゴシック" charset="0"/>
                <a:cs typeface="Arial" panose="020B0604020202020204" pitchFamily="34" charset="0"/>
              </a:rPr>
              <a:t>1 وأما من جهة المواهب الروحية أيها الإخوة، فلست أريد أن تجهلوا 2 أنتم تعلمون أنكم كنتم أمماً منقادين إلى الأوثان البكم كما كنتم تساقون 3 لذلك أعرفكم أن ليس أحد وهو يتكلم بروح الله يقول: يسوع أناثيما. وليس أحد يقدر أن يقول: يسوع رب إلا بالروح القدس.</a:t>
            </a:r>
          </a:p>
        </p:txBody>
      </p:sp>
      <p:sp>
        <p:nvSpPr>
          <p:cNvPr id="2169865" name="Rectangle 9"/>
          <p:cNvSpPr>
            <a:spLocks noGrp="1" noChangeArrowheads="1"/>
          </p:cNvSpPr>
          <p:nvPr>
            <p:ph type="title" idx="4294967295"/>
          </p:nvPr>
        </p:nvSpPr>
        <p:spPr>
          <a:xfrm>
            <a:off x="879475" y="6381750"/>
            <a:ext cx="8229600" cy="523875"/>
          </a:xfrm>
          <a:effectLst>
            <a:outerShdw blurRad="63500" dist="38099" dir="2700000" algn="ctr" rotWithShape="0">
              <a:schemeClr val="tx1">
                <a:alpha val="74998"/>
              </a:scheme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spAutoFit/>
          </a:bodyPr>
          <a:lstStyle/>
          <a:p>
            <a:pPr algn="r" eaLnBrk="1" hangingPunct="1">
              <a:spcBef>
                <a:spcPct val="50000"/>
              </a:spcBef>
              <a:defRPr/>
            </a:pPr>
            <a:r>
              <a:rPr lang="ar-JO" sz="2800" dirty="0">
                <a:cs typeface="Arial" panose="020B0604020202020204" pitchFamily="34" charset="0"/>
              </a:rPr>
              <a:t>1 كورنثوس 12: 1-3</a:t>
            </a:r>
            <a:endParaRPr lang="en-US" sz="2800" dirty="0">
              <a:cs typeface="Arial" panose="020B0604020202020204" pitchFamily="34" charset="0"/>
            </a:endParaRPr>
          </a:p>
        </p:txBody>
      </p:sp>
      <p:pic>
        <p:nvPicPr>
          <p:cNvPr id="232455" name="Picture 9"/>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6482"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38594" name="Group 3"/>
          <p:cNvGrpSpPr>
            <a:grpSpLocks/>
          </p:cNvGrpSpPr>
          <p:nvPr/>
        </p:nvGrpSpPr>
        <p:grpSpPr bwMode="auto">
          <a:xfrm>
            <a:off x="-53975" y="0"/>
            <a:ext cx="9350375" cy="7031038"/>
            <a:chOff x="-34" y="0"/>
            <a:chExt cx="5890" cy="4429"/>
          </a:xfrm>
        </p:grpSpPr>
        <p:sp>
          <p:nvSpPr>
            <p:cNvPr id="2196484"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85"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38595" name="Group 6"/>
          <p:cNvGrpSpPr>
            <a:grpSpLocks/>
          </p:cNvGrpSpPr>
          <p:nvPr/>
        </p:nvGrpSpPr>
        <p:grpSpPr bwMode="auto">
          <a:xfrm>
            <a:off x="2033588" y="1181100"/>
            <a:ext cx="5219700" cy="5219700"/>
            <a:chOff x="1200" y="696"/>
            <a:chExt cx="3288" cy="3288"/>
          </a:xfrm>
        </p:grpSpPr>
        <p:sp>
          <p:nvSpPr>
            <p:cNvPr id="2196487"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88"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196489"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90" name="Rectangle 10"/>
          <p:cNvSpPr>
            <a:spLocks noChangeArrowheads="1"/>
          </p:cNvSpPr>
          <p:nvPr/>
        </p:nvSpPr>
        <p:spPr bwMode="auto">
          <a:xfrm rot="1619911">
            <a:off x="4668838" y="4239211"/>
            <a:ext cx="2133600" cy="3385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91" name="Rectangle 11"/>
          <p:cNvSpPr>
            <a:spLocks noChangeArrowheads="1"/>
          </p:cNvSpPr>
          <p:nvPr/>
        </p:nvSpPr>
        <p:spPr bwMode="auto">
          <a:xfrm rot="-1572683">
            <a:off x="3679534" y="4097923"/>
            <a:ext cx="184731" cy="3385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92" name="Rectangle 12"/>
          <p:cNvSpPr>
            <a:spLocks noChangeArrowheads="1"/>
          </p:cNvSpPr>
          <p:nvPr/>
        </p:nvSpPr>
        <p:spPr bwMode="auto">
          <a:xfrm rot="5400000">
            <a:off x="4555834" y="2383423"/>
            <a:ext cx="184731" cy="3385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93" name="AutoShape 13"/>
          <p:cNvSpPr>
            <a:spLocks noChangeArrowheads="1"/>
          </p:cNvSpPr>
          <p:nvPr/>
        </p:nvSpPr>
        <p:spPr bwMode="auto">
          <a:xfrm rot="50350481">
            <a:off x="6060282" y="4708812"/>
            <a:ext cx="1695450" cy="672525"/>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94" name="Text Box 14"/>
          <p:cNvSpPr txBox="1">
            <a:spLocks noChangeArrowheads="1"/>
          </p:cNvSpPr>
          <p:nvPr/>
        </p:nvSpPr>
        <p:spPr bwMode="auto">
          <a:xfrm>
            <a:off x="4114800" y="2117725"/>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96495" name="AutoShape 15"/>
          <p:cNvSpPr>
            <a:spLocks noChangeArrowheads="1"/>
          </p:cNvSpPr>
          <p:nvPr/>
        </p:nvSpPr>
        <p:spPr bwMode="auto">
          <a:xfrm rot="14452042">
            <a:off x="1507332" y="4692144"/>
            <a:ext cx="1747837" cy="672525"/>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496" name="Text Box 16"/>
          <p:cNvSpPr txBox="1">
            <a:spLocks noChangeArrowheads="1"/>
          </p:cNvSpPr>
          <p:nvPr/>
        </p:nvSpPr>
        <p:spPr bwMode="auto">
          <a:xfrm>
            <a:off x="5608638"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96497" name="Text Box 17"/>
          <p:cNvSpPr txBox="1">
            <a:spLocks noChangeArrowheads="1"/>
          </p:cNvSpPr>
          <p:nvPr/>
        </p:nvSpPr>
        <p:spPr bwMode="auto">
          <a:xfrm>
            <a:off x="2667000"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96498" name="Text Box 18"/>
          <p:cNvSpPr txBox="1">
            <a:spLocks noChangeArrowheads="1"/>
          </p:cNvSpPr>
          <p:nvPr/>
        </p:nvSpPr>
        <p:spPr bwMode="auto">
          <a:xfrm>
            <a:off x="1905000" y="47085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96499" name="AutoShape 19"/>
          <p:cNvSpPr>
            <a:spLocks noChangeArrowheads="1"/>
          </p:cNvSpPr>
          <p:nvPr/>
        </p:nvSpPr>
        <p:spPr bwMode="auto">
          <a:xfrm>
            <a:off x="3624263" y="1086137"/>
            <a:ext cx="2016125" cy="672525"/>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38607" name="Group 20"/>
          <p:cNvGrpSpPr>
            <a:grpSpLocks/>
          </p:cNvGrpSpPr>
          <p:nvPr/>
        </p:nvGrpSpPr>
        <p:grpSpPr bwMode="auto">
          <a:xfrm>
            <a:off x="3629025" y="2862263"/>
            <a:ext cx="1981200" cy="1752600"/>
            <a:chOff x="2286" y="1803"/>
            <a:chExt cx="1248" cy="1104"/>
          </a:xfrm>
        </p:grpSpPr>
        <p:sp>
          <p:nvSpPr>
            <p:cNvPr id="2196501"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96502"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196503" name="Text Box 23"/>
          <p:cNvSpPr txBox="1">
            <a:spLocks noChangeArrowheads="1"/>
          </p:cNvSpPr>
          <p:nvPr/>
        </p:nvSpPr>
        <p:spPr bwMode="auto">
          <a:xfrm>
            <a:off x="3714750" y="15081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96504" name="Text Box 24"/>
          <p:cNvSpPr txBox="1">
            <a:spLocks noChangeArrowheads="1"/>
          </p:cNvSpPr>
          <p:nvPr/>
        </p:nvSpPr>
        <p:spPr bwMode="auto">
          <a:xfrm>
            <a:off x="5486400" y="4708525"/>
            <a:ext cx="2388206"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القدس</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8610" name="WordArt 25"/>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38611" name="WordArt 26"/>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38612" name="WordArt 27"/>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196508" name="Text Box 28"/>
          <p:cNvSpPr txBox="1">
            <a:spLocks noChangeArrowheads="1"/>
          </p:cNvSpPr>
          <p:nvPr/>
        </p:nvSpPr>
        <p:spPr bwMode="auto">
          <a:xfrm>
            <a:off x="0" y="6553200"/>
            <a:ext cx="5943600" cy="3048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واين هاوس، مخططات اللاهوت والعقيدة المسيحية، ٤٥</a:t>
            </a:r>
            <a:endParaRPr kumimoji="0" lang="en-US"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96509" name="Rectangle 29"/>
          <p:cNvSpPr>
            <a:spLocks noGrp="1" noChangeArrowheads="1"/>
          </p:cNvSpPr>
          <p:nvPr>
            <p:ph type="title" idx="4294967295"/>
          </p:nvPr>
        </p:nvSpPr>
        <p:spPr>
          <a:xfrm>
            <a:off x="28575" y="115888"/>
            <a:ext cx="9080500" cy="1143000"/>
          </a:xfrm>
          <a:effectLst/>
        </p:spPr>
        <p:txBody>
          <a:bodyPr/>
          <a:lstStyle/>
          <a:p>
            <a:pPr eaLnBrk="1" hangingPunct="1">
              <a:defRPr/>
            </a:pPr>
            <a:r>
              <a:rPr lang="ar-JO" dirty="0">
                <a:solidFill>
                  <a:schemeClr val="bg1"/>
                </a:solidFill>
                <a:effectLst>
                  <a:glow rad="228600">
                    <a:schemeClr val="tx1">
                      <a:alpha val="75000"/>
                    </a:schemeClr>
                  </a:glow>
                </a:effectLst>
              </a:rPr>
              <a:t>2. مواهبنا المتنوعة متحدة في الله</a:t>
            </a:r>
            <a:r>
              <a:rPr lang="ar-JO" dirty="0">
                <a:solidFill>
                  <a:srgbClr val="FFFF00"/>
                </a:solidFill>
                <a:effectLst>
                  <a:glow rad="228600">
                    <a:schemeClr val="tx1">
                      <a:alpha val="75000"/>
                    </a:schemeClr>
                  </a:glow>
                </a:effectLst>
              </a:rPr>
              <a:t> الثالوث      </a:t>
            </a:r>
            <a:r>
              <a:rPr lang="ar-JO" dirty="0">
                <a:solidFill>
                  <a:schemeClr val="bg1"/>
                </a:solidFill>
                <a:effectLst>
                  <a:glow rad="228600">
                    <a:schemeClr val="tx1">
                      <a:alpha val="75000"/>
                    </a:schemeClr>
                  </a:glow>
                </a:effectLst>
              </a:rPr>
              <a:t>(4-6)</a:t>
            </a:r>
            <a:endParaRPr lang="en-US" sz="4800" dirty="0">
              <a:effectLst>
                <a:glow rad="228600">
                  <a:schemeClr val="tx1">
                    <a:alpha val="75000"/>
                  </a:schemeClr>
                </a:glow>
              </a:effectLst>
            </a:endParaRPr>
          </a:p>
        </p:txBody>
      </p:sp>
      <p:pic>
        <p:nvPicPr>
          <p:cNvPr id="238615" name="Picture 29"/>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400" y="1557338"/>
            <a:ext cx="1444625" cy="179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196509">
                                            <p:txEl>
                                              <p:pRg st="0" end="0"/>
                                            </p:txEl>
                                          </p:spTgt>
                                        </p:tgtEl>
                                        <p:attrNameLst>
                                          <p:attrName>style.visibility</p:attrName>
                                        </p:attrNameLst>
                                      </p:cBhvr>
                                      <p:to>
                                        <p:strVal val="visible"/>
                                      </p:to>
                                    </p:set>
                                    <p:anim calcmode="lin" valueType="num">
                                      <p:cBhvr additive="base">
                                        <p:cTn id="7" dur="500" fill="hold"/>
                                        <p:tgtEl>
                                          <p:spTgt spid="219650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19650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6509" grpId="0" build="p" autoUpdateAnimBg="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
            <a:extLst>
              <a:ext uri="{FF2B5EF4-FFF2-40B4-BE49-F238E27FC236}">
                <a16:creationId xmlns:a16="http://schemas.microsoft.com/office/drawing/2014/main" id="{FFA18B08-4683-9C40-8206-4AADF43C7B96}"/>
              </a:ext>
            </a:extLst>
          </p:cNvPr>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0" name="Group 3">
            <a:extLst>
              <a:ext uri="{FF2B5EF4-FFF2-40B4-BE49-F238E27FC236}">
                <a16:creationId xmlns:a16="http://schemas.microsoft.com/office/drawing/2014/main" id="{ED0F170F-87D7-1A4B-B624-B9CBDBF8FAEC}"/>
              </a:ext>
            </a:extLst>
          </p:cNvPr>
          <p:cNvGrpSpPr>
            <a:grpSpLocks/>
          </p:cNvGrpSpPr>
          <p:nvPr/>
        </p:nvGrpSpPr>
        <p:grpSpPr bwMode="auto">
          <a:xfrm>
            <a:off x="-1" y="0"/>
            <a:ext cx="9144001" cy="6858000"/>
            <a:chOff x="-34" y="0"/>
            <a:chExt cx="5890" cy="4429"/>
          </a:xfrm>
        </p:grpSpPr>
        <p:sp>
          <p:nvSpPr>
            <p:cNvPr id="21" name="Rectangle 4">
              <a:extLst>
                <a:ext uri="{FF2B5EF4-FFF2-40B4-BE49-F238E27FC236}">
                  <a16:creationId xmlns:a16="http://schemas.microsoft.com/office/drawing/2014/main" id="{6B24AF64-B41E-2C47-91E1-5320AFCF3A04}"/>
                </a:ext>
              </a:extLst>
            </p:cNvPr>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Rectangle 5">
              <a:extLst>
                <a:ext uri="{FF2B5EF4-FFF2-40B4-BE49-F238E27FC236}">
                  <a16:creationId xmlns:a16="http://schemas.microsoft.com/office/drawing/2014/main" id="{898E470A-6880-4F49-8F66-793D4E987DDC}"/>
                </a:ext>
              </a:extLst>
            </p:cNvPr>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84326" name="AutoShape 6"/>
          <p:cNvSpPr>
            <a:spLocks noChangeArrowheads="1"/>
          </p:cNvSpPr>
          <p:nvPr/>
        </p:nvSpPr>
        <p:spPr bwMode="auto">
          <a:xfrm>
            <a:off x="2209800" y="1295400"/>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7876" name="Text Box 7"/>
          <p:cNvSpPr txBox="1">
            <a:spLocks noChangeArrowheads="1"/>
          </p:cNvSpPr>
          <p:nvPr/>
        </p:nvSpPr>
        <p:spPr bwMode="auto">
          <a:xfrm>
            <a:off x="3581400" y="3810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4328" name="Text Box 8"/>
          <p:cNvSpPr txBox="1">
            <a:spLocks noChangeArrowheads="1"/>
          </p:cNvSpPr>
          <p:nvPr/>
        </p:nvSpPr>
        <p:spPr bwMode="auto">
          <a:xfrm>
            <a:off x="381000" y="212725"/>
            <a:ext cx="8153400" cy="193899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فأنواع مواهب موجودة ولكن </a:t>
            </a:r>
            <a:r>
              <a:rPr kumimoji="0" lang="ar-JO"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الروح</a:t>
            </a: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واحد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وأنواع خدم موجودة ولكن </a:t>
            </a:r>
            <a:r>
              <a:rPr kumimoji="0" lang="ar-JO"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الرب</a:t>
            </a: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واحد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وأنواع أعمال موجودة ولكن</a:t>
            </a:r>
            <a:r>
              <a:rPr kumimoji="0" lang="ar-JO" sz="40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الله </a:t>
            </a: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واحد</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itle 9"/>
          <p:cNvSpPr>
            <a:spLocks noGrp="1"/>
          </p:cNvSpPr>
          <p:nvPr>
            <p:ph type="title" idx="4294967295"/>
          </p:nvPr>
        </p:nvSpPr>
        <p:spPr>
          <a:xfrm>
            <a:off x="3200400" y="6172200"/>
            <a:ext cx="5943600" cy="762000"/>
          </a:xfr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algn="r" eaLnBrk="1" hangingPunct="1"/>
            <a:r>
              <a:rPr lang="ar-JO" sz="3200" dirty="0">
                <a:solidFill>
                  <a:schemeClr val="bg1"/>
                </a:solidFill>
                <a:effectLst>
                  <a:outerShdw blurRad="50800" dist="38100" dir="5400000" algn="t" rotWithShape="0">
                    <a:schemeClr val="tx1">
                      <a:alpha val="85000"/>
                    </a:schemeClr>
                  </a:outerShdw>
                </a:effectLst>
                <a:ea typeface="ＭＳ Ｐゴシック" charset="0"/>
              </a:rPr>
              <a:t>1 كورنثوس 12: 4-6</a:t>
            </a:r>
            <a:endParaRPr lang="en-US" sz="3200" dirty="0">
              <a:solidFill>
                <a:schemeClr val="bg1"/>
              </a:solidFill>
              <a:effectLst>
                <a:outerShdw blurRad="50800" dist="38100" dir="5400000" algn="t" rotWithShape="0">
                  <a:schemeClr val="tx1">
                    <a:alpha val="85000"/>
                  </a:schemeClr>
                </a:outerShdw>
              </a:effectLst>
              <a:ea typeface="ＭＳ Ｐゴシック" charset="0"/>
            </a:endParaRPr>
          </a:p>
        </p:txBody>
      </p:sp>
      <p:pic>
        <p:nvPicPr>
          <p:cNvPr id="2" name="Picture 9">
            <a:extLst>
              <a:ext uri="{FF2B5EF4-FFF2-40B4-BE49-F238E27FC236}">
                <a16:creationId xmlns:a16="http://schemas.microsoft.com/office/drawing/2014/main" id="{E0A458A8-F471-27C6-5D1F-78AA61A733AB}"/>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6255" y="4379912"/>
            <a:ext cx="1444625" cy="179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randomBar dir="vert"/>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057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42690" name="Group 3"/>
          <p:cNvGrpSpPr>
            <a:grpSpLocks/>
          </p:cNvGrpSpPr>
          <p:nvPr/>
        </p:nvGrpSpPr>
        <p:grpSpPr bwMode="auto">
          <a:xfrm>
            <a:off x="-53975" y="0"/>
            <a:ext cx="9350375" cy="7031038"/>
            <a:chOff x="-34" y="0"/>
            <a:chExt cx="5890" cy="4429"/>
          </a:xfrm>
        </p:grpSpPr>
        <p:sp>
          <p:nvSpPr>
            <p:cNvPr id="220058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42691" name="Group 6"/>
          <p:cNvGrpSpPr>
            <a:grpSpLocks/>
          </p:cNvGrpSpPr>
          <p:nvPr/>
        </p:nvGrpSpPr>
        <p:grpSpPr bwMode="auto">
          <a:xfrm>
            <a:off x="2033588" y="1181100"/>
            <a:ext cx="5219700" cy="5219700"/>
            <a:chOff x="1200" y="696"/>
            <a:chExt cx="3288" cy="3288"/>
          </a:xfrm>
        </p:grpSpPr>
        <p:sp>
          <p:nvSpPr>
            <p:cNvPr id="2200583"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4"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200585"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6" name="Rectangle 10"/>
          <p:cNvSpPr>
            <a:spLocks noChangeArrowheads="1"/>
          </p:cNvSpPr>
          <p:nvPr/>
        </p:nvSpPr>
        <p:spPr bwMode="auto">
          <a:xfrm rot="1619911">
            <a:off x="4668838" y="4223822"/>
            <a:ext cx="2133600"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7" name="Rectangle 11"/>
          <p:cNvSpPr>
            <a:spLocks noChangeArrowheads="1"/>
          </p:cNvSpPr>
          <p:nvPr/>
        </p:nvSpPr>
        <p:spPr bwMode="auto">
          <a:xfrm rot="-1572683">
            <a:off x="3679534" y="4082534"/>
            <a:ext cx="184731"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8" name="Rectangle 12"/>
          <p:cNvSpPr>
            <a:spLocks noChangeArrowheads="1"/>
          </p:cNvSpPr>
          <p:nvPr/>
        </p:nvSpPr>
        <p:spPr bwMode="auto">
          <a:xfrm rot="5400000">
            <a:off x="4555834" y="2368034"/>
            <a:ext cx="184731"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9" name="AutoShape 13"/>
          <p:cNvSpPr>
            <a:spLocks noChangeArrowheads="1"/>
          </p:cNvSpPr>
          <p:nvPr/>
        </p:nvSpPr>
        <p:spPr bwMode="auto">
          <a:xfrm rot="50350481">
            <a:off x="6060282" y="4678243"/>
            <a:ext cx="1695450"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90" name="Text Box 14"/>
          <p:cNvSpPr txBox="1">
            <a:spLocks noChangeArrowheads="1"/>
          </p:cNvSpPr>
          <p:nvPr/>
        </p:nvSpPr>
        <p:spPr bwMode="auto">
          <a:xfrm>
            <a:off x="4114800" y="2117725"/>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1" name="AutoShape 15"/>
          <p:cNvSpPr>
            <a:spLocks noChangeArrowheads="1"/>
          </p:cNvSpPr>
          <p:nvPr/>
        </p:nvSpPr>
        <p:spPr bwMode="auto">
          <a:xfrm rot="14452042">
            <a:off x="1507332" y="4661575"/>
            <a:ext cx="1747837"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92" name="Text Box 16"/>
          <p:cNvSpPr txBox="1">
            <a:spLocks noChangeArrowheads="1"/>
          </p:cNvSpPr>
          <p:nvPr/>
        </p:nvSpPr>
        <p:spPr bwMode="auto">
          <a:xfrm>
            <a:off x="5608638"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3" name="Text Box 17"/>
          <p:cNvSpPr txBox="1">
            <a:spLocks noChangeArrowheads="1"/>
          </p:cNvSpPr>
          <p:nvPr/>
        </p:nvSpPr>
        <p:spPr bwMode="auto">
          <a:xfrm>
            <a:off x="2667000"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4" name="Text Box 18"/>
          <p:cNvSpPr txBox="1">
            <a:spLocks noChangeArrowheads="1"/>
          </p:cNvSpPr>
          <p:nvPr/>
        </p:nvSpPr>
        <p:spPr bwMode="auto">
          <a:xfrm>
            <a:off x="1905000" y="47085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5" name="AutoShape 19"/>
          <p:cNvSpPr>
            <a:spLocks noChangeArrowheads="1"/>
          </p:cNvSpPr>
          <p:nvPr/>
        </p:nvSpPr>
        <p:spPr bwMode="auto">
          <a:xfrm>
            <a:off x="3624263" y="1055568"/>
            <a:ext cx="2016125" cy="733663"/>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42703" name="Group 20"/>
          <p:cNvGrpSpPr>
            <a:grpSpLocks/>
          </p:cNvGrpSpPr>
          <p:nvPr/>
        </p:nvGrpSpPr>
        <p:grpSpPr bwMode="auto">
          <a:xfrm>
            <a:off x="3629025" y="2862263"/>
            <a:ext cx="1981200" cy="1752600"/>
            <a:chOff x="2286" y="1803"/>
            <a:chExt cx="1248" cy="1104"/>
          </a:xfrm>
        </p:grpSpPr>
        <p:sp>
          <p:nvSpPr>
            <p:cNvPr id="220059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98"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200599" name="Text Box 23"/>
          <p:cNvSpPr txBox="1">
            <a:spLocks noChangeArrowheads="1"/>
          </p:cNvSpPr>
          <p:nvPr/>
        </p:nvSpPr>
        <p:spPr bwMode="auto">
          <a:xfrm>
            <a:off x="3714750" y="15081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600" name="Text Box 24"/>
          <p:cNvSpPr txBox="1">
            <a:spLocks noChangeArrowheads="1"/>
          </p:cNvSpPr>
          <p:nvPr/>
        </p:nvSpPr>
        <p:spPr bwMode="auto">
          <a:xfrm>
            <a:off x="5486399" y="4708525"/>
            <a:ext cx="2428875"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القدس</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2706" name="WordArt 25"/>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2707" name="WordArt 26"/>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2708" name="WordArt 27"/>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200604" name="Text Box 28"/>
          <p:cNvSpPr txBox="1">
            <a:spLocks noChangeArrowheads="1"/>
          </p:cNvSpPr>
          <p:nvPr/>
        </p:nvSpPr>
        <p:spPr bwMode="auto">
          <a:xfrm>
            <a:off x="0" y="6553200"/>
            <a:ext cx="5943600" cy="3048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واين هاوس، مخططات اللاهوت والعقيدة المسيحية، ٤٥</a:t>
            </a:r>
          </a:p>
        </p:txBody>
      </p:sp>
      <p:sp>
        <p:nvSpPr>
          <p:cNvPr id="2200605" name="Rectangle 29"/>
          <p:cNvSpPr>
            <a:spLocks noGrp="1" noChangeArrowheads="1"/>
          </p:cNvSpPr>
          <p:nvPr>
            <p:ph type="title" idx="4294967295"/>
          </p:nvPr>
        </p:nvSpPr>
        <p:spPr>
          <a:xfrm>
            <a:off x="5867400" y="5562600"/>
            <a:ext cx="3276600" cy="762000"/>
          </a:xfrm>
          <a:effectLst/>
        </p:spPr>
        <p:txBody>
          <a:bodyPr/>
          <a:lstStyle/>
          <a:p>
            <a:pPr eaLnBrk="1" hangingPunct="1">
              <a:defRPr/>
            </a:pPr>
            <a:r>
              <a:rPr lang="ar-JO" sz="4800" dirty="0">
                <a:effectLst>
                  <a:glow rad="228600">
                    <a:schemeClr val="tx1"/>
                  </a:glow>
                </a:effectLst>
                <a:cs typeface="Arial" panose="020B0604020202020204" pitchFamily="34" charset="0"/>
              </a:rPr>
              <a:t>يعطي</a:t>
            </a:r>
            <a:endParaRPr lang="en-US" sz="5400" dirty="0">
              <a:effectLst>
                <a:glow rad="228600">
                  <a:schemeClr val="tx1"/>
                </a:glow>
              </a:effectLst>
              <a:cs typeface="Arial" panose="020B0604020202020204" pitchFamily="34" charset="0"/>
            </a:endParaRPr>
          </a:p>
        </p:txBody>
      </p:sp>
      <p:sp>
        <p:nvSpPr>
          <p:cNvPr id="2200606" name="Oval 30"/>
          <p:cNvSpPr>
            <a:spLocks noChangeArrowheads="1"/>
          </p:cNvSpPr>
          <p:nvPr/>
        </p:nvSpPr>
        <p:spPr bwMode="auto">
          <a:xfrm>
            <a:off x="5562600" y="4343400"/>
            <a:ext cx="3581400" cy="2514600"/>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607" name="Text Box 31"/>
          <p:cNvSpPr txBox="1">
            <a:spLocks noChangeArrowheads="1"/>
          </p:cNvSpPr>
          <p:nvPr/>
        </p:nvSpPr>
        <p:spPr bwMode="auto">
          <a:xfrm>
            <a:off x="-107950" y="212725"/>
            <a:ext cx="93599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أنواع مواهب موجودة لكن</a:t>
            </a:r>
            <a:r>
              <a:rPr kumimoji="0" lang="ar-JO" sz="400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الروح </a:t>
            </a:r>
            <a:r>
              <a:rPr kumimoji="0" lang="ar-JO" sz="4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واحد (ع 4)</a:t>
            </a:r>
            <a:endParaRPr kumimoji="0" lang="en-US" sz="4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00606"/>
                                        </p:tgtEl>
                                        <p:attrNameLst>
                                          <p:attrName>style.visibility</p:attrName>
                                        </p:attrNameLst>
                                      </p:cBhvr>
                                      <p:to>
                                        <p:strVal val="visible"/>
                                      </p:to>
                                    </p:set>
                                    <p:animEffect transition="in" filter="blinds(horizontal)">
                                      <p:cBhvr>
                                        <p:cTn id="7" dur="500"/>
                                        <p:tgtEl>
                                          <p:spTgt spid="22006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0606"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1"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4499" name="Text Box 3"/>
          <p:cNvSpPr txBox="1">
            <a:spLocks noChangeArrowheads="1"/>
          </p:cNvSpPr>
          <p:nvPr/>
        </p:nvSpPr>
        <p:spPr bwMode="auto">
          <a:xfrm>
            <a:off x="6660232" y="2073275"/>
            <a:ext cx="2448842" cy="707886"/>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 </a:t>
            </a: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كاريزما</a:t>
            </a: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261123" name="Text Box 4"/>
          <p:cNvSpPr txBox="1">
            <a:spLocks noChangeArrowheads="1"/>
          </p:cNvSpPr>
          <p:nvPr/>
        </p:nvSpPr>
        <p:spPr bwMode="auto">
          <a:xfrm>
            <a:off x="8382000" y="76200"/>
            <a:ext cx="685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1124" name="Rectangle 5"/>
          <p:cNvSpPr>
            <a:spLocks noGrp="1" noChangeArrowheads="1"/>
          </p:cNvSpPr>
          <p:nvPr>
            <p:ph type="title" idx="4294967295"/>
          </p:nvPr>
        </p:nvSpPr>
        <p:spPr>
          <a:xfrm>
            <a:off x="1547813" y="685800"/>
            <a:ext cx="7596187" cy="731838"/>
          </a:xfrm>
          <a:solidFill>
            <a:schemeClr val="accent1"/>
          </a:solidFill>
        </p:spPr>
        <p:txBody>
          <a:bodyPr/>
          <a:lstStyle/>
          <a:p>
            <a:pPr eaLnBrk="1" hangingPunct="1"/>
            <a:r>
              <a:rPr lang="ar-JO" dirty="0">
                <a:solidFill>
                  <a:schemeClr val="tx1"/>
                </a:solidFill>
              </a:rPr>
              <a:t>أساس وطبيعة المواهب</a:t>
            </a:r>
            <a:endParaRPr lang="en-US" dirty="0">
              <a:solidFill>
                <a:schemeClr val="tx1"/>
              </a:solidFill>
            </a:endParaRPr>
          </a:p>
        </p:txBody>
      </p:sp>
      <p:sp>
        <p:nvSpPr>
          <p:cNvPr id="234503" name="Text Box 7"/>
          <p:cNvSpPr txBox="1">
            <a:spLocks noChangeArrowheads="1"/>
          </p:cNvSpPr>
          <p:nvPr/>
        </p:nvSpPr>
        <p:spPr bwMode="auto">
          <a:xfrm>
            <a:off x="2508250" y="2733675"/>
            <a:ext cx="5986388" cy="1477328"/>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tab pos="1600200"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الجذور: </a:t>
            </a:r>
            <a:r>
              <a:rPr kumimoji="0" lang="ar-JO" sz="36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كاريز</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تعني </a:t>
            </a:r>
            <a:r>
              <a:rPr kumimoji="0" lang="ar-JO" sz="36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نعمة</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(الأساس)</a:t>
            </a:r>
          </a:p>
          <a:p>
            <a:pPr marL="0" marR="0" lvl="0" indent="0" algn="r" defTabSz="914400" rtl="0" eaLnBrk="1" fontAlgn="base" latinLnBrk="0" hangingPunct="1">
              <a:lnSpc>
                <a:spcPct val="100000"/>
              </a:lnSpc>
              <a:spcBef>
                <a:spcPct val="50000"/>
              </a:spcBef>
              <a:spcAft>
                <a:spcPct val="0"/>
              </a:spcAft>
              <a:buClrTx/>
              <a:buSzTx/>
              <a:buFontTx/>
              <a:buNone/>
              <a:tabLst>
                <a:tab pos="1600200"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a:t>
            </a:r>
            <a:r>
              <a:rPr kumimoji="0" lang="ar-JO" sz="36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كارا</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تعني </a:t>
            </a:r>
            <a:r>
              <a:rPr kumimoji="0" lang="ar-JO" sz="36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فرح</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(النتيجة)</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pic>
        <p:nvPicPr>
          <p:cNvPr id="2"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651500" y="4248011"/>
            <a:ext cx="3492500" cy="2225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2470150" y="4227374"/>
            <a:ext cx="3181350" cy="22258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 name="Picture 3"/>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22225" y="3595688"/>
            <a:ext cx="2463800" cy="3289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1129" name="Picture 9"/>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a:extLst>
              <a:ext uri="{FF2B5EF4-FFF2-40B4-BE49-F238E27FC236}">
                <a16:creationId xmlns:a16="http://schemas.microsoft.com/office/drawing/2014/main" id="{8ECD25C6-9CE5-A71E-7445-92102AD175D7}"/>
              </a:ext>
            </a:extLst>
          </p:cNvPr>
          <p:cNvPicPr>
            <a:picLocks noChangeAspect="1"/>
          </p:cNvPicPr>
          <p:nvPr/>
        </p:nvPicPr>
        <p:blipFill>
          <a:blip r:embed="rId8"/>
          <a:stretch>
            <a:fillRect/>
          </a:stretch>
        </p:blipFill>
        <p:spPr>
          <a:xfrm>
            <a:off x="4846202" y="2017236"/>
            <a:ext cx="2235200" cy="723900"/>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7" presetClass="entr" presetSubtype="10" fill="hold" grpId="0" nodeType="clickEffect">
                                  <p:stCondLst>
                                    <p:cond delay="0"/>
                                  </p:stCondLst>
                                  <p:childTnLst>
                                    <p:set>
                                      <p:cBhvr>
                                        <p:cTn id="10" dur="1" fill="hold">
                                          <p:stCondLst>
                                            <p:cond delay="0"/>
                                          </p:stCondLst>
                                        </p:cTn>
                                        <p:tgtEl>
                                          <p:spTgt spid="234503"/>
                                        </p:tgtEl>
                                        <p:attrNameLst>
                                          <p:attrName>style.visibility</p:attrName>
                                        </p:attrNameLst>
                                      </p:cBhvr>
                                      <p:to>
                                        <p:strVal val="visible"/>
                                      </p:to>
                                    </p:set>
                                    <p:anim calcmode="lin" valueType="num">
                                      <p:cBhvr>
                                        <p:cTn id="11" dur="500" fill="hold"/>
                                        <p:tgtEl>
                                          <p:spTgt spid="234503"/>
                                        </p:tgtEl>
                                        <p:attrNameLst>
                                          <p:attrName>ppt_w</p:attrName>
                                        </p:attrNameLst>
                                      </p:cBhvr>
                                      <p:tavLst>
                                        <p:tav tm="0">
                                          <p:val>
                                            <p:fltVal val="0"/>
                                          </p:val>
                                        </p:tav>
                                        <p:tav tm="100000">
                                          <p:val>
                                            <p:strVal val="#ppt_w"/>
                                          </p:val>
                                        </p:tav>
                                      </p:tavLst>
                                    </p:anim>
                                    <p:anim calcmode="lin" valueType="num">
                                      <p:cBhvr>
                                        <p:cTn id="12" dur="500" fill="hold"/>
                                        <p:tgtEl>
                                          <p:spTgt spid="234503"/>
                                        </p:tgtEl>
                                        <p:attrNameLst>
                                          <p:attrName>ppt_h</p:attrName>
                                        </p:attrNameLst>
                                      </p:cBhvr>
                                      <p:tavLst>
                                        <p:tav tm="0">
                                          <p:val>
                                            <p:strVal val="#ppt_h"/>
                                          </p:val>
                                        </p:tav>
                                        <p:tav tm="100000">
                                          <p:val>
                                            <p:strVal val="#ppt_h"/>
                                          </p:val>
                                        </p:tav>
                                      </p:tavLst>
                                    </p:anim>
                                  </p:childTnLst>
                                </p:cTn>
                              </p:par>
                              <p:par>
                                <p:cTn id="13" presetID="1" presetClass="entr" presetSubtype="0" fill="hold" nodeType="withEffect">
                                  <p:stCondLst>
                                    <p:cond delay="0"/>
                                  </p:stCondLst>
                                  <p:childTnLst>
                                    <p:set>
                                      <p:cBhvr>
                                        <p:cTn id="14" dur="1" fill="hold">
                                          <p:stCondLst>
                                            <p:cond delay="0"/>
                                          </p:stCondLst>
                                        </p:cTn>
                                        <p:tgtEl>
                                          <p:spTgt spid="234503">
                                            <p:txEl>
                                              <p:pRg st="0" end="0"/>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34503">
                                            <p:txEl>
                                              <p:pRg st="1" end="1"/>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503"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057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42690" name="Group 3"/>
          <p:cNvGrpSpPr>
            <a:grpSpLocks/>
          </p:cNvGrpSpPr>
          <p:nvPr/>
        </p:nvGrpSpPr>
        <p:grpSpPr bwMode="auto">
          <a:xfrm>
            <a:off x="-53975" y="0"/>
            <a:ext cx="9350375" cy="7031038"/>
            <a:chOff x="-34" y="0"/>
            <a:chExt cx="5890" cy="4429"/>
          </a:xfrm>
        </p:grpSpPr>
        <p:sp>
          <p:nvSpPr>
            <p:cNvPr id="220058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42691" name="Group 6"/>
          <p:cNvGrpSpPr>
            <a:grpSpLocks/>
          </p:cNvGrpSpPr>
          <p:nvPr/>
        </p:nvGrpSpPr>
        <p:grpSpPr bwMode="auto">
          <a:xfrm>
            <a:off x="2033588" y="1181100"/>
            <a:ext cx="5219700" cy="5219700"/>
            <a:chOff x="1200" y="696"/>
            <a:chExt cx="3288" cy="3288"/>
          </a:xfrm>
        </p:grpSpPr>
        <p:sp>
          <p:nvSpPr>
            <p:cNvPr id="2200583"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4"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200585"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6" name="Rectangle 10"/>
          <p:cNvSpPr>
            <a:spLocks noChangeArrowheads="1"/>
          </p:cNvSpPr>
          <p:nvPr/>
        </p:nvSpPr>
        <p:spPr bwMode="auto">
          <a:xfrm rot="1619911">
            <a:off x="4668838" y="4223822"/>
            <a:ext cx="2133600"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7" name="Rectangle 11"/>
          <p:cNvSpPr>
            <a:spLocks noChangeArrowheads="1"/>
          </p:cNvSpPr>
          <p:nvPr/>
        </p:nvSpPr>
        <p:spPr bwMode="auto">
          <a:xfrm rot="-1572683">
            <a:off x="2648892" y="4254339"/>
            <a:ext cx="1548059"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8" name="Rectangle 12"/>
          <p:cNvSpPr>
            <a:spLocks noChangeArrowheads="1"/>
          </p:cNvSpPr>
          <p:nvPr/>
        </p:nvSpPr>
        <p:spPr bwMode="auto">
          <a:xfrm rot="5400000">
            <a:off x="3928123" y="2324645"/>
            <a:ext cx="1440154"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89" name="AutoShape 13"/>
          <p:cNvSpPr>
            <a:spLocks noChangeArrowheads="1"/>
          </p:cNvSpPr>
          <p:nvPr/>
        </p:nvSpPr>
        <p:spPr bwMode="auto">
          <a:xfrm rot="50350481">
            <a:off x="6060282" y="4678243"/>
            <a:ext cx="1695450"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90" name="Text Box 14"/>
          <p:cNvSpPr txBox="1">
            <a:spLocks noChangeArrowheads="1"/>
          </p:cNvSpPr>
          <p:nvPr/>
        </p:nvSpPr>
        <p:spPr bwMode="auto">
          <a:xfrm>
            <a:off x="4070841" y="2096617"/>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1" name="AutoShape 15"/>
          <p:cNvSpPr>
            <a:spLocks noChangeArrowheads="1"/>
          </p:cNvSpPr>
          <p:nvPr/>
        </p:nvSpPr>
        <p:spPr bwMode="auto">
          <a:xfrm rot="14452042">
            <a:off x="1507332" y="4661575"/>
            <a:ext cx="1747837"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92" name="Text Box 16"/>
          <p:cNvSpPr txBox="1">
            <a:spLocks noChangeArrowheads="1"/>
          </p:cNvSpPr>
          <p:nvPr/>
        </p:nvSpPr>
        <p:spPr bwMode="auto">
          <a:xfrm>
            <a:off x="5608638"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3" name="Text Box 17"/>
          <p:cNvSpPr txBox="1">
            <a:spLocks noChangeArrowheads="1"/>
          </p:cNvSpPr>
          <p:nvPr/>
        </p:nvSpPr>
        <p:spPr bwMode="auto">
          <a:xfrm>
            <a:off x="2667000"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4" name="Text Box 18"/>
          <p:cNvSpPr txBox="1">
            <a:spLocks noChangeArrowheads="1"/>
          </p:cNvSpPr>
          <p:nvPr/>
        </p:nvSpPr>
        <p:spPr bwMode="auto">
          <a:xfrm>
            <a:off x="1905000" y="47085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595" name="AutoShape 19"/>
          <p:cNvSpPr>
            <a:spLocks noChangeArrowheads="1"/>
          </p:cNvSpPr>
          <p:nvPr/>
        </p:nvSpPr>
        <p:spPr bwMode="auto">
          <a:xfrm>
            <a:off x="3624263" y="1055568"/>
            <a:ext cx="2016125" cy="733663"/>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42703" name="Group 20"/>
          <p:cNvGrpSpPr>
            <a:grpSpLocks/>
          </p:cNvGrpSpPr>
          <p:nvPr/>
        </p:nvGrpSpPr>
        <p:grpSpPr bwMode="auto">
          <a:xfrm>
            <a:off x="3629025" y="2862263"/>
            <a:ext cx="1981200" cy="1752600"/>
            <a:chOff x="2286" y="1803"/>
            <a:chExt cx="1248" cy="1104"/>
          </a:xfrm>
        </p:grpSpPr>
        <p:sp>
          <p:nvSpPr>
            <p:cNvPr id="220059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00598"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200599" name="Text Box 23"/>
          <p:cNvSpPr txBox="1">
            <a:spLocks noChangeArrowheads="1"/>
          </p:cNvSpPr>
          <p:nvPr/>
        </p:nvSpPr>
        <p:spPr bwMode="auto">
          <a:xfrm>
            <a:off x="3714750" y="15081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0600" name="Text Box 24"/>
          <p:cNvSpPr txBox="1">
            <a:spLocks noChangeArrowheads="1"/>
          </p:cNvSpPr>
          <p:nvPr/>
        </p:nvSpPr>
        <p:spPr bwMode="auto">
          <a:xfrm>
            <a:off x="5486399" y="4708525"/>
            <a:ext cx="2428875"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القدس</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2706" name="WordArt 25"/>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2707" name="WordArt 26"/>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2708" name="WordArt 27"/>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200604" name="Text Box 28"/>
          <p:cNvSpPr txBox="1">
            <a:spLocks noChangeArrowheads="1"/>
          </p:cNvSpPr>
          <p:nvPr/>
        </p:nvSpPr>
        <p:spPr bwMode="auto">
          <a:xfrm>
            <a:off x="0" y="6553200"/>
            <a:ext cx="5943600" cy="3048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واين هاوس، مخططات اللاهوت والعقيدة المسيحية، ٤٥</a:t>
            </a:r>
          </a:p>
        </p:txBody>
      </p:sp>
      <p:sp>
        <p:nvSpPr>
          <p:cNvPr id="2200605" name="Rectangle 29"/>
          <p:cNvSpPr>
            <a:spLocks noGrp="1" noChangeArrowheads="1"/>
          </p:cNvSpPr>
          <p:nvPr>
            <p:ph type="title" idx="4294967295"/>
          </p:nvPr>
        </p:nvSpPr>
        <p:spPr>
          <a:xfrm>
            <a:off x="5867400" y="5562600"/>
            <a:ext cx="3276600" cy="762000"/>
          </a:xfrm>
          <a:effectLst/>
        </p:spPr>
        <p:txBody>
          <a:bodyPr/>
          <a:lstStyle/>
          <a:p>
            <a:pPr eaLnBrk="1" hangingPunct="1">
              <a:defRPr/>
            </a:pPr>
            <a:r>
              <a:rPr lang="ar-JO" sz="4800" dirty="0">
                <a:effectLst>
                  <a:glow rad="228600">
                    <a:schemeClr val="tx1"/>
                  </a:glow>
                </a:effectLst>
                <a:cs typeface="Arial" panose="020B0604020202020204" pitchFamily="34" charset="0"/>
              </a:rPr>
              <a:t>يعطي</a:t>
            </a:r>
            <a:endParaRPr lang="en-US" sz="5400" dirty="0">
              <a:effectLst>
                <a:glow rad="228600">
                  <a:schemeClr val="tx1"/>
                </a:glow>
              </a:effectLst>
              <a:cs typeface="Arial" panose="020B0604020202020204" pitchFamily="34" charset="0"/>
            </a:endParaRPr>
          </a:p>
        </p:txBody>
      </p:sp>
      <p:sp>
        <p:nvSpPr>
          <p:cNvPr id="2200606" name="Oval 30"/>
          <p:cNvSpPr>
            <a:spLocks noChangeArrowheads="1"/>
          </p:cNvSpPr>
          <p:nvPr/>
        </p:nvSpPr>
        <p:spPr bwMode="auto">
          <a:xfrm>
            <a:off x="5562600" y="4343400"/>
            <a:ext cx="3581400" cy="2514600"/>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65CFE667-6B48-7045-04BA-243A6D06A30E}"/>
              </a:ext>
            </a:extLst>
          </p:cNvPr>
          <p:cNvPicPr>
            <a:picLocks noChangeAspect="1"/>
          </p:cNvPicPr>
          <p:nvPr/>
        </p:nvPicPr>
        <p:blipFill>
          <a:blip r:embed="rId3"/>
          <a:stretch>
            <a:fillRect/>
          </a:stretch>
        </p:blipFill>
        <p:spPr>
          <a:xfrm>
            <a:off x="5867400" y="3592672"/>
            <a:ext cx="3428999" cy="2176533"/>
          </a:xfrm>
          <a:prstGeom prst="rect">
            <a:avLst/>
          </a:prstGeom>
        </p:spPr>
      </p:pic>
    </p:spTree>
    <p:extLst>
      <p:ext uri="{BB962C8B-B14F-4D97-AF65-F5344CB8AC3E}">
        <p14:creationId xmlns:p14="http://schemas.microsoft.com/office/powerpoint/2010/main" val="726743897"/>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00606"/>
                                        </p:tgtEl>
                                        <p:attrNameLst>
                                          <p:attrName>style.visibility</p:attrName>
                                        </p:attrNameLst>
                                      </p:cBhvr>
                                      <p:to>
                                        <p:strVal val="visible"/>
                                      </p:to>
                                    </p:set>
                                    <p:animEffect transition="in" filter="blinds(horizontal)">
                                      <p:cBhvr>
                                        <p:cTn id="7" dur="500"/>
                                        <p:tgtEl>
                                          <p:spTgt spid="22006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060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6" name="Rectangle 2">
            <a:extLst>
              <a:ext uri="{FF2B5EF4-FFF2-40B4-BE49-F238E27FC236}">
                <a16:creationId xmlns:a16="http://schemas.microsoft.com/office/drawing/2014/main" id="{C7C1DF28-BEF5-A87A-7962-0EFAA8124DD4}"/>
              </a:ext>
            </a:extLst>
          </p:cNvPr>
          <p:cNvSpPr>
            <a:spLocks noGrp="1" noChangeArrowheads="1"/>
          </p:cNvSpPr>
          <p:nvPr>
            <p:ph type="ctrTitle"/>
          </p:nvPr>
        </p:nvSpPr>
        <p:spPr>
          <a:xfrm>
            <a:off x="1981200" y="228600"/>
            <a:ext cx="5105400" cy="688975"/>
          </a:xfrm>
          <a:gradFill rotWithShape="1">
            <a:gsLst>
              <a:gs pos="0">
                <a:schemeClr val="bg2"/>
              </a:gs>
              <a:gs pos="100000">
                <a:schemeClr val="bg2">
                  <a:gamma/>
                  <a:shade val="46275"/>
                  <a:invGamma/>
                </a:schemeClr>
              </a:gs>
            </a:gsLst>
            <a:path path="shape">
              <a:fillToRect l="50000" t="50000" r="50000" b="50000"/>
            </a:path>
          </a:gradFill>
          <a:ln>
            <a:solidFill>
              <a:schemeClr val="tx1"/>
            </a:solidFill>
            <a:miter lim="800000"/>
            <a:headEnd/>
            <a:tailEnd/>
          </a:ln>
        </p:spPr>
        <p:txBody>
          <a:bodyPr/>
          <a:lstStyle/>
          <a:p>
            <a:pPr marL="0" marR="0" lvl="0" indent="0" algn="ctr" defTabSz="1422400" rtl="1" eaLnBrk="1" fontAlgn="auto" latinLnBrk="0" hangingPunct="1">
              <a:lnSpc>
                <a:spcPct val="90000"/>
              </a:lnSpc>
              <a:spcBef>
                <a:spcPct val="0"/>
              </a:spcBef>
              <a:spcAft>
                <a:spcPct val="35000"/>
              </a:spcAft>
              <a:buClrTx/>
              <a:buSzTx/>
              <a:buFontTx/>
              <a:buNone/>
              <a:tabLst/>
              <a:defRPr/>
            </a:pPr>
            <a:r>
              <a:rPr kumimoji="0" lang="ar-JO" sz="4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المسيحيون في كورنثوس</a:t>
            </a:r>
          </a:p>
        </p:txBody>
      </p:sp>
      <p:sp>
        <p:nvSpPr>
          <p:cNvPr id="600067" name="Rectangle 3">
            <a:extLst>
              <a:ext uri="{FF2B5EF4-FFF2-40B4-BE49-F238E27FC236}">
                <a16:creationId xmlns:a16="http://schemas.microsoft.com/office/drawing/2014/main" id="{5364A2D8-B2E9-ACE4-D907-3D47CB66BF60}"/>
              </a:ext>
            </a:extLst>
          </p:cNvPr>
          <p:cNvSpPr>
            <a:spLocks noGrp="1" noChangeArrowheads="1"/>
          </p:cNvSpPr>
          <p:nvPr>
            <p:ph type="subTitle" idx="1"/>
          </p:nvPr>
        </p:nvSpPr>
        <p:spPr>
          <a:xfrm>
            <a:off x="381000" y="1676400"/>
            <a:ext cx="3962400" cy="990600"/>
          </a:xfrm>
          <a:gradFill rotWithShape="1">
            <a:gsLst>
              <a:gs pos="0">
                <a:schemeClr val="bg2"/>
              </a:gs>
              <a:gs pos="100000">
                <a:schemeClr val="bg2">
                  <a:gamma/>
                  <a:shade val="46275"/>
                  <a:invGamma/>
                </a:schemeClr>
              </a:gs>
            </a:gsLst>
            <a:path path="shape">
              <a:fillToRect l="50000" t="50000" r="50000" b="50000"/>
            </a:path>
          </a:gradFill>
          <a:ln>
            <a:solidFill>
              <a:schemeClr val="tx1"/>
            </a:solidFill>
            <a:miter lim="800000"/>
            <a:headEnd/>
            <a:tailEnd/>
          </a:ln>
        </p:spPr>
        <p:txBody>
          <a:bodyPr/>
          <a:lstStyle/>
          <a:p>
            <a:pPr lvl="0" defTabSz="1422400" rtl="1" eaLnBrk="1" fontAlgn="auto" hangingPunct="1">
              <a:lnSpc>
                <a:spcPct val="90000"/>
              </a:lnSpc>
              <a:spcBef>
                <a:spcPct val="0"/>
              </a:spcBef>
              <a:spcAft>
                <a:spcPct val="35000"/>
              </a:spcAft>
              <a:defRPr/>
            </a:pPr>
            <a:r>
              <a:rPr lang="ar-JO" sz="2800" b="1" kern="1200" dirty="0">
                <a:solidFill>
                  <a:prstClr val="white"/>
                </a:solidFill>
                <a:latin typeface="Arial" panose="020B0604020202020204" pitchFamily="34" charset="0"/>
                <a:cs typeface="Arial" panose="020B0604020202020204" pitchFamily="34" charset="0"/>
              </a:rPr>
              <a:t>أولئك الذين شعروا أنه من الصواب أن يأكلوا</a:t>
            </a:r>
          </a:p>
        </p:txBody>
      </p:sp>
      <p:sp>
        <p:nvSpPr>
          <p:cNvPr id="600068" name="Rectangle 4">
            <a:extLst>
              <a:ext uri="{FF2B5EF4-FFF2-40B4-BE49-F238E27FC236}">
                <a16:creationId xmlns:a16="http://schemas.microsoft.com/office/drawing/2014/main" id="{99553163-3D8C-866E-B034-2E317EA73323}"/>
              </a:ext>
            </a:extLst>
          </p:cNvPr>
          <p:cNvSpPr>
            <a:spLocks noChangeArrowheads="1"/>
          </p:cNvSpPr>
          <p:nvPr/>
        </p:nvSpPr>
        <p:spPr bwMode="auto">
          <a:xfrm>
            <a:off x="4953000" y="1676400"/>
            <a:ext cx="3962400" cy="99060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1422400" rtl="1" eaLnBrk="1" fontAlgn="auto" latinLnBrk="0" hangingPunct="1">
              <a:lnSpc>
                <a:spcPct val="90000"/>
              </a:lnSpc>
              <a:spcBef>
                <a:spcPct val="0"/>
              </a:spcBef>
              <a:spcAft>
                <a:spcPct val="35000"/>
              </a:spcAft>
              <a:buClrTx/>
              <a:buSzTx/>
              <a:buFontTx/>
              <a:buNone/>
              <a:tabLst/>
              <a:defRPr/>
            </a:pPr>
            <a:r>
              <a:rPr kumimoji="0" lang="ar-JO" sz="2800" u="none" strike="noStrike" kern="1200" cap="none" spc="0" normalizeH="0" baseline="0" noProof="0" dirty="0">
                <a:ln>
                  <a:noFill/>
                </a:ln>
                <a:solidFill>
                  <a:prstClr val="white"/>
                </a:solidFill>
                <a:effectLst/>
                <a:uLnTx/>
                <a:uFillTx/>
                <a:cs typeface="Arial" panose="020B0604020202020204" pitchFamily="34" charset="0"/>
              </a:rPr>
              <a:t>أولئك الذين شعروا أنه من الخطأ أن يأكلوا</a:t>
            </a:r>
          </a:p>
        </p:txBody>
      </p:sp>
      <p:sp>
        <p:nvSpPr>
          <p:cNvPr id="600069" name="Rectangle 5">
            <a:extLst>
              <a:ext uri="{FF2B5EF4-FFF2-40B4-BE49-F238E27FC236}">
                <a16:creationId xmlns:a16="http://schemas.microsoft.com/office/drawing/2014/main" id="{F9551BA5-F997-ECDC-F6F9-FEAB0ABF37B6}"/>
              </a:ext>
            </a:extLst>
          </p:cNvPr>
          <p:cNvSpPr>
            <a:spLocks noChangeArrowheads="1"/>
          </p:cNvSpPr>
          <p:nvPr/>
        </p:nvSpPr>
        <p:spPr bwMode="auto">
          <a:xfrm>
            <a:off x="381000" y="3505200"/>
            <a:ext cx="1600200" cy="210312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1422400" rtl="1" eaLnBrk="1" fontAlgn="auto" latinLnBrk="0" hangingPunct="1">
              <a:lnSpc>
                <a:spcPct val="90000"/>
              </a:lnSpc>
              <a:spcBef>
                <a:spcPct val="0"/>
              </a:spcBef>
              <a:spcAft>
                <a:spcPct val="35000"/>
              </a:spcAft>
              <a:buClrTx/>
              <a:buSzTx/>
              <a:buFontTx/>
              <a:buNone/>
              <a:tabLst/>
              <a:defRPr/>
            </a:pPr>
            <a:r>
              <a:rPr kumimoji="0" lang="ar-JO" sz="2400" u="none" strike="noStrike" kern="1200" cap="none" spc="0" normalizeH="0" baseline="0" noProof="0" dirty="0">
                <a:ln>
                  <a:noFill/>
                </a:ln>
                <a:solidFill>
                  <a:prstClr val="white"/>
                </a:solidFill>
                <a:effectLst/>
                <a:uLnTx/>
                <a:uFillTx/>
                <a:cs typeface="Arial" panose="020B0604020202020204" pitchFamily="34" charset="0"/>
              </a:rPr>
              <a:t>هم حددوا حريتهم بسبب الإهتمام بالإخوة الآخرين</a:t>
            </a:r>
          </a:p>
        </p:txBody>
      </p:sp>
      <p:sp>
        <p:nvSpPr>
          <p:cNvPr id="600070" name="Rectangle 6">
            <a:extLst>
              <a:ext uri="{FF2B5EF4-FFF2-40B4-BE49-F238E27FC236}">
                <a16:creationId xmlns:a16="http://schemas.microsoft.com/office/drawing/2014/main" id="{08EBD7C6-BB33-F077-B60F-E977F96D7F26}"/>
              </a:ext>
            </a:extLst>
          </p:cNvPr>
          <p:cNvSpPr>
            <a:spLocks noChangeArrowheads="1"/>
          </p:cNvSpPr>
          <p:nvPr/>
        </p:nvSpPr>
        <p:spPr bwMode="auto">
          <a:xfrm>
            <a:off x="2514600" y="3505200"/>
            <a:ext cx="1828800" cy="210312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1422400" rtl="1" eaLnBrk="1" fontAlgn="auto" latinLnBrk="0" hangingPunct="1">
              <a:lnSpc>
                <a:spcPct val="90000"/>
              </a:lnSpc>
              <a:spcBef>
                <a:spcPct val="0"/>
              </a:spcBef>
              <a:spcAft>
                <a:spcPct val="35000"/>
              </a:spcAft>
              <a:buClrTx/>
              <a:buSzTx/>
              <a:buFontTx/>
              <a:buNone/>
              <a:tabLst/>
              <a:defRPr/>
            </a:pPr>
            <a:r>
              <a:rPr kumimoji="0" lang="ar-JO" sz="2400" u="none" strike="noStrike" kern="1200" cap="none" spc="0" normalizeH="0" baseline="0" noProof="0" dirty="0">
                <a:ln>
                  <a:noFill/>
                </a:ln>
                <a:solidFill>
                  <a:prstClr val="white"/>
                </a:solidFill>
                <a:effectLst/>
                <a:uLnTx/>
                <a:uFillTx/>
                <a:cs typeface="Arial" panose="020B0604020202020204" pitchFamily="34" charset="0"/>
              </a:rPr>
              <a:t>هم أكلوا بغض النظر عن مشاعر الآخرين</a:t>
            </a:r>
          </a:p>
        </p:txBody>
      </p:sp>
      <p:sp>
        <p:nvSpPr>
          <p:cNvPr id="600071" name="Rectangle 7">
            <a:extLst>
              <a:ext uri="{FF2B5EF4-FFF2-40B4-BE49-F238E27FC236}">
                <a16:creationId xmlns:a16="http://schemas.microsoft.com/office/drawing/2014/main" id="{1ABC9E42-B1C9-3346-4A97-71BB2AE4786A}"/>
              </a:ext>
            </a:extLst>
          </p:cNvPr>
          <p:cNvSpPr>
            <a:spLocks noChangeArrowheads="1"/>
          </p:cNvSpPr>
          <p:nvPr/>
        </p:nvSpPr>
        <p:spPr bwMode="auto">
          <a:xfrm>
            <a:off x="4876800" y="3505200"/>
            <a:ext cx="1828800" cy="210312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1422400" rtl="1" eaLnBrk="1" fontAlgn="auto" latinLnBrk="0" hangingPunct="1">
              <a:lnSpc>
                <a:spcPct val="90000"/>
              </a:lnSpc>
              <a:spcBef>
                <a:spcPct val="0"/>
              </a:spcBef>
              <a:spcAft>
                <a:spcPct val="35000"/>
              </a:spcAft>
              <a:buClrTx/>
              <a:buSzTx/>
              <a:buFontTx/>
              <a:buNone/>
              <a:tabLst/>
              <a:defRPr/>
            </a:pPr>
            <a:r>
              <a:rPr kumimoji="0" lang="ar-JO" sz="2400" u="none" strike="noStrike" kern="1200" cap="none" spc="0" normalizeH="0" baseline="0" noProof="0" dirty="0">
                <a:ln>
                  <a:noFill/>
                </a:ln>
                <a:solidFill>
                  <a:prstClr val="white"/>
                </a:solidFill>
                <a:effectLst/>
                <a:uLnTx/>
                <a:uFillTx/>
                <a:cs typeface="Arial" panose="020B0604020202020204" pitchFamily="34" charset="0"/>
              </a:rPr>
              <a:t>هم أكلوا بالرغم من اعتقادهم أنه خطأ وعانى ضميرهم من بعض المشاكل</a:t>
            </a:r>
          </a:p>
        </p:txBody>
      </p:sp>
      <p:sp>
        <p:nvSpPr>
          <p:cNvPr id="600072" name="Rectangle 8">
            <a:extLst>
              <a:ext uri="{FF2B5EF4-FFF2-40B4-BE49-F238E27FC236}">
                <a16:creationId xmlns:a16="http://schemas.microsoft.com/office/drawing/2014/main" id="{C6142228-EC39-FF5F-F18E-2E717FB1F454}"/>
              </a:ext>
            </a:extLst>
          </p:cNvPr>
          <p:cNvSpPr>
            <a:spLocks noChangeArrowheads="1"/>
          </p:cNvSpPr>
          <p:nvPr/>
        </p:nvSpPr>
        <p:spPr bwMode="auto">
          <a:xfrm>
            <a:off x="7162800" y="3505200"/>
            <a:ext cx="1828800" cy="210312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1422400" rtl="1" eaLnBrk="1" fontAlgn="auto" latinLnBrk="0" hangingPunct="1">
              <a:lnSpc>
                <a:spcPct val="90000"/>
              </a:lnSpc>
              <a:spcBef>
                <a:spcPct val="0"/>
              </a:spcBef>
              <a:spcAft>
                <a:spcPct val="35000"/>
              </a:spcAft>
              <a:buClrTx/>
              <a:buSzTx/>
              <a:buFontTx/>
              <a:buNone/>
              <a:tabLst/>
              <a:defRPr/>
            </a:pPr>
            <a:r>
              <a:rPr kumimoji="0" lang="ar-JO" sz="2400" u="none" strike="noStrike" kern="1200" cap="none" spc="0" normalizeH="0" baseline="0" noProof="0" dirty="0">
                <a:ln>
                  <a:noFill/>
                </a:ln>
                <a:solidFill>
                  <a:prstClr val="white"/>
                </a:solidFill>
                <a:effectLst/>
                <a:uLnTx/>
                <a:uFillTx/>
                <a:cs typeface="Arial" panose="020B0604020202020204" pitchFamily="34" charset="0"/>
              </a:rPr>
              <a:t>لم يأكلوا هم ولكنهم عانوا من مشاكل بسبب الذين أكلوا</a:t>
            </a:r>
          </a:p>
        </p:txBody>
      </p:sp>
      <p:grpSp>
        <p:nvGrpSpPr>
          <p:cNvPr id="600073" name="Group 9">
            <a:extLst>
              <a:ext uri="{FF2B5EF4-FFF2-40B4-BE49-F238E27FC236}">
                <a16:creationId xmlns:a16="http://schemas.microsoft.com/office/drawing/2014/main" id="{7262A1A8-4583-052E-F540-3E5B4C070A22}"/>
              </a:ext>
            </a:extLst>
          </p:cNvPr>
          <p:cNvGrpSpPr>
            <a:grpSpLocks/>
          </p:cNvGrpSpPr>
          <p:nvPr/>
        </p:nvGrpSpPr>
        <p:grpSpPr bwMode="auto">
          <a:xfrm>
            <a:off x="2362200" y="914400"/>
            <a:ext cx="4572000" cy="762000"/>
            <a:chOff x="1488" y="576"/>
            <a:chExt cx="2880" cy="480"/>
          </a:xfrm>
        </p:grpSpPr>
        <p:sp>
          <p:nvSpPr>
            <p:cNvPr id="600074" name="Line 10">
              <a:extLst>
                <a:ext uri="{FF2B5EF4-FFF2-40B4-BE49-F238E27FC236}">
                  <a16:creationId xmlns:a16="http://schemas.microsoft.com/office/drawing/2014/main" id="{BD6C0D5A-534D-8C47-A427-49956AA80FD7}"/>
                </a:ext>
              </a:extLst>
            </p:cNvPr>
            <p:cNvSpPr>
              <a:spLocks noChangeShapeType="1"/>
            </p:cNvSpPr>
            <p:nvPr/>
          </p:nvSpPr>
          <p:spPr bwMode="auto">
            <a:xfrm flipV="1">
              <a:off x="1488" y="816"/>
              <a:ext cx="0" cy="24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75" name="Line 11">
              <a:extLst>
                <a:ext uri="{FF2B5EF4-FFF2-40B4-BE49-F238E27FC236}">
                  <a16:creationId xmlns:a16="http://schemas.microsoft.com/office/drawing/2014/main" id="{0D245100-C031-CA1F-1527-92061DAAE315}"/>
                </a:ext>
              </a:extLst>
            </p:cNvPr>
            <p:cNvSpPr>
              <a:spLocks noChangeShapeType="1"/>
            </p:cNvSpPr>
            <p:nvPr/>
          </p:nvSpPr>
          <p:spPr bwMode="auto">
            <a:xfrm flipV="1">
              <a:off x="4368" y="816"/>
              <a:ext cx="0" cy="24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76" name="Line 12">
              <a:extLst>
                <a:ext uri="{FF2B5EF4-FFF2-40B4-BE49-F238E27FC236}">
                  <a16:creationId xmlns:a16="http://schemas.microsoft.com/office/drawing/2014/main" id="{AB42D2A8-5144-486C-9D3F-A03FBD47BB72}"/>
                </a:ext>
              </a:extLst>
            </p:cNvPr>
            <p:cNvSpPr>
              <a:spLocks noChangeShapeType="1"/>
            </p:cNvSpPr>
            <p:nvPr/>
          </p:nvSpPr>
          <p:spPr bwMode="auto">
            <a:xfrm>
              <a:off x="1488" y="816"/>
              <a:ext cx="2880" cy="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77" name="Line 13">
              <a:extLst>
                <a:ext uri="{FF2B5EF4-FFF2-40B4-BE49-F238E27FC236}">
                  <a16:creationId xmlns:a16="http://schemas.microsoft.com/office/drawing/2014/main" id="{360DCBF4-7021-095C-47DC-3F42350A9C2B}"/>
                </a:ext>
              </a:extLst>
            </p:cNvPr>
            <p:cNvSpPr>
              <a:spLocks noChangeShapeType="1"/>
            </p:cNvSpPr>
            <p:nvPr/>
          </p:nvSpPr>
          <p:spPr bwMode="auto">
            <a:xfrm flipV="1">
              <a:off x="2928" y="576"/>
              <a:ext cx="0" cy="24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grpSp>
      <p:grpSp>
        <p:nvGrpSpPr>
          <p:cNvPr id="600078" name="Group 14">
            <a:extLst>
              <a:ext uri="{FF2B5EF4-FFF2-40B4-BE49-F238E27FC236}">
                <a16:creationId xmlns:a16="http://schemas.microsoft.com/office/drawing/2014/main" id="{AFB71388-93AC-AC91-EAC8-296088F72CB8}"/>
              </a:ext>
            </a:extLst>
          </p:cNvPr>
          <p:cNvGrpSpPr>
            <a:grpSpLocks/>
          </p:cNvGrpSpPr>
          <p:nvPr/>
        </p:nvGrpSpPr>
        <p:grpSpPr bwMode="auto">
          <a:xfrm>
            <a:off x="1219200" y="2667000"/>
            <a:ext cx="2209800" cy="838200"/>
            <a:chOff x="768" y="1680"/>
            <a:chExt cx="1392" cy="528"/>
          </a:xfrm>
        </p:grpSpPr>
        <p:sp>
          <p:nvSpPr>
            <p:cNvPr id="600079" name="Line 15">
              <a:extLst>
                <a:ext uri="{FF2B5EF4-FFF2-40B4-BE49-F238E27FC236}">
                  <a16:creationId xmlns:a16="http://schemas.microsoft.com/office/drawing/2014/main" id="{5B0535FC-A09C-E8EA-5E1C-4850819F411F}"/>
                </a:ext>
              </a:extLst>
            </p:cNvPr>
            <p:cNvSpPr>
              <a:spLocks noChangeShapeType="1"/>
            </p:cNvSpPr>
            <p:nvPr/>
          </p:nvSpPr>
          <p:spPr bwMode="auto">
            <a:xfrm flipV="1">
              <a:off x="768" y="1968"/>
              <a:ext cx="0" cy="24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80" name="Line 16">
              <a:extLst>
                <a:ext uri="{FF2B5EF4-FFF2-40B4-BE49-F238E27FC236}">
                  <a16:creationId xmlns:a16="http://schemas.microsoft.com/office/drawing/2014/main" id="{0B1C7168-A314-E246-AA8B-EBF194F4FC13}"/>
                </a:ext>
              </a:extLst>
            </p:cNvPr>
            <p:cNvSpPr>
              <a:spLocks noChangeShapeType="1"/>
            </p:cNvSpPr>
            <p:nvPr/>
          </p:nvSpPr>
          <p:spPr bwMode="auto">
            <a:xfrm flipV="1">
              <a:off x="2160" y="1968"/>
              <a:ext cx="0" cy="24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81" name="Line 17">
              <a:extLst>
                <a:ext uri="{FF2B5EF4-FFF2-40B4-BE49-F238E27FC236}">
                  <a16:creationId xmlns:a16="http://schemas.microsoft.com/office/drawing/2014/main" id="{DF7A5000-0AE7-3354-EBC1-029E1B569DF1}"/>
                </a:ext>
              </a:extLst>
            </p:cNvPr>
            <p:cNvSpPr>
              <a:spLocks noChangeShapeType="1"/>
            </p:cNvSpPr>
            <p:nvPr/>
          </p:nvSpPr>
          <p:spPr bwMode="auto">
            <a:xfrm>
              <a:off x="768" y="1968"/>
              <a:ext cx="1392" cy="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82" name="Line 18">
              <a:extLst>
                <a:ext uri="{FF2B5EF4-FFF2-40B4-BE49-F238E27FC236}">
                  <a16:creationId xmlns:a16="http://schemas.microsoft.com/office/drawing/2014/main" id="{A6F7313F-881E-5631-AD84-1745129FCA12}"/>
                </a:ext>
              </a:extLst>
            </p:cNvPr>
            <p:cNvSpPr>
              <a:spLocks noChangeShapeType="1"/>
            </p:cNvSpPr>
            <p:nvPr/>
          </p:nvSpPr>
          <p:spPr bwMode="auto">
            <a:xfrm>
              <a:off x="1488" y="1680"/>
              <a:ext cx="0" cy="288"/>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grpSp>
      <p:grpSp>
        <p:nvGrpSpPr>
          <p:cNvPr id="600083" name="Group 19">
            <a:extLst>
              <a:ext uri="{FF2B5EF4-FFF2-40B4-BE49-F238E27FC236}">
                <a16:creationId xmlns:a16="http://schemas.microsoft.com/office/drawing/2014/main" id="{3726818E-4B76-CC5F-525B-F93436477D64}"/>
              </a:ext>
            </a:extLst>
          </p:cNvPr>
          <p:cNvGrpSpPr>
            <a:grpSpLocks/>
          </p:cNvGrpSpPr>
          <p:nvPr/>
        </p:nvGrpSpPr>
        <p:grpSpPr bwMode="auto">
          <a:xfrm>
            <a:off x="5791200" y="2667000"/>
            <a:ext cx="2286000" cy="838200"/>
            <a:chOff x="3648" y="1680"/>
            <a:chExt cx="1440" cy="528"/>
          </a:xfrm>
        </p:grpSpPr>
        <p:sp>
          <p:nvSpPr>
            <p:cNvPr id="600084" name="Line 20">
              <a:extLst>
                <a:ext uri="{FF2B5EF4-FFF2-40B4-BE49-F238E27FC236}">
                  <a16:creationId xmlns:a16="http://schemas.microsoft.com/office/drawing/2014/main" id="{EB0E0E32-4614-D821-3631-8F8CB1CCE535}"/>
                </a:ext>
              </a:extLst>
            </p:cNvPr>
            <p:cNvSpPr>
              <a:spLocks noChangeShapeType="1"/>
            </p:cNvSpPr>
            <p:nvPr/>
          </p:nvSpPr>
          <p:spPr bwMode="auto">
            <a:xfrm flipV="1">
              <a:off x="3648" y="1968"/>
              <a:ext cx="0" cy="24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85" name="Line 21">
              <a:extLst>
                <a:ext uri="{FF2B5EF4-FFF2-40B4-BE49-F238E27FC236}">
                  <a16:creationId xmlns:a16="http://schemas.microsoft.com/office/drawing/2014/main" id="{832FFFC2-2224-C79C-9350-8814BA47A0D6}"/>
                </a:ext>
              </a:extLst>
            </p:cNvPr>
            <p:cNvSpPr>
              <a:spLocks noChangeShapeType="1"/>
            </p:cNvSpPr>
            <p:nvPr/>
          </p:nvSpPr>
          <p:spPr bwMode="auto">
            <a:xfrm flipV="1">
              <a:off x="5088" y="1968"/>
              <a:ext cx="0" cy="24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86" name="Line 22">
              <a:extLst>
                <a:ext uri="{FF2B5EF4-FFF2-40B4-BE49-F238E27FC236}">
                  <a16:creationId xmlns:a16="http://schemas.microsoft.com/office/drawing/2014/main" id="{7DC44218-F483-1DD2-3ED7-74BACCD76BB6}"/>
                </a:ext>
              </a:extLst>
            </p:cNvPr>
            <p:cNvSpPr>
              <a:spLocks noChangeShapeType="1"/>
            </p:cNvSpPr>
            <p:nvPr/>
          </p:nvSpPr>
          <p:spPr bwMode="auto">
            <a:xfrm>
              <a:off x="3648" y="1968"/>
              <a:ext cx="1440" cy="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sp>
          <p:nvSpPr>
            <p:cNvPr id="600087" name="Line 23">
              <a:extLst>
                <a:ext uri="{FF2B5EF4-FFF2-40B4-BE49-F238E27FC236}">
                  <a16:creationId xmlns:a16="http://schemas.microsoft.com/office/drawing/2014/main" id="{5C287EB4-B3CB-FFA9-EA7A-62C6EFE61C56}"/>
                </a:ext>
              </a:extLst>
            </p:cNvPr>
            <p:cNvSpPr>
              <a:spLocks noChangeShapeType="1"/>
            </p:cNvSpPr>
            <p:nvPr/>
          </p:nvSpPr>
          <p:spPr bwMode="auto">
            <a:xfrm>
              <a:off x="4368" y="1680"/>
              <a:ext cx="0" cy="288"/>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CCFFFF"/>
                </a:solidFill>
                <a:effectLst/>
                <a:uLnTx/>
                <a:uFillTx/>
                <a:latin typeface="Arial" panose="020B0604020202020204" pitchFamily="34" charset="0"/>
                <a:cs typeface="Arial" panose="020B0604020202020204" pitchFamily="34" charset="0"/>
              </a:endParaRPr>
            </a:p>
          </p:txBody>
        </p:sp>
      </p:grpSp>
      <p:sp>
        <p:nvSpPr>
          <p:cNvPr id="2" name="Rectangle 5">
            <a:extLst>
              <a:ext uri="{FF2B5EF4-FFF2-40B4-BE49-F238E27FC236}">
                <a16:creationId xmlns:a16="http://schemas.microsoft.com/office/drawing/2014/main" id="{1CF37DA5-4326-2F81-A956-3EE2AB582A1A}"/>
              </a:ext>
            </a:extLst>
          </p:cNvPr>
          <p:cNvSpPr>
            <a:spLocks noGrp="1" noChangeArrowheads="1"/>
          </p:cNvSpPr>
          <p:nvPr>
            <p:ph type="ftr" sz="quarter" idx="3"/>
          </p:nvPr>
        </p:nvSpPr>
        <p:spPr bwMode="auto">
          <a:xfrm>
            <a:off x="5862" y="6381750"/>
            <a:ext cx="2621922"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ستيفن ج. بريمر، كلية دالاس اللاهوتية</a:t>
            </a:r>
            <a:endParaRPr kumimoji="0" lang="en-US"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600073"/>
                                        </p:tgtEl>
                                        <p:attrNameLst>
                                          <p:attrName>style.visibility</p:attrName>
                                        </p:attrNameLst>
                                      </p:cBhvr>
                                      <p:to>
                                        <p:strVal val="visible"/>
                                      </p:to>
                                    </p:set>
                                    <p:animEffect transition="in" filter="wipe(up)">
                                      <p:cBhvr>
                                        <p:cTn id="7" dur="500"/>
                                        <p:tgtEl>
                                          <p:spTgt spid="600073"/>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600067">
                                            <p:bg/>
                                          </p:spTgt>
                                        </p:tgtEl>
                                        <p:attrNameLst>
                                          <p:attrName>style.visibility</p:attrName>
                                        </p:attrNameLst>
                                      </p:cBhvr>
                                      <p:to>
                                        <p:strVal val="visible"/>
                                      </p:to>
                                    </p:set>
                                    <p:animEffect transition="in" filter="fade">
                                      <p:cBhvr>
                                        <p:cTn id="11" dur="500"/>
                                        <p:tgtEl>
                                          <p:spTgt spid="600067">
                                            <p:bg/>
                                          </p:spTgt>
                                        </p:tgtEl>
                                      </p:cBhvr>
                                    </p:animEffect>
                                  </p:childTnLst>
                                </p:cTn>
                              </p:par>
                            </p:childTnLst>
                          </p:cTn>
                        </p:par>
                        <p:par>
                          <p:cTn id="12" fill="hold" nodeType="afterGroup">
                            <p:stCondLst>
                              <p:cond delay="1000"/>
                            </p:stCondLst>
                            <p:childTnLst>
                              <p:par>
                                <p:cTn id="13" presetID="10" presetClass="entr" presetSubtype="0" fill="hold" nodeType="afterEffect">
                                  <p:stCondLst>
                                    <p:cond delay="0"/>
                                  </p:stCondLst>
                                  <p:childTnLst>
                                    <p:set>
                                      <p:cBhvr>
                                        <p:cTn id="14" dur="1" fill="hold">
                                          <p:stCondLst>
                                            <p:cond delay="0"/>
                                          </p:stCondLst>
                                        </p:cTn>
                                        <p:tgtEl>
                                          <p:spTgt spid="600067">
                                            <p:txEl>
                                              <p:pRg st="0" end="0"/>
                                            </p:txEl>
                                          </p:spTgt>
                                        </p:tgtEl>
                                        <p:attrNameLst>
                                          <p:attrName>style.visibility</p:attrName>
                                        </p:attrNameLst>
                                      </p:cBhvr>
                                      <p:to>
                                        <p:strVal val="visible"/>
                                      </p:to>
                                    </p:set>
                                    <p:animEffect transition="in" filter="fade">
                                      <p:cBhvr>
                                        <p:cTn id="15" dur="500"/>
                                        <p:tgtEl>
                                          <p:spTgt spid="600067">
                                            <p:txEl>
                                              <p:pRg st="0" end="0"/>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600068"/>
                                        </p:tgtEl>
                                        <p:attrNameLst>
                                          <p:attrName>style.visibility</p:attrName>
                                        </p:attrNameLst>
                                      </p:cBhvr>
                                      <p:to>
                                        <p:strVal val="visible"/>
                                      </p:to>
                                    </p:set>
                                    <p:animEffect transition="in" filter="fade">
                                      <p:cBhvr>
                                        <p:cTn id="18" dur="500"/>
                                        <p:tgtEl>
                                          <p:spTgt spid="600068"/>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1" fill="hold" nodeType="clickEffect">
                                  <p:stCondLst>
                                    <p:cond delay="0"/>
                                  </p:stCondLst>
                                  <p:childTnLst>
                                    <p:set>
                                      <p:cBhvr>
                                        <p:cTn id="22" dur="1" fill="hold">
                                          <p:stCondLst>
                                            <p:cond delay="0"/>
                                          </p:stCondLst>
                                        </p:cTn>
                                        <p:tgtEl>
                                          <p:spTgt spid="600083"/>
                                        </p:tgtEl>
                                        <p:attrNameLst>
                                          <p:attrName>style.visibility</p:attrName>
                                        </p:attrNameLst>
                                      </p:cBhvr>
                                      <p:to>
                                        <p:strVal val="visible"/>
                                      </p:to>
                                    </p:set>
                                    <p:animEffect transition="in" filter="wipe(up)">
                                      <p:cBhvr>
                                        <p:cTn id="23" dur="500"/>
                                        <p:tgtEl>
                                          <p:spTgt spid="600083"/>
                                        </p:tgtEl>
                                      </p:cBhvr>
                                    </p:animEffect>
                                  </p:childTnLst>
                                </p:cTn>
                              </p:par>
                            </p:childTnLst>
                          </p:cTn>
                        </p:par>
                        <p:par>
                          <p:cTn id="24" fill="hold">
                            <p:stCondLst>
                              <p:cond delay="500"/>
                            </p:stCondLst>
                            <p:childTnLst>
                              <p:par>
                                <p:cTn id="25" presetID="10" presetClass="entr" presetSubtype="0" fill="hold" nodeType="afterEffect">
                                  <p:stCondLst>
                                    <p:cond delay="0"/>
                                  </p:stCondLst>
                                  <p:childTnLst>
                                    <p:set>
                                      <p:cBhvr>
                                        <p:cTn id="26" dur="1" fill="hold">
                                          <p:stCondLst>
                                            <p:cond delay="0"/>
                                          </p:stCondLst>
                                        </p:cTn>
                                        <p:tgtEl>
                                          <p:spTgt spid="600072"/>
                                        </p:tgtEl>
                                        <p:attrNameLst>
                                          <p:attrName>style.visibility</p:attrName>
                                        </p:attrNameLst>
                                      </p:cBhvr>
                                      <p:to>
                                        <p:strVal val="visible"/>
                                      </p:to>
                                    </p:set>
                                    <p:animEffect transition="in" filter="fade">
                                      <p:cBhvr>
                                        <p:cTn id="27" dur="500"/>
                                        <p:tgtEl>
                                          <p:spTgt spid="600072"/>
                                        </p:tgtEl>
                                      </p:cBhvr>
                                    </p:animEffect>
                                  </p:childTnLst>
                                </p:cTn>
                              </p:par>
                            </p:childTnLst>
                          </p:cTn>
                        </p:par>
                        <p:par>
                          <p:cTn id="28" fill="hold">
                            <p:stCondLst>
                              <p:cond delay="1000"/>
                            </p:stCondLst>
                            <p:childTnLst>
                              <p:par>
                                <p:cTn id="29" presetID="10" presetClass="entr" presetSubtype="0" fill="hold" nodeType="afterEffect">
                                  <p:stCondLst>
                                    <p:cond delay="0"/>
                                  </p:stCondLst>
                                  <p:childTnLst>
                                    <p:set>
                                      <p:cBhvr>
                                        <p:cTn id="30" dur="1" fill="hold">
                                          <p:stCondLst>
                                            <p:cond delay="0"/>
                                          </p:stCondLst>
                                        </p:cTn>
                                        <p:tgtEl>
                                          <p:spTgt spid="600071"/>
                                        </p:tgtEl>
                                        <p:attrNameLst>
                                          <p:attrName>style.visibility</p:attrName>
                                        </p:attrNameLst>
                                      </p:cBhvr>
                                      <p:to>
                                        <p:strVal val="visible"/>
                                      </p:to>
                                    </p:set>
                                    <p:animEffect transition="in" filter="fade">
                                      <p:cBhvr>
                                        <p:cTn id="31" dur="500"/>
                                        <p:tgtEl>
                                          <p:spTgt spid="600071"/>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nodeType="clickEffect">
                                  <p:stCondLst>
                                    <p:cond delay="0"/>
                                  </p:stCondLst>
                                  <p:childTnLst>
                                    <p:set>
                                      <p:cBhvr>
                                        <p:cTn id="35" dur="1" fill="hold">
                                          <p:stCondLst>
                                            <p:cond delay="0"/>
                                          </p:stCondLst>
                                        </p:cTn>
                                        <p:tgtEl>
                                          <p:spTgt spid="600078"/>
                                        </p:tgtEl>
                                        <p:attrNameLst>
                                          <p:attrName>style.visibility</p:attrName>
                                        </p:attrNameLst>
                                      </p:cBhvr>
                                      <p:to>
                                        <p:strVal val="visible"/>
                                      </p:to>
                                    </p:set>
                                    <p:animEffect transition="in" filter="wipe(up)">
                                      <p:cBhvr>
                                        <p:cTn id="36" dur="500"/>
                                        <p:tgtEl>
                                          <p:spTgt spid="600078"/>
                                        </p:tgtEl>
                                      </p:cBhvr>
                                    </p:animEffect>
                                  </p:childTnLst>
                                </p:cTn>
                              </p:par>
                            </p:childTnLst>
                          </p:cTn>
                        </p:par>
                        <p:par>
                          <p:cTn id="37" fill="hold">
                            <p:stCondLst>
                              <p:cond delay="500"/>
                            </p:stCondLst>
                            <p:childTnLst>
                              <p:par>
                                <p:cTn id="38" presetID="10" presetClass="entr" presetSubtype="0" fill="hold" nodeType="afterEffect">
                                  <p:stCondLst>
                                    <p:cond delay="0"/>
                                  </p:stCondLst>
                                  <p:childTnLst>
                                    <p:set>
                                      <p:cBhvr>
                                        <p:cTn id="39" dur="1" fill="hold">
                                          <p:stCondLst>
                                            <p:cond delay="0"/>
                                          </p:stCondLst>
                                        </p:cTn>
                                        <p:tgtEl>
                                          <p:spTgt spid="600070"/>
                                        </p:tgtEl>
                                        <p:attrNameLst>
                                          <p:attrName>style.visibility</p:attrName>
                                        </p:attrNameLst>
                                      </p:cBhvr>
                                      <p:to>
                                        <p:strVal val="visible"/>
                                      </p:to>
                                    </p:set>
                                    <p:animEffect transition="in" filter="fade">
                                      <p:cBhvr>
                                        <p:cTn id="40" dur="500"/>
                                        <p:tgtEl>
                                          <p:spTgt spid="600070"/>
                                        </p:tgtEl>
                                      </p:cBhvr>
                                    </p:animEffect>
                                  </p:childTnLst>
                                </p:cTn>
                              </p:par>
                            </p:childTnLst>
                          </p:cTn>
                        </p:par>
                        <p:par>
                          <p:cTn id="41" fill="hold">
                            <p:stCondLst>
                              <p:cond delay="1000"/>
                            </p:stCondLst>
                            <p:childTnLst>
                              <p:par>
                                <p:cTn id="42" presetID="10" presetClass="entr" presetSubtype="0" fill="hold" nodeType="afterEffect">
                                  <p:stCondLst>
                                    <p:cond delay="0"/>
                                  </p:stCondLst>
                                  <p:childTnLst>
                                    <p:set>
                                      <p:cBhvr>
                                        <p:cTn id="43" dur="1" fill="hold">
                                          <p:stCondLst>
                                            <p:cond delay="0"/>
                                          </p:stCondLst>
                                        </p:cTn>
                                        <p:tgtEl>
                                          <p:spTgt spid="600069"/>
                                        </p:tgtEl>
                                        <p:attrNameLst>
                                          <p:attrName>style.visibility</p:attrName>
                                        </p:attrNameLst>
                                      </p:cBhvr>
                                      <p:to>
                                        <p:strVal val="visible"/>
                                      </p:to>
                                    </p:set>
                                    <p:animEffect transition="in" filter="fade">
                                      <p:cBhvr>
                                        <p:cTn id="44" dur="500"/>
                                        <p:tgtEl>
                                          <p:spTgt spid="6000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067" grpId="0" build="p" animBg="1"/>
      <p:bldP spid="600068" grpId="0" animBg="1"/>
      <p:bldP spid="600069" grpId="0" animBg="1"/>
      <p:bldP spid="600070" grpId="0" animBg="1"/>
      <p:bldP spid="600071" grpId="0" animBg="1"/>
      <p:bldP spid="600072"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2147689" cy="41549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0" lang="ar-JO" sz="660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جيدة</a:t>
            </a:r>
          </a:p>
          <a:p>
            <a:pPr marL="0" marR="0" lvl="0" indent="0" defTabSz="914400" rtl="0" eaLnBrk="1" fontAlgn="base" latinLnBrk="0" hangingPunct="1">
              <a:lnSpc>
                <a:spcPct val="100000"/>
              </a:lnSpc>
              <a:spcBef>
                <a:spcPct val="50000"/>
              </a:spcBef>
              <a:spcAft>
                <a:spcPct val="0"/>
              </a:spcAft>
              <a:buClrTx/>
              <a:buSzTx/>
              <a:buFontTx/>
              <a:buNone/>
              <a:tabLst/>
              <a:defRPr/>
            </a:pPr>
            <a:endParaRPr kumimoji="0" lang="ar-JO" sz="660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defTabSz="914400" rtl="0" eaLnBrk="1" fontAlgn="base" latinLnBrk="0" hangingPunct="1">
              <a:lnSpc>
                <a:spcPct val="100000"/>
              </a:lnSpc>
              <a:spcBef>
                <a:spcPct val="50000"/>
              </a:spcBef>
              <a:spcAft>
                <a:spcPct val="0"/>
              </a:spcAft>
              <a:buClrTx/>
              <a:buSzTx/>
              <a:buFontTx/>
              <a:buNone/>
              <a:tabLst/>
              <a:defRPr/>
            </a:pPr>
            <a:endParaRPr kumimoji="0" lang="en-US" sz="660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1" name="Text Box 5"/>
          <p:cNvSpPr txBox="1">
            <a:spLocks noChangeArrowheads="1"/>
          </p:cNvSpPr>
          <p:nvPr/>
        </p:nvSpPr>
        <p:spPr bwMode="auto">
          <a:xfrm>
            <a:off x="2514600" y="5957739"/>
            <a:ext cx="662940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4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rPr>
              <a:t>عدد 13: 26- 33</a:t>
            </a:r>
            <a:endParaRPr kumimoji="0" lang="en-US" sz="44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endParaRP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عمالقة</a:t>
            </a:r>
            <a:endParaRPr kumimoji="0" lang="en-US" sz="660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جراد</a:t>
            </a:r>
            <a:endParaRPr kumimoji="0" lang="en-US" sz="660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4" name="Rectangle 8"/>
          <p:cNvSpPr>
            <a:spLocks noGrp="1" noChangeArrowheads="1"/>
          </p:cNvSpPr>
          <p:nvPr>
            <p:ph type="title" idx="4294967295"/>
          </p:nvPr>
        </p:nvSpPr>
        <p:spPr>
          <a:xfrm>
            <a:off x="39960" y="4518248"/>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rPr>
              <a:t>تقرير الأغلبية</a:t>
            </a:r>
            <a:endParaRPr lang="en-US" sz="4800" kern="1200" dirty="0">
              <a:solidFill>
                <a:schemeClr val="bg1"/>
              </a:solidFill>
              <a:effectLst>
                <a:glow rad="317500">
                  <a:schemeClr val="tx2">
                    <a:alpha val="90000"/>
                  </a:schemeClr>
                </a:glow>
              </a:effectLst>
            </a:endParaRPr>
          </a:p>
        </p:txBody>
      </p:sp>
    </p:spTree>
    <p:extLst>
      <p:ext uri="{BB962C8B-B14F-4D97-AF65-F5344CB8AC3E}">
        <p14:creationId xmlns:p14="http://schemas.microsoft.com/office/powerpoint/2010/main" val="175240337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3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7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081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46786" name="Group 3"/>
          <p:cNvGrpSpPr>
            <a:grpSpLocks/>
          </p:cNvGrpSpPr>
          <p:nvPr/>
        </p:nvGrpSpPr>
        <p:grpSpPr bwMode="auto">
          <a:xfrm>
            <a:off x="-53975" y="0"/>
            <a:ext cx="9350375" cy="7031038"/>
            <a:chOff x="-34" y="0"/>
            <a:chExt cx="5890" cy="4429"/>
          </a:xfrm>
        </p:grpSpPr>
        <p:sp>
          <p:nvSpPr>
            <p:cNvPr id="221082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2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46787" name="Group 6"/>
          <p:cNvGrpSpPr>
            <a:grpSpLocks/>
          </p:cNvGrpSpPr>
          <p:nvPr/>
        </p:nvGrpSpPr>
        <p:grpSpPr bwMode="auto">
          <a:xfrm>
            <a:off x="2033588" y="1181100"/>
            <a:ext cx="5219700" cy="5219700"/>
            <a:chOff x="1200" y="696"/>
            <a:chExt cx="3288" cy="3288"/>
          </a:xfrm>
        </p:grpSpPr>
        <p:sp>
          <p:nvSpPr>
            <p:cNvPr id="2210823"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24"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210825"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26" name="Rectangle 10"/>
          <p:cNvSpPr>
            <a:spLocks noChangeArrowheads="1"/>
          </p:cNvSpPr>
          <p:nvPr/>
        </p:nvSpPr>
        <p:spPr bwMode="auto">
          <a:xfrm rot="1619911">
            <a:off x="4668838" y="4223822"/>
            <a:ext cx="2133600"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27" name="Rectangle 11"/>
          <p:cNvSpPr>
            <a:spLocks noChangeArrowheads="1"/>
          </p:cNvSpPr>
          <p:nvPr/>
        </p:nvSpPr>
        <p:spPr bwMode="auto">
          <a:xfrm rot="-1572683">
            <a:off x="2559947" y="4276710"/>
            <a:ext cx="1635067"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28" name="Rectangle 12"/>
          <p:cNvSpPr>
            <a:spLocks noChangeArrowheads="1"/>
          </p:cNvSpPr>
          <p:nvPr/>
        </p:nvSpPr>
        <p:spPr bwMode="auto">
          <a:xfrm rot="5400000">
            <a:off x="3928123" y="2324645"/>
            <a:ext cx="1440154"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29" name="AutoShape 13"/>
          <p:cNvSpPr>
            <a:spLocks noChangeArrowheads="1"/>
          </p:cNvSpPr>
          <p:nvPr/>
        </p:nvSpPr>
        <p:spPr bwMode="auto">
          <a:xfrm rot="50350481">
            <a:off x="6060282" y="4678243"/>
            <a:ext cx="1695450"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30" name="Text Box 14"/>
          <p:cNvSpPr txBox="1">
            <a:spLocks noChangeArrowheads="1"/>
          </p:cNvSpPr>
          <p:nvPr/>
        </p:nvSpPr>
        <p:spPr bwMode="auto">
          <a:xfrm>
            <a:off x="4067424" y="2111375"/>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0831" name="AutoShape 15"/>
          <p:cNvSpPr>
            <a:spLocks noChangeArrowheads="1"/>
          </p:cNvSpPr>
          <p:nvPr/>
        </p:nvSpPr>
        <p:spPr bwMode="auto">
          <a:xfrm rot="14452042">
            <a:off x="1507332" y="4661575"/>
            <a:ext cx="1747837"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32" name="Text Box 16"/>
          <p:cNvSpPr txBox="1">
            <a:spLocks noChangeArrowheads="1"/>
          </p:cNvSpPr>
          <p:nvPr/>
        </p:nvSpPr>
        <p:spPr bwMode="auto">
          <a:xfrm>
            <a:off x="5608638"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0833" name="Text Box 17"/>
          <p:cNvSpPr txBox="1">
            <a:spLocks noChangeArrowheads="1"/>
          </p:cNvSpPr>
          <p:nvPr/>
        </p:nvSpPr>
        <p:spPr bwMode="auto">
          <a:xfrm>
            <a:off x="2667000"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0834" name="Text Box 18"/>
          <p:cNvSpPr txBox="1">
            <a:spLocks noChangeArrowheads="1"/>
          </p:cNvSpPr>
          <p:nvPr/>
        </p:nvSpPr>
        <p:spPr bwMode="auto">
          <a:xfrm>
            <a:off x="1905000" y="47085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0835" name="AutoShape 19"/>
          <p:cNvSpPr>
            <a:spLocks noChangeArrowheads="1"/>
          </p:cNvSpPr>
          <p:nvPr/>
        </p:nvSpPr>
        <p:spPr bwMode="auto">
          <a:xfrm>
            <a:off x="3624263" y="1055568"/>
            <a:ext cx="2016125" cy="733663"/>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46799" name="Group 20"/>
          <p:cNvGrpSpPr>
            <a:grpSpLocks/>
          </p:cNvGrpSpPr>
          <p:nvPr/>
        </p:nvGrpSpPr>
        <p:grpSpPr bwMode="auto">
          <a:xfrm>
            <a:off x="3629025" y="2862263"/>
            <a:ext cx="1981200" cy="1752600"/>
            <a:chOff x="2286" y="1803"/>
            <a:chExt cx="1248" cy="1104"/>
          </a:xfrm>
        </p:grpSpPr>
        <p:sp>
          <p:nvSpPr>
            <p:cNvPr id="221083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38"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210839" name="Text Box 23"/>
          <p:cNvSpPr txBox="1">
            <a:spLocks noChangeArrowheads="1"/>
          </p:cNvSpPr>
          <p:nvPr/>
        </p:nvSpPr>
        <p:spPr bwMode="auto">
          <a:xfrm>
            <a:off x="3714750" y="15081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0840" name="Text Box 24"/>
          <p:cNvSpPr txBox="1">
            <a:spLocks noChangeArrowheads="1"/>
          </p:cNvSpPr>
          <p:nvPr/>
        </p:nvSpPr>
        <p:spPr bwMode="auto">
          <a:xfrm>
            <a:off x="5486399" y="4708525"/>
            <a:ext cx="2347913"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القدس</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6802" name="WordArt 25"/>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6803" name="WordArt 26"/>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6804" name="WordArt 27"/>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210844" name="Text Box 28"/>
          <p:cNvSpPr txBox="1">
            <a:spLocks noChangeArrowheads="1"/>
          </p:cNvSpPr>
          <p:nvPr/>
        </p:nvSpPr>
        <p:spPr bwMode="auto">
          <a:xfrm>
            <a:off x="0" y="6553200"/>
            <a:ext cx="5943600" cy="3048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واين هاوس، مخططات اللاهوت والعقيدة المسيحية، ٤٥</a:t>
            </a:r>
          </a:p>
        </p:txBody>
      </p:sp>
      <p:sp>
        <p:nvSpPr>
          <p:cNvPr id="2210845" name="Rectangle 29"/>
          <p:cNvSpPr>
            <a:spLocks noGrp="1" noChangeArrowheads="1"/>
          </p:cNvSpPr>
          <p:nvPr>
            <p:ph type="title" idx="4294967295"/>
          </p:nvPr>
        </p:nvSpPr>
        <p:spPr>
          <a:xfrm>
            <a:off x="76200" y="5562600"/>
            <a:ext cx="3962400" cy="762000"/>
          </a:xfrm>
          <a:effectLst/>
        </p:spPr>
        <p:txBody>
          <a:bodyPr/>
          <a:lstStyle/>
          <a:p>
            <a:pPr eaLnBrk="1" hangingPunct="1">
              <a:defRPr/>
            </a:pPr>
            <a:r>
              <a:rPr lang="ar-JO" sz="4800" dirty="0">
                <a:effectLst>
                  <a:glow rad="228600">
                    <a:schemeClr val="tx1">
                      <a:alpha val="75000"/>
                    </a:schemeClr>
                  </a:glow>
                </a:effectLst>
                <a:cs typeface="Arial" panose="020B0604020202020204" pitchFamily="34" charset="0"/>
              </a:rPr>
              <a:t>يعيّن</a:t>
            </a:r>
            <a:endParaRPr lang="en-US" sz="5400" dirty="0">
              <a:effectLst>
                <a:glow rad="228600">
                  <a:schemeClr val="tx1">
                    <a:alpha val="75000"/>
                  </a:schemeClr>
                </a:glow>
              </a:effectLst>
              <a:cs typeface="Arial" panose="020B0604020202020204" pitchFamily="34" charset="0"/>
            </a:endParaRPr>
          </a:p>
        </p:txBody>
      </p:sp>
      <p:sp>
        <p:nvSpPr>
          <p:cNvPr id="2210846" name="Oval 30"/>
          <p:cNvSpPr>
            <a:spLocks noChangeArrowheads="1"/>
          </p:cNvSpPr>
          <p:nvPr/>
        </p:nvSpPr>
        <p:spPr bwMode="auto">
          <a:xfrm>
            <a:off x="228600" y="4648200"/>
            <a:ext cx="3581400" cy="2362200"/>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0847" name="Text Box 31"/>
          <p:cNvSpPr txBox="1">
            <a:spLocks noChangeArrowheads="1"/>
          </p:cNvSpPr>
          <p:nvPr/>
        </p:nvSpPr>
        <p:spPr bwMode="auto">
          <a:xfrm>
            <a:off x="0" y="212725"/>
            <a:ext cx="91440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أنواع خدم موجودة لكن</a:t>
            </a:r>
            <a:r>
              <a:rPr kumimoji="0" lang="ar-JO" sz="4000" u="none" strike="noStrike" kern="1200" cap="none" spc="0" normalizeH="0" baseline="0" noProof="0" dirty="0">
                <a:ln>
                  <a:noFill/>
                </a:ln>
                <a:solidFill>
                  <a:srgbClr val="FFFF00"/>
                </a:solidFill>
                <a:effectLst>
                  <a:glow rad="228600">
                    <a:srgbClr val="000000">
                      <a:alpha val="75000"/>
                    </a:srgbClr>
                  </a:glow>
                </a:effectLst>
                <a:uLnTx/>
                <a:uFillTx/>
                <a:latin typeface="Arial" panose="020B0604020202020204" pitchFamily="34" charset="0"/>
                <a:cs typeface="Arial" panose="020B0604020202020204" pitchFamily="34" charset="0"/>
              </a:rPr>
              <a:t> الرب </a:t>
            </a:r>
            <a:r>
              <a:rPr kumimoji="0" lang="ar-JO" sz="40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واحد (ع 5)</a:t>
            </a:r>
            <a:endParaRPr kumimoji="0" lang="en-US" sz="40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10846"/>
                                        </p:tgtEl>
                                        <p:attrNameLst>
                                          <p:attrName>style.visibility</p:attrName>
                                        </p:attrNameLst>
                                      </p:cBhvr>
                                      <p:to>
                                        <p:strVal val="visible"/>
                                      </p:to>
                                    </p:set>
                                    <p:animEffect transition="in" filter="blinds(horizontal)">
                                      <p:cBhvr>
                                        <p:cTn id="7" dur="500"/>
                                        <p:tgtEl>
                                          <p:spTgt spid="2210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0846"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69"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3170" name="Text Box 4"/>
          <p:cNvSpPr txBox="1">
            <a:spLocks noChangeArrowheads="1"/>
          </p:cNvSpPr>
          <p:nvPr/>
        </p:nvSpPr>
        <p:spPr bwMode="auto">
          <a:xfrm>
            <a:off x="8382000" y="76200"/>
            <a:ext cx="685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3171" name="Rectangle 5"/>
          <p:cNvSpPr>
            <a:spLocks noGrp="1" noChangeArrowheads="1"/>
          </p:cNvSpPr>
          <p:nvPr>
            <p:ph type="title" idx="4294967295"/>
          </p:nvPr>
        </p:nvSpPr>
        <p:spPr>
          <a:xfrm>
            <a:off x="457200" y="685800"/>
            <a:ext cx="8686800" cy="731838"/>
          </a:xfrm>
          <a:solidFill>
            <a:schemeClr val="accent1"/>
          </a:solidFill>
        </p:spPr>
        <p:txBody>
          <a:bodyPr/>
          <a:lstStyle/>
          <a:p>
            <a:pPr eaLnBrk="1" hangingPunct="1"/>
            <a:r>
              <a:rPr lang="ar-JO" dirty="0">
                <a:solidFill>
                  <a:srgbClr val="000000"/>
                </a:solidFill>
              </a:rPr>
              <a:t>أساس وطبيعة المواهب</a:t>
            </a:r>
            <a:endParaRPr lang="en-US" dirty="0">
              <a:solidFill>
                <a:srgbClr val="000000"/>
              </a:solidFill>
            </a:endParaRPr>
          </a:p>
        </p:txBody>
      </p:sp>
      <p:sp>
        <p:nvSpPr>
          <p:cNvPr id="264198" name="Text Box 6"/>
          <p:cNvSpPr txBox="1">
            <a:spLocks noChangeArrowheads="1"/>
          </p:cNvSpPr>
          <p:nvPr/>
        </p:nvSpPr>
        <p:spPr bwMode="auto">
          <a:xfrm>
            <a:off x="6732240" y="2178050"/>
            <a:ext cx="2411759" cy="707886"/>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2. </a:t>
            </a: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دياكونيا</a:t>
            </a: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264199" name="Text Box 7"/>
          <p:cNvSpPr txBox="1">
            <a:spLocks noChangeArrowheads="1"/>
          </p:cNvSpPr>
          <p:nvPr/>
        </p:nvSpPr>
        <p:spPr bwMode="auto">
          <a:xfrm>
            <a:off x="936625" y="2898775"/>
            <a:ext cx="7595815" cy="2585323"/>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None/>
              <a:tabLst>
                <a:tab pos="1600200" algn="l"/>
              </a:tabLst>
              <a:defRPr/>
            </a:pPr>
            <a: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 </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مكان الخدمة (1 كو 12: 5)</a:t>
            </a:r>
            <a:b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br>
            <a: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فئة المواهب (1 بط 4: 11)</a:t>
            </a:r>
            <a:b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br>
            <a: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 </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الخدمة، الخدمات</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None/>
              <a:tabLst>
                <a:tab pos="1600200" algn="l"/>
              </a:tabLst>
              <a:defRPr/>
            </a:pP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pic>
        <p:nvPicPr>
          <p:cNvPr id="263174" name="Picture 9"/>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a:extLst>
              <a:ext uri="{FF2B5EF4-FFF2-40B4-BE49-F238E27FC236}">
                <a16:creationId xmlns:a16="http://schemas.microsoft.com/office/drawing/2014/main" id="{BED37CEB-7778-C7EE-E3D4-9B02E670945D}"/>
              </a:ext>
            </a:extLst>
          </p:cNvPr>
          <p:cNvPicPr>
            <a:picLocks noChangeAspect="1"/>
          </p:cNvPicPr>
          <p:nvPr/>
        </p:nvPicPr>
        <p:blipFill>
          <a:blip r:embed="rId5"/>
          <a:stretch>
            <a:fillRect/>
          </a:stretch>
        </p:blipFill>
        <p:spPr>
          <a:xfrm>
            <a:off x="4830304" y="2145451"/>
            <a:ext cx="2235200" cy="723900"/>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64199"/>
                                        </p:tgtEl>
                                        <p:attrNameLst>
                                          <p:attrName>style.visibility</p:attrName>
                                        </p:attrNameLst>
                                      </p:cBhvr>
                                      <p:to>
                                        <p:strVal val="visible"/>
                                      </p:to>
                                    </p:set>
                                    <p:anim calcmode="lin" valueType="num">
                                      <p:cBhvr>
                                        <p:cTn id="7" dur="500" fill="hold"/>
                                        <p:tgtEl>
                                          <p:spTgt spid="264199"/>
                                        </p:tgtEl>
                                        <p:attrNameLst>
                                          <p:attrName>ppt_w</p:attrName>
                                        </p:attrNameLst>
                                      </p:cBhvr>
                                      <p:tavLst>
                                        <p:tav tm="0">
                                          <p:val>
                                            <p:fltVal val="0"/>
                                          </p:val>
                                        </p:tav>
                                        <p:tav tm="100000">
                                          <p:val>
                                            <p:strVal val="#ppt_w"/>
                                          </p:val>
                                        </p:tav>
                                      </p:tavLst>
                                    </p:anim>
                                    <p:anim calcmode="lin" valueType="num">
                                      <p:cBhvr>
                                        <p:cTn id="8" dur="500" fill="hold"/>
                                        <p:tgtEl>
                                          <p:spTgt spid="26419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9"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6962"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48834" name="Group 3"/>
          <p:cNvGrpSpPr>
            <a:grpSpLocks/>
          </p:cNvGrpSpPr>
          <p:nvPr/>
        </p:nvGrpSpPr>
        <p:grpSpPr bwMode="auto">
          <a:xfrm>
            <a:off x="-53975" y="0"/>
            <a:ext cx="9350375" cy="7031038"/>
            <a:chOff x="-34" y="0"/>
            <a:chExt cx="5890" cy="4429"/>
          </a:xfrm>
        </p:grpSpPr>
        <p:sp>
          <p:nvSpPr>
            <p:cNvPr id="2216964"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65"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48835" name="Group 6"/>
          <p:cNvGrpSpPr>
            <a:grpSpLocks/>
          </p:cNvGrpSpPr>
          <p:nvPr/>
        </p:nvGrpSpPr>
        <p:grpSpPr bwMode="auto">
          <a:xfrm>
            <a:off x="2033588" y="1181100"/>
            <a:ext cx="5219700" cy="5219700"/>
            <a:chOff x="1200" y="696"/>
            <a:chExt cx="3288" cy="3288"/>
          </a:xfrm>
        </p:grpSpPr>
        <p:sp>
          <p:nvSpPr>
            <p:cNvPr id="2216967"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68"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216969"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70" name="Rectangle 10"/>
          <p:cNvSpPr>
            <a:spLocks noChangeArrowheads="1"/>
          </p:cNvSpPr>
          <p:nvPr/>
        </p:nvSpPr>
        <p:spPr bwMode="auto">
          <a:xfrm rot="1619911">
            <a:off x="4668838" y="4223822"/>
            <a:ext cx="2133600"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71" name="Rectangle 11"/>
          <p:cNvSpPr>
            <a:spLocks noChangeArrowheads="1"/>
          </p:cNvSpPr>
          <p:nvPr/>
        </p:nvSpPr>
        <p:spPr bwMode="auto">
          <a:xfrm rot="-1572683">
            <a:off x="2604100" y="4263824"/>
            <a:ext cx="1599112"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72" name="Rectangle 12"/>
          <p:cNvSpPr>
            <a:spLocks noChangeArrowheads="1"/>
          </p:cNvSpPr>
          <p:nvPr/>
        </p:nvSpPr>
        <p:spPr bwMode="auto">
          <a:xfrm rot="5400000">
            <a:off x="3999365" y="2253403"/>
            <a:ext cx="1297670"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73" name="AutoShape 13"/>
          <p:cNvSpPr>
            <a:spLocks noChangeArrowheads="1"/>
          </p:cNvSpPr>
          <p:nvPr/>
        </p:nvSpPr>
        <p:spPr bwMode="auto">
          <a:xfrm rot="50350481">
            <a:off x="6060282" y="4678243"/>
            <a:ext cx="1695450"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74" name="Text Box 14"/>
          <p:cNvSpPr txBox="1">
            <a:spLocks noChangeArrowheads="1"/>
          </p:cNvSpPr>
          <p:nvPr/>
        </p:nvSpPr>
        <p:spPr bwMode="auto">
          <a:xfrm>
            <a:off x="4086225" y="193012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6975" name="AutoShape 15"/>
          <p:cNvSpPr>
            <a:spLocks noChangeArrowheads="1"/>
          </p:cNvSpPr>
          <p:nvPr/>
        </p:nvSpPr>
        <p:spPr bwMode="auto">
          <a:xfrm rot="14452042">
            <a:off x="1507332" y="4661575"/>
            <a:ext cx="1747837"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76" name="Text Box 16"/>
          <p:cNvSpPr txBox="1">
            <a:spLocks noChangeArrowheads="1"/>
          </p:cNvSpPr>
          <p:nvPr/>
        </p:nvSpPr>
        <p:spPr bwMode="auto">
          <a:xfrm>
            <a:off x="5608638"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6977" name="Text Box 17"/>
          <p:cNvSpPr txBox="1">
            <a:spLocks noChangeArrowheads="1"/>
          </p:cNvSpPr>
          <p:nvPr/>
        </p:nvSpPr>
        <p:spPr bwMode="auto">
          <a:xfrm>
            <a:off x="2667000"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6978" name="Text Box 18"/>
          <p:cNvSpPr txBox="1">
            <a:spLocks noChangeArrowheads="1"/>
          </p:cNvSpPr>
          <p:nvPr/>
        </p:nvSpPr>
        <p:spPr bwMode="auto">
          <a:xfrm>
            <a:off x="1905000" y="47085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6979" name="AutoShape 19"/>
          <p:cNvSpPr>
            <a:spLocks noChangeArrowheads="1"/>
          </p:cNvSpPr>
          <p:nvPr/>
        </p:nvSpPr>
        <p:spPr bwMode="auto">
          <a:xfrm>
            <a:off x="3624263" y="1055568"/>
            <a:ext cx="2016125" cy="733663"/>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80" name="AutoShape 20"/>
          <p:cNvSpPr>
            <a:spLocks noChangeArrowheads="1"/>
          </p:cNvSpPr>
          <p:nvPr/>
        </p:nvSpPr>
        <p:spPr bwMode="auto">
          <a:xfrm>
            <a:off x="3629025" y="2862263"/>
            <a:ext cx="1981200" cy="1752600"/>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6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6981" name="Text Box 21"/>
          <p:cNvSpPr txBox="1">
            <a:spLocks noChangeArrowheads="1"/>
          </p:cNvSpPr>
          <p:nvPr/>
        </p:nvSpPr>
        <p:spPr bwMode="auto">
          <a:xfrm>
            <a:off x="3714750" y="15081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16982" name="Text Box 22"/>
          <p:cNvSpPr txBox="1">
            <a:spLocks noChangeArrowheads="1"/>
          </p:cNvSpPr>
          <p:nvPr/>
        </p:nvSpPr>
        <p:spPr bwMode="auto">
          <a:xfrm>
            <a:off x="5486399" y="4708525"/>
            <a:ext cx="2333625"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القدس</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8850" name="WordArt 23"/>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8851" name="WordArt 24"/>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48852" name="WordArt 25"/>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0" cap="none" spc="0" normalizeH="0" baseline="0" noProof="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216986" name="Text Box 26"/>
          <p:cNvSpPr txBox="1">
            <a:spLocks noChangeArrowheads="1"/>
          </p:cNvSpPr>
          <p:nvPr/>
        </p:nvSpPr>
        <p:spPr bwMode="auto">
          <a:xfrm>
            <a:off x="0" y="6553200"/>
            <a:ext cx="5943600" cy="3048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واين هاوس، مخططات اللاهوت والعقيدة المسيحية، ٤٥</a:t>
            </a:r>
          </a:p>
        </p:txBody>
      </p:sp>
      <p:sp>
        <p:nvSpPr>
          <p:cNvPr id="2216987" name="Rectangle 27"/>
          <p:cNvSpPr>
            <a:spLocks noGrp="1" noChangeArrowheads="1"/>
          </p:cNvSpPr>
          <p:nvPr>
            <p:ph type="title" idx="4294967295"/>
          </p:nvPr>
        </p:nvSpPr>
        <p:spPr>
          <a:xfrm>
            <a:off x="1905000" y="457200"/>
            <a:ext cx="5486400" cy="762000"/>
          </a:xfrm>
          <a:effectLst>
            <a:outerShdw blurRad="63500" dist="35921" dir="2700000" algn="ctr" rotWithShape="0">
              <a:schemeClr val="tx1">
                <a:alpha val="74998"/>
              </a:schemeClr>
            </a:outerShdw>
          </a:effectLst>
        </p:spPr>
        <p:txBody>
          <a:bodyPr/>
          <a:lstStyle/>
          <a:p>
            <a:pPr eaLnBrk="1" hangingPunct="1">
              <a:defRPr/>
            </a:pPr>
            <a:r>
              <a:rPr lang="ar-JO" sz="4800" dirty="0">
                <a:effectLst>
                  <a:glow rad="228600">
                    <a:schemeClr val="tx1">
                      <a:alpha val="76000"/>
                    </a:schemeClr>
                  </a:glow>
                </a:effectLst>
                <a:cs typeface="Arial" panose="020B0604020202020204" pitchFamily="34" charset="0"/>
              </a:rPr>
              <a:t>يقوي</a:t>
            </a:r>
            <a:endParaRPr lang="en-US" sz="5400" dirty="0">
              <a:effectLst>
                <a:glow rad="228600">
                  <a:schemeClr val="tx1">
                    <a:alpha val="76000"/>
                  </a:schemeClr>
                </a:glow>
              </a:effectLst>
              <a:cs typeface="Arial" panose="020B0604020202020204" pitchFamily="34" charset="0"/>
            </a:endParaRPr>
          </a:p>
        </p:txBody>
      </p:sp>
      <p:sp>
        <p:nvSpPr>
          <p:cNvPr id="2216988" name="Oval 28"/>
          <p:cNvSpPr>
            <a:spLocks noChangeArrowheads="1"/>
          </p:cNvSpPr>
          <p:nvPr/>
        </p:nvSpPr>
        <p:spPr bwMode="auto">
          <a:xfrm>
            <a:off x="2362200" y="0"/>
            <a:ext cx="4572000" cy="2286000"/>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16989" name="Text Box 29"/>
          <p:cNvSpPr txBox="1">
            <a:spLocks noChangeArrowheads="1"/>
          </p:cNvSpPr>
          <p:nvPr/>
        </p:nvSpPr>
        <p:spPr bwMode="auto">
          <a:xfrm>
            <a:off x="-36512" y="2564904"/>
            <a:ext cx="9332912" cy="132343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000000">
                      <a:alpha val="76000"/>
                    </a:srgbClr>
                  </a:glow>
                </a:effectLst>
                <a:uLnTx/>
                <a:uFillTx/>
                <a:latin typeface="Arial" panose="020B0604020202020204" pitchFamily="34" charset="0"/>
                <a:cs typeface="Arial" panose="020B0604020202020204" pitchFamily="34" charset="0"/>
              </a:rPr>
              <a:t>وأنواع أعمال موجودة ولكن</a:t>
            </a:r>
            <a:r>
              <a:rPr kumimoji="0" lang="ar-JO" sz="4000" u="none" strike="noStrike" kern="1200" cap="none" spc="0" normalizeH="0" baseline="0" noProof="0" dirty="0">
                <a:ln>
                  <a:noFill/>
                </a:ln>
                <a:solidFill>
                  <a:srgbClr val="FFFF00"/>
                </a:solidFill>
                <a:effectLst>
                  <a:glow rad="228600">
                    <a:srgbClr val="000000">
                      <a:alpha val="76000"/>
                    </a:srgbClr>
                  </a:glow>
                </a:effectLst>
                <a:uLnTx/>
                <a:uFillTx/>
                <a:latin typeface="Arial" panose="020B0604020202020204" pitchFamily="34" charset="0"/>
                <a:cs typeface="Arial" panose="020B0604020202020204" pitchFamily="34" charset="0"/>
              </a:rPr>
              <a:t> الله </a:t>
            </a:r>
            <a:r>
              <a:rPr kumimoji="0" lang="ar-JO" sz="4000" u="none" strike="noStrike" kern="1200" cap="none" spc="0" normalizeH="0" baseline="0" noProof="0" dirty="0">
                <a:ln>
                  <a:noFill/>
                </a:ln>
                <a:solidFill>
                  <a:srgbClr val="FFFFFF"/>
                </a:solidFill>
                <a:effectLst>
                  <a:glow rad="228600">
                    <a:srgbClr val="000000">
                      <a:alpha val="76000"/>
                    </a:srgbClr>
                  </a:glow>
                </a:effectLst>
                <a:uLnTx/>
                <a:uFillTx/>
                <a:latin typeface="Arial" panose="020B0604020202020204" pitchFamily="34" charset="0"/>
                <a:cs typeface="Arial" panose="020B0604020202020204" pitchFamily="34" charset="0"/>
              </a:rPr>
              <a:t>واحد الذي يعمل الكل في الكل</a:t>
            </a:r>
            <a:endParaRPr kumimoji="0" lang="en-US" sz="4000" u="none" strike="noStrike" kern="1200" cap="none" spc="0" normalizeH="0" baseline="0" noProof="0" dirty="0">
              <a:ln>
                <a:noFill/>
              </a:ln>
              <a:solidFill>
                <a:srgbClr val="FFFFFF"/>
              </a:solidFill>
              <a:effectLst>
                <a:glow rad="228600">
                  <a:srgbClr val="000000">
                    <a:alpha val="76000"/>
                  </a:srgbClr>
                </a:glow>
              </a:effectLst>
              <a:uLnTx/>
              <a:uFillTx/>
              <a:latin typeface="Arial" panose="020B0604020202020204" pitchFamily="34" charset="0"/>
              <a:cs typeface="Arial" panose="020B0604020202020204" pitchFamily="34"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16988"/>
                                        </p:tgtEl>
                                        <p:attrNameLst>
                                          <p:attrName>style.visibility</p:attrName>
                                        </p:attrNameLst>
                                      </p:cBhvr>
                                      <p:to>
                                        <p:strVal val="visible"/>
                                      </p:to>
                                    </p:set>
                                    <p:animEffect transition="in" filter="blinds(horizontal)">
                                      <p:cBhvr>
                                        <p:cTn id="7" dur="500"/>
                                        <p:tgtEl>
                                          <p:spTgt spid="22169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6988"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7"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4195" name="Text Box 3"/>
          <p:cNvSpPr txBox="1">
            <a:spLocks noChangeArrowheads="1"/>
          </p:cNvSpPr>
          <p:nvPr/>
        </p:nvSpPr>
        <p:spPr bwMode="auto">
          <a:xfrm>
            <a:off x="6516216" y="2259013"/>
            <a:ext cx="2551584" cy="707886"/>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3</a:t>
            </a:r>
            <a:r>
              <a:rPr kumimoji="0" lang="ar-JO" sz="40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 إنيرجيما </a:t>
            </a:r>
            <a:endParaRPr kumimoji="0" lang="en-US" sz="400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endParaRPr>
          </a:p>
        </p:txBody>
      </p:sp>
      <p:sp>
        <p:nvSpPr>
          <p:cNvPr id="265219" name="Text Box 4"/>
          <p:cNvSpPr txBox="1">
            <a:spLocks noChangeArrowheads="1"/>
          </p:cNvSpPr>
          <p:nvPr/>
        </p:nvSpPr>
        <p:spPr bwMode="auto">
          <a:xfrm>
            <a:off x="8382000" y="76200"/>
            <a:ext cx="685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5220" name="Rectangle 5"/>
          <p:cNvSpPr>
            <a:spLocks noGrp="1" noChangeArrowheads="1"/>
          </p:cNvSpPr>
          <p:nvPr>
            <p:ph type="title" idx="4294967295"/>
          </p:nvPr>
        </p:nvSpPr>
        <p:spPr>
          <a:xfrm>
            <a:off x="900113" y="685800"/>
            <a:ext cx="8229600" cy="731838"/>
          </a:xfrm>
          <a:solidFill>
            <a:schemeClr val="accent1"/>
          </a:solidFill>
        </p:spPr>
        <p:txBody>
          <a:bodyPr/>
          <a:lstStyle/>
          <a:p>
            <a:pPr eaLnBrk="1" hangingPunct="1"/>
            <a:r>
              <a:rPr lang="ar-JO" dirty="0">
                <a:solidFill>
                  <a:srgbClr val="000000"/>
                </a:solidFill>
              </a:rPr>
              <a:t>أساس وطبيعة المواهب</a:t>
            </a:r>
            <a:endParaRPr lang="en-US" dirty="0">
              <a:solidFill>
                <a:srgbClr val="000000"/>
              </a:solidFill>
            </a:endParaRPr>
          </a:p>
        </p:txBody>
      </p:sp>
      <p:sp>
        <p:nvSpPr>
          <p:cNvPr id="264200" name="Text Box 8"/>
          <p:cNvSpPr txBox="1">
            <a:spLocks noChangeArrowheads="1"/>
          </p:cNvSpPr>
          <p:nvPr/>
        </p:nvSpPr>
        <p:spPr bwMode="auto">
          <a:xfrm>
            <a:off x="865189" y="3021013"/>
            <a:ext cx="7667252" cy="1200150"/>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None/>
              <a:tabLst>
                <a:tab pos="1600200" algn="l"/>
              </a:tabLst>
              <a:defRPr/>
            </a:pPr>
            <a: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مواهب القوة العاملة (1 كو 12: 6)</a:t>
            </a:r>
            <a:b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br>
            <a: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 </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العاملة، المؤثرة</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pic>
        <p:nvPicPr>
          <p:cNvPr id="265222" name="Picture 9"/>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a:extLst>
              <a:ext uri="{FF2B5EF4-FFF2-40B4-BE49-F238E27FC236}">
                <a16:creationId xmlns:a16="http://schemas.microsoft.com/office/drawing/2014/main" id="{3FEBFFF4-7599-3209-B3EB-0A2B517EE3B7}"/>
              </a:ext>
            </a:extLst>
          </p:cNvPr>
          <p:cNvPicPr>
            <a:picLocks noChangeAspect="1"/>
          </p:cNvPicPr>
          <p:nvPr/>
        </p:nvPicPr>
        <p:blipFill>
          <a:blip r:embed="rId5"/>
          <a:stretch>
            <a:fillRect/>
          </a:stretch>
        </p:blipFill>
        <p:spPr>
          <a:xfrm>
            <a:off x="4427984" y="2182942"/>
            <a:ext cx="2400300" cy="723900"/>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64200"/>
                                        </p:tgtEl>
                                        <p:attrNameLst>
                                          <p:attrName>style.visibility</p:attrName>
                                        </p:attrNameLst>
                                      </p:cBhvr>
                                      <p:to>
                                        <p:strVal val="visible"/>
                                      </p:to>
                                    </p:set>
                                    <p:anim calcmode="lin" valueType="num">
                                      <p:cBhvr>
                                        <p:cTn id="7" dur="500" fill="hold"/>
                                        <p:tgtEl>
                                          <p:spTgt spid="264200"/>
                                        </p:tgtEl>
                                        <p:attrNameLst>
                                          <p:attrName>ppt_w</p:attrName>
                                        </p:attrNameLst>
                                      </p:cBhvr>
                                      <p:tavLst>
                                        <p:tav tm="0">
                                          <p:val>
                                            <p:fltVal val="0"/>
                                          </p:val>
                                        </p:tav>
                                        <p:tav tm="100000">
                                          <p:val>
                                            <p:strVal val="#ppt_w"/>
                                          </p:val>
                                        </p:tav>
                                      </p:tavLst>
                                    </p:anim>
                                    <p:anim calcmode="lin" valueType="num">
                                      <p:cBhvr>
                                        <p:cTn id="8" dur="500" fill="hold"/>
                                        <p:tgtEl>
                                          <p:spTgt spid="26420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200" grpId="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2"/>
          <p:cNvSpPr>
            <a:spLocks noChangeArrowheads="1"/>
          </p:cNvSpPr>
          <p:nvPr/>
        </p:nvSpPr>
        <p:spPr bwMode="auto">
          <a:xfrm>
            <a:off x="-36513" y="-26988"/>
            <a:ext cx="9251951" cy="6956426"/>
          </a:xfrm>
          <a:prstGeom prst="rect">
            <a:avLst/>
          </a:prstGeom>
          <a:solidFill>
            <a:schemeClr val="bg1"/>
          </a:solidFill>
          <a:ln w="12700" cap="sq">
            <a:solidFill>
              <a:schemeClr val="tx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6726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404" y="-1082"/>
            <a:ext cx="4568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7267" name="Rectangle 2"/>
          <p:cNvSpPr>
            <a:spLocks noGrp="1" noChangeArrowheads="1"/>
          </p:cNvSpPr>
          <p:nvPr>
            <p:ph type="title"/>
          </p:nvPr>
        </p:nvSpPr>
        <p:spPr>
          <a:xfrm>
            <a:off x="-36513" y="-26988"/>
            <a:ext cx="4321176" cy="935038"/>
          </a:xfrm>
          <a:solidFill>
            <a:schemeClr val="tx1"/>
          </a:solidFill>
        </p:spPr>
        <p:txBody>
          <a:bodyPr/>
          <a:lstStyle/>
          <a:p>
            <a:pPr eaLnBrk="1" hangingPunct="1"/>
            <a:r>
              <a:rPr lang="ar-JO" dirty="0">
                <a:solidFill>
                  <a:schemeClr val="bg1"/>
                </a:solidFill>
              </a:rPr>
              <a:t>الفكرة الرئيسية</a:t>
            </a:r>
            <a:endParaRPr lang="en-US" dirty="0"/>
          </a:p>
        </p:txBody>
      </p:sp>
      <p:sp>
        <p:nvSpPr>
          <p:cNvPr id="2223107" name="Rectangle 3"/>
          <p:cNvSpPr>
            <a:spLocks noChangeArrowheads="1"/>
          </p:cNvSpPr>
          <p:nvPr/>
        </p:nvSpPr>
        <p:spPr bwMode="auto">
          <a:xfrm>
            <a:off x="4427538" y="0"/>
            <a:ext cx="4321176" cy="69580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863600" marR="0" lvl="0" indent="-863600" algn="r" defTabSz="914400" rtl="0" eaLnBrk="1" fontAlgn="base" latinLnBrk="0" hangingPunct="1">
              <a:lnSpc>
                <a:spcPct val="100000"/>
              </a:lnSpc>
              <a:spcBef>
                <a:spcPct val="2000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 من أين نبدأ بدراسة المواهب؟</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863600" marR="0" lvl="0" indent="-863600" algn="r" defTabSz="914400" rtl="0" eaLnBrk="1" fontAlgn="base" latinLnBrk="0" hangingPunct="1">
              <a:lnSpc>
                <a:spcPct val="100000"/>
              </a:lnSpc>
              <a:spcBef>
                <a:spcPct val="2000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863600" marR="0" lvl="0" indent="-863600" algn="r" defTabSz="914400" rtl="0" eaLnBrk="1" fontAlgn="base" latinLnBrk="0" hangingPunct="1">
              <a:lnSpc>
                <a:spcPct val="100000"/>
              </a:lnSpc>
              <a:spcBef>
                <a:spcPct val="2000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 المواهب تمجد الله </a:t>
            </a:r>
            <a:r>
              <a:rPr kumimoji="0" lang="ar-JO" sz="4400" u="none" strike="noStrike" kern="1200" cap="none" spc="0" normalizeH="0" baseline="0" noProof="0" dirty="0">
                <a:ln>
                  <a:noFill/>
                </a:ln>
                <a:solidFill>
                  <a:srgbClr val="0033CC"/>
                </a:solidFill>
                <a:effectLst/>
                <a:uLnTx/>
                <a:uFillTx/>
                <a:latin typeface="Arial" panose="020B0604020202020204" pitchFamily="34" charset="0"/>
                <a:ea typeface="ＭＳ Ｐゴシック" charset="0"/>
                <a:cs typeface="Arial" panose="020B0604020202020204" pitchFamily="34" charset="0"/>
              </a:rPr>
              <a:t>الثالوث</a:t>
            </a:r>
            <a:r>
              <a:rPr kumimoji="0" lang="ar-JO"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 لا نحن</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23107">
                                            <p:txEl>
                                              <p:pRg st="0" end="0"/>
                                            </p:txEl>
                                          </p:spTgt>
                                        </p:tgtEl>
                                        <p:attrNameLst>
                                          <p:attrName>style.visibility</p:attrName>
                                        </p:attrNameLst>
                                      </p:cBhvr>
                                      <p:to>
                                        <p:strVal val="visible"/>
                                      </p:to>
                                    </p:set>
                                    <p:animEffect transition="in" filter="wipe(left)">
                                      <p:cBhvr>
                                        <p:cTn id="7" dur="500"/>
                                        <p:tgtEl>
                                          <p:spTgt spid="222310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223107">
                                            <p:txEl>
                                              <p:pRg st="2" end="2"/>
                                            </p:txEl>
                                          </p:spTgt>
                                        </p:tgtEl>
                                        <p:attrNameLst>
                                          <p:attrName>style.visibility</p:attrName>
                                        </p:attrNameLst>
                                      </p:cBhvr>
                                      <p:to>
                                        <p:strVal val="visible"/>
                                      </p:to>
                                    </p:set>
                                    <p:animEffect transition="in" filter="wipe(left)">
                                      <p:cBhvr>
                                        <p:cTn id="12" dur="500"/>
                                        <p:tgtEl>
                                          <p:spTgt spid="222310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3107" grpId="0" build="p"/>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5154"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Arial" panose="020B0604020202020204" pitchFamily="34" charset="0"/>
              <a:cs typeface="Arial" panose="020B0604020202020204" pitchFamily="34" charset="0"/>
            </a:endParaRPr>
          </a:p>
        </p:txBody>
      </p:sp>
      <p:grpSp>
        <p:nvGrpSpPr>
          <p:cNvPr id="250882" name="Group 3"/>
          <p:cNvGrpSpPr>
            <a:grpSpLocks/>
          </p:cNvGrpSpPr>
          <p:nvPr/>
        </p:nvGrpSpPr>
        <p:grpSpPr bwMode="auto">
          <a:xfrm>
            <a:off x="-53975" y="0"/>
            <a:ext cx="9350375" cy="7031038"/>
            <a:chOff x="-34" y="0"/>
            <a:chExt cx="5890" cy="4429"/>
          </a:xfrm>
        </p:grpSpPr>
        <p:sp>
          <p:nvSpPr>
            <p:cNvPr id="2225156"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panose="020B0604020202020204" pitchFamily="34" charset="0"/>
                <a:cs typeface="Arial" panose="020B0604020202020204" pitchFamily="34" charset="0"/>
              </a:endParaRPr>
            </a:p>
          </p:txBody>
        </p:sp>
        <p:sp>
          <p:nvSpPr>
            <p:cNvPr id="2225157"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panose="020B0604020202020204" pitchFamily="34" charset="0"/>
                <a:cs typeface="Arial" panose="020B0604020202020204" pitchFamily="34" charset="0"/>
              </a:endParaRPr>
            </a:p>
          </p:txBody>
        </p:sp>
      </p:grpSp>
      <p:grpSp>
        <p:nvGrpSpPr>
          <p:cNvPr id="250883" name="Group 6"/>
          <p:cNvGrpSpPr>
            <a:grpSpLocks/>
          </p:cNvGrpSpPr>
          <p:nvPr/>
        </p:nvGrpSpPr>
        <p:grpSpPr bwMode="auto">
          <a:xfrm>
            <a:off x="2033588" y="1181100"/>
            <a:ext cx="5219700" cy="5219700"/>
            <a:chOff x="1200" y="696"/>
            <a:chExt cx="3288" cy="3288"/>
          </a:xfrm>
        </p:grpSpPr>
        <p:sp>
          <p:nvSpPr>
            <p:cNvPr id="2225159"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a:defRPr/>
              </a:pPr>
              <a:endParaRPr lang="en-US" dirty="0">
                <a:latin typeface="Arial" panose="020B0604020202020204" pitchFamily="34" charset="0"/>
                <a:cs typeface="Arial" panose="020B0604020202020204" pitchFamily="34" charset="0"/>
              </a:endParaRPr>
            </a:p>
          </p:txBody>
        </p:sp>
        <p:sp>
          <p:nvSpPr>
            <p:cNvPr id="2225160"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a:defRPr/>
              </a:pPr>
              <a:endParaRPr lang="en-US" dirty="0">
                <a:latin typeface="Arial" panose="020B0604020202020204" pitchFamily="34" charset="0"/>
                <a:cs typeface="Arial" panose="020B0604020202020204" pitchFamily="34" charset="0"/>
              </a:endParaRPr>
            </a:p>
          </p:txBody>
        </p:sp>
      </p:grpSp>
      <p:sp>
        <p:nvSpPr>
          <p:cNvPr id="2225161"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dirty="0">
              <a:latin typeface="Arial" panose="020B0604020202020204" pitchFamily="34" charset="0"/>
              <a:cs typeface="Arial" panose="020B0604020202020204" pitchFamily="34" charset="0"/>
            </a:endParaRPr>
          </a:p>
        </p:txBody>
      </p:sp>
      <p:sp>
        <p:nvSpPr>
          <p:cNvPr id="2225162" name="Rectangle 10"/>
          <p:cNvSpPr>
            <a:spLocks noChangeArrowheads="1"/>
          </p:cNvSpPr>
          <p:nvPr/>
        </p:nvSpPr>
        <p:spPr bwMode="auto">
          <a:xfrm rot="1619911">
            <a:off x="4668838" y="4177656"/>
            <a:ext cx="2133600" cy="461665"/>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dirty="0">
              <a:latin typeface="Arial" panose="020B0604020202020204" pitchFamily="34" charset="0"/>
              <a:cs typeface="Arial" panose="020B0604020202020204" pitchFamily="34" charset="0"/>
            </a:endParaRPr>
          </a:p>
        </p:txBody>
      </p:sp>
      <p:sp>
        <p:nvSpPr>
          <p:cNvPr id="2225163" name="Rectangle 11"/>
          <p:cNvSpPr>
            <a:spLocks noChangeArrowheads="1"/>
          </p:cNvSpPr>
          <p:nvPr/>
        </p:nvSpPr>
        <p:spPr bwMode="auto">
          <a:xfrm rot="-1572683">
            <a:off x="2608598" y="4236981"/>
            <a:ext cx="1511615" cy="461665"/>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algn="r" rtl="1" fontAlgn="base">
              <a:spcBef>
                <a:spcPct val="0"/>
              </a:spcBef>
              <a:spcAft>
                <a:spcPct val="0"/>
              </a:spcAft>
              <a:defRPr/>
            </a:pPr>
            <a:endParaRPr lang="en-US" dirty="0">
              <a:latin typeface="Arial" panose="020B0604020202020204" pitchFamily="34" charset="0"/>
              <a:cs typeface="Arial" panose="020B0604020202020204" pitchFamily="34" charset="0"/>
            </a:endParaRPr>
          </a:p>
        </p:txBody>
      </p:sp>
      <p:sp>
        <p:nvSpPr>
          <p:cNvPr id="2225164" name="Rectangle 12"/>
          <p:cNvSpPr>
            <a:spLocks noChangeArrowheads="1"/>
          </p:cNvSpPr>
          <p:nvPr/>
        </p:nvSpPr>
        <p:spPr bwMode="auto">
          <a:xfrm rot="5400000">
            <a:off x="3928122" y="2278480"/>
            <a:ext cx="1440156" cy="461665"/>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algn="r" rtl="1" fontAlgn="base">
              <a:spcBef>
                <a:spcPct val="0"/>
              </a:spcBef>
              <a:spcAft>
                <a:spcPct val="0"/>
              </a:spcAft>
              <a:defRPr/>
            </a:pPr>
            <a:endParaRPr lang="en-US" dirty="0">
              <a:latin typeface="Arial" panose="020B0604020202020204" pitchFamily="34" charset="0"/>
              <a:cs typeface="Arial" panose="020B0604020202020204" pitchFamily="34" charset="0"/>
            </a:endParaRPr>
          </a:p>
        </p:txBody>
      </p:sp>
      <p:sp>
        <p:nvSpPr>
          <p:cNvPr id="2225165" name="AutoShape 13"/>
          <p:cNvSpPr>
            <a:spLocks noChangeArrowheads="1"/>
          </p:cNvSpPr>
          <p:nvPr/>
        </p:nvSpPr>
        <p:spPr bwMode="auto">
          <a:xfrm rot="50350481">
            <a:off x="6060282" y="4586535"/>
            <a:ext cx="1695450" cy="917079"/>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dirty="0">
              <a:latin typeface="Arial" panose="020B0604020202020204" pitchFamily="34" charset="0"/>
              <a:cs typeface="Arial" panose="020B0604020202020204" pitchFamily="34" charset="0"/>
            </a:endParaRPr>
          </a:p>
        </p:txBody>
      </p:sp>
      <p:sp>
        <p:nvSpPr>
          <p:cNvPr id="2225166" name="Text Box 14"/>
          <p:cNvSpPr txBox="1">
            <a:spLocks noChangeArrowheads="1"/>
          </p:cNvSpPr>
          <p:nvPr/>
        </p:nvSpPr>
        <p:spPr bwMode="auto">
          <a:xfrm>
            <a:off x="4067918" y="1978184"/>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a:defRPr/>
            </a:pPr>
            <a:r>
              <a:rPr lang="ar-JO" sz="4000" dirty="0">
                <a:solidFill>
                  <a:schemeClr val="bg1"/>
                </a:solidFill>
                <a:latin typeface="Arial" panose="020B0604020202020204" pitchFamily="34" charset="0"/>
                <a:cs typeface="Arial" panose="020B0604020202020204" pitchFamily="34" charset="0"/>
              </a:rPr>
              <a:t>هو</a:t>
            </a:r>
            <a:endParaRPr lang="en-US" sz="4000" dirty="0">
              <a:solidFill>
                <a:schemeClr val="bg1"/>
              </a:solidFill>
              <a:latin typeface="Arial" panose="020B0604020202020204" pitchFamily="34" charset="0"/>
              <a:cs typeface="Arial" panose="020B0604020202020204" pitchFamily="34" charset="0"/>
            </a:endParaRPr>
          </a:p>
        </p:txBody>
      </p:sp>
      <p:sp>
        <p:nvSpPr>
          <p:cNvPr id="2225167" name="AutoShape 15"/>
          <p:cNvSpPr>
            <a:spLocks noChangeArrowheads="1"/>
          </p:cNvSpPr>
          <p:nvPr/>
        </p:nvSpPr>
        <p:spPr bwMode="auto">
          <a:xfrm rot="14452042">
            <a:off x="1507332" y="4569867"/>
            <a:ext cx="1747837" cy="917079"/>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dirty="0">
              <a:latin typeface="Arial" panose="020B0604020202020204" pitchFamily="34" charset="0"/>
              <a:cs typeface="Arial" panose="020B0604020202020204" pitchFamily="34" charset="0"/>
            </a:endParaRPr>
          </a:p>
        </p:txBody>
      </p:sp>
      <p:sp>
        <p:nvSpPr>
          <p:cNvPr id="2225168" name="Text Box 16"/>
          <p:cNvSpPr txBox="1">
            <a:spLocks noChangeArrowheads="1"/>
          </p:cNvSpPr>
          <p:nvPr/>
        </p:nvSpPr>
        <p:spPr bwMode="auto">
          <a:xfrm>
            <a:off x="5608638"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a:defRPr/>
            </a:pPr>
            <a:r>
              <a:rPr lang="ar-JO" sz="4000" dirty="0">
                <a:solidFill>
                  <a:schemeClr val="bg1"/>
                </a:solidFill>
                <a:latin typeface="Arial" panose="020B0604020202020204" pitchFamily="34" charset="0"/>
                <a:cs typeface="Arial" panose="020B0604020202020204" pitchFamily="34" charset="0"/>
              </a:rPr>
              <a:t>هو</a:t>
            </a:r>
            <a:endParaRPr lang="en-US" sz="4000" dirty="0">
              <a:solidFill>
                <a:schemeClr val="bg1"/>
              </a:solidFill>
              <a:latin typeface="Arial" panose="020B0604020202020204" pitchFamily="34" charset="0"/>
              <a:cs typeface="Arial" panose="020B0604020202020204" pitchFamily="34" charset="0"/>
            </a:endParaRPr>
          </a:p>
        </p:txBody>
      </p:sp>
      <p:sp>
        <p:nvSpPr>
          <p:cNvPr id="2225169" name="Text Box 17"/>
          <p:cNvSpPr txBox="1">
            <a:spLocks noChangeArrowheads="1"/>
          </p:cNvSpPr>
          <p:nvPr/>
        </p:nvSpPr>
        <p:spPr bwMode="auto">
          <a:xfrm>
            <a:off x="2667000" y="4030663"/>
            <a:ext cx="1066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a:defRPr/>
            </a:pPr>
            <a:r>
              <a:rPr lang="ar-JO" sz="4000" dirty="0">
                <a:solidFill>
                  <a:schemeClr val="bg1"/>
                </a:solidFill>
                <a:latin typeface="Arial" panose="020B0604020202020204" pitchFamily="34" charset="0"/>
                <a:cs typeface="Arial" panose="020B0604020202020204" pitchFamily="34" charset="0"/>
              </a:rPr>
              <a:t>هو</a:t>
            </a:r>
            <a:endParaRPr lang="en-US" sz="4000" dirty="0">
              <a:solidFill>
                <a:schemeClr val="bg1"/>
              </a:solidFill>
              <a:latin typeface="Arial" panose="020B0604020202020204" pitchFamily="34" charset="0"/>
              <a:cs typeface="Arial" panose="020B0604020202020204" pitchFamily="34" charset="0"/>
            </a:endParaRPr>
          </a:p>
        </p:txBody>
      </p:sp>
      <p:sp>
        <p:nvSpPr>
          <p:cNvPr id="2225170" name="Text Box 18"/>
          <p:cNvSpPr txBox="1">
            <a:spLocks noChangeArrowheads="1"/>
          </p:cNvSpPr>
          <p:nvPr/>
        </p:nvSpPr>
        <p:spPr bwMode="auto">
          <a:xfrm>
            <a:off x="1905000" y="47085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a:defRPr/>
            </a:pPr>
            <a:r>
              <a:rPr lang="ar-JO" sz="4000" dirty="0">
                <a:solidFill>
                  <a:schemeClr val="bg1"/>
                </a:solidFill>
                <a:latin typeface="Arial" panose="020B0604020202020204" pitchFamily="34" charset="0"/>
                <a:cs typeface="Arial" panose="020B0604020202020204" pitchFamily="34" charset="0"/>
              </a:rPr>
              <a:t>الإبن</a:t>
            </a:r>
            <a:endParaRPr lang="en-US" sz="4000" dirty="0">
              <a:solidFill>
                <a:schemeClr val="bg1"/>
              </a:solidFill>
              <a:latin typeface="Arial" panose="020B0604020202020204" pitchFamily="34" charset="0"/>
              <a:cs typeface="Arial" panose="020B0604020202020204" pitchFamily="34" charset="0"/>
            </a:endParaRPr>
          </a:p>
        </p:txBody>
      </p:sp>
      <p:sp>
        <p:nvSpPr>
          <p:cNvPr id="2225171" name="AutoShape 19"/>
          <p:cNvSpPr>
            <a:spLocks noChangeArrowheads="1"/>
          </p:cNvSpPr>
          <p:nvPr/>
        </p:nvSpPr>
        <p:spPr bwMode="auto">
          <a:xfrm>
            <a:off x="3624263" y="963860"/>
            <a:ext cx="2016125" cy="917079"/>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dirty="0">
              <a:latin typeface="Arial" panose="020B0604020202020204" pitchFamily="34" charset="0"/>
              <a:cs typeface="Arial" panose="020B0604020202020204" pitchFamily="34" charset="0"/>
            </a:endParaRPr>
          </a:p>
        </p:txBody>
      </p:sp>
      <p:grpSp>
        <p:nvGrpSpPr>
          <p:cNvPr id="250895" name="Group 20"/>
          <p:cNvGrpSpPr>
            <a:grpSpLocks/>
          </p:cNvGrpSpPr>
          <p:nvPr/>
        </p:nvGrpSpPr>
        <p:grpSpPr bwMode="auto">
          <a:xfrm>
            <a:off x="3629025" y="2862263"/>
            <a:ext cx="1981200" cy="1752600"/>
            <a:chOff x="2286" y="1803"/>
            <a:chExt cx="1248" cy="1104"/>
          </a:xfrm>
        </p:grpSpPr>
        <p:sp>
          <p:nvSpPr>
            <p:cNvPr id="2225173"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dirty="0">
                <a:latin typeface="Arial" panose="020B0604020202020204" pitchFamily="34" charset="0"/>
                <a:cs typeface="Arial" panose="020B0604020202020204" pitchFamily="34" charset="0"/>
              </a:endParaRPr>
            </a:p>
          </p:txBody>
        </p:sp>
        <p:sp>
          <p:nvSpPr>
            <p:cNvPr id="2225174"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a:defRPr/>
              </a:pPr>
              <a:r>
                <a:rPr lang="ar-JO" sz="4000" dirty="0">
                  <a:solidFill>
                    <a:schemeClr val="bg1"/>
                  </a:solidFill>
                  <a:latin typeface="Arial" panose="020B0604020202020204" pitchFamily="34" charset="0"/>
                  <a:cs typeface="Arial" panose="020B0604020202020204" pitchFamily="34" charset="0"/>
                </a:rPr>
                <a:t>الله</a:t>
              </a:r>
              <a:endParaRPr lang="en-US" sz="4000" dirty="0">
                <a:solidFill>
                  <a:schemeClr val="bg1"/>
                </a:solidFill>
                <a:latin typeface="Arial" panose="020B0604020202020204" pitchFamily="34" charset="0"/>
                <a:cs typeface="Arial" panose="020B0604020202020204" pitchFamily="34" charset="0"/>
              </a:endParaRPr>
            </a:p>
          </p:txBody>
        </p:sp>
      </p:grpSp>
      <p:sp>
        <p:nvSpPr>
          <p:cNvPr id="2225175" name="Text Box 23"/>
          <p:cNvSpPr txBox="1">
            <a:spLocks noChangeArrowheads="1"/>
          </p:cNvSpPr>
          <p:nvPr/>
        </p:nvSpPr>
        <p:spPr bwMode="auto">
          <a:xfrm>
            <a:off x="3714750" y="1508125"/>
            <a:ext cx="18288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a:defRPr/>
            </a:pPr>
            <a:r>
              <a:rPr lang="ar-JO" sz="4000" dirty="0">
                <a:solidFill>
                  <a:schemeClr val="bg1"/>
                </a:solidFill>
                <a:latin typeface="Arial" panose="020B0604020202020204" pitchFamily="34" charset="0"/>
                <a:cs typeface="Arial" panose="020B0604020202020204" pitchFamily="34" charset="0"/>
              </a:rPr>
              <a:t>الآب</a:t>
            </a:r>
            <a:endParaRPr lang="en-US" sz="4000" dirty="0">
              <a:solidFill>
                <a:schemeClr val="bg1"/>
              </a:solidFill>
              <a:latin typeface="Arial" panose="020B0604020202020204" pitchFamily="34" charset="0"/>
              <a:cs typeface="Arial" panose="020B0604020202020204" pitchFamily="34" charset="0"/>
            </a:endParaRPr>
          </a:p>
        </p:txBody>
      </p:sp>
      <p:sp>
        <p:nvSpPr>
          <p:cNvPr id="2225176" name="Text Box 24"/>
          <p:cNvSpPr txBox="1">
            <a:spLocks noChangeArrowheads="1"/>
          </p:cNvSpPr>
          <p:nvPr/>
        </p:nvSpPr>
        <p:spPr bwMode="auto">
          <a:xfrm>
            <a:off x="5486399" y="4708525"/>
            <a:ext cx="2605087"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a:defRPr/>
            </a:pPr>
            <a:r>
              <a:rPr lang="ar-JO" sz="4000" dirty="0">
                <a:solidFill>
                  <a:schemeClr val="bg1"/>
                </a:solidFill>
                <a:latin typeface="Arial" panose="020B0604020202020204" pitchFamily="34" charset="0"/>
                <a:cs typeface="Arial" panose="020B0604020202020204" pitchFamily="34" charset="0"/>
              </a:rPr>
              <a:t>الروح القدس</a:t>
            </a:r>
            <a:endParaRPr lang="en-US" sz="4000" dirty="0">
              <a:solidFill>
                <a:schemeClr val="bg1"/>
              </a:solidFill>
              <a:latin typeface="Arial" panose="020B0604020202020204" pitchFamily="34" charset="0"/>
              <a:cs typeface="Arial" panose="020B0604020202020204" pitchFamily="34" charset="0"/>
            </a:endParaRPr>
          </a:p>
        </p:txBody>
      </p:sp>
      <p:sp>
        <p:nvSpPr>
          <p:cNvPr id="250898" name="WordArt 25"/>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r>
              <a:rPr lang="en-US" b="1" kern="10">
                <a:ln w="9525">
                  <a:solidFill>
                    <a:srgbClr val="000000"/>
                  </a:solidFill>
                  <a:round/>
                  <a:headEnd/>
                  <a:tailEnd/>
                </a:ln>
                <a:solidFill>
                  <a:schemeClr val="bg1"/>
                </a:solidFill>
                <a:latin typeface="Times New Roman"/>
                <a:ea typeface="Times New Roman"/>
                <a:cs typeface="Times New Roman"/>
              </a:rPr>
              <a:t>is not</a:t>
            </a:r>
          </a:p>
        </p:txBody>
      </p:sp>
      <p:sp>
        <p:nvSpPr>
          <p:cNvPr id="250899" name="WordArt 26"/>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r>
              <a:rPr lang="en-US" b="1" kern="10">
                <a:ln w="9525">
                  <a:solidFill>
                    <a:srgbClr val="000000"/>
                  </a:solidFill>
                  <a:round/>
                  <a:headEnd/>
                  <a:tailEnd/>
                </a:ln>
                <a:solidFill>
                  <a:schemeClr val="bg1"/>
                </a:solidFill>
                <a:latin typeface="Times New Roman"/>
                <a:ea typeface="Times New Roman"/>
                <a:cs typeface="Times New Roman"/>
              </a:rPr>
              <a:t>is not</a:t>
            </a:r>
          </a:p>
        </p:txBody>
      </p:sp>
      <p:sp>
        <p:nvSpPr>
          <p:cNvPr id="250900" name="WordArt 27"/>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r>
              <a:rPr lang="en-US" b="1" kern="10">
                <a:ln w="9525">
                  <a:solidFill>
                    <a:srgbClr val="000000"/>
                  </a:solidFill>
                  <a:round/>
                  <a:headEnd/>
                  <a:tailEnd/>
                </a:ln>
                <a:solidFill>
                  <a:schemeClr val="bg1"/>
                </a:solidFill>
                <a:latin typeface="Times New Roman"/>
                <a:ea typeface="Times New Roman"/>
                <a:cs typeface="Times New Roman"/>
              </a:rPr>
              <a:t>is not</a:t>
            </a:r>
          </a:p>
        </p:txBody>
      </p:sp>
      <p:sp>
        <p:nvSpPr>
          <p:cNvPr id="2225180" name="Text Box 28"/>
          <p:cNvSpPr txBox="1">
            <a:spLocks noChangeArrowheads="1"/>
          </p:cNvSpPr>
          <p:nvPr/>
        </p:nvSpPr>
        <p:spPr bwMode="auto">
          <a:xfrm>
            <a:off x="0" y="6553200"/>
            <a:ext cx="5943600" cy="3048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defRPr/>
            </a:pPr>
            <a:r>
              <a:rPr lang="ar-JO" sz="1400" dirty="0">
                <a:solidFill>
                  <a:schemeClr val="bg1"/>
                </a:solidFill>
                <a:latin typeface="Arial" panose="020B0604020202020204" pitchFamily="34" charset="0"/>
                <a:cs typeface="Arial" panose="020B0604020202020204" pitchFamily="34" charset="0"/>
              </a:rPr>
              <a:t>هـ. واين هاوس، مخططات اللاهوت والعقيدة المسيحية، ٤٥</a:t>
            </a:r>
          </a:p>
        </p:txBody>
      </p:sp>
      <p:grpSp>
        <p:nvGrpSpPr>
          <p:cNvPr id="2225181" name="Group 29"/>
          <p:cNvGrpSpPr>
            <a:grpSpLocks/>
          </p:cNvGrpSpPr>
          <p:nvPr/>
        </p:nvGrpSpPr>
        <p:grpSpPr bwMode="auto">
          <a:xfrm>
            <a:off x="1905000" y="0"/>
            <a:ext cx="5486400" cy="2286000"/>
            <a:chOff x="1200" y="0"/>
            <a:chExt cx="3456" cy="1440"/>
          </a:xfrm>
        </p:grpSpPr>
        <p:sp>
          <p:nvSpPr>
            <p:cNvPr id="2225182" name="Rectangle 30"/>
            <p:cNvSpPr>
              <a:spLocks noChangeArrowheads="1"/>
            </p:cNvSpPr>
            <p:nvPr/>
          </p:nvSpPr>
          <p:spPr bwMode="auto">
            <a:xfrm>
              <a:off x="1200" y="288"/>
              <a:ext cx="3456"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lgn="ctr">
                <a:defRPr/>
              </a:pPr>
              <a:r>
                <a:rPr lang="ar-JO" sz="4800" dirty="0">
                  <a:solidFill>
                    <a:schemeClr val="bg1"/>
                  </a:solidFill>
                  <a:effectLst>
                    <a:glow rad="228600">
                      <a:schemeClr val="tx1">
                        <a:alpha val="75000"/>
                      </a:schemeClr>
                    </a:glow>
                  </a:effectLst>
                  <a:latin typeface="Arial" panose="020B0604020202020204" pitchFamily="34" charset="0"/>
                  <a:cs typeface="Arial" panose="020B0604020202020204" pitchFamily="34" charset="0"/>
                </a:rPr>
                <a:t>يقوي</a:t>
              </a:r>
              <a:endParaRPr lang="en-US" sz="5400" dirty="0">
                <a:solidFill>
                  <a:schemeClr val="tx2"/>
                </a:solidFill>
                <a:effectLst>
                  <a:glow rad="228600">
                    <a:schemeClr val="tx1">
                      <a:alpha val="75000"/>
                    </a:schemeClr>
                  </a:glow>
                </a:effectLst>
                <a:latin typeface="Arial" panose="020B0604020202020204" pitchFamily="34" charset="0"/>
                <a:cs typeface="Arial" panose="020B0604020202020204" pitchFamily="34" charset="0"/>
              </a:endParaRPr>
            </a:p>
          </p:txBody>
        </p:sp>
        <p:sp>
          <p:nvSpPr>
            <p:cNvPr id="2225183" name="Oval 31"/>
            <p:cNvSpPr>
              <a:spLocks noChangeArrowheads="1"/>
            </p:cNvSpPr>
            <p:nvPr/>
          </p:nvSpPr>
          <p:spPr bwMode="auto">
            <a:xfrm>
              <a:off x="1488" y="0"/>
              <a:ext cx="2880" cy="1440"/>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effectLst>
                  <a:glow rad="228600">
                    <a:schemeClr val="tx1">
                      <a:alpha val="75000"/>
                    </a:schemeClr>
                  </a:glow>
                </a:effectLst>
                <a:latin typeface="Arial" panose="020B0604020202020204" pitchFamily="34" charset="0"/>
                <a:cs typeface="Arial" panose="020B0604020202020204" pitchFamily="34" charset="0"/>
              </a:endParaRPr>
            </a:p>
          </p:txBody>
        </p:sp>
      </p:grpSp>
      <p:grpSp>
        <p:nvGrpSpPr>
          <p:cNvPr id="2225184" name="Group 32"/>
          <p:cNvGrpSpPr>
            <a:grpSpLocks/>
          </p:cNvGrpSpPr>
          <p:nvPr/>
        </p:nvGrpSpPr>
        <p:grpSpPr bwMode="auto">
          <a:xfrm>
            <a:off x="5562600" y="4343400"/>
            <a:ext cx="3581400" cy="2514600"/>
            <a:chOff x="3504" y="2736"/>
            <a:chExt cx="2256" cy="1584"/>
          </a:xfrm>
        </p:grpSpPr>
        <p:sp>
          <p:nvSpPr>
            <p:cNvPr id="2225185" name="Rectangle 33"/>
            <p:cNvSpPr>
              <a:spLocks noChangeArrowheads="1"/>
            </p:cNvSpPr>
            <p:nvPr/>
          </p:nvSpPr>
          <p:spPr bwMode="auto">
            <a:xfrm>
              <a:off x="3696" y="3504"/>
              <a:ext cx="2064"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lgn="ctr">
                <a:defRPr/>
              </a:pPr>
              <a:r>
                <a:rPr lang="ar-JO" sz="4800" dirty="0">
                  <a:solidFill>
                    <a:schemeClr val="bg1"/>
                  </a:solidFill>
                  <a:effectLst>
                    <a:glow rad="228600">
                      <a:schemeClr val="tx1">
                        <a:alpha val="75000"/>
                      </a:schemeClr>
                    </a:glow>
                  </a:effectLst>
                  <a:latin typeface="Arial" panose="020B0604020202020204" pitchFamily="34" charset="0"/>
                  <a:cs typeface="Arial" panose="020B0604020202020204" pitchFamily="34" charset="0"/>
                </a:rPr>
                <a:t>يعطي</a:t>
              </a:r>
              <a:endParaRPr lang="en-US" sz="5400" dirty="0">
                <a:solidFill>
                  <a:schemeClr val="tx2"/>
                </a:solidFill>
                <a:effectLst>
                  <a:glow rad="228600">
                    <a:schemeClr val="tx1">
                      <a:alpha val="75000"/>
                    </a:schemeClr>
                  </a:glow>
                </a:effectLst>
                <a:latin typeface="Arial" panose="020B0604020202020204" pitchFamily="34" charset="0"/>
                <a:cs typeface="Arial" panose="020B0604020202020204" pitchFamily="34" charset="0"/>
              </a:endParaRPr>
            </a:p>
          </p:txBody>
        </p:sp>
        <p:sp>
          <p:nvSpPr>
            <p:cNvPr id="2225186" name="Oval 34"/>
            <p:cNvSpPr>
              <a:spLocks noChangeArrowheads="1"/>
            </p:cNvSpPr>
            <p:nvPr/>
          </p:nvSpPr>
          <p:spPr bwMode="auto">
            <a:xfrm>
              <a:off x="3504" y="2736"/>
              <a:ext cx="2256" cy="1584"/>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effectLst>
                  <a:glow rad="228600">
                    <a:schemeClr val="tx1">
                      <a:alpha val="75000"/>
                    </a:schemeClr>
                  </a:glow>
                </a:effectLst>
                <a:latin typeface="Arial" panose="020B0604020202020204" pitchFamily="34" charset="0"/>
                <a:cs typeface="Arial" panose="020B0604020202020204" pitchFamily="34" charset="0"/>
              </a:endParaRPr>
            </a:p>
          </p:txBody>
        </p:sp>
      </p:grpSp>
      <p:grpSp>
        <p:nvGrpSpPr>
          <p:cNvPr id="2225187" name="Group 35"/>
          <p:cNvGrpSpPr>
            <a:grpSpLocks/>
          </p:cNvGrpSpPr>
          <p:nvPr/>
        </p:nvGrpSpPr>
        <p:grpSpPr bwMode="auto">
          <a:xfrm>
            <a:off x="0" y="4648200"/>
            <a:ext cx="3962400" cy="2362200"/>
            <a:chOff x="0" y="2928"/>
            <a:chExt cx="2496" cy="1488"/>
          </a:xfrm>
        </p:grpSpPr>
        <p:sp>
          <p:nvSpPr>
            <p:cNvPr id="2225188" name="Oval 36"/>
            <p:cNvSpPr>
              <a:spLocks noChangeArrowheads="1"/>
            </p:cNvSpPr>
            <p:nvPr/>
          </p:nvSpPr>
          <p:spPr bwMode="auto">
            <a:xfrm>
              <a:off x="144" y="2928"/>
              <a:ext cx="2256" cy="1488"/>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effectLst>
                  <a:glow rad="228600">
                    <a:schemeClr val="tx1">
                      <a:alpha val="75000"/>
                    </a:schemeClr>
                  </a:glow>
                </a:effectLst>
                <a:latin typeface="Arial" panose="020B0604020202020204" pitchFamily="34" charset="0"/>
                <a:cs typeface="Arial" panose="020B0604020202020204" pitchFamily="34" charset="0"/>
              </a:endParaRPr>
            </a:p>
          </p:txBody>
        </p:sp>
        <p:sp>
          <p:nvSpPr>
            <p:cNvPr id="2225189" name="Rectangle 37"/>
            <p:cNvSpPr>
              <a:spLocks noChangeArrowheads="1"/>
            </p:cNvSpPr>
            <p:nvPr/>
          </p:nvSpPr>
          <p:spPr bwMode="auto">
            <a:xfrm>
              <a:off x="0" y="3504"/>
              <a:ext cx="2496"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lgn="ctr">
                <a:defRPr/>
              </a:pPr>
              <a:r>
                <a:rPr lang="ar-JO" sz="4800" dirty="0">
                  <a:solidFill>
                    <a:schemeClr val="bg1"/>
                  </a:solidFill>
                  <a:effectLst>
                    <a:glow rad="228600">
                      <a:schemeClr val="tx1">
                        <a:alpha val="75000"/>
                      </a:schemeClr>
                    </a:glow>
                  </a:effectLst>
                  <a:latin typeface="Arial" panose="020B0604020202020204" pitchFamily="34" charset="0"/>
                  <a:cs typeface="Arial" panose="020B0604020202020204" pitchFamily="34" charset="0"/>
                </a:rPr>
                <a:t>يعيّن</a:t>
              </a:r>
              <a:endParaRPr lang="en-US" sz="5400" dirty="0">
                <a:solidFill>
                  <a:schemeClr val="tx2"/>
                </a:solidFill>
                <a:effectLst>
                  <a:glow rad="228600">
                    <a:schemeClr val="tx1">
                      <a:alpha val="75000"/>
                    </a:schemeClr>
                  </a:glow>
                </a:effectLst>
                <a:latin typeface="Arial" panose="020B0604020202020204" pitchFamily="34" charset="0"/>
                <a:cs typeface="Arial" panose="020B0604020202020204" pitchFamily="34" charset="0"/>
              </a:endParaRPr>
            </a:p>
          </p:txBody>
        </p:sp>
      </p:grpSp>
      <p:sp>
        <p:nvSpPr>
          <p:cNvPr id="2225190" name="Rectangle 38"/>
          <p:cNvSpPr>
            <a:spLocks noGrp="1" noChangeArrowheads="1"/>
          </p:cNvSpPr>
          <p:nvPr>
            <p:ph type="title" idx="4294967295"/>
          </p:nvPr>
        </p:nvSpPr>
        <p:spPr>
          <a:xfrm>
            <a:off x="0" y="914400"/>
            <a:ext cx="2971800" cy="1143000"/>
          </a:xfrm>
          <a:effectLst>
            <a:outerShdw blurRad="63500" dist="35921" dir="2700000" algn="ctr" rotWithShape="0">
              <a:schemeClr val="tx1">
                <a:alpha val="74998"/>
              </a:schemeClr>
            </a:outerShdw>
          </a:effectLst>
        </p:spPr>
        <p:txBody>
          <a:bodyPr/>
          <a:lstStyle/>
          <a:p>
            <a:pPr eaLnBrk="1" hangingPunct="1">
              <a:defRPr/>
            </a:pPr>
            <a:r>
              <a:rPr lang="ar-JO" sz="3600" dirty="0">
                <a:effectLst>
                  <a:glow rad="228600">
                    <a:schemeClr val="bg1">
                      <a:alpha val="75000"/>
                    </a:schemeClr>
                  </a:glow>
                </a:effectLst>
              </a:rPr>
              <a:t>اشتراك      الثالوث</a:t>
            </a:r>
            <a:endParaRPr lang="en-US" sz="4000" dirty="0">
              <a:effectLst>
                <a:glow rad="228600">
                  <a:schemeClr val="bg1">
                    <a:alpha val="75000"/>
                  </a:schemeClr>
                </a:glow>
              </a:effectLst>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55" presetClass="entr" presetSubtype="0" fill="hold" nodeType="afterEffect">
                                  <p:stCondLst>
                                    <p:cond delay="0"/>
                                  </p:stCondLst>
                                  <p:childTnLst>
                                    <p:set>
                                      <p:cBhvr>
                                        <p:cTn id="6" dur="1" fill="hold">
                                          <p:stCondLst>
                                            <p:cond delay="0"/>
                                          </p:stCondLst>
                                        </p:cTn>
                                        <p:tgtEl>
                                          <p:spTgt spid="2225184"/>
                                        </p:tgtEl>
                                        <p:attrNameLst>
                                          <p:attrName>style.visibility</p:attrName>
                                        </p:attrNameLst>
                                      </p:cBhvr>
                                      <p:to>
                                        <p:strVal val="visible"/>
                                      </p:to>
                                    </p:set>
                                    <p:anim calcmode="lin" valueType="num">
                                      <p:cBhvr>
                                        <p:cTn id="7" dur="2000" fill="hold"/>
                                        <p:tgtEl>
                                          <p:spTgt spid="2225184"/>
                                        </p:tgtEl>
                                        <p:attrNameLst>
                                          <p:attrName>ppt_w</p:attrName>
                                        </p:attrNameLst>
                                      </p:cBhvr>
                                      <p:tavLst>
                                        <p:tav tm="0">
                                          <p:val>
                                            <p:strVal val="#ppt_w*0.70"/>
                                          </p:val>
                                        </p:tav>
                                        <p:tav tm="100000">
                                          <p:val>
                                            <p:strVal val="#ppt_w"/>
                                          </p:val>
                                        </p:tav>
                                      </p:tavLst>
                                    </p:anim>
                                    <p:anim calcmode="lin" valueType="num">
                                      <p:cBhvr>
                                        <p:cTn id="8" dur="2000" fill="hold"/>
                                        <p:tgtEl>
                                          <p:spTgt spid="2225184"/>
                                        </p:tgtEl>
                                        <p:attrNameLst>
                                          <p:attrName>ppt_h</p:attrName>
                                        </p:attrNameLst>
                                      </p:cBhvr>
                                      <p:tavLst>
                                        <p:tav tm="0">
                                          <p:val>
                                            <p:strVal val="#ppt_h"/>
                                          </p:val>
                                        </p:tav>
                                        <p:tav tm="100000">
                                          <p:val>
                                            <p:strVal val="#ppt_h"/>
                                          </p:val>
                                        </p:tav>
                                      </p:tavLst>
                                    </p:anim>
                                    <p:animEffect transition="in" filter="fade">
                                      <p:cBhvr>
                                        <p:cTn id="9" dur="2000"/>
                                        <p:tgtEl>
                                          <p:spTgt spid="2225184"/>
                                        </p:tgtEl>
                                      </p:cBhvr>
                                    </p:animEffect>
                                  </p:childTnLst>
                                </p:cTn>
                              </p:par>
                            </p:childTnLst>
                          </p:cTn>
                        </p:par>
                        <p:par>
                          <p:cTn id="10" fill="hold" nodeType="afterGroup">
                            <p:stCondLst>
                              <p:cond delay="2000"/>
                            </p:stCondLst>
                            <p:childTnLst>
                              <p:par>
                                <p:cTn id="11" presetID="55" presetClass="entr" presetSubtype="0" fill="hold" nodeType="afterEffect">
                                  <p:stCondLst>
                                    <p:cond delay="0"/>
                                  </p:stCondLst>
                                  <p:childTnLst>
                                    <p:set>
                                      <p:cBhvr>
                                        <p:cTn id="12" dur="1" fill="hold">
                                          <p:stCondLst>
                                            <p:cond delay="0"/>
                                          </p:stCondLst>
                                        </p:cTn>
                                        <p:tgtEl>
                                          <p:spTgt spid="2225187"/>
                                        </p:tgtEl>
                                        <p:attrNameLst>
                                          <p:attrName>style.visibility</p:attrName>
                                        </p:attrNameLst>
                                      </p:cBhvr>
                                      <p:to>
                                        <p:strVal val="visible"/>
                                      </p:to>
                                    </p:set>
                                    <p:anim calcmode="lin" valueType="num">
                                      <p:cBhvr>
                                        <p:cTn id="13" dur="2000" fill="hold"/>
                                        <p:tgtEl>
                                          <p:spTgt spid="2225187"/>
                                        </p:tgtEl>
                                        <p:attrNameLst>
                                          <p:attrName>ppt_w</p:attrName>
                                        </p:attrNameLst>
                                      </p:cBhvr>
                                      <p:tavLst>
                                        <p:tav tm="0">
                                          <p:val>
                                            <p:strVal val="#ppt_w*0.70"/>
                                          </p:val>
                                        </p:tav>
                                        <p:tav tm="100000">
                                          <p:val>
                                            <p:strVal val="#ppt_w"/>
                                          </p:val>
                                        </p:tav>
                                      </p:tavLst>
                                    </p:anim>
                                    <p:anim calcmode="lin" valueType="num">
                                      <p:cBhvr>
                                        <p:cTn id="14" dur="2000" fill="hold"/>
                                        <p:tgtEl>
                                          <p:spTgt spid="2225187"/>
                                        </p:tgtEl>
                                        <p:attrNameLst>
                                          <p:attrName>ppt_h</p:attrName>
                                        </p:attrNameLst>
                                      </p:cBhvr>
                                      <p:tavLst>
                                        <p:tav tm="0">
                                          <p:val>
                                            <p:strVal val="#ppt_h"/>
                                          </p:val>
                                        </p:tav>
                                        <p:tav tm="100000">
                                          <p:val>
                                            <p:strVal val="#ppt_h"/>
                                          </p:val>
                                        </p:tav>
                                      </p:tavLst>
                                    </p:anim>
                                    <p:animEffect transition="in" filter="fade">
                                      <p:cBhvr>
                                        <p:cTn id="15" dur="2000"/>
                                        <p:tgtEl>
                                          <p:spTgt spid="2225187"/>
                                        </p:tgtEl>
                                      </p:cBhvr>
                                    </p:animEffect>
                                  </p:childTnLst>
                                </p:cTn>
                              </p:par>
                            </p:childTnLst>
                          </p:cTn>
                        </p:par>
                        <p:par>
                          <p:cTn id="16" fill="hold" nodeType="afterGroup">
                            <p:stCondLst>
                              <p:cond delay="4000"/>
                            </p:stCondLst>
                            <p:childTnLst>
                              <p:par>
                                <p:cTn id="17" presetID="55" presetClass="entr" presetSubtype="0" fill="hold" nodeType="afterEffect">
                                  <p:stCondLst>
                                    <p:cond delay="0"/>
                                  </p:stCondLst>
                                  <p:childTnLst>
                                    <p:set>
                                      <p:cBhvr>
                                        <p:cTn id="18" dur="1" fill="hold">
                                          <p:stCondLst>
                                            <p:cond delay="0"/>
                                          </p:stCondLst>
                                        </p:cTn>
                                        <p:tgtEl>
                                          <p:spTgt spid="2225181"/>
                                        </p:tgtEl>
                                        <p:attrNameLst>
                                          <p:attrName>style.visibility</p:attrName>
                                        </p:attrNameLst>
                                      </p:cBhvr>
                                      <p:to>
                                        <p:strVal val="visible"/>
                                      </p:to>
                                    </p:set>
                                    <p:anim calcmode="lin" valueType="num">
                                      <p:cBhvr>
                                        <p:cTn id="19" dur="2000" fill="hold"/>
                                        <p:tgtEl>
                                          <p:spTgt spid="2225181"/>
                                        </p:tgtEl>
                                        <p:attrNameLst>
                                          <p:attrName>ppt_w</p:attrName>
                                        </p:attrNameLst>
                                      </p:cBhvr>
                                      <p:tavLst>
                                        <p:tav tm="0">
                                          <p:val>
                                            <p:strVal val="#ppt_w*0.70"/>
                                          </p:val>
                                        </p:tav>
                                        <p:tav tm="100000">
                                          <p:val>
                                            <p:strVal val="#ppt_w"/>
                                          </p:val>
                                        </p:tav>
                                      </p:tavLst>
                                    </p:anim>
                                    <p:anim calcmode="lin" valueType="num">
                                      <p:cBhvr>
                                        <p:cTn id="20" dur="2000" fill="hold"/>
                                        <p:tgtEl>
                                          <p:spTgt spid="2225181"/>
                                        </p:tgtEl>
                                        <p:attrNameLst>
                                          <p:attrName>ppt_h</p:attrName>
                                        </p:attrNameLst>
                                      </p:cBhvr>
                                      <p:tavLst>
                                        <p:tav tm="0">
                                          <p:val>
                                            <p:strVal val="#ppt_h"/>
                                          </p:val>
                                        </p:tav>
                                        <p:tav tm="100000">
                                          <p:val>
                                            <p:strVal val="#ppt_h"/>
                                          </p:val>
                                        </p:tav>
                                      </p:tavLst>
                                    </p:anim>
                                    <p:animEffect transition="in" filter="fade">
                                      <p:cBhvr>
                                        <p:cTn id="21" dur="2000"/>
                                        <p:tgtEl>
                                          <p:spTgt spid="2225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5890" name="Picture 2" descr="missingpuzzlePie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805891" name="Rectangle 3"/>
          <p:cNvSpPr>
            <a:spLocks noGrp="1" noChangeArrowheads="1"/>
          </p:cNvSpPr>
          <p:nvPr>
            <p:ph type="title" idx="4294967295"/>
          </p:nvPr>
        </p:nvSpPr>
        <p:spPr>
          <a:xfrm>
            <a:off x="4419600" y="0"/>
            <a:ext cx="4724400" cy="4343400"/>
          </a:xfrm>
        </p:spPr>
        <p:txBody>
          <a:bodyPr/>
          <a:lstStyle/>
          <a:p>
            <a:r>
              <a:rPr lang="ar-JO" sz="5400" dirty="0">
                <a:solidFill>
                  <a:srgbClr val="000080"/>
                </a:solidFill>
              </a:rPr>
              <a:t>كيف ترى الروح عاملاً في حياتك؟</a:t>
            </a:r>
            <a:endParaRPr lang="en-US" sz="4400" dirty="0">
              <a:solidFill>
                <a:srgbClr val="000080"/>
              </a:solidFill>
            </a:endParaRPr>
          </a:p>
        </p:txBody>
      </p:sp>
    </p:spTree>
    <p:extLst>
      <p:ext uri="{BB962C8B-B14F-4D97-AF65-F5344CB8AC3E}">
        <p14:creationId xmlns:p14="http://schemas.microsoft.com/office/powerpoint/2010/main" val="1201869815"/>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83" name="Picture 3" descr="puzzlepiecema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91050" y="0"/>
            <a:ext cx="4552950" cy="6858000"/>
          </a:xfrm>
          <a:prstGeom prst="rect">
            <a:avLst/>
          </a:prstGeom>
          <a:noFill/>
          <a:extLst>
            <a:ext uri="{909E8E84-426E-40dd-AFC4-6F175D3DCCD1}">
              <a14:hiddenFill xmlns:a14="http://schemas.microsoft.com/office/drawing/2010/main" xmlns="">
                <a:solidFill>
                  <a:srgbClr val="FFFFFF"/>
                </a:solidFill>
              </a14:hiddenFill>
            </a:ext>
          </a:extLst>
        </p:spPr>
      </p:pic>
      <p:pic>
        <p:nvPicPr>
          <p:cNvPr id="481285" name="Picture 5" descr="dov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773988" y="0"/>
            <a:ext cx="1370012" cy="1752600"/>
          </a:xfrm>
          <a:prstGeom prst="rect">
            <a:avLst/>
          </a:prstGeom>
          <a:noFill/>
          <a:extLst>
            <a:ext uri="{909E8E84-426E-40dd-AFC4-6F175D3DCCD1}">
              <a14:hiddenFill xmlns:a14="http://schemas.microsoft.com/office/drawing/2010/main" xmlns="">
                <a:solidFill>
                  <a:srgbClr val="FFFFFF"/>
                </a:solidFill>
              </a14:hiddenFill>
            </a:ext>
          </a:extLst>
        </p:spPr>
      </p:pic>
      <p:sp>
        <p:nvSpPr>
          <p:cNvPr id="481282" name="Rectangle 2"/>
          <p:cNvSpPr>
            <a:spLocks noGrp="1" noChangeArrowheads="1"/>
          </p:cNvSpPr>
          <p:nvPr>
            <p:ph type="title" idx="4294967295"/>
          </p:nvPr>
        </p:nvSpPr>
        <p:spPr>
          <a:xfrm>
            <a:off x="152400" y="457200"/>
            <a:ext cx="4114800" cy="5029200"/>
          </a:xfrm>
        </p:spPr>
        <p:txBody>
          <a:bodyPr/>
          <a:lstStyle/>
          <a:p>
            <a:r>
              <a:rPr lang="ar-JO" sz="4400" dirty="0"/>
              <a:t>أحد الأدلة على </a:t>
            </a:r>
            <a:br>
              <a:rPr lang="ar-JO" sz="4400" dirty="0"/>
            </a:br>
            <a:r>
              <a:rPr lang="ar-JO" sz="4400" dirty="0"/>
              <a:t>عمل الروح القدس في حياتك هو </a:t>
            </a:r>
            <a:br>
              <a:rPr lang="ar-JO" sz="4400" dirty="0"/>
            </a:br>
            <a:r>
              <a:rPr lang="ar-JO" sz="4400" dirty="0"/>
              <a:t>الموهبة </a:t>
            </a:r>
            <a:r>
              <a:rPr lang="ar-JO" sz="4400" dirty="0">
                <a:solidFill>
                  <a:srgbClr val="FFFF00"/>
                </a:solidFill>
              </a:rPr>
              <a:t>الروحية</a:t>
            </a:r>
            <a:r>
              <a:rPr lang="ar-JO" sz="4400" dirty="0"/>
              <a:t> (12: 7-11)</a:t>
            </a:r>
            <a:endParaRPr lang="en-US" dirty="0"/>
          </a:p>
        </p:txBody>
      </p:sp>
      <p:sp>
        <p:nvSpPr>
          <p:cNvPr id="481286" name="Rectangle 6"/>
          <p:cNvSpPr>
            <a:spLocks noChangeArrowheads="1"/>
          </p:cNvSpPr>
          <p:nvPr/>
        </p:nvSpPr>
        <p:spPr bwMode="auto">
          <a:xfrm>
            <a:off x="4648200" y="5715000"/>
            <a:ext cx="44958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16" tIns="45709" rIns="91416" bIns="45709" anchor="ctr"/>
          <a:lstStyle/>
          <a:p>
            <a:r>
              <a:rPr lang="ar-JO" sz="2000" dirty="0">
                <a:solidFill>
                  <a:srgbClr val="000000"/>
                </a:solidFill>
                <a:latin typeface="Arial" panose="020B0604020202020204" pitchFamily="34" charset="0"/>
                <a:cs typeface="Arial" panose="020B0604020202020204" pitchFamily="34" charset="0"/>
              </a:rPr>
              <a:t>تعطى الموهبة الروحية لكل واحد منا </a:t>
            </a:r>
          </a:p>
          <a:p>
            <a:r>
              <a:rPr lang="ar-JO" sz="2000" dirty="0">
                <a:solidFill>
                  <a:srgbClr val="000000"/>
                </a:solidFill>
                <a:latin typeface="Arial" panose="020B0604020202020204" pitchFamily="34" charset="0"/>
                <a:cs typeface="Arial" panose="020B0604020202020204" pitchFamily="34" charset="0"/>
              </a:rPr>
              <a:t>حتى نستطيع أن نساعد بعضنا البعض </a:t>
            </a:r>
          </a:p>
          <a:p>
            <a:r>
              <a:rPr lang="ar-JO" sz="2000" dirty="0">
                <a:solidFill>
                  <a:srgbClr val="000000"/>
                </a:solidFill>
                <a:latin typeface="Arial" panose="020B0604020202020204" pitchFamily="34" charset="0"/>
                <a:cs typeface="Arial" panose="020B0604020202020204" pitchFamily="34" charset="0"/>
              </a:rPr>
              <a:t>(1 كو 12: 7)</a:t>
            </a:r>
            <a:endParaRPr lang="en-US" sz="20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02168287"/>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F6FF5BC4-E663-6FB5-EDC2-47277F4DD4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84355" name="Rectangle 3"/>
          <p:cNvSpPr>
            <a:spLocks noGrp="1" noChangeArrowheads="1"/>
          </p:cNvSpPr>
          <p:nvPr>
            <p:ph type="ctrTitle"/>
          </p:nvPr>
        </p:nvSpPr>
        <p:spPr>
          <a:xfrm>
            <a:off x="685800" y="152400"/>
            <a:ext cx="7772400" cy="762000"/>
          </a:xfrm>
          <a:effectLst>
            <a:outerShdw blurRad="63500" dist="35921" dir="2700000" algn="ctr" rotWithShape="0">
              <a:schemeClr val="tx1">
                <a:alpha val="74998"/>
              </a:schemeClr>
            </a:outerShdw>
          </a:effectLst>
        </p:spPr>
        <p:txBody>
          <a:bodyPr/>
          <a:lstStyle/>
          <a:p>
            <a:r>
              <a:rPr lang="ar-JO" sz="3600" dirty="0">
                <a:solidFill>
                  <a:srgbClr val="FFFFFF"/>
                </a:solidFill>
              </a:rPr>
              <a:t>يعطي الروح كل موهبة (12: 8)</a:t>
            </a:r>
            <a:endParaRPr lang="en-US" dirty="0"/>
          </a:p>
        </p:txBody>
      </p:sp>
      <p:sp>
        <p:nvSpPr>
          <p:cNvPr id="484357" name="Text Box 5"/>
          <p:cNvSpPr txBox="1">
            <a:spLocks noChangeArrowheads="1"/>
          </p:cNvSpPr>
          <p:nvPr/>
        </p:nvSpPr>
        <p:spPr bwMode="auto">
          <a:xfrm>
            <a:off x="0" y="1066800"/>
            <a:ext cx="9144000" cy="1077196"/>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r>
              <a:rPr lang="ar-JO" sz="3200" dirty="0">
                <a:solidFill>
                  <a:srgbClr val="FFFFFF"/>
                </a:solidFill>
                <a:latin typeface="Arial" panose="020B0604020202020204" pitchFamily="34" charset="0"/>
                <a:cs typeface="Arial" panose="020B0604020202020204" pitchFamily="34" charset="0"/>
              </a:rPr>
              <a:t>8 فإنه لواحد يعطى بالروح </a:t>
            </a:r>
            <a:r>
              <a:rPr lang="ar-JO" sz="3200" dirty="0">
                <a:solidFill>
                  <a:srgbClr val="FFFF00"/>
                </a:solidFill>
                <a:latin typeface="Arial" panose="020B0604020202020204" pitchFamily="34" charset="0"/>
                <a:cs typeface="Arial" panose="020B0604020202020204" pitchFamily="34" charset="0"/>
              </a:rPr>
              <a:t>كلام حكمة</a:t>
            </a:r>
            <a:r>
              <a:rPr lang="ar-JO" sz="3200" dirty="0">
                <a:solidFill>
                  <a:srgbClr val="FFFFFF"/>
                </a:solidFill>
                <a:latin typeface="Arial" panose="020B0604020202020204" pitchFamily="34" charset="0"/>
                <a:cs typeface="Arial" panose="020B0604020202020204" pitchFamily="34" charset="0"/>
              </a:rPr>
              <a:t>، ولآخر </a:t>
            </a:r>
            <a:r>
              <a:rPr lang="ar-JO" sz="3200" dirty="0">
                <a:solidFill>
                  <a:srgbClr val="FFFF00"/>
                </a:solidFill>
                <a:latin typeface="Arial" panose="020B0604020202020204" pitchFamily="34" charset="0"/>
                <a:cs typeface="Arial" panose="020B0604020202020204" pitchFamily="34" charset="0"/>
              </a:rPr>
              <a:t>كلام علم </a:t>
            </a:r>
            <a:r>
              <a:rPr lang="ar-JO" sz="3200" dirty="0">
                <a:solidFill>
                  <a:srgbClr val="FFFFFF"/>
                </a:solidFill>
                <a:latin typeface="Arial" panose="020B0604020202020204" pitchFamily="34" charset="0"/>
                <a:cs typeface="Arial" panose="020B0604020202020204" pitchFamily="34" charset="0"/>
              </a:rPr>
              <a:t>بحسب الروح الواحد.*</a:t>
            </a:r>
            <a:endParaRPr lang="en-US" sz="32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027087"/>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9902806A-B634-4898-E1E7-AB3C65C4ED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86403"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ar-JO" sz="3600" dirty="0">
                <a:solidFill>
                  <a:srgbClr val="FFFFFF"/>
                </a:solidFill>
              </a:rPr>
              <a:t>يعطي الروح كل موهبة (12: 9-10أ)</a:t>
            </a:r>
            <a:endParaRPr lang="en-US" dirty="0"/>
          </a:p>
        </p:txBody>
      </p:sp>
      <p:sp>
        <p:nvSpPr>
          <p:cNvPr id="486404" name="Text Box 4"/>
          <p:cNvSpPr txBox="1">
            <a:spLocks noChangeArrowheads="1"/>
          </p:cNvSpPr>
          <p:nvPr/>
        </p:nvSpPr>
        <p:spPr bwMode="auto">
          <a:xfrm>
            <a:off x="0" y="1066800"/>
            <a:ext cx="9144000" cy="1077196"/>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r>
              <a:rPr lang="ar-JO" sz="3200" dirty="0">
                <a:solidFill>
                  <a:srgbClr val="FFFFFF"/>
                </a:solidFill>
                <a:latin typeface="Arial" panose="020B0604020202020204" pitchFamily="34" charset="0"/>
                <a:cs typeface="Arial" panose="020B0604020202020204" pitchFamily="34" charset="0"/>
              </a:rPr>
              <a:t>9 ولآخر </a:t>
            </a:r>
            <a:r>
              <a:rPr lang="ar-JO" sz="3200" dirty="0">
                <a:solidFill>
                  <a:srgbClr val="FFFF00"/>
                </a:solidFill>
                <a:latin typeface="Arial" panose="020B0604020202020204" pitchFamily="34" charset="0"/>
                <a:cs typeface="Arial" panose="020B0604020202020204" pitchFamily="34" charset="0"/>
              </a:rPr>
              <a:t>إيمان</a:t>
            </a:r>
            <a:r>
              <a:rPr lang="ar-JO" sz="3200" dirty="0">
                <a:solidFill>
                  <a:srgbClr val="FFFFFF"/>
                </a:solidFill>
                <a:latin typeface="Arial" panose="020B0604020202020204" pitchFamily="34" charset="0"/>
                <a:cs typeface="Arial" panose="020B0604020202020204" pitchFamily="34" charset="0"/>
              </a:rPr>
              <a:t> بالروح الواحد، ولآخر مواهب </a:t>
            </a:r>
            <a:r>
              <a:rPr lang="ar-JO" sz="3200" dirty="0">
                <a:solidFill>
                  <a:srgbClr val="FFFF00"/>
                </a:solidFill>
                <a:latin typeface="Arial" panose="020B0604020202020204" pitchFamily="34" charset="0"/>
                <a:cs typeface="Arial" panose="020B0604020202020204" pitchFamily="34" charset="0"/>
              </a:rPr>
              <a:t>شفاء</a:t>
            </a:r>
            <a:r>
              <a:rPr lang="ar-JO" sz="3200" dirty="0">
                <a:solidFill>
                  <a:srgbClr val="FFFFFF"/>
                </a:solidFill>
                <a:latin typeface="Arial" panose="020B0604020202020204" pitchFamily="34" charset="0"/>
                <a:cs typeface="Arial" panose="020B0604020202020204" pitchFamily="34" charset="0"/>
              </a:rPr>
              <a:t> بالروح الواحد 10 ولآخر عمل </a:t>
            </a:r>
            <a:r>
              <a:rPr lang="ar-JO" sz="3200" dirty="0">
                <a:solidFill>
                  <a:srgbClr val="FFFF00"/>
                </a:solidFill>
                <a:latin typeface="Arial" panose="020B0604020202020204" pitchFamily="34" charset="0"/>
                <a:cs typeface="Arial" panose="020B0604020202020204" pitchFamily="34" charset="0"/>
              </a:rPr>
              <a:t>قوات</a:t>
            </a:r>
            <a:endParaRPr lang="en-US" sz="3200"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9035736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7828" name="Text Box 4"/>
          <p:cNvSpPr txBox="1">
            <a:spLocks noChangeArrowheads="1"/>
          </p:cNvSpPr>
          <p:nvPr/>
        </p:nvSpPr>
        <p:spPr bwMode="auto">
          <a:xfrm>
            <a:off x="2514600" y="5949280"/>
            <a:ext cx="6629400"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rPr>
              <a:t>عدد 13: 26- 33</a:t>
            </a:r>
            <a:endParaRPr kumimoji="0" lang="en-US" sz="440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060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rPr>
              <a:t>الله</a:t>
            </a:r>
            <a:endParaRPr kumimoji="0" lang="en-US" sz="1060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7830" name="Rectangle 6"/>
          <p:cNvSpPr>
            <a:spLocks noGrp="1" noChangeArrowheads="1"/>
          </p:cNvSpPr>
          <p:nvPr>
            <p:ph type="title" idx="4294967295"/>
          </p:nvPr>
        </p:nvSpPr>
        <p:spPr>
          <a:xfrm>
            <a:off x="60123" y="4517487"/>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rPr>
              <a:t>تقرير الأغلبية</a:t>
            </a:r>
            <a:endParaRPr lang="en-US" sz="4800" kern="1200" dirty="0">
              <a:solidFill>
                <a:schemeClr val="bg1"/>
              </a:solidFill>
              <a:effectLst>
                <a:glow rad="317500">
                  <a:schemeClr val="tx2">
                    <a:alpha val="90000"/>
                  </a:schemeClr>
                </a:glow>
              </a:effectLst>
            </a:endParaRPr>
          </a:p>
        </p:txBody>
      </p:sp>
    </p:spTree>
    <p:extLst>
      <p:ext uri="{BB962C8B-B14F-4D97-AF65-F5344CB8AC3E}">
        <p14:creationId xmlns:p14="http://schemas.microsoft.com/office/powerpoint/2010/main" val="3905966844"/>
      </p:ext>
    </p:extLst>
  </p:cSld>
  <p:clrMapOvr>
    <a:masterClrMapping/>
  </p:clrMapOvr>
  <p:transition spd="med">
    <p:randomBar dir="vert"/>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9887189D-D051-DE91-2EE9-8E29FBF4F1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88451"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ar-JO" sz="3600" dirty="0">
                <a:solidFill>
                  <a:srgbClr val="FFFFFF"/>
                </a:solidFill>
              </a:rPr>
              <a:t>يعطي الروح كل موهبة (12: 10ب -11أ)</a:t>
            </a:r>
            <a:endParaRPr lang="en-US" dirty="0"/>
          </a:p>
        </p:txBody>
      </p:sp>
      <p:sp>
        <p:nvSpPr>
          <p:cNvPr id="488452" name="Text Box 4"/>
          <p:cNvSpPr txBox="1">
            <a:spLocks noChangeArrowheads="1"/>
          </p:cNvSpPr>
          <p:nvPr/>
        </p:nvSpPr>
        <p:spPr bwMode="auto">
          <a:xfrm>
            <a:off x="0" y="1066801"/>
            <a:ext cx="9144000" cy="1077196"/>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r>
              <a:rPr lang="ar-JO" sz="3200" dirty="0">
                <a:solidFill>
                  <a:srgbClr val="FFFFFF"/>
                </a:solidFill>
                <a:latin typeface="Arial" panose="020B0604020202020204" pitchFamily="34" charset="0"/>
                <a:cs typeface="Arial" panose="020B0604020202020204" pitchFamily="34" charset="0"/>
              </a:rPr>
              <a:t>ولآخر </a:t>
            </a:r>
            <a:r>
              <a:rPr lang="ar-JO" sz="3200" dirty="0">
                <a:solidFill>
                  <a:srgbClr val="FFFF00"/>
                </a:solidFill>
                <a:latin typeface="Arial" panose="020B0604020202020204" pitchFamily="34" charset="0"/>
                <a:cs typeface="Arial" panose="020B0604020202020204" pitchFamily="34" charset="0"/>
              </a:rPr>
              <a:t>نبوة</a:t>
            </a:r>
            <a:r>
              <a:rPr lang="ar-JO" sz="3200" dirty="0">
                <a:solidFill>
                  <a:srgbClr val="FFFFFF"/>
                </a:solidFill>
                <a:latin typeface="Arial" panose="020B0604020202020204" pitchFamily="34" charset="0"/>
                <a:cs typeface="Arial" panose="020B0604020202020204" pitchFamily="34" charset="0"/>
              </a:rPr>
              <a:t>، ولآخر </a:t>
            </a:r>
            <a:r>
              <a:rPr lang="ar-JO" sz="3200" dirty="0">
                <a:solidFill>
                  <a:srgbClr val="FFFF00"/>
                </a:solidFill>
                <a:latin typeface="Arial" panose="020B0604020202020204" pitchFamily="34" charset="0"/>
                <a:cs typeface="Arial" panose="020B0604020202020204" pitchFamily="34" charset="0"/>
              </a:rPr>
              <a:t>تمييز</a:t>
            </a:r>
            <a:r>
              <a:rPr lang="ar-JO" sz="3200" dirty="0">
                <a:solidFill>
                  <a:srgbClr val="FFFFFF"/>
                </a:solidFill>
                <a:latin typeface="Arial" panose="020B0604020202020204" pitchFamily="34" charset="0"/>
                <a:cs typeface="Arial" panose="020B0604020202020204" pitchFamily="34" charset="0"/>
              </a:rPr>
              <a:t> الأرواح، ولآخر </a:t>
            </a:r>
            <a:r>
              <a:rPr lang="ar-JO" sz="3200" dirty="0">
                <a:solidFill>
                  <a:srgbClr val="FFFF00"/>
                </a:solidFill>
                <a:latin typeface="Arial" panose="020B0604020202020204" pitchFamily="34" charset="0"/>
                <a:cs typeface="Arial" panose="020B0604020202020204" pitchFamily="34" charset="0"/>
              </a:rPr>
              <a:t>أنواع ألسنة</a:t>
            </a:r>
            <a:r>
              <a:rPr lang="ar-JO" sz="3200" dirty="0">
                <a:solidFill>
                  <a:srgbClr val="FFFFFF"/>
                </a:solidFill>
                <a:latin typeface="Arial" panose="020B0604020202020204" pitchFamily="34" charset="0"/>
                <a:cs typeface="Arial" panose="020B0604020202020204" pitchFamily="34" charset="0"/>
              </a:rPr>
              <a:t>، ولآخر </a:t>
            </a:r>
            <a:r>
              <a:rPr lang="ar-JO" sz="3200" dirty="0">
                <a:solidFill>
                  <a:srgbClr val="FFFF00"/>
                </a:solidFill>
                <a:latin typeface="Arial" panose="020B0604020202020204" pitchFamily="34" charset="0"/>
                <a:cs typeface="Arial" panose="020B0604020202020204" pitchFamily="34" charset="0"/>
              </a:rPr>
              <a:t>ترجمة</a:t>
            </a:r>
            <a:r>
              <a:rPr lang="ar-JO" sz="3200" dirty="0">
                <a:solidFill>
                  <a:srgbClr val="FFFFFF"/>
                </a:solidFill>
                <a:latin typeface="Arial" panose="020B0604020202020204" pitchFamily="34" charset="0"/>
                <a:cs typeface="Arial" panose="020B0604020202020204" pitchFamily="34" charset="0"/>
              </a:rPr>
              <a:t> ألسنة 11 ولكن هذه كلها يعملها الروح الواحد بعينه</a:t>
            </a:r>
            <a:endParaRPr lang="en-US" sz="32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05783242"/>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1CA8AEE2-324C-6543-A3CA-B2F5D32BA8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90499"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ar-JO" sz="3200" dirty="0">
                <a:solidFill>
                  <a:srgbClr val="FFFFFF"/>
                </a:solidFill>
              </a:rPr>
              <a:t>الروح وحده يختار موهبتك (12: 11ب)</a:t>
            </a:r>
            <a:endParaRPr lang="en-US" sz="3600" dirty="0"/>
          </a:p>
        </p:txBody>
      </p:sp>
      <p:sp>
        <p:nvSpPr>
          <p:cNvPr id="490500" name="Text Box 4"/>
          <p:cNvSpPr txBox="1">
            <a:spLocks noChangeArrowheads="1"/>
          </p:cNvSpPr>
          <p:nvPr/>
        </p:nvSpPr>
        <p:spPr bwMode="auto">
          <a:xfrm>
            <a:off x="0" y="1066800"/>
            <a:ext cx="9144000" cy="584753"/>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r>
              <a:rPr lang="ar-JO" sz="3200" dirty="0">
                <a:solidFill>
                  <a:srgbClr val="FFFF00"/>
                </a:solidFill>
                <a:latin typeface="Arial" panose="020B0604020202020204" pitchFamily="34" charset="0"/>
                <a:cs typeface="Arial" panose="020B0604020202020204" pitchFamily="34" charset="0"/>
              </a:rPr>
              <a:t>هو وحده يقرر ما هي الموهبة التي يحصل عليها كل شخص</a:t>
            </a:r>
            <a:endParaRPr lang="en-US" sz="3200" dirty="0">
              <a:solidFill>
                <a:srgbClr val="000000"/>
              </a:solidFill>
              <a:latin typeface="Arial" panose="020B0604020202020204" pitchFamily="34" charset="0"/>
            </a:endParaRPr>
          </a:p>
        </p:txBody>
      </p:sp>
    </p:spTree>
    <p:extLst>
      <p:ext uri="{BB962C8B-B14F-4D97-AF65-F5344CB8AC3E}">
        <p14:creationId xmlns:p14="http://schemas.microsoft.com/office/powerpoint/2010/main" val="1319334098"/>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5618"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988" y="0"/>
            <a:ext cx="9170988" cy="739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idx="4294967295"/>
          </p:nvPr>
        </p:nvSpPr>
        <p:spPr>
          <a:xfrm>
            <a:off x="0" y="152401"/>
            <a:ext cx="6172200" cy="1752600"/>
          </a:xfrm>
          <a:effectLst>
            <a:outerShdw blurRad="63500" dist="107763" dir="8100000" algn="ctr" rotWithShape="0">
              <a:schemeClr val="bg1"/>
            </a:outerShdw>
          </a:effectLst>
        </p:spPr>
        <p:txBody>
          <a:bodyPr/>
          <a:lstStyle/>
          <a:p>
            <a:pPr>
              <a:defRPr/>
            </a:pPr>
            <a:r>
              <a:rPr lang="ar-JO" sz="6600" dirty="0">
                <a:cs typeface="Arial" panose="020B0604020202020204" pitchFamily="34" charset="0"/>
              </a:rPr>
              <a:t>من الذي تحتاجه؟</a:t>
            </a:r>
            <a:endParaRPr lang="en-US" sz="7200" dirty="0">
              <a:cs typeface="Arial" panose="020B0604020202020204" pitchFamily="34" charset="0"/>
            </a:endParaRPr>
          </a:p>
        </p:txBody>
      </p:sp>
      <p:sp>
        <p:nvSpPr>
          <p:cNvPr id="6" name="Rectangle 2"/>
          <p:cNvSpPr txBox="1">
            <a:spLocks noChangeArrowheads="1"/>
          </p:cNvSpPr>
          <p:nvPr/>
        </p:nvSpPr>
        <p:spPr bwMode="auto">
          <a:xfrm>
            <a:off x="4572000" y="4724401"/>
            <a:ext cx="4572000" cy="1752600"/>
          </a:xfrm>
          <a:prstGeom prst="rect">
            <a:avLst/>
          </a:prstGeom>
          <a:noFill/>
          <a:ln w="9525">
            <a:noFill/>
            <a:miter lim="800000"/>
            <a:headEnd/>
            <a:tailEnd/>
          </a:ln>
          <a:effectLst>
            <a:outerShdw dist="107763" dir="8100000" algn="ctr" rotWithShape="0">
              <a:schemeClr val="bg1"/>
            </a:outerShdw>
          </a:effectLst>
        </p:spPr>
        <p:txBody>
          <a:bodyPr lIns="91416" tIns="45709" rIns="91416" bIns="45709" anchor="ctr"/>
          <a:lstStyle/>
          <a:p>
            <a:pPr>
              <a:defRPr/>
            </a:pPr>
            <a:r>
              <a:rPr lang="ar-JO" sz="6600" dirty="0">
                <a:solidFill>
                  <a:srgbClr val="000000"/>
                </a:solidFill>
                <a:latin typeface="Arial" panose="020B0604020202020204" pitchFamily="34" charset="0"/>
                <a:ea typeface="ＭＳ Ｐゴシック" pitchFamily="34" charset="-128"/>
                <a:cs typeface="Arial" panose="020B0604020202020204" pitchFamily="34" charset="0"/>
              </a:rPr>
              <a:t>الجميع</a:t>
            </a:r>
            <a:endParaRPr lang="en-US" sz="7200" dirty="0">
              <a:solidFill>
                <a:srgbClr val="000000"/>
              </a:solidFill>
              <a:latin typeface="Arial" panose="020B0604020202020204" pitchFamily="34" charset="0"/>
              <a:ea typeface="ＭＳ Ｐゴシック" pitchFamily="34" charset="-128"/>
              <a:cs typeface="Arial" panose="020B0604020202020204" pitchFamily="34" charset="0"/>
            </a:endParaRPr>
          </a:p>
        </p:txBody>
      </p:sp>
    </p:spTree>
    <p:extLst>
      <p:ext uri="{BB962C8B-B14F-4D97-AF65-F5344CB8AC3E}">
        <p14:creationId xmlns:p14="http://schemas.microsoft.com/office/powerpoint/2010/main" val="38297587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770" decel="100000"/>
                                        <p:tgtEl>
                                          <p:spTgt spid="6"/>
                                        </p:tgtEl>
                                      </p:cBhvr>
                                    </p:animEffect>
                                    <p:animScale>
                                      <p:cBhvr>
                                        <p:cTn id="8" dur="770" decel="100000"/>
                                        <p:tgtEl>
                                          <p:spTgt spid="6"/>
                                        </p:tgtEl>
                                      </p:cBhvr>
                                      <p:from x="10000" y="10000"/>
                                      <p:to x="200000" y="450000"/>
                                    </p:animScale>
                                    <p:animScale>
                                      <p:cBhvr>
                                        <p:cTn id="9" dur="1230" accel="100000" fill="hold">
                                          <p:stCondLst>
                                            <p:cond delay="770"/>
                                          </p:stCondLst>
                                        </p:cTn>
                                        <p:tgtEl>
                                          <p:spTgt spid="6"/>
                                        </p:tgtEl>
                                      </p:cBhvr>
                                      <p:from x="200000" y="450000"/>
                                      <p:to x="100000" y="100000"/>
                                    </p:animScale>
                                    <p:set>
                                      <p:cBhvr>
                                        <p:cTn id="10" dur="770" fill="hold"/>
                                        <p:tgtEl>
                                          <p:spTgt spid="6"/>
                                        </p:tgtEl>
                                        <p:attrNameLst>
                                          <p:attrName>ppt_x</p:attrName>
                                        </p:attrNameLst>
                                      </p:cBhvr>
                                      <p:to>
                                        <p:strVal val="(0.5)"/>
                                      </p:to>
                                    </p:set>
                                    <p:anim from="(0.5)" to="(#ppt_x)" calcmode="lin" valueType="num">
                                      <p:cBhvr>
                                        <p:cTn id="11" dur="1230" accel="100000" fill="hold">
                                          <p:stCondLst>
                                            <p:cond delay="770"/>
                                          </p:stCondLst>
                                        </p:cTn>
                                        <p:tgtEl>
                                          <p:spTgt spid="6"/>
                                        </p:tgtEl>
                                        <p:attrNameLst>
                                          <p:attrName>ppt_x</p:attrName>
                                        </p:attrNameLst>
                                      </p:cBhvr>
                                    </p:anim>
                                    <p:set>
                                      <p:cBhvr>
                                        <p:cTn id="12" dur="770" fill="hold"/>
                                        <p:tgtEl>
                                          <p:spTgt spid="6"/>
                                        </p:tgtEl>
                                        <p:attrNameLst>
                                          <p:attrName>ppt_y</p:attrName>
                                        </p:attrNameLst>
                                      </p:cBhvr>
                                      <p:to>
                                        <p:strVal val="(#ppt_y+0.4)"/>
                                      </p:to>
                                    </p:set>
                                    <p:anim from="(#ppt_y+0.4)" to="(#ppt_y)" calcmode="lin" valueType="num">
                                      <p:cBhvr>
                                        <p:cTn id="13" dur="1230" accel="100000" fill="hold">
                                          <p:stCondLst>
                                            <p:cond delay="770"/>
                                          </p:stCondLst>
                                        </p:cTn>
                                        <p:tgtEl>
                                          <p:spTgt spid="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6" name="Rectangle 2"/>
          <p:cNvSpPr>
            <a:spLocks noGrp="1" noChangeArrowheads="1"/>
          </p:cNvSpPr>
          <p:nvPr>
            <p:ph type="title" idx="4294967295"/>
          </p:nvPr>
        </p:nvSpPr>
        <p:spPr>
          <a:xfrm>
            <a:off x="5181600" y="1131168"/>
            <a:ext cx="3276600" cy="3810000"/>
          </a:xfrm>
        </p:spPr>
        <p:txBody>
          <a:bodyPr/>
          <a:lstStyle/>
          <a:p>
            <a:r>
              <a:rPr lang="ar-JO" sz="4000" dirty="0">
                <a:cs typeface="Arial" panose="020B0604020202020204" pitchFamily="34" charset="0"/>
              </a:rPr>
              <a:t>لكن لماذا </a:t>
            </a:r>
            <a:br>
              <a:rPr lang="ar-JO" sz="4000" dirty="0">
                <a:cs typeface="Arial" panose="020B0604020202020204" pitchFamily="34" charset="0"/>
              </a:rPr>
            </a:br>
            <a:r>
              <a:rPr lang="ar-JO" sz="4000" dirty="0">
                <a:cs typeface="Arial" panose="020B0604020202020204" pitchFamily="34" charset="0"/>
              </a:rPr>
              <a:t>تحتاج الآخرين </a:t>
            </a:r>
            <a:br>
              <a:rPr lang="ar-JO" sz="4000" dirty="0">
                <a:cs typeface="Arial" panose="020B0604020202020204" pitchFamily="34" charset="0"/>
              </a:rPr>
            </a:br>
            <a:r>
              <a:rPr lang="ar-JO" sz="4000" dirty="0">
                <a:cs typeface="Arial" panose="020B0604020202020204" pitchFamily="34" charset="0"/>
              </a:rPr>
              <a:t>في الكنيسة </a:t>
            </a:r>
            <a:br>
              <a:rPr lang="ar-JO" sz="4000" dirty="0">
                <a:cs typeface="Arial" panose="020B0604020202020204" pitchFamily="34" charset="0"/>
              </a:rPr>
            </a:br>
            <a:r>
              <a:rPr lang="ar-JO" sz="4000" dirty="0">
                <a:cs typeface="Arial" panose="020B0604020202020204" pitchFamily="34" charset="0"/>
              </a:rPr>
              <a:t>(12: 12-31)؟</a:t>
            </a:r>
            <a:endParaRPr lang="en-US" sz="4000" dirty="0">
              <a:cs typeface="Arial" panose="020B0604020202020204" pitchFamily="34" charset="0"/>
            </a:endParaRPr>
          </a:p>
        </p:txBody>
      </p:sp>
      <p:pic>
        <p:nvPicPr>
          <p:cNvPr id="497667"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p:cNvSpPr txBox="1">
            <a:spLocks noChangeArrowheads="1"/>
          </p:cNvSpPr>
          <p:nvPr/>
        </p:nvSpPr>
        <p:spPr bwMode="auto">
          <a:xfrm>
            <a:off x="7596336" y="0"/>
            <a:ext cx="1547664" cy="6926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a:lstStyle>
          <a:p>
            <a:r>
              <a:rPr lang="ar-JO" sz="2400" dirty="0">
                <a:latin typeface="Arial" panose="020B0604020202020204" pitchFamily="34" charset="0"/>
                <a:cs typeface="Arial" panose="020B0604020202020204" pitchFamily="34" charset="0"/>
              </a:rPr>
              <a:t>155ث ث</a:t>
            </a:r>
            <a:endParaRPr lang="en-US"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3874805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1" name="Title 10"/>
          <p:cNvSpPr>
            <a:spLocks noGrp="1"/>
          </p:cNvSpPr>
          <p:nvPr>
            <p:ph type="title" idx="4294967295"/>
          </p:nvPr>
        </p:nvSpPr>
        <p:spPr>
          <a:xfrm>
            <a:off x="0" y="304800"/>
            <a:ext cx="9144000" cy="1143000"/>
          </a:xfrm>
        </p:spPr>
        <p:txBody>
          <a:bodyPr/>
          <a:lstStyle/>
          <a:p>
            <a:pPr>
              <a:defRPr/>
            </a:pPr>
            <a:r>
              <a:rPr lang="ar-JO" sz="3200" dirty="0">
                <a:effectLst>
                  <a:outerShdw blurRad="38100" dist="38100" dir="2700000" algn="tl">
                    <a:srgbClr val="000000"/>
                  </a:outerShdw>
                </a:effectLst>
                <a:cs typeface="Arial" panose="020B0604020202020204" pitchFamily="34" charset="0"/>
              </a:rPr>
              <a:t>أ. الجسد الواحد له أعضاء كثيرة (12)</a:t>
            </a:r>
            <a:endParaRPr lang="en-US" sz="3200" dirty="0">
              <a:effectLst>
                <a:outerShdw blurRad="38100" dist="38100" dir="2700000" algn="tl">
                  <a:srgbClr val="000000"/>
                </a:outerShdw>
              </a:effectLst>
              <a:cs typeface="Arial" panose="020B0604020202020204" pitchFamily="34" charset="0"/>
            </a:endParaRPr>
          </a:p>
        </p:txBody>
      </p:sp>
      <p:pic>
        <p:nvPicPr>
          <p:cNvPr id="82947" name="Picture 11" descr="manonbeac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14400" y="1524000"/>
            <a:ext cx="3079750" cy="4762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0"/>
          <p:cNvSpPr txBox="1">
            <a:spLocks/>
          </p:cNvSpPr>
          <p:nvPr/>
        </p:nvSpPr>
        <p:spPr bwMode="auto">
          <a:xfrm>
            <a:off x="4114800" y="1295400"/>
            <a:ext cx="4343400" cy="5105400"/>
          </a:xfrm>
          <a:prstGeom prst="rect">
            <a:avLst/>
          </a:prstGeom>
          <a:noFill/>
          <a:ln w="9525">
            <a:noFill/>
            <a:miter lim="800000"/>
            <a:headEnd/>
            <a:tailEnd/>
          </a:ln>
          <a:effectLst/>
        </p:spPr>
        <p:txBody>
          <a:bodyPr lIns="92075" tIns="46038" rIns="92075" bIns="46038"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DDDDDD"/>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لأنه كما أن الجسد هو واحد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DDDDDD"/>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وله أعضاء كثيرة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DDDDDD"/>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وكل أعضاء الجسد الواحد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DDDDDD"/>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إذا كانت كثيرة هي جسد واحد كذلك المسيح أيضاً</a:t>
            </a:r>
            <a:br>
              <a:rPr kumimoji="0" lang="en-US" sz="3200" u="none" strike="noStrike" kern="1200" cap="none" spc="0" normalizeH="0" baseline="0" noProof="0" dirty="0">
                <a:ln>
                  <a:noFill/>
                </a:ln>
                <a:solidFill>
                  <a:srgbClr val="DDDDDD"/>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3200" u="none" strike="noStrike" kern="1200" cap="none" spc="0" normalizeH="0" baseline="0" noProof="0" dirty="0">
                <a:ln>
                  <a:noFill/>
                </a:ln>
                <a:solidFill>
                  <a:srgbClr val="DDDDDD"/>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 كو 12: 12)</a:t>
            </a:r>
            <a:endParaRPr kumimoji="0" lang="en-US" sz="3200" u="none" strike="noStrike" kern="1200" cap="none" spc="0" normalizeH="0" baseline="0" noProof="0" dirty="0">
              <a:ln>
                <a:noFill/>
              </a:ln>
              <a:solidFill>
                <a:srgbClr val="DDDDDD"/>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4994" name="Picture 5" descr="CRBAP03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800600" cy="421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idx="4294967295"/>
          </p:nvPr>
        </p:nvSpPr>
        <p:spPr>
          <a:xfrm>
            <a:off x="3810000" y="1524000"/>
            <a:ext cx="5334000" cy="2133600"/>
          </a:xfrm>
        </p:spPr>
        <p:txBody>
          <a:bodyPr/>
          <a:lstStyle/>
          <a:p>
            <a:pPr>
              <a:defRPr/>
            </a:pPr>
            <a:br>
              <a:rPr lang="en-US" sz="4000" b="1" dirty="0">
                <a:solidFill>
                  <a:srgbClr val="FD1E07"/>
                </a:solidFill>
                <a:latin typeface="Arial" panose="020B0604020202020204" pitchFamily="34" charset="0"/>
                <a:cs typeface="Arial" panose="020B0604020202020204" pitchFamily="34" charset="0"/>
              </a:rPr>
            </a:br>
            <a:r>
              <a:rPr lang="ar-JO" sz="4000" b="1" dirty="0">
                <a:solidFill>
                  <a:srgbClr val="FD1E07"/>
                </a:solidFill>
                <a:latin typeface="Arial" panose="020B0604020202020204" pitchFamily="34" charset="0"/>
                <a:cs typeface="Arial" panose="020B0604020202020204" pitchFamily="34" charset="0"/>
              </a:rPr>
              <a:t>ب. المؤمنون مختلفون </a:t>
            </a:r>
            <a:br>
              <a:rPr lang="ar-JO" sz="4000" b="1" dirty="0">
                <a:solidFill>
                  <a:srgbClr val="FD1E07"/>
                </a:solidFill>
                <a:latin typeface="Arial" panose="020B0604020202020204" pitchFamily="34" charset="0"/>
                <a:cs typeface="Arial" panose="020B0604020202020204" pitchFamily="34" charset="0"/>
              </a:rPr>
            </a:br>
            <a:r>
              <a:rPr lang="ar-JO" sz="4000" b="1" dirty="0">
                <a:solidFill>
                  <a:srgbClr val="FD1E07"/>
                </a:solidFill>
                <a:latin typeface="Arial" panose="020B0604020202020204" pitchFamily="34" charset="0"/>
                <a:cs typeface="Arial" panose="020B0604020202020204" pitchFamily="34" charset="0"/>
              </a:rPr>
              <a:t>لكنهم لا يزالون جزء </a:t>
            </a:r>
            <a:br>
              <a:rPr lang="ar-JO" sz="4000" b="1" dirty="0">
                <a:solidFill>
                  <a:srgbClr val="FD1E07"/>
                </a:solidFill>
                <a:latin typeface="Arial" panose="020B0604020202020204" pitchFamily="34" charset="0"/>
                <a:cs typeface="Arial" panose="020B0604020202020204" pitchFamily="34" charset="0"/>
              </a:rPr>
            </a:br>
            <a:r>
              <a:rPr lang="ar-JO" sz="4000" b="1" dirty="0">
                <a:solidFill>
                  <a:srgbClr val="FD1E07"/>
                </a:solidFill>
                <a:latin typeface="Arial" panose="020B0604020202020204" pitchFamily="34" charset="0"/>
                <a:cs typeface="Arial" panose="020B0604020202020204" pitchFamily="34" charset="0"/>
              </a:rPr>
              <a:t>من الجسد (13)</a:t>
            </a:r>
            <a:endParaRPr lang="en-US" sz="4000" b="1" dirty="0">
              <a:solidFill>
                <a:srgbClr val="FD1E07"/>
              </a:solidFill>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4495800"/>
            <a:ext cx="9144000" cy="2133600"/>
          </a:xfrm>
          <a:prstGeom prst="rect">
            <a:avLst/>
          </a:prstGeom>
          <a:noFill/>
          <a:ln w="9525">
            <a:noFill/>
            <a:miter lim="800000"/>
            <a:headEnd/>
            <a:tailEnd/>
          </a:ln>
          <a:effectLst/>
        </p:spPr>
        <p:txBody>
          <a:bodyPr lIns="92075" tIns="46038" rIns="92075" bIns="46038"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D1E07"/>
                </a:solidFill>
                <a:uLnTx/>
                <a:uFillTx/>
                <a:latin typeface="Arial" panose="020B0604020202020204" pitchFamily="34" charset="0"/>
                <a:ea typeface="ＭＳ Ｐゴシック" charset="0"/>
                <a:cs typeface="Arial" panose="020B0604020202020204" pitchFamily="34" charset="0"/>
              </a:rPr>
              <a:t>لأننا جميعنا بروح واحد أيضاً اعتمدنا إلى جسد واحد      يهوداً كنا أم يونانيين عبيداً أم أحراراً                     وجميعنا سقينا روحاً واحداً (1 كو 12: 13)</a:t>
            </a:r>
            <a:endParaRPr kumimoji="0" lang="en-US" sz="3600" u="none" strike="noStrike" kern="1200" cap="none" spc="0" normalizeH="0" baseline="0" noProof="0" dirty="0">
              <a:ln>
                <a:noFill/>
              </a:ln>
              <a:solidFill>
                <a:srgbClr val="FD1E07"/>
              </a:solidFill>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2"/>
          <p:cNvSpPr>
            <a:spLocks noGrp="1" noChangeArrowheads="1"/>
          </p:cNvSpPr>
          <p:nvPr>
            <p:ph type="ctrTitle" idx="4294967295"/>
          </p:nvPr>
        </p:nvSpPr>
        <p:spPr>
          <a:xfrm>
            <a:off x="2743200" y="152400"/>
            <a:ext cx="3429000" cy="685800"/>
          </a:xfrm>
        </p:spPr>
        <p:txBody>
          <a:bodyPr/>
          <a:lstStyle/>
          <a:p>
            <a:pPr eaLnBrk="1" hangingPunct="1"/>
            <a:r>
              <a:rPr lang="en-US" sz="3600" b="1" dirty="0">
                <a:solidFill>
                  <a:schemeClr val="bg1"/>
                </a:solidFill>
                <a:latin typeface="Arial" panose="020B0604020202020204" pitchFamily="34" charset="0"/>
                <a:ea typeface="ＭＳ Ｐゴシック" charset="0"/>
                <a:cs typeface="Arial" panose="020B0604020202020204" pitchFamily="34" charset="0"/>
              </a:rPr>
              <a:t>ATHENS</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8" name="Picture 7" descr="athensagora.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85423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 name="Picture 6" descr="greece_athen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105400" y="3313113"/>
            <a:ext cx="4038600" cy="3544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Picture 8" descr="Acropolis-Asklepieion-artist-reconstruction.gif"/>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276600" y="0"/>
            <a:ext cx="5867400" cy="422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Curved Down Arrow 9"/>
          <p:cNvSpPr>
            <a:spLocks noChangeArrowheads="1"/>
          </p:cNvSpPr>
          <p:nvPr/>
        </p:nvSpPr>
        <p:spPr bwMode="auto">
          <a:xfrm rot="-2178425">
            <a:off x="1233488" y="1841500"/>
            <a:ext cx="6704012" cy="1474788"/>
          </a:xfrm>
          <a:prstGeom prst="curvedDownArrow">
            <a:avLst>
              <a:gd name="adj1" fmla="val 25002"/>
              <a:gd name="adj2" fmla="val 50003"/>
              <a:gd name="adj3" fmla="val 41069"/>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3"/>
          <p:cNvSpPr txBox="1">
            <a:spLocks noChangeArrowheads="1"/>
          </p:cNvSpPr>
          <p:nvPr/>
        </p:nvSpPr>
        <p:spPr bwMode="auto">
          <a:xfrm>
            <a:off x="0" y="1447800"/>
            <a:ext cx="3505200" cy="1066800"/>
          </a:xfrm>
          <a:prstGeom prst="rect">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إكليزيا</a:t>
            </a:r>
            <a:br>
              <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altLang="ja-JP"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مدعوون للخروج</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3"/>
          <p:cNvSpPr txBox="1">
            <a:spLocks noChangeArrowheads="1"/>
          </p:cNvSpPr>
          <p:nvPr/>
        </p:nvSpPr>
        <p:spPr bwMode="auto">
          <a:xfrm>
            <a:off x="0" y="3352800"/>
            <a:ext cx="3505200" cy="1524000"/>
          </a:xfrm>
          <a:prstGeom prst="rect">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البلهاء</a:t>
            </a:r>
            <a:br>
              <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altLang="ja-JP"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الشخص الذي يفعل      أموره الخاصة</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3"/>
          <p:cNvSpPr txBox="1">
            <a:spLocks noChangeArrowheads="1"/>
          </p:cNvSpPr>
          <p:nvPr/>
        </p:nvSpPr>
        <p:spPr bwMode="auto">
          <a:xfrm>
            <a:off x="0" y="5334000"/>
            <a:ext cx="3886200" cy="1524000"/>
          </a:xfrm>
          <a:prstGeom prst="rect">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Kurioikos</a:t>
            </a:r>
            <a:br>
              <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altLang="ja-JP"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بيت الرب</a:t>
            </a:r>
            <a:br>
              <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altLang="ja-JP"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الكنيسة باللاتينية</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5" presetClass="entr" presetSubtype="1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ox(in)">
                                      <p:cBhvr>
                                        <p:cTn id="12" dur="500"/>
                                        <p:tgtEl>
                                          <p:spTgt spid="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linds(horizontal)">
                                      <p:cBhvr>
                                        <p:cTn id="17" dur="500"/>
                                        <p:tgtEl>
                                          <p:spTgt spid="9"/>
                                        </p:tgtEl>
                                      </p:cBhvr>
                                    </p:animEffect>
                                  </p:childTnLst>
                                </p:cTn>
                              </p:par>
                            </p:childTnLst>
                          </p:cTn>
                        </p:par>
                        <p:par>
                          <p:cTn id="18" fill="hold" nodeType="afterGroup">
                            <p:stCondLst>
                              <p:cond delay="500"/>
                            </p:stCondLst>
                            <p:childTnLst>
                              <p:par>
                                <p:cTn id="19" presetID="22" presetClass="entr" presetSubtype="4"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down)">
                                      <p:cBhvr>
                                        <p:cTn id="21" dur="500"/>
                                        <p:tgtEl>
                                          <p:spTgt spid="1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blinds(horizontal)">
                                      <p:cBhvr>
                                        <p:cTn id="26" dur="500"/>
                                        <p:tgtEl>
                                          <p:spTgt spid="4"/>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blinds(horizontal)">
                                      <p:cBhvr>
                                        <p:cTn id="31" dur="500"/>
                                        <p:tgtEl>
                                          <p:spTgt spid="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blinds(horizontal)">
                                      <p:cBhvr>
                                        <p:cTn id="3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4" grpId="0" animBg="1"/>
      <p:bldP spid="6" grpId="0" animBg="1"/>
      <p:bldP spid="11"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9090" name="Picture 5" descr="CRBAP03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800600" cy="421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idx="4294967295"/>
          </p:nvPr>
        </p:nvSpPr>
        <p:spPr>
          <a:xfrm>
            <a:off x="5181600" y="1676400"/>
            <a:ext cx="3962400" cy="2133600"/>
          </a:xfrm>
        </p:spPr>
        <p:txBody>
          <a:bodyPr/>
          <a:lstStyle/>
          <a:p>
            <a:pPr>
              <a:defRPr/>
            </a:pPr>
            <a:r>
              <a:rPr lang="ar-JO" sz="4000" b="1" dirty="0">
                <a:solidFill>
                  <a:srgbClr val="FD1E07"/>
                </a:solidFill>
                <a:effectLst>
                  <a:outerShdw blurRad="38100" dist="38100" dir="2700000" algn="tl">
                    <a:srgbClr val="000000"/>
                  </a:outerShdw>
                </a:effectLst>
                <a:latin typeface="Arial" panose="020B0604020202020204" pitchFamily="34" charset="0"/>
                <a:cs typeface="Arial" panose="020B0604020202020204" pitchFamily="34" charset="0"/>
              </a:rPr>
              <a:t>سكنى الروح القدس</a:t>
            </a:r>
            <a:endParaRPr lang="en-US" sz="4000" b="1" dirty="0">
              <a:solidFill>
                <a:srgbClr val="FD1E07"/>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4495800"/>
            <a:ext cx="9144000" cy="2133600"/>
          </a:xfrm>
          <a:prstGeom prst="rect">
            <a:avLst/>
          </a:prstGeom>
          <a:noFill/>
          <a:ln w="9525">
            <a:noFill/>
            <a:miter lim="800000"/>
            <a:headEnd/>
            <a:tailEnd/>
          </a:ln>
          <a:effectLst/>
        </p:spPr>
        <p:txBody>
          <a:bodyPr lIns="92075" tIns="46038" rIns="92075" bIns="46038"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600" u="none" strike="noStrike" kern="1200" cap="none" spc="0" normalizeH="0" baseline="0" noProof="0" dirty="0">
                <a:ln>
                  <a:noFill/>
                </a:ln>
                <a:solidFill>
                  <a:srgbClr val="FD1E07"/>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لأننا جميعنا بروح واحد أيضاً اعتمدنا إلى جسد واحد      يهوداً كنا أم يونانيين عبيداً أم أحراراً                     وجميعنا سقينا روحاً واحداً (1 كو 12: 13)</a:t>
            </a:r>
          </a:p>
        </p:txBody>
      </p:sp>
    </p:spTree>
  </p:cSld>
  <p:clrMapOvr>
    <a:overrideClrMapping bg1="dk2" tx1="lt1" bg2="dk1" tx2="lt2" accent1="accent1" accent2="accent2" accent3="accent3" accent4="accent4" accent5="accent5" accent6="accent6" hlink="hlink" folHlink="folHlink"/>
  </p:clrMapOvr>
</p:sld>
</file>

<file path=ppt/slides/slide2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9922" name="Picture 2" descr="18-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92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9923" name="Rectangle 3"/>
          <p:cNvSpPr>
            <a:spLocks noGrp="1" noChangeArrowheads="1"/>
          </p:cNvSpPr>
          <p:nvPr>
            <p:ph type="title" idx="4294967295"/>
          </p:nvPr>
        </p:nvSpPr>
        <p:spPr>
          <a:xfrm>
            <a:off x="762000" y="6096000"/>
            <a:ext cx="7772400" cy="762000"/>
          </a:xfrm>
        </p:spPr>
        <p:txBody>
          <a:bodyPr/>
          <a:lstStyle/>
          <a:p>
            <a:pPr algn="r"/>
            <a:r>
              <a:rPr lang="ar-JO" sz="2400" dirty="0">
                <a:solidFill>
                  <a:schemeClr val="bg1"/>
                </a:solidFill>
                <a:ea typeface="ＭＳ Ｐゴシック" charset="0"/>
                <a:cs typeface="Arial" panose="020B0604020202020204" pitchFamily="34" charset="0"/>
              </a:rPr>
              <a:t>ما هي معمودية الروح؟</a:t>
            </a:r>
            <a:endParaRPr lang="en-US" sz="2400" dirty="0">
              <a:solidFill>
                <a:schemeClr val="tx1"/>
              </a:solidFill>
              <a:ea typeface="ＭＳ Ｐゴシック" charset="0"/>
              <a:cs typeface="Arial" panose="020B0604020202020204" pitchFamily="34" charset="0"/>
            </a:endParaRPr>
          </a:p>
        </p:txBody>
      </p:sp>
      <p:sp>
        <p:nvSpPr>
          <p:cNvPr id="209924" name="Text Box 4"/>
          <p:cNvSpPr txBox="1">
            <a:spLocks noChangeArrowheads="1"/>
          </p:cNvSpPr>
          <p:nvPr/>
        </p:nvSpPr>
        <p:spPr bwMode="auto">
          <a:xfrm>
            <a:off x="0" y="47625"/>
            <a:ext cx="502443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www.ohiem.org</a:t>
            </a:r>
            <a:r>
              <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photo-album/</a:t>
            </a:r>
            <a:r>
              <a:rPr kumimoji="0" lang="en-US" sz="20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index.htm</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81" name="Picture 2" descr="02-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92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082" name="Rectangle 3"/>
          <p:cNvSpPr>
            <a:spLocks noGrp="1" noChangeArrowheads="1"/>
          </p:cNvSpPr>
          <p:nvPr>
            <p:ph type="title" idx="4294967295"/>
          </p:nvPr>
        </p:nvSpPr>
        <p:spPr>
          <a:xfrm>
            <a:off x="381000" y="6248400"/>
            <a:ext cx="7772400" cy="609600"/>
          </a:xfrm>
        </p:spPr>
        <p:txBody>
          <a:bodyPr/>
          <a:lstStyle/>
          <a:p>
            <a:pPr eaLnBrk="1" hangingPunct="1"/>
            <a:r>
              <a:rPr lang="ar-JO" sz="2400" dirty="0">
                <a:solidFill>
                  <a:srgbClr val="000000"/>
                </a:solidFill>
                <a:ea typeface="Osaka" charset="0"/>
                <a:cs typeface="Arial" panose="020B0604020202020204" pitchFamily="34" charset="0"/>
              </a:rPr>
              <a:t>السباحة في الروح – بيرث، غرب أستراليا</a:t>
            </a:r>
            <a:endParaRPr lang="en-US" sz="6000" dirty="0">
              <a:ea typeface="Osaka" charset="0"/>
              <a:cs typeface="Arial" panose="020B0604020202020204" pitchFamily="34" charset="0"/>
            </a:endParaRPr>
          </a:p>
        </p:txBody>
      </p:sp>
      <p:sp>
        <p:nvSpPr>
          <p:cNvPr id="174083" name="Text Box 4"/>
          <p:cNvSpPr txBox="1">
            <a:spLocks noChangeArrowheads="1"/>
          </p:cNvSpPr>
          <p:nvPr/>
        </p:nvSpPr>
        <p:spPr bwMode="auto">
          <a:xfrm>
            <a:off x="0" y="47625"/>
            <a:ext cx="502443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www.ohiem.org</a:t>
            </a:r>
            <a:r>
              <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photo-album/</a:t>
            </a:r>
            <a:r>
              <a:rPr kumimoji="0" lang="en-US" sz="20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index.htm</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0898" name="Rectangle 2"/>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899" name="Rectangle 3"/>
          <p:cNvSpPr>
            <a:spLocks noChangeArrowheads="1"/>
          </p:cNvSpPr>
          <p:nvPr/>
        </p:nvSpPr>
        <p:spPr bwMode="auto">
          <a:xfrm>
            <a:off x="590550" y="2020888"/>
            <a:ext cx="1695450" cy="4227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00" name="Rectangle 4"/>
          <p:cNvSpPr>
            <a:spLocks noChangeArrowheads="1"/>
          </p:cNvSpPr>
          <p:nvPr/>
        </p:nvSpPr>
        <p:spPr bwMode="auto">
          <a:xfrm>
            <a:off x="76200" y="304800"/>
            <a:ext cx="2825750" cy="82843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تجهيز</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المسرح</a:t>
            </a:r>
            <a:endParaRPr kumimoji="0" lang="en-US" sz="24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p:txBody>
      </p:sp>
      <p:sp>
        <p:nvSpPr>
          <p:cNvPr id="1360901" name="Line 5"/>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 uri="{91240B29-F687-4f45-9708-019B960494DF}">
              <a14:hiddenLine xmlns:a14="http://schemas.microsoft.com/office/drawing/2010/main" xmlns="" w="25400">
                <a:solidFill>
                  <a:schemeClr val="tx1"/>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02" name="Text Box 6"/>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03" name="Text Box 7"/>
          <p:cNvSpPr txBox="1">
            <a:spLocks noChangeArrowheads="1"/>
          </p:cNvSpPr>
          <p:nvPr/>
        </p:nvSpPr>
        <p:spPr bwMode="auto">
          <a:xfrm>
            <a:off x="1765300" y="42863"/>
            <a:ext cx="4160838" cy="307777"/>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عدد 13: 26- 14: 9</a:t>
            </a:r>
            <a:endParaRPr kumimoji="0" lang="en-US" sz="1400"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0343" name="Group 8"/>
          <p:cNvGrpSpPr>
            <a:grpSpLocks/>
          </p:cNvGrpSpPr>
          <p:nvPr/>
        </p:nvGrpSpPr>
        <p:grpSpPr bwMode="auto">
          <a:xfrm>
            <a:off x="1614488" y="92075"/>
            <a:ext cx="7381875" cy="6008688"/>
            <a:chOff x="1008" y="57"/>
            <a:chExt cx="4650" cy="3785"/>
          </a:xfrm>
        </p:grpSpPr>
        <p:sp>
          <p:nvSpPr>
            <p:cNvPr id="1360905" name="Freeform 9"/>
            <p:cNvSpPr>
              <a:spLocks/>
            </p:cNvSpPr>
            <p:nvPr/>
          </p:nvSpPr>
          <p:spPr bwMode="auto">
            <a:xfrm>
              <a:off x="1504" y="800"/>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06" name="Rectangle 10"/>
            <p:cNvSpPr>
              <a:spLocks noChangeArrowheads="1"/>
            </p:cNvSpPr>
            <p:nvPr/>
          </p:nvSpPr>
          <p:spPr bwMode="auto">
            <a:xfrm>
              <a:off x="1008" y="500"/>
              <a:ext cx="4320" cy="3312"/>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sp>
          <p:nvSpPr>
            <p:cNvPr id="1360907"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08"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09"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10" name="Rectangle 14"/>
            <p:cNvSpPr>
              <a:spLocks noChangeArrowheads="1"/>
            </p:cNvSpPr>
            <p:nvPr/>
          </p:nvSpPr>
          <p:spPr bwMode="auto">
            <a:xfrm>
              <a:off x="2917" y="1669"/>
              <a:ext cx="958"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331B3"/>
                  </a:solidFill>
                  <a:effectLst/>
                  <a:uLnTx/>
                  <a:uFillTx/>
                  <a:latin typeface="Arial" panose="020B0604020202020204" pitchFamily="34" charset="0"/>
                  <a:cs typeface="Arial" panose="020B0604020202020204" pitchFamily="34" charset="0"/>
                </a:rPr>
                <a:t>ER</a:t>
              </a:r>
            </a:p>
          </p:txBody>
        </p:sp>
        <p:sp>
          <p:nvSpPr>
            <p:cNvPr id="1360911"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12" name="Rectangle 16"/>
            <p:cNvSpPr>
              <a:spLocks noChangeArrowheads="1"/>
            </p:cNvSpPr>
            <p:nvPr/>
          </p:nvSpPr>
          <p:spPr bwMode="auto">
            <a:xfrm>
              <a:off x="4573" y="3313"/>
              <a:ext cx="82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PG</a:t>
              </a:r>
            </a:p>
          </p:txBody>
        </p:sp>
        <p:sp>
          <p:nvSpPr>
            <p:cNvPr id="1360913"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14"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15"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16" name="Rectangle 20"/>
            <p:cNvSpPr>
              <a:spLocks noChangeArrowheads="1"/>
            </p:cNvSpPr>
            <p:nvPr/>
          </p:nvSpPr>
          <p:spPr bwMode="auto">
            <a:xfrm>
              <a:off x="2173" y="1501"/>
              <a:ext cx="802"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22380"/>
                  </a:solidFill>
                  <a:effectLst/>
                  <a:uLnTx/>
                  <a:uFillTx/>
                  <a:latin typeface="Arial" panose="020B0604020202020204" pitchFamily="34" charset="0"/>
                  <a:cs typeface="Arial" panose="020B0604020202020204" pitchFamily="34" charset="0"/>
                </a:rPr>
                <a:t>SG</a:t>
              </a:r>
            </a:p>
          </p:txBody>
        </p:sp>
        <p:sp>
          <p:nvSpPr>
            <p:cNvPr id="1360917" name="Rectangle 21"/>
            <p:cNvSpPr>
              <a:spLocks noChangeArrowheads="1"/>
            </p:cNvSpPr>
            <p:nvPr/>
          </p:nvSpPr>
          <p:spPr bwMode="auto">
            <a:xfrm>
              <a:off x="1585" y="3553"/>
              <a:ext cx="442"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RS</a:t>
              </a:r>
            </a:p>
          </p:txBody>
        </p:sp>
        <p:sp>
          <p:nvSpPr>
            <p:cNvPr id="1360918" name="Rectangle 22"/>
            <p:cNvSpPr>
              <a:spLocks noChangeArrowheads="1"/>
            </p:cNvSpPr>
            <p:nvPr/>
          </p:nvSpPr>
          <p:spPr bwMode="auto">
            <a:xfrm>
              <a:off x="1273" y="625"/>
              <a:ext cx="52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MS</a:t>
              </a:r>
            </a:p>
          </p:txBody>
        </p:sp>
        <p:sp>
          <p:nvSpPr>
            <p:cNvPr id="1360919" name="Rectangle 23"/>
            <p:cNvSpPr>
              <a:spLocks noChangeArrowheads="1"/>
            </p:cNvSpPr>
            <p:nvPr/>
          </p:nvSpPr>
          <p:spPr bwMode="auto">
            <a:xfrm>
              <a:off x="1944" y="2760"/>
              <a:ext cx="1056"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20"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21"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22" name="Rectangle 26"/>
            <p:cNvSpPr>
              <a:spLocks noChangeArrowheads="1"/>
            </p:cNvSpPr>
            <p:nvPr/>
          </p:nvSpPr>
          <p:spPr bwMode="auto">
            <a:xfrm>
              <a:off x="1646" y="2276"/>
              <a:ext cx="1090"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DS</a:t>
              </a:r>
            </a:p>
          </p:txBody>
        </p:sp>
        <p:sp>
          <p:nvSpPr>
            <p:cNvPr id="1360923"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24" name="Rectangle 28"/>
            <p:cNvSpPr>
              <a:spLocks noChangeArrowheads="1"/>
            </p:cNvSpPr>
            <p:nvPr/>
          </p:nvSpPr>
          <p:spPr bwMode="auto">
            <a:xfrm>
              <a:off x="2571" y="709"/>
              <a:ext cx="512" cy="32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25" name="Rectangle 29"/>
            <p:cNvSpPr>
              <a:spLocks noChangeArrowheads="1"/>
            </p:cNvSpPr>
            <p:nvPr/>
          </p:nvSpPr>
          <p:spPr bwMode="auto">
            <a:xfrm>
              <a:off x="4344" y="2769"/>
              <a:ext cx="526"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accent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114FFB"/>
                  </a:solidFill>
                  <a:effectLst/>
                  <a:uLnTx/>
                  <a:uFillTx/>
                  <a:latin typeface="Arial" panose="020B0604020202020204" pitchFamily="34" charset="0"/>
                  <a:cs typeface="Arial" panose="020B0604020202020204" pitchFamily="34" charset="0"/>
                </a:rPr>
                <a:t>U</a:t>
              </a:r>
              <a:endPar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endParaRPr>
            </a:p>
          </p:txBody>
        </p:sp>
        <p:sp>
          <p:nvSpPr>
            <p:cNvPr id="1360926" name="Rectangle 30"/>
            <p:cNvSpPr>
              <a:spLocks noChangeArrowheads="1"/>
            </p:cNvSpPr>
            <p:nvPr/>
          </p:nvSpPr>
          <p:spPr bwMode="auto">
            <a:xfrm>
              <a:off x="1941" y="1618"/>
              <a:ext cx="255"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C</a:t>
              </a:r>
            </a:p>
          </p:txBody>
        </p:sp>
        <p:sp>
          <p:nvSpPr>
            <p:cNvPr id="1360927"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28" name="Rectangle 32"/>
            <p:cNvSpPr>
              <a:spLocks noChangeArrowheads="1"/>
            </p:cNvSpPr>
            <p:nvPr/>
          </p:nvSpPr>
          <p:spPr bwMode="auto">
            <a:xfrm>
              <a:off x="1711" y="1939"/>
              <a:ext cx="223"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J</a:t>
              </a:r>
            </a:p>
          </p:txBody>
        </p:sp>
        <p:sp>
          <p:nvSpPr>
            <p:cNvPr id="1360929" name="Oval 33"/>
            <p:cNvSpPr>
              <a:spLocks noChangeArrowheads="1"/>
            </p:cNvSpPr>
            <p:nvPr/>
          </p:nvSpPr>
          <p:spPr bwMode="auto">
            <a:xfrm>
              <a:off x="2215" y="2017"/>
              <a:ext cx="122" cy="118"/>
            </a:xfrm>
            <a:prstGeom prst="ellipse">
              <a:avLst/>
            </a:prstGeom>
            <a:noFill/>
            <a:ln w="25400">
              <a:solidFill>
                <a:srgbClr val="008000"/>
              </a:solidFill>
              <a:round/>
              <a:headEnd/>
              <a:tailEnd/>
            </a:ln>
            <a:effectLst/>
            <a:extLst>
              <a:ext uri="{909E8E84-426E-40dd-AFC4-6F175D3DCCD1}">
                <a14:hiddenFill xmlns:a14="http://schemas.microsoft.com/office/drawing/2010/main" xmlns="">
                  <a:solidFill>
                    <a:srgbClr val="008000"/>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30"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31" name="Rectangle 35"/>
            <p:cNvSpPr>
              <a:spLocks noChangeArrowheads="1"/>
            </p:cNvSpPr>
            <p:nvPr/>
          </p:nvSpPr>
          <p:spPr bwMode="auto">
            <a:xfrm>
              <a:off x="1930" y="2804"/>
              <a:ext cx="39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KB</a:t>
              </a:r>
            </a:p>
          </p:txBody>
        </p:sp>
        <p:sp>
          <p:nvSpPr>
            <p:cNvPr id="1360932"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33" name="Rectangle 37"/>
            <p:cNvSpPr>
              <a:spLocks noChangeArrowheads="1"/>
            </p:cNvSpPr>
            <p:nvPr/>
          </p:nvSpPr>
          <p:spPr bwMode="auto">
            <a:xfrm>
              <a:off x="2001" y="3253"/>
              <a:ext cx="40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MS</a:t>
              </a:r>
            </a:p>
          </p:txBody>
        </p:sp>
        <p:sp>
          <p:nvSpPr>
            <p:cNvPr id="1360934"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35" name="Rectangle 39"/>
            <p:cNvSpPr>
              <a:spLocks noChangeArrowheads="1"/>
            </p:cNvSpPr>
            <p:nvPr/>
          </p:nvSpPr>
          <p:spPr bwMode="auto">
            <a:xfrm>
              <a:off x="1139" y="2571"/>
              <a:ext cx="244"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08000"/>
                  </a:solidFill>
                  <a:effectLst/>
                  <a:uLnTx/>
                  <a:uFillTx/>
                  <a:latin typeface="Arial" panose="020B0604020202020204" pitchFamily="34" charset="0"/>
                  <a:cs typeface="Arial" panose="020B0604020202020204" pitchFamily="34" charset="0"/>
                </a:rPr>
                <a:t>E</a:t>
              </a:r>
            </a:p>
          </p:txBody>
        </p:sp>
        <p:sp>
          <p:nvSpPr>
            <p:cNvPr id="1360936" name="Rectangle 40"/>
            <p:cNvSpPr>
              <a:spLocks noChangeArrowheads="1"/>
            </p:cNvSpPr>
            <p:nvPr/>
          </p:nvSpPr>
          <p:spPr bwMode="auto">
            <a:xfrm>
              <a:off x="2371" y="1939"/>
              <a:ext cx="417"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22380"/>
                  </a:solidFill>
                  <a:effectLst/>
                  <a:uLnTx/>
                  <a:uFillTx/>
                  <a:latin typeface="Arial" panose="020B0604020202020204" pitchFamily="34" charset="0"/>
                  <a:cs typeface="Arial" panose="020B0604020202020204" pitchFamily="34" charset="0"/>
                </a:rPr>
                <a:t>MN</a:t>
              </a:r>
            </a:p>
          </p:txBody>
        </p:sp>
        <p:sp>
          <p:nvSpPr>
            <p:cNvPr id="1360937"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38" name="Rectangle 42"/>
            <p:cNvSpPr>
              <a:spLocks noChangeArrowheads="1"/>
            </p:cNvSpPr>
            <p:nvPr/>
          </p:nvSpPr>
          <p:spPr bwMode="auto">
            <a:xfrm>
              <a:off x="3673" y="1817"/>
              <a:ext cx="526" cy="289"/>
            </a:xfrm>
            <a:prstGeom prst="rect">
              <a:avLst/>
            </a:prstGeom>
            <a:noFill/>
            <a:ln>
              <a:noFill/>
            </a:ln>
            <a:effectLst/>
            <a:extLst>
              <a:ext uri="{909E8E84-426E-40dd-AFC4-6F175D3DCCD1}">
                <a14:hiddenFill xmlns:a14="http://schemas.microsoft.com/office/drawing/2010/main" xmlns="">
                  <a:solidFill>
                    <a:srgbClr val="4729B7"/>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114FFB"/>
                  </a:solidFill>
                  <a:effectLst/>
                  <a:uLnTx/>
                  <a:uFillTx/>
                  <a:latin typeface="Arial" panose="020B0604020202020204" pitchFamily="34" charset="0"/>
                  <a:cs typeface="Arial" panose="020B0604020202020204" pitchFamily="34" charset="0"/>
                </a:rPr>
                <a:t>B</a:t>
              </a:r>
            </a:p>
          </p:txBody>
        </p:sp>
        <p:sp>
          <p:nvSpPr>
            <p:cNvPr id="1360939" name="Oval 43"/>
            <p:cNvSpPr>
              <a:spLocks noChangeArrowheads="1"/>
            </p:cNvSpPr>
            <p:nvPr/>
          </p:nvSpPr>
          <p:spPr bwMode="auto">
            <a:xfrm>
              <a:off x="3592" y="1911"/>
              <a:ext cx="122" cy="118"/>
            </a:xfrm>
            <a:prstGeom prst="ellipse">
              <a:avLst/>
            </a:prstGeom>
            <a:solidFill>
              <a:schemeClr val="accent1"/>
            </a:solidFill>
            <a:ln>
              <a:noFill/>
            </a:ln>
            <a:effectLst/>
            <a:extLst>
              <a:ext uri="{91240B29-F687-4f45-9708-019B960494DF}">
                <a14:hiddenLine xmlns:a14="http://schemas.microsoft.com/office/drawing/2010/main" xmlns="" w="25400">
                  <a:solidFill>
                    <a:srgbClr val="00AE00"/>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40" name="Rectangle 44"/>
            <p:cNvSpPr>
              <a:spLocks noChangeArrowheads="1"/>
            </p:cNvSpPr>
            <p:nvPr/>
          </p:nvSpPr>
          <p:spPr bwMode="auto">
            <a:xfrm>
              <a:off x="3457" y="1141"/>
              <a:ext cx="526" cy="289"/>
            </a:xfrm>
            <a:prstGeom prst="rect">
              <a:avLst/>
            </a:prstGeom>
            <a:noFill/>
            <a:ln>
              <a:noFill/>
            </a:ln>
            <a:effectLst/>
            <a:extLst>
              <a:ext uri="{909E8E84-426E-40dd-AFC4-6F175D3DCCD1}">
                <a14:hiddenFill xmlns:a14="http://schemas.microsoft.com/office/drawing/2010/main" xmlns="">
                  <a:solidFill>
                    <a:srgbClr val="0331B3"/>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331B3"/>
                  </a:solidFill>
                  <a:effectLst/>
                  <a:uLnTx/>
                  <a:uFillTx/>
                  <a:latin typeface="Arial" panose="020B0604020202020204" pitchFamily="34" charset="0"/>
                  <a:cs typeface="Arial" panose="020B0604020202020204" pitchFamily="34" charset="0"/>
                </a:rPr>
                <a:t>H</a:t>
              </a:r>
            </a:p>
          </p:txBody>
        </p:sp>
        <p:sp>
          <p:nvSpPr>
            <p:cNvPr id="1360941"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42" name="Rectangle 46"/>
            <p:cNvSpPr>
              <a:spLocks noChangeArrowheads="1"/>
            </p:cNvSpPr>
            <p:nvPr/>
          </p:nvSpPr>
          <p:spPr bwMode="auto">
            <a:xfrm>
              <a:off x="4465" y="961"/>
              <a:ext cx="814" cy="289"/>
            </a:xfrm>
            <a:prstGeom prst="rect">
              <a:avLst/>
            </a:prstGeom>
            <a:noFill/>
            <a:ln>
              <a:noFill/>
            </a:ln>
            <a:effectLst/>
            <a:extLst>
              <a:ext uri="{909E8E84-426E-40dd-AFC4-6F175D3DCCD1}">
                <a14:hiddenFill xmlns:a14="http://schemas.microsoft.com/office/drawing/2010/main" xmlns="">
                  <a:solidFill>
                    <a:srgbClr val="0331B3"/>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0331B3"/>
                  </a:solidFill>
                  <a:effectLst/>
                  <a:uLnTx/>
                  <a:uFillTx/>
                  <a:latin typeface="Arial" panose="020B0604020202020204" pitchFamily="34" charset="0"/>
                  <a:cs typeface="Arial" panose="020B0604020202020204" pitchFamily="34" charset="0"/>
                </a:rPr>
                <a:t>N(A)</a:t>
              </a:r>
            </a:p>
          </p:txBody>
        </p:sp>
        <p:sp>
          <p:nvSpPr>
            <p:cNvPr id="1360943"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44"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45" name="Freeform 49"/>
            <p:cNvSpPr>
              <a:spLocks/>
            </p:cNvSpPr>
            <p:nvPr/>
          </p:nvSpPr>
          <p:spPr bwMode="auto">
            <a:xfrm>
              <a:off x="1767" y="798"/>
              <a:ext cx="575" cy="2120"/>
            </a:xfrm>
            <a:custGeom>
              <a:avLst/>
              <a:gdLst>
                <a:gd name="T0" fmla="*/ 147 w 575"/>
                <a:gd name="T1" fmla="*/ 2120 h 2120"/>
                <a:gd name="T2" fmla="*/ 100 w 575"/>
                <a:gd name="T3" fmla="*/ 2049 h 2120"/>
                <a:gd name="T4" fmla="*/ 84 w 575"/>
                <a:gd name="T5" fmla="*/ 2002 h 2120"/>
                <a:gd name="T6" fmla="*/ 68 w 575"/>
                <a:gd name="T7" fmla="*/ 1971 h 2120"/>
                <a:gd name="T8" fmla="*/ 53 w 575"/>
                <a:gd name="T9" fmla="*/ 1908 h 2120"/>
                <a:gd name="T10" fmla="*/ 45 w 575"/>
                <a:gd name="T11" fmla="*/ 1877 h 2120"/>
                <a:gd name="T12" fmla="*/ 92 w 575"/>
                <a:gd name="T13" fmla="*/ 1257 h 2120"/>
                <a:gd name="T14" fmla="*/ 162 w 575"/>
                <a:gd name="T15" fmla="*/ 1069 h 2120"/>
                <a:gd name="T16" fmla="*/ 257 w 575"/>
                <a:gd name="T17" fmla="*/ 888 h 2120"/>
                <a:gd name="T18" fmla="*/ 312 w 575"/>
                <a:gd name="T19" fmla="*/ 818 h 2120"/>
                <a:gd name="T20" fmla="*/ 390 w 575"/>
                <a:gd name="T21" fmla="*/ 669 h 2120"/>
                <a:gd name="T22" fmla="*/ 437 w 575"/>
                <a:gd name="T23" fmla="*/ 575 h 2120"/>
                <a:gd name="T24" fmla="*/ 500 w 575"/>
                <a:gd name="T25" fmla="*/ 410 h 2120"/>
                <a:gd name="T26" fmla="*/ 531 w 575"/>
                <a:gd name="T27" fmla="*/ 300 h 2120"/>
                <a:gd name="T28" fmla="*/ 555 w 575"/>
                <a:gd name="T29" fmla="*/ 182 h 2120"/>
                <a:gd name="T30" fmla="*/ 492 w 575"/>
                <a:gd name="T31" fmla="*/ 2 h 2120"/>
                <a:gd name="T32" fmla="*/ 437 w 575"/>
                <a:gd name="T33" fmla="*/ 2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46" name="Freeform 50"/>
            <p:cNvSpPr>
              <a:spLocks/>
            </p:cNvSpPr>
            <p:nvPr/>
          </p:nvSpPr>
          <p:spPr bwMode="auto">
            <a:xfrm>
              <a:off x="1446" y="786"/>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47"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48" name="Text Box 52"/>
            <p:cNvSpPr txBox="1">
              <a:spLocks noChangeArrowheads="1"/>
            </p:cNvSpPr>
            <p:nvPr/>
          </p:nvSpPr>
          <p:spPr bwMode="auto">
            <a:xfrm>
              <a:off x="5494" y="57"/>
              <a:ext cx="164"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rPr>
                <a:t> </a:t>
              </a:r>
            </a:p>
          </p:txBody>
        </p:sp>
      </p:grpSp>
      <p:sp>
        <p:nvSpPr>
          <p:cNvPr id="1360949" name="Rectangle 53"/>
          <p:cNvSpPr>
            <a:spLocks noChangeArrowheads="1"/>
          </p:cNvSpPr>
          <p:nvPr/>
        </p:nvSpPr>
        <p:spPr bwMode="auto">
          <a:xfrm>
            <a:off x="1658861" y="837854"/>
            <a:ext cx="6804025" cy="5218112"/>
          </a:xfrm>
          <a:prstGeom prst="rect">
            <a:avLst/>
          </a:prstGeom>
          <a:solidFill>
            <a:schemeClr val="bg2">
              <a:alpha val="50000"/>
            </a:schemeClr>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50" name="Text Box 54"/>
          <p:cNvSpPr txBox="1">
            <a:spLocks noChangeArrowheads="1"/>
          </p:cNvSpPr>
          <p:nvPr/>
        </p:nvSpPr>
        <p:spPr bwMode="auto">
          <a:xfrm>
            <a:off x="2922588" y="1262063"/>
            <a:ext cx="4597400" cy="36988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0000"/>
                </a:solidFill>
                <a:miter lim="800000"/>
                <a:headEnd/>
                <a:tailEnd/>
              </a14:hiddenLine>
            </a:ext>
          </a:extLst>
        </p:spPr>
        <p:txBody>
          <a:bodyPr>
            <a:spAutoFit/>
          </a:bodyPr>
          <a:lstStyle>
            <a:lvl1pPr algn="l">
              <a:tabLst>
                <a:tab pos="457200" algn="l"/>
              </a:tabLst>
              <a:defRPr sz="2400">
                <a:solidFill>
                  <a:schemeClr val="tx1"/>
                </a:solidFill>
                <a:latin typeface="Times New Roman" charset="0"/>
                <a:ea typeface="ＭＳ Ｐゴシック" charset="0"/>
              </a:defRPr>
            </a:lvl1pPr>
            <a:lvl2pPr algn="l">
              <a:tabLst>
                <a:tab pos="457200" algn="l"/>
              </a:tabLst>
              <a:defRPr sz="2400">
                <a:solidFill>
                  <a:schemeClr val="tx1"/>
                </a:solidFill>
                <a:latin typeface="Times New Roman" charset="0"/>
                <a:ea typeface="ＭＳ Ｐゴシック" charset="0"/>
              </a:defRPr>
            </a:lvl2pPr>
            <a:lvl3pPr algn="l">
              <a:tabLst>
                <a:tab pos="457200" algn="l"/>
              </a:tabLst>
              <a:defRPr sz="2400">
                <a:solidFill>
                  <a:schemeClr val="tx1"/>
                </a:solidFill>
                <a:latin typeface="Times New Roman" charset="0"/>
                <a:ea typeface="ＭＳ Ｐゴシック" charset="0"/>
              </a:defRPr>
            </a:lvl3pPr>
            <a:lvl4pPr algn="l">
              <a:tabLst>
                <a:tab pos="457200" algn="l"/>
              </a:tabLst>
              <a:defRPr sz="2400">
                <a:solidFill>
                  <a:schemeClr val="tx1"/>
                </a:solidFill>
                <a:latin typeface="Times New Roman" charset="0"/>
                <a:ea typeface="ＭＳ Ｐゴシック" charset="0"/>
              </a:defRPr>
            </a:lvl4pPr>
            <a:lvl5pPr algn="l">
              <a:tabLst>
                <a:tab pos="457200" algn="l"/>
              </a:tabLst>
              <a:defRPr sz="2400">
                <a:solidFill>
                  <a:schemeClr val="tx1"/>
                </a:solidFill>
                <a:latin typeface="Times New Roman" charset="0"/>
                <a:ea typeface="ＭＳ Ｐゴシック" charset="0"/>
              </a:defRPr>
            </a:lvl5pPr>
            <a:lvl6pPr fontAlgn="base">
              <a:spcBef>
                <a:spcPct val="0"/>
              </a:spcBef>
              <a:spcAft>
                <a:spcPct val="0"/>
              </a:spcAft>
              <a:tabLst>
                <a:tab pos="457200" algn="l"/>
              </a:tabLst>
              <a:defRPr sz="2400">
                <a:solidFill>
                  <a:schemeClr val="tx1"/>
                </a:solidFill>
                <a:latin typeface="Times New Roman" charset="0"/>
                <a:ea typeface="ＭＳ Ｐゴシック" charset="0"/>
              </a:defRPr>
            </a:lvl6pPr>
            <a:lvl7pPr fontAlgn="base">
              <a:spcBef>
                <a:spcPct val="0"/>
              </a:spcBef>
              <a:spcAft>
                <a:spcPct val="0"/>
              </a:spcAft>
              <a:tabLst>
                <a:tab pos="457200" algn="l"/>
              </a:tabLst>
              <a:defRPr sz="2400">
                <a:solidFill>
                  <a:schemeClr val="tx1"/>
                </a:solidFill>
                <a:latin typeface="Times New Roman" charset="0"/>
                <a:ea typeface="ＭＳ Ｐゴシック" charset="0"/>
              </a:defRPr>
            </a:lvl7pPr>
            <a:lvl8pPr fontAlgn="base">
              <a:spcBef>
                <a:spcPct val="0"/>
              </a:spcBef>
              <a:spcAft>
                <a:spcPct val="0"/>
              </a:spcAft>
              <a:tabLst>
                <a:tab pos="457200" algn="l"/>
              </a:tabLst>
              <a:defRPr sz="2400">
                <a:solidFill>
                  <a:schemeClr val="tx1"/>
                </a:solidFill>
                <a:latin typeface="Times New Roman" charset="0"/>
                <a:ea typeface="ＭＳ Ｐゴシック" charset="0"/>
              </a:defRPr>
            </a:lvl8pPr>
            <a:lvl9pPr fontAlgn="base">
              <a:spcBef>
                <a:spcPct val="0"/>
              </a:spcBef>
              <a:spcAft>
                <a:spcPct val="0"/>
              </a:spcAft>
              <a:tabLst>
                <a:tab pos="457200" algn="l"/>
              </a:tabLs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أثنا عشر جاسوسًا: تقريرين</a:t>
            </a:r>
            <a:endParaRPr kumimoji="0" lang="en-US" sz="1800"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10 جواسيس.. رأي الأغلبية</a:t>
            </a:r>
            <a:endParaRPr kumimoji="0" lang="en-US" sz="1800"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أرض اللبن والعسل!</a:t>
            </a:r>
            <a:endPar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عمالقة في الأرض</a:t>
            </a:r>
            <a:endPar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عودوا إلى مصر</a:t>
            </a:r>
            <a:endParaRPr kumimoji="0" lang="en-US" sz="1800"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جاسوسين: رأي الأقلية</a:t>
            </a:r>
            <a:endParaRPr kumimoji="0" lang="en-US" sz="1800"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أرض اللبن والعسل!</a:t>
            </a:r>
            <a:endPar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عمالقة في الأرض!</a:t>
            </a:r>
            <a:endPar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الله معناّ</a:t>
            </a:r>
            <a:endParaRPr kumimoji="0" lang="en-US" sz="1800"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grpSp>
        <p:nvGrpSpPr>
          <p:cNvPr id="270346" name="Group 55"/>
          <p:cNvGrpSpPr>
            <a:grpSpLocks/>
          </p:cNvGrpSpPr>
          <p:nvPr/>
        </p:nvGrpSpPr>
        <p:grpSpPr bwMode="auto">
          <a:xfrm>
            <a:off x="2286000" y="2740025"/>
            <a:ext cx="5343525" cy="1422400"/>
            <a:chOff x="1440" y="1726"/>
            <a:chExt cx="3366" cy="896"/>
          </a:xfrm>
        </p:grpSpPr>
        <p:sp>
          <p:nvSpPr>
            <p:cNvPr id="1360952" name="Oval 56"/>
            <p:cNvSpPr>
              <a:spLocks noChangeArrowheads="1"/>
            </p:cNvSpPr>
            <p:nvPr/>
          </p:nvSpPr>
          <p:spPr bwMode="auto">
            <a:xfrm>
              <a:off x="1494" y="1726"/>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53"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360954" name="Oval 58"/>
          <p:cNvSpPr>
            <a:spLocks noChangeArrowheads="1"/>
          </p:cNvSpPr>
          <p:nvPr/>
        </p:nvSpPr>
        <p:spPr bwMode="auto">
          <a:xfrm>
            <a:off x="175418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55" name="Text Box 59"/>
          <p:cNvSpPr txBox="1">
            <a:spLocks noChangeArrowheads="1"/>
          </p:cNvSpPr>
          <p:nvPr/>
        </p:nvSpPr>
        <p:spPr bwMode="auto">
          <a:xfrm>
            <a:off x="3127375" y="5356917"/>
            <a:ext cx="4403725" cy="641350"/>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54C8F6"/>
                </a:solidFill>
                <a:effectLst/>
                <a:uLnTx/>
                <a:uFillTx/>
                <a:latin typeface="Arial" panose="020B0604020202020204" pitchFamily="34" charset="0"/>
                <a:cs typeface="Arial" panose="020B0604020202020204" pitchFamily="34" charset="0"/>
              </a:rPr>
              <a:t>إذن... هيا بنا</a:t>
            </a:r>
            <a:endParaRPr kumimoji="0" lang="en-US" sz="36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p:txBody>
      </p:sp>
      <p:sp>
        <p:nvSpPr>
          <p:cNvPr id="1360956" name="Text Box 60"/>
          <p:cNvSpPr txBox="1">
            <a:spLocks noChangeArrowheads="1"/>
          </p:cNvSpPr>
          <p:nvPr/>
        </p:nvSpPr>
        <p:spPr bwMode="auto">
          <a:xfrm rot="-26776">
            <a:off x="2114550" y="843512"/>
            <a:ext cx="4930775" cy="579438"/>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rgbClr val="66FFCC"/>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66FFCC"/>
                </a:solidFill>
                <a:effectLst/>
                <a:uLnTx/>
                <a:uFillTx/>
                <a:latin typeface="Arial" panose="020B0604020202020204" pitchFamily="34" charset="0"/>
                <a:cs typeface="Arial" panose="020B0604020202020204" pitchFamily="34" charset="0"/>
              </a:rPr>
              <a:t>هذا هو الوضع:</a:t>
            </a:r>
            <a:endParaRPr kumimoji="0" lang="en-US" sz="3200" u="none" strike="noStrike" kern="1200" cap="none" spc="0" normalizeH="0" baseline="0" noProof="0" dirty="0">
              <a:ln>
                <a:noFill/>
              </a:ln>
              <a:solidFill>
                <a:srgbClr val="66FFCC"/>
              </a:solidFill>
              <a:effectLst/>
              <a:uLnTx/>
              <a:uFillTx/>
              <a:latin typeface="Arial" panose="020B0604020202020204" pitchFamily="34" charset="0"/>
              <a:cs typeface="Arial" panose="020B0604020202020204" pitchFamily="34" charset="0"/>
            </a:endParaRPr>
          </a:p>
        </p:txBody>
      </p:sp>
      <p:sp>
        <p:nvSpPr>
          <p:cNvPr id="1360957" name="Rectangle 61"/>
          <p:cNvSpPr>
            <a:spLocks noChangeArrowheads="1"/>
          </p:cNvSpPr>
          <p:nvPr/>
        </p:nvSpPr>
        <p:spPr bwMode="auto">
          <a:xfrm>
            <a:off x="-3175" y="6400800"/>
            <a:ext cx="6804025" cy="5256212"/>
          </a:xfrm>
          <a:prstGeom prst="rect">
            <a:avLst/>
          </a:prstGeom>
          <a:solidFill>
            <a:schemeClr val="bg2">
              <a:alpha val="50000"/>
            </a:schemeClr>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58" name="AutoShape 62"/>
          <p:cNvSpPr>
            <a:spLocks noChangeArrowheads="1"/>
          </p:cNvSpPr>
          <p:nvPr/>
        </p:nvSpPr>
        <p:spPr bwMode="auto">
          <a:xfrm>
            <a:off x="2219326" y="645420"/>
            <a:ext cx="5575300" cy="5275263"/>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59" name="Text Box 63"/>
          <p:cNvSpPr txBox="1">
            <a:spLocks noChangeArrowheads="1"/>
          </p:cNvSpPr>
          <p:nvPr/>
        </p:nvSpPr>
        <p:spPr bwMode="auto">
          <a:xfrm rot="-2066509">
            <a:off x="1327150" y="1398081"/>
            <a:ext cx="7356475" cy="3662541"/>
          </a:xfrm>
          <a:prstGeom prst="rect">
            <a:avLst/>
          </a:prstGeom>
          <a:noFill/>
          <a:ln>
            <a:noFill/>
          </a:ln>
          <a:effectLst>
            <a:outerShdw blurRad="63500" dist="125724"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الرحلة</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96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ألغيت!</a:t>
            </a:r>
            <a:r>
              <a:rPr kumimoji="0" lang="en-US" sz="8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p>
        </p:txBody>
      </p:sp>
      <p:sp>
        <p:nvSpPr>
          <p:cNvPr id="1360960" name="Rectangle 64"/>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1" name="Rectangle 65"/>
          <p:cNvSpPr>
            <a:spLocks noChangeArrowheads="1"/>
          </p:cNvSpPr>
          <p:nvPr/>
        </p:nvSpPr>
        <p:spPr bwMode="auto">
          <a:xfrm>
            <a:off x="8121650" y="4356100"/>
            <a:ext cx="298158" cy="21287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40</a:t>
            </a:r>
          </a:p>
        </p:txBody>
      </p:sp>
      <p:sp>
        <p:nvSpPr>
          <p:cNvPr id="1360962"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3"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4"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5" name="Line 69"/>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6" name="Line 70"/>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7" name="Line 71"/>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8" name="Line 72"/>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69" name="Line 73"/>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70" name="Rectangle 74"/>
          <p:cNvSpPr>
            <a:spLocks noChangeArrowheads="1"/>
          </p:cNvSpPr>
          <p:nvPr/>
        </p:nvSpPr>
        <p:spPr bwMode="auto">
          <a:xfrm>
            <a:off x="8007350" y="3429000"/>
            <a:ext cx="599522" cy="2282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MOSES</a:t>
            </a:r>
          </a:p>
        </p:txBody>
      </p:sp>
      <p:sp>
        <p:nvSpPr>
          <p:cNvPr id="1360971" name="Rectangle 75"/>
          <p:cNvSpPr>
            <a:spLocks noChangeArrowheads="1"/>
          </p:cNvSpPr>
          <p:nvPr/>
        </p:nvSpPr>
        <p:spPr bwMode="auto">
          <a:xfrm>
            <a:off x="8156575" y="3841750"/>
            <a:ext cx="458458" cy="2282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Sinai</a:t>
            </a:r>
          </a:p>
        </p:txBody>
      </p:sp>
      <p:sp>
        <p:nvSpPr>
          <p:cNvPr id="1360972" name="Rectangle 76"/>
          <p:cNvSpPr>
            <a:spLocks noChangeArrowheads="1"/>
          </p:cNvSpPr>
          <p:nvPr/>
        </p:nvSpPr>
        <p:spPr bwMode="auto">
          <a:xfrm>
            <a:off x="8075613" y="4025900"/>
            <a:ext cx="650818" cy="2282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M - C - C</a:t>
            </a:r>
          </a:p>
        </p:txBody>
      </p:sp>
      <p:sp>
        <p:nvSpPr>
          <p:cNvPr id="1360973" name="Rectangle 77"/>
          <p:cNvSpPr>
            <a:spLocks noChangeArrowheads="1"/>
          </p:cNvSpPr>
          <p:nvPr/>
        </p:nvSpPr>
        <p:spPr bwMode="auto">
          <a:xfrm>
            <a:off x="7912100" y="4197350"/>
            <a:ext cx="1022715" cy="2282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Kadesh Barnea</a:t>
            </a:r>
          </a:p>
        </p:txBody>
      </p:sp>
      <p:sp>
        <p:nvSpPr>
          <p:cNvPr id="1360974" name="Line 78"/>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60975" name="Rectangle 79"/>
          <p:cNvSpPr>
            <a:spLocks noChangeArrowheads="1"/>
          </p:cNvSpPr>
          <p:nvPr/>
        </p:nvSpPr>
        <p:spPr bwMode="auto">
          <a:xfrm>
            <a:off x="8120063" y="3670300"/>
            <a:ext cx="599522" cy="2282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Exodus</a:t>
            </a:r>
          </a:p>
        </p:txBody>
      </p:sp>
      <p:sp>
        <p:nvSpPr>
          <p:cNvPr id="1360976" name="Rectangle 80"/>
          <p:cNvSpPr>
            <a:spLocks noChangeArrowheads="1"/>
          </p:cNvSpPr>
          <p:nvPr/>
        </p:nvSpPr>
        <p:spPr bwMode="auto">
          <a:xfrm>
            <a:off x="8100072" y="6525340"/>
            <a:ext cx="325730" cy="24622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21</a:t>
            </a:r>
          </a:p>
        </p:txBody>
      </p:sp>
      <p:sp>
        <p:nvSpPr>
          <p:cNvPr id="1360977" name="Text Box 81"/>
          <p:cNvSpPr txBox="1">
            <a:spLocks noChangeArrowheads="1"/>
          </p:cNvSpPr>
          <p:nvPr/>
        </p:nvSpPr>
        <p:spPr bwMode="auto">
          <a:xfrm>
            <a:off x="6986396" y="6283732"/>
            <a:ext cx="1648208" cy="2769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Handbook pg. 26-29</a:t>
            </a:r>
          </a:p>
        </p:txBody>
      </p:sp>
      <p:sp>
        <p:nvSpPr>
          <p:cNvPr id="1360978" name="Rectangle 82"/>
          <p:cNvSpPr>
            <a:spLocks noGrp="1" noChangeArrowheads="1"/>
          </p:cNvSpPr>
          <p:nvPr>
            <p:ph type="title" idx="4294967295"/>
          </p:nvPr>
        </p:nvSpPr>
        <p:spPr bwMode="auto">
          <a:xfrm>
            <a:off x="0" y="6019800"/>
            <a:ext cx="9144000" cy="838200"/>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p>
            <a:pPr marL="715963" indent="-715963" algn="ctr">
              <a:defRPr/>
            </a:pPr>
            <a:r>
              <a:rPr lang="ar-JO" sz="4800" b="1" kern="1200" dirty="0">
                <a:solidFill>
                  <a:schemeClr val="tx1"/>
                </a:solidFill>
                <a:effectLst>
                  <a:glow rad="317500">
                    <a:schemeClr val="bg2">
                      <a:alpha val="90000"/>
                    </a:schemeClr>
                  </a:glow>
                </a:effectLst>
                <a:latin typeface="Arial" panose="020B0604020202020204" pitchFamily="34" charset="0"/>
                <a:cs typeface="Arial" panose="020B0604020202020204" pitchFamily="34" charset="0"/>
              </a:rPr>
              <a:t>تقرير الله</a:t>
            </a:r>
            <a:endParaRPr lang="en-US" sz="4800" b="1" kern="1200" dirty="0">
              <a:solidFill>
                <a:schemeClr val="tx1"/>
              </a:solidFill>
              <a:effectLst>
                <a:glow rad="317500">
                  <a:schemeClr val="bg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6572261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360958"/>
                                        </p:tgtEl>
                                        <p:attrNameLst>
                                          <p:attrName>style.visibility</p:attrName>
                                        </p:attrNameLst>
                                      </p:cBhvr>
                                      <p:to>
                                        <p:strVal val="visible"/>
                                      </p:to>
                                    </p:set>
                                    <p:anim calcmode="lin" valueType="num">
                                      <p:cBhvr>
                                        <p:cTn id="7" dur="500" fill="hold"/>
                                        <p:tgtEl>
                                          <p:spTgt spid="1360958"/>
                                        </p:tgtEl>
                                        <p:attrNameLst>
                                          <p:attrName>ppt_w</p:attrName>
                                        </p:attrNameLst>
                                      </p:cBhvr>
                                      <p:tavLst>
                                        <p:tav tm="0">
                                          <p:val>
                                            <p:fltVal val="0"/>
                                          </p:val>
                                        </p:tav>
                                        <p:tav tm="100000">
                                          <p:val>
                                            <p:strVal val="#ppt_w"/>
                                          </p:val>
                                        </p:tav>
                                      </p:tavLst>
                                    </p:anim>
                                    <p:anim calcmode="lin" valueType="num">
                                      <p:cBhvr>
                                        <p:cTn id="8" dur="500" fill="hold"/>
                                        <p:tgtEl>
                                          <p:spTgt spid="1360958"/>
                                        </p:tgtEl>
                                        <p:attrNameLst>
                                          <p:attrName>ppt_h</p:attrName>
                                        </p:attrNameLst>
                                      </p:cBhvr>
                                      <p:tavLst>
                                        <p:tav tm="0">
                                          <p:val>
                                            <p:fltVal val="0"/>
                                          </p:val>
                                        </p:tav>
                                        <p:tav tm="100000">
                                          <p:val>
                                            <p:strVal val="#ppt_h"/>
                                          </p:val>
                                        </p:tav>
                                      </p:tavLst>
                                    </p:anim>
                                    <p:anim calcmode="lin" valueType="num">
                                      <p:cBhvr>
                                        <p:cTn id="9" dur="500" fill="hold"/>
                                        <p:tgtEl>
                                          <p:spTgt spid="1360958"/>
                                        </p:tgtEl>
                                        <p:attrNameLst>
                                          <p:attrName>ppt_x</p:attrName>
                                        </p:attrNameLst>
                                      </p:cBhvr>
                                      <p:tavLst>
                                        <p:tav tm="0">
                                          <p:val>
                                            <p:fltVal val="0.5"/>
                                          </p:val>
                                        </p:tav>
                                        <p:tav tm="100000">
                                          <p:val>
                                            <p:strVal val="#ppt_x"/>
                                          </p:val>
                                        </p:tav>
                                      </p:tavLst>
                                    </p:anim>
                                    <p:anim calcmode="lin" valueType="num">
                                      <p:cBhvr>
                                        <p:cTn id="10" dur="500" fill="hold"/>
                                        <p:tgtEl>
                                          <p:spTgt spid="13609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360959"/>
                                        </p:tgtEl>
                                        <p:attrNameLst>
                                          <p:attrName>style.visibility</p:attrName>
                                        </p:attrNameLst>
                                      </p:cBhvr>
                                      <p:to>
                                        <p:strVal val="visible"/>
                                      </p:to>
                                    </p:set>
                                    <p:anim calcmode="lin" valueType="num">
                                      <p:cBhvr>
                                        <p:cTn id="14" dur="500" fill="hold"/>
                                        <p:tgtEl>
                                          <p:spTgt spid="1360959"/>
                                        </p:tgtEl>
                                        <p:attrNameLst>
                                          <p:attrName>ppt_w</p:attrName>
                                        </p:attrNameLst>
                                      </p:cBhvr>
                                      <p:tavLst>
                                        <p:tav tm="0">
                                          <p:val>
                                            <p:fltVal val="0"/>
                                          </p:val>
                                        </p:tav>
                                        <p:tav tm="100000">
                                          <p:val>
                                            <p:strVal val="#ppt_w"/>
                                          </p:val>
                                        </p:tav>
                                      </p:tavLst>
                                    </p:anim>
                                    <p:anim calcmode="lin" valueType="num">
                                      <p:cBhvr>
                                        <p:cTn id="15" dur="500" fill="hold"/>
                                        <p:tgtEl>
                                          <p:spTgt spid="1360959"/>
                                        </p:tgtEl>
                                        <p:attrNameLst>
                                          <p:attrName>ppt_h</p:attrName>
                                        </p:attrNameLst>
                                      </p:cBhvr>
                                      <p:tavLst>
                                        <p:tav tm="0">
                                          <p:val>
                                            <p:fltVal val="0"/>
                                          </p:val>
                                        </p:tav>
                                        <p:tav tm="100000">
                                          <p:val>
                                            <p:strVal val="#ppt_h"/>
                                          </p:val>
                                        </p:tav>
                                      </p:tavLst>
                                    </p:anim>
                                    <p:anim calcmode="lin" valueType="num">
                                      <p:cBhvr>
                                        <p:cTn id="16" dur="500" fill="hold"/>
                                        <p:tgtEl>
                                          <p:spTgt spid="1360959"/>
                                        </p:tgtEl>
                                        <p:attrNameLst>
                                          <p:attrName>ppt_x</p:attrName>
                                        </p:attrNameLst>
                                      </p:cBhvr>
                                      <p:tavLst>
                                        <p:tav tm="0">
                                          <p:val>
                                            <p:fltVal val="0.5"/>
                                          </p:val>
                                        </p:tav>
                                        <p:tav tm="100000">
                                          <p:val>
                                            <p:strVal val="#ppt_x"/>
                                          </p:val>
                                        </p:tav>
                                      </p:tavLst>
                                    </p:anim>
                                    <p:anim calcmode="lin" valueType="num">
                                      <p:cBhvr>
                                        <p:cTn id="17" dur="500" fill="hold"/>
                                        <p:tgtEl>
                                          <p:spTgt spid="136095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0959" grpId="0" autoUpdateAnimBg="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129" name="Picture 3" descr="Holy Spirit Lr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039813"/>
            <a:ext cx="9144000" cy="581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6130" name="Rectangle 4"/>
          <p:cNvSpPr>
            <a:spLocks noGrp="1" noChangeArrowheads="1"/>
          </p:cNvSpPr>
          <p:nvPr>
            <p:ph type="title" idx="4294967295"/>
          </p:nvPr>
        </p:nvSpPr>
        <p:spPr>
          <a:xfrm>
            <a:off x="228600" y="0"/>
            <a:ext cx="3048000" cy="1905000"/>
          </a:xfrm>
        </p:spPr>
        <p:txBody>
          <a:bodyPr/>
          <a:lstStyle/>
          <a:p>
            <a:pPr algn="l" eaLnBrk="1" hangingPunct="1">
              <a:defRPr/>
            </a:pPr>
            <a:r>
              <a:rPr lang="ar-JO" sz="3600" dirty="0">
                <a:effectLst>
                  <a:glow rad="101600">
                    <a:schemeClr val="bg1">
                      <a:alpha val="92000"/>
                    </a:schemeClr>
                  </a:glow>
                </a:effectLst>
                <a:ea typeface="Osaka" charset="0"/>
                <a:cs typeface="Arial" panose="020B0604020202020204" pitchFamily="34" charset="0"/>
              </a:rPr>
              <a:t>ما الذي حدث في يوم الخمسين؟</a:t>
            </a:r>
            <a:endParaRPr lang="en-US" sz="3600" dirty="0">
              <a:effectLst>
                <a:glow rad="101600">
                  <a:schemeClr val="bg1">
                    <a:alpha val="92000"/>
                  </a:schemeClr>
                </a:glow>
              </a:effectLst>
              <a:ea typeface="Osaka" charset="0"/>
              <a:cs typeface="Arial" panose="020B0604020202020204" pitchFamily="34" charset="0"/>
            </a:endParaRPr>
          </a:p>
        </p:txBody>
      </p:sp>
      <p:sp>
        <p:nvSpPr>
          <p:cNvPr id="6" name="Rectangle 4"/>
          <p:cNvSpPr txBox="1">
            <a:spLocks noChangeArrowheads="1"/>
          </p:cNvSpPr>
          <p:nvPr/>
        </p:nvSpPr>
        <p:spPr bwMode="auto">
          <a:xfrm>
            <a:off x="3505200" y="0"/>
            <a:ext cx="5638800" cy="2057400"/>
          </a:xfrm>
          <a:prstGeom prst="rect">
            <a:avLst/>
          </a:prstGeom>
          <a:noFill/>
          <a:ln w="9525">
            <a:noFill/>
            <a:miter lim="800000"/>
            <a:headEnd/>
            <a:tailEnd/>
          </a:ln>
          <a:effectLst/>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أ. معمودية الروح</a:t>
            </a:r>
            <a:endParaRPr kumimoji="0" lang="en-US"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ب. المعمودية </a:t>
            </a:r>
            <a:r>
              <a:rPr kumimoji="0" lang="ar-JO" sz="2800" u="none" strike="noStrike" kern="1200" cap="none" spc="0" normalizeH="0" baseline="0" noProof="0" dirty="0">
                <a:ln>
                  <a:noFill/>
                </a:ln>
                <a:solidFill>
                  <a:srgbClr val="FF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ب</a:t>
            </a:r>
            <a:r>
              <a:rPr kumimoji="0" lang="ar-JO"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الروح</a:t>
            </a:r>
            <a:endParaRPr kumimoji="0" lang="en-US"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ت. المعمودية </a:t>
            </a:r>
            <a:r>
              <a:rPr kumimoji="0" lang="ar-JO" sz="2800" u="none" strike="noStrike" kern="1200" cap="none" spc="0" normalizeH="0" baseline="0" noProof="0" dirty="0">
                <a:ln>
                  <a:noFill/>
                </a:ln>
                <a:solidFill>
                  <a:srgbClr val="FF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في</a:t>
            </a:r>
            <a:r>
              <a:rPr kumimoji="0" lang="ar-JO"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 الروح</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ث. المعمودية </a:t>
            </a:r>
            <a:r>
              <a:rPr kumimoji="0" lang="ar-JO" sz="2800" u="none" strike="noStrike" kern="1200" cap="none" spc="0" normalizeH="0" baseline="0" noProof="0" dirty="0">
                <a:ln>
                  <a:noFill/>
                </a:ln>
                <a:solidFill>
                  <a:srgbClr val="FF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بواسطة</a:t>
            </a:r>
            <a:r>
              <a:rPr kumimoji="0" lang="ar-JO"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rPr>
              <a:t> الروح</a:t>
            </a:r>
            <a:endParaRPr kumimoji="0" lang="en-US" sz="2800" u="none" strike="noStrike" kern="1200" cap="none" spc="0" normalizeH="0" baseline="0" noProof="0" dirty="0">
              <a:ln>
                <a:noFill/>
              </a:ln>
              <a:solidFill>
                <a:srgbClr val="000000"/>
              </a:solidFill>
              <a:effectLst>
                <a:glow rad="101600">
                  <a:srgbClr val="FFFFFF">
                    <a:alpha val="92000"/>
                  </a:srgbClr>
                </a:glow>
              </a:effectLst>
              <a:uLnTx/>
              <a:uFillTx/>
              <a:latin typeface="Arial" panose="020B0604020202020204" pitchFamily="34" charset="0"/>
              <a:ea typeface="Osaka"/>
              <a:cs typeface="Arial" panose="020B0604020202020204" pitchFamily="34" charset="0"/>
            </a:endParaRPr>
          </a:p>
        </p:txBody>
      </p:sp>
      <p:sp>
        <p:nvSpPr>
          <p:cNvPr id="7" name="Rectangle 4"/>
          <p:cNvSpPr txBox="1">
            <a:spLocks noChangeArrowheads="1"/>
          </p:cNvSpPr>
          <p:nvPr/>
        </p:nvSpPr>
        <p:spPr bwMode="auto">
          <a:xfrm>
            <a:off x="2133600" y="3352800"/>
            <a:ext cx="6254750" cy="990600"/>
          </a:xfrm>
          <a:prstGeom prst="rect">
            <a:avLst/>
          </a:prstGeom>
          <a:solidFill>
            <a:schemeClr val="bg1"/>
          </a:solidFill>
          <a:ln w="9525">
            <a:noFill/>
            <a:miter lim="800000"/>
            <a:headEnd/>
            <a:tailEnd/>
          </a:ln>
          <a:effectLst/>
        </p:spPr>
        <p:txBody>
          <a:bodyPr anchor="ctr"/>
          <a:lstStyle/>
          <a:p>
            <a:pPr marL="742950" marR="0" lvl="0" indent="-742950" algn="ctr" defTabSz="914400" rtl="0" eaLnBrk="0" fontAlgn="base" latinLnBrk="0" hangingPunct="0">
              <a:lnSpc>
                <a:spcPct val="100000"/>
              </a:lnSpc>
              <a:spcBef>
                <a:spcPct val="0"/>
              </a:spcBef>
              <a:spcAft>
                <a:spcPct val="0"/>
              </a:spcAft>
              <a:buClrTx/>
              <a:buSzTx/>
              <a:buFontTx/>
              <a:buNone/>
              <a:tabLst/>
              <a:defRPr/>
            </a:pPr>
            <a:r>
              <a:rPr kumimoji="0" lang="en-US" sz="4400" u="none" strike="noStrike" kern="1200" cap="none" spc="0" normalizeH="0" baseline="0" noProof="0" dirty="0" err="1">
                <a:ln>
                  <a:noFill/>
                </a:ln>
                <a:solidFill>
                  <a:srgbClr val="000000"/>
                </a:solidFill>
                <a:effectLst/>
                <a:uLnTx/>
                <a:uFillTx/>
                <a:latin typeface="Arial" panose="020B0604020202020204" pitchFamily="34" charset="0"/>
                <a:ea typeface="Osaka"/>
                <a:cs typeface="Arial" panose="020B0604020202020204" pitchFamily="34" charset="0"/>
              </a:rPr>
              <a:t>baptizo</a:t>
            </a:r>
            <a:r>
              <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 </a:t>
            </a:r>
            <a:r>
              <a:rPr kumimoji="0" lang="en-US" sz="4400" u="none" strike="noStrike" kern="1200" cap="none" spc="0" normalizeH="0" baseline="0" noProof="0" dirty="0">
                <a:ln>
                  <a:noFill/>
                </a:ln>
                <a:solidFill>
                  <a:srgbClr val="FF0000"/>
                </a:solidFill>
                <a:effectLst/>
                <a:uLnTx/>
                <a:uFillTx/>
                <a:latin typeface="Arial" panose="020B0604020202020204" pitchFamily="34" charset="0"/>
                <a:ea typeface="Osaka"/>
                <a:cs typeface="Arial" panose="020B0604020202020204" pitchFamily="34" charset="0"/>
              </a:rPr>
              <a:t>en</a:t>
            </a:r>
            <a:r>
              <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 </a:t>
            </a:r>
            <a:r>
              <a:rPr kumimoji="0" lang="en-US" sz="4400" u="none" strike="noStrike" kern="1200" cap="none" spc="0" normalizeH="0" baseline="0" noProof="0" dirty="0" err="1">
                <a:ln>
                  <a:noFill/>
                </a:ln>
                <a:solidFill>
                  <a:srgbClr val="000000"/>
                </a:solidFill>
                <a:effectLst/>
                <a:uLnTx/>
                <a:uFillTx/>
                <a:latin typeface="Arial" panose="020B0604020202020204" pitchFamily="34" charset="0"/>
                <a:ea typeface="Osaka"/>
                <a:cs typeface="Arial" panose="020B0604020202020204" pitchFamily="34" charset="0"/>
              </a:rPr>
              <a:t>pneumati</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cxnSp>
        <p:nvCxnSpPr>
          <p:cNvPr id="9" name="Straight Connector 8"/>
          <p:cNvCxnSpPr>
            <a:cxnSpLocks noChangeShapeType="1"/>
          </p:cNvCxnSpPr>
          <p:nvPr/>
        </p:nvCxnSpPr>
        <p:spPr bwMode="auto">
          <a:xfrm>
            <a:off x="3962400" y="403225"/>
            <a:ext cx="4495800" cy="1588"/>
          </a:xfrm>
          <a:prstGeom prst="line">
            <a:avLst/>
          </a:prstGeom>
          <a:noFill/>
          <a:ln w="38100">
            <a:solidFill>
              <a:srgbClr val="000000"/>
            </a:solidFill>
            <a:round/>
            <a:headEnd/>
            <a:tailEnd/>
          </a:ln>
          <a:effectLst>
            <a:outerShdw blurRad="63500" dist="23000" dir="5400000" rotWithShape="0">
              <a:srgbClr val="000000">
                <a:alpha val="34999"/>
              </a:srgbClr>
            </a:outerShdw>
          </a:effec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wipe(down)">
                                      <p:cBhvr>
                                        <p:cTn id="12" dur="500"/>
                                        <p:tgtEl>
                                          <p:spTgt spid="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6">
                                            <p:txEl>
                                              <p:pRg st="1" end="1"/>
                                            </p:txEl>
                                          </p:spTgt>
                                        </p:tgtEl>
                                        <p:attrNameLst>
                                          <p:attrName>style.visibility</p:attrName>
                                        </p:attrNameLst>
                                      </p:cBhvr>
                                      <p:to>
                                        <p:strVal val="visible"/>
                                      </p:to>
                                    </p:set>
                                    <p:animEffect transition="in" filter="wipe(down)">
                                      <p:cBhvr>
                                        <p:cTn id="17" dur="500"/>
                                        <p:tgtEl>
                                          <p:spTgt spid="6">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6">
                                            <p:txEl>
                                              <p:pRg st="2" end="2"/>
                                            </p:txEl>
                                          </p:spTgt>
                                        </p:tgtEl>
                                        <p:attrNameLst>
                                          <p:attrName>style.visibility</p:attrName>
                                        </p:attrNameLst>
                                      </p:cBhvr>
                                      <p:to>
                                        <p:strVal val="visible"/>
                                      </p:to>
                                    </p:set>
                                    <p:animEffect transition="in" filter="wipe(down)">
                                      <p:cBhvr>
                                        <p:cTn id="22" dur="500"/>
                                        <p:tgtEl>
                                          <p:spTgt spid="6">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animEffect transition="in" filter="wipe(down)">
                                      <p:cBhvr>
                                        <p:cTn id="27" dur="500"/>
                                        <p:tgtEl>
                                          <p:spTgt spid="6">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7" grpId="0" animBg="1"/>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1026"/>
          <p:cNvSpPr>
            <a:spLocks noGrp="1" noChangeArrowheads="1"/>
          </p:cNvSpPr>
          <p:nvPr>
            <p:ph type="ctrTitle"/>
          </p:nvPr>
        </p:nvSpPr>
        <p:spPr>
          <a:xfrm>
            <a:off x="596900" y="144463"/>
            <a:ext cx="8512175" cy="1268313"/>
          </a:xfrm>
        </p:spPr>
        <p:txBody>
          <a:bodyPr/>
          <a:lstStyle/>
          <a:p>
            <a:pPr algn="ctr"/>
            <a:r>
              <a:rPr lang="ar-JO" dirty="0"/>
              <a:t>هل هناك </a:t>
            </a:r>
            <a:r>
              <a:rPr lang="ar-JO" dirty="0">
                <a:solidFill>
                  <a:srgbClr val="7030A0"/>
                </a:solidFill>
              </a:rPr>
              <a:t>نوع</a:t>
            </a:r>
            <a:r>
              <a:rPr lang="ar-JO" dirty="0">
                <a:solidFill>
                  <a:srgbClr val="0000FF"/>
                </a:solidFill>
              </a:rPr>
              <a:t>ين</a:t>
            </a:r>
            <a:r>
              <a:rPr lang="ar-JO" dirty="0"/>
              <a:t> من المؤمنين؟</a:t>
            </a:r>
            <a:endParaRPr lang="en-US" dirty="0"/>
          </a:p>
        </p:txBody>
      </p:sp>
      <p:sp>
        <p:nvSpPr>
          <p:cNvPr id="79876" name="Rectangle 1028"/>
          <p:cNvSpPr>
            <a:spLocks noChangeArrowheads="1"/>
          </p:cNvSpPr>
          <p:nvPr/>
        </p:nvSpPr>
        <p:spPr bwMode="auto">
          <a:xfrm>
            <a:off x="4191000" y="2895600"/>
            <a:ext cx="3657600" cy="1676400"/>
          </a:xfrm>
          <a:prstGeom prst="rect">
            <a:avLst/>
          </a:prstGeom>
          <a:gradFill rotWithShape="0">
            <a:gsLst>
              <a:gs pos="0">
                <a:srgbClr val="0000FF">
                  <a:gamma/>
                  <a:shade val="46275"/>
                  <a:invGamma/>
                </a:srgbClr>
              </a:gs>
              <a:gs pos="100000">
                <a:srgbClr val="0000FF"/>
              </a:gs>
            </a:gsLst>
            <a:lin ang="5400000" scaled="1"/>
          </a:gradFill>
          <a:ln w="9525">
            <a:solidFill>
              <a:schemeClr val="tx1"/>
            </a:solidFill>
            <a:miter lim="800000"/>
            <a:headEnd/>
            <a:tailEnd/>
          </a:ln>
          <a:effectLst>
            <a:outerShdw blurRad="63500" dist="35921"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المؤمنون العاديون</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78179" name="Rectangle 1029"/>
          <p:cNvSpPr>
            <a:spLocks noChangeArrowheads="1"/>
          </p:cNvSpPr>
          <p:nvPr/>
        </p:nvSpPr>
        <p:spPr bwMode="auto">
          <a:xfrm>
            <a:off x="4191000" y="4648200"/>
            <a:ext cx="3657600" cy="16764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9878" name="Rectangle 1030"/>
          <p:cNvSpPr>
            <a:spLocks noChangeArrowheads="1"/>
          </p:cNvSpPr>
          <p:nvPr/>
        </p:nvSpPr>
        <p:spPr bwMode="auto">
          <a:xfrm>
            <a:off x="4191000" y="1828800"/>
            <a:ext cx="3657600" cy="914400"/>
          </a:xfrm>
          <a:prstGeom prst="rect">
            <a:avLst/>
          </a:prstGeom>
          <a:gradFill rotWithShape="0">
            <a:gsLst>
              <a:gs pos="0">
                <a:srgbClr val="800080"/>
              </a:gs>
              <a:gs pos="100000">
                <a:srgbClr val="800080">
                  <a:gamma/>
                  <a:shade val="46275"/>
                  <a:invGamma/>
                </a:srgbClr>
              </a:gs>
            </a:gsLst>
            <a:path path="shape">
              <a:fillToRect l="50000" t="50000" r="50000" b="50000"/>
            </a:path>
          </a:gradFill>
          <a:ln w="9525">
            <a:solidFill>
              <a:schemeClr val="tx1"/>
            </a:solidFill>
            <a:miter lim="800000"/>
            <a:headEnd/>
            <a:tailEnd/>
          </a:ln>
          <a:effectLst>
            <a:outerShdw blurRad="63500" dist="35921"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مؤمنون معتمدون بالروح</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78181" name="Rectangle 1031"/>
          <p:cNvSpPr>
            <a:spLocks noChangeArrowheads="1"/>
          </p:cNvSpPr>
          <p:nvPr/>
        </p:nvSpPr>
        <p:spPr bwMode="auto">
          <a:xfrm>
            <a:off x="1371600" y="4572000"/>
            <a:ext cx="6553200" cy="76200"/>
          </a:xfrm>
          <a:prstGeom prst="rect">
            <a:avLst/>
          </a:prstGeom>
          <a:solidFill>
            <a:srgbClr val="FF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8182" name="Text Box 1033"/>
          <p:cNvSpPr txBox="1">
            <a:spLocks noChangeArrowheads="1"/>
          </p:cNvSpPr>
          <p:nvPr/>
        </p:nvSpPr>
        <p:spPr bwMode="auto">
          <a:xfrm>
            <a:off x="1355724" y="5181600"/>
            <a:ext cx="283527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المؤمنون</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8183" name="Text Box 1034"/>
          <p:cNvSpPr txBox="1">
            <a:spLocks noChangeArrowheads="1"/>
          </p:cNvSpPr>
          <p:nvPr/>
        </p:nvSpPr>
        <p:spPr bwMode="auto">
          <a:xfrm>
            <a:off x="1447800" y="3429000"/>
            <a:ext cx="27432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المؤمنون</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8184" name="Text Box 1035"/>
          <p:cNvSpPr txBox="1">
            <a:spLocks noChangeArrowheads="1"/>
          </p:cNvSpPr>
          <p:nvPr/>
        </p:nvSpPr>
        <p:spPr bwMode="auto">
          <a:xfrm>
            <a:off x="533400" y="6400800"/>
            <a:ext cx="85344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تقديم وانتقاد جروديم، علم اللاهوت النظامي، 776</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9878"/>
                                        </p:tgtEl>
                                        <p:attrNameLst>
                                          <p:attrName>style.visibility</p:attrName>
                                        </p:attrNameLst>
                                      </p:cBhvr>
                                      <p:to>
                                        <p:strVal val="visible"/>
                                      </p:to>
                                    </p:set>
                                    <p:animEffect transition="in" filter="checkerboard(across)">
                                      <p:cBhvr>
                                        <p:cTn id="7" dur="500"/>
                                        <p:tgtEl>
                                          <p:spTgt spid="798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8" grpId="0" animBg="1"/>
    </p:bldLst>
  </p:timing>
</p:sld>
</file>

<file path=ppt/slides/slide2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2273" name="Rectangle 47"/>
          <p:cNvSpPr>
            <a:spLocks noChangeArrowheads="1"/>
          </p:cNvSpPr>
          <p:nvPr/>
        </p:nvSpPr>
        <p:spPr bwMode="auto">
          <a:xfrm>
            <a:off x="3429000" y="685800"/>
            <a:ext cx="5715000" cy="5562600"/>
          </a:xfrm>
          <a:prstGeom prst="rect">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74" name="Rectangle 45"/>
          <p:cNvSpPr>
            <a:spLocks noChangeArrowheads="1"/>
          </p:cNvSpPr>
          <p:nvPr/>
        </p:nvSpPr>
        <p:spPr bwMode="auto">
          <a:xfrm>
            <a:off x="1524000" y="685800"/>
            <a:ext cx="1905000" cy="5562600"/>
          </a:xfrm>
          <a:prstGeom prst="rect">
            <a:avLst/>
          </a:prstGeom>
          <a:solidFill>
            <a:schemeClr val="accent2"/>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75" name="Text Box 2"/>
          <p:cNvSpPr txBox="1">
            <a:spLocks noChangeArrowheads="1"/>
          </p:cNvSpPr>
          <p:nvPr/>
        </p:nvSpPr>
        <p:spPr bwMode="auto">
          <a:xfrm>
            <a:off x="8382000"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xx</a:t>
            </a:r>
          </a:p>
        </p:txBody>
      </p:sp>
      <p:sp>
        <p:nvSpPr>
          <p:cNvPr id="182276" name="Rectangle 3"/>
          <p:cNvSpPr>
            <a:spLocks noChangeArrowheads="1"/>
          </p:cNvSpPr>
          <p:nvPr/>
        </p:nvSpPr>
        <p:spPr bwMode="auto">
          <a:xfrm>
            <a:off x="1524000" y="1295400"/>
            <a:ext cx="1841500"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بالروح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77" name="Line 4"/>
          <p:cNvSpPr>
            <a:spLocks noChangeShapeType="1"/>
          </p:cNvSpPr>
          <p:nvPr/>
        </p:nvSpPr>
        <p:spPr bwMode="auto">
          <a:xfrm>
            <a:off x="4333875" y="3541713"/>
            <a:ext cx="0" cy="668337"/>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78" name="Line 5"/>
          <p:cNvSpPr>
            <a:spLocks noChangeShapeType="1"/>
          </p:cNvSpPr>
          <p:nvPr/>
        </p:nvSpPr>
        <p:spPr bwMode="auto">
          <a:xfrm>
            <a:off x="6184900" y="3541713"/>
            <a:ext cx="0" cy="668337"/>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79" name="Oval 6"/>
          <p:cNvSpPr>
            <a:spLocks noChangeArrowheads="1"/>
          </p:cNvSpPr>
          <p:nvPr/>
        </p:nvSpPr>
        <p:spPr bwMode="auto">
          <a:xfrm>
            <a:off x="1676400" y="3903663"/>
            <a:ext cx="1612900" cy="1220787"/>
          </a:xfrm>
          <a:prstGeom prst="ellipse">
            <a:avLst/>
          </a:prstGeom>
          <a:noFill/>
          <a:ln w="2540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0" name="Rectangle 7"/>
          <p:cNvSpPr>
            <a:spLocks noChangeArrowheads="1"/>
          </p:cNvSpPr>
          <p:nvPr/>
        </p:nvSpPr>
        <p:spPr bwMode="auto">
          <a:xfrm>
            <a:off x="1987550" y="4291013"/>
            <a:ext cx="1063625"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الجسد؟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1" name="Rectangle 8"/>
          <p:cNvSpPr>
            <a:spLocks noChangeArrowheads="1"/>
          </p:cNvSpPr>
          <p:nvPr/>
        </p:nvSpPr>
        <p:spPr bwMode="auto">
          <a:xfrm>
            <a:off x="1768475" y="3070225"/>
            <a:ext cx="1484313"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2" name="Rectangle 9"/>
          <p:cNvSpPr>
            <a:spLocks noChangeArrowheads="1"/>
          </p:cNvSpPr>
          <p:nvPr/>
        </p:nvSpPr>
        <p:spPr bwMode="auto">
          <a:xfrm>
            <a:off x="1768475" y="2100263"/>
            <a:ext cx="14843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3" name="Rectangle 10"/>
          <p:cNvSpPr>
            <a:spLocks noChangeArrowheads="1"/>
          </p:cNvSpPr>
          <p:nvPr/>
        </p:nvSpPr>
        <p:spPr bwMode="auto">
          <a:xfrm>
            <a:off x="1768475" y="5678488"/>
            <a:ext cx="14843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2284" name="Rectangle 11"/>
          <p:cNvSpPr>
            <a:spLocks noChangeArrowheads="1"/>
          </p:cNvSpPr>
          <p:nvPr/>
        </p:nvSpPr>
        <p:spPr bwMode="auto">
          <a:xfrm>
            <a:off x="19050" y="4291013"/>
            <a:ext cx="13192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المجال: داخل</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5" name="Rectangle 12"/>
          <p:cNvSpPr>
            <a:spLocks noChangeArrowheads="1"/>
          </p:cNvSpPr>
          <p:nvPr/>
        </p:nvSpPr>
        <p:spPr bwMode="auto">
          <a:xfrm>
            <a:off x="76200" y="3070225"/>
            <a:ext cx="1524000"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الأداة: مع</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6" name="Rectangle 13"/>
          <p:cNvSpPr>
            <a:spLocks noChangeArrowheads="1"/>
          </p:cNvSpPr>
          <p:nvPr/>
        </p:nvSpPr>
        <p:spPr bwMode="auto">
          <a:xfrm>
            <a:off x="55563" y="2100263"/>
            <a:ext cx="1484312"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الوكيل: بِ</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7" name="Rectangle 14"/>
          <p:cNvSpPr>
            <a:spLocks noChangeArrowheads="1"/>
          </p:cNvSpPr>
          <p:nvPr/>
        </p:nvSpPr>
        <p:spPr bwMode="auto">
          <a:xfrm>
            <a:off x="19050" y="5678488"/>
            <a:ext cx="1504950"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الهدف: أن نصير</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8" name="Rectangle 15"/>
          <p:cNvSpPr>
            <a:spLocks noChangeArrowheads="1"/>
          </p:cNvSpPr>
          <p:nvPr/>
        </p:nvSpPr>
        <p:spPr bwMode="auto">
          <a:xfrm>
            <a:off x="55563" y="1295400"/>
            <a:ext cx="1374775"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الترجمة</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89" name="Line 16"/>
          <p:cNvSpPr>
            <a:spLocks noChangeShapeType="1"/>
          </p:cNvSpPr>
          <p:nvPr/>
        </p:nvSpPr>
        <p:spPr bwMode="auto">
          <a:xfrm>
            <a:off x="2500313" y="3541713"/>
            <a:ext cx="1587" cy="668337"/>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0" name="Line 17"/>
          <p:cNvSpPr>
            <a:spLocks noChangeShapeType="1"/>
          </p:cNvSpPr>
          <p:nvPr/>
        </p:nvSpPr>
        <p:spPr bwMode="auto">
          <a:xfrm>
            <a:off x="2500313" y="5124450"/>
            <a:ext cx="1587" cy="417513"/>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1" name="Line 18"/>
          <p:cNvSpPr>
            <a:spLocks noChangeShapeType="1"/>
          </p:cNvSpPr>
          <p:nvPr/>
        </p:nvSpPr>
        <p:spPr bwMode="auto">
          <a:xfrm>
            <a:off x="2500313" y="2543175"/>
            <a:ext cx="1587" cy="390525"/>
          </a:xfrm>
          <a:prstGeom prst="line">
            <a:avLst/>
          </a:prstGeom>
          <a:noFill/>
          <a:ln w="25400">
            <a:solidFill>
              <a:srgbClr val="0000FF"/>
            </a:solidFill>
            <a:round/>
            <a:headEnd type="none" w="lg" len="sm"/>
            <a:tailEnd type="none" w="lg" len="sm"/>
          </a:ln>
          <a:extLst>
            <a:ext uri="{909E8E84-426E-40dd-AFC4-6F175D3DCCD1}">
              <a14:hiddenFill xmlns="" xmlns:a14="http://schemas.microsoft.com/office/drawing/2010/main">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2" name="Oval 19"/>
          <p:cNvSpPr>
            <a:spLocks noChangeArrowheads="1"/>
          </p:cNvSpPr>
          <p:nvPr/>
        </p:nvSpPr>
        <p:spPr bwMode="auto">
          <a:xfrm>
            <a:off x="3508375" y="3903663"/>
            <a:ext cx="1614488" cy="1220787"/>
          </a:xfrm>
          <a:prstGeom prst="ellipse">
            <a:avLst/>
          </a:prstGeom>
          <a:noFill/>
          <a:ln w="2540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3" name="Rectangle 20"/>
          <p:cNvSpPr>
            <a:spLocks noChangeArrowheads="1"/>
          </p:cNvSpPr>
          <p:nvPr/>
        </p:nvSpPr>
        <p:spPr bwMode="auto">
          <a:xfrm>
            <a:off x="3429000" y="1295400"/>
            <a:ext cx="1843088"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 روح واحد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4" name="Rectangle 21"/>
          <p:cNvSpPr>
            <a:spLocks noChangeArrowheads="1"/>
          </p:cNvSpPr>
          <p:nvPr/>
        </p:nvSpPr>
        <p:spPr bwMode="auto">
          <a:xfrm>
            <a:off x="3819525" y="4291013"/>
            <a:ext cx="10652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5" name="Rectangle 22"/>
          <p:cNvSpPr>
            <a:spLocks noChangeArrowheads="1"/>
          </p:cNvSpPr>
          <p:nvPr/>
        </p:nvSpPr>
        <p:spPr bwMode="auto">
          <a:xfrm>
            <a:off x="3600450" y="3070225"/>
            <a:ext cx="1484313"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2296" name="Rectangle 23"/>
          <p:cNvSpPr>
            <a:spLocks noChangeArrowheads="1"/>
          </p:cNvSpPr>
          <p:nvPr/>
        </p:nvSpPr>
        <p:spPr bwMode="auto">
          <a:xfrm>
            <a:off x="3600450" y="2071688"/>
            <a:ext cx="14843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7" name="Rectangle 24"/>
          <p:cNvSpPr>
            <a:spLocks noChangeArrowheads="1"/>
          </p:cNvSpPr>
          <p:nvPr/>
        </p:nvSpPr>
        <p:spPr bwMode="auto">
          <a:xfrm>
            <a:off x="3600450" y="5678488"/>
            <a:ext cx="14843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جسد واحد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8" name="Line 25"/>
          <p:cNvSpPr>
            <a:spLocks noChangeShapeType="1"/>
          </p:cNvSpPr>
          <p:nvPr/>
        </p:nvSpPr>
        <p:spPr bwMode="auto">
          <a:xfrm>
            <a:off x="4333875" y="5124450"/>
            <a:ext cx="0" cy="417513"/>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299" name="Line 26"/>
          <p:cNvSpPr>
            <a:spLocks noChangeShapeType="1"/>
          </p:cNvSpPr>
          <p:nvPr/>
        </p:nvSpPr>
        <p:spPr bwMode="auto">
          <a:xfrm>
            <a:off x="4333875" y="2543175"/>
            <a:ext cx="0" cy="390525"/>
          </a:xfrm>
          <a:prstGeom prst="line">
            <a:avLst/>
          </a:prstGeom>
          <a:noFill/>
          <a:ln w="25400">
            <a:solidFill>
              <a:srgbClr val="0000FF"/>
            </a:solidFill>
            <a:round/>
            <a:headEnd type="none" w="lg" len="sm"/>
            <a:tailEnd type="none" w="lg" len="sm"/>
          </a:ln>
          <a:extLst>
            <a:ext uri="{909E8E84-426E-40dd-AFC4-6F175D3DCCD1}">
              <a14:hiddenFill xmlns="" xmlns:a14="http://schemas.microsoft.com/office/drawing/2010/main">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0" name="Oval 27"/>
          <p:cNvSpPr>
            <a:spLocks noChangeArrowheads="1"/>
          </p:cNvSpPr>
          <p:nvPr/>
        </p:nvSpPr>
        <p:spPr bwMode="auto">
          <a:xfrm>
            <a:off x="5359400" y="3903663"/>
            <a:ext cx="1612900" cy="1220787"/>
          </a:xfrm>
          <a:prstGeom prst="ellipse">
            <a:avLst/>
          </a:prstGeom>
          <a:noFill/>
          <a:ln w="2540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1" name="Rectangle 28"/>
          <p:cNvSpPr>
            <a:spLocks noChangeArrowheads="1"/>
          </p:cNvSpPr>
          <p:nvPr/>
        </p:nvSpPr>
        <p:spPr bwMode="auto">
          <a:xfrm>
            <a:off x="5359400" y="1295400"/>
            <a:ext cx="1841500"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بروح واحد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2" name="Rectangle 29"/>
          <p:cNvSpPr>
            <a:spLocks noChangeArrowheads="1"/>
          </p:cNvSpPr>
          <p:nvPr/>
        </p:nvSpPr>
        <p:spPr bwMode="auto">
          <a:xfrm>
            <a:off x="5670550" y="4291013"/>
            <a:ext cx="1063625"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الجسد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3" name="Rectangle 30"/>
          <p:cNvSpPr>
            <a:spLocks noChangeArrowheads="1"/>
          </p:cNvSpPr>
          <p:nvPr/>
        </p:nvSpPr>
        <p:spPr bwMode="auto">
          <a:xfrm>
            <a:off x="5451475" y="3070225"/>
            <a:ext cx="1484313"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2304" name="Rectangle 31"/>
          <p:cNvSpPr>
            <a:spLocks noChangeArrowheads="1"/>
          </p:cNvSpPr>
          <p:nvPr/>
        </p:nvSpPr>
        <p:spPr bwMode="auto">
          <a:xfrm>
            <a:off x="5451475" y="2071688"/>
            <a:ext cx="14843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5" name="Rectangle 32"/>
          <p:cNvSpPr>
            <a:spLocks noChangeArrowheads="1"/>
          </p:cNvSpPr>
          <p:nvPr/>
        </p:nvSpPr>
        <p:spPr bwMode="auto">
          <a:xfrm>
            <a:off x="5451475" y="5678488"/>
            <a:ext cx="14843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2306" name="Line 33"/>
          <p:cNvSpPr>
            <a:spLocks noChangeShapeType="1"/>
          </p:cNvSpPr>
          <p:nvPr/>
        </p:nvSpPr>
        <p:spPr bwMode="auto">
          <a:xfrm>
            <a:off x="6184900" y="5124450"/>
            <a:ext cx="0" cy="417513"/>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7" name="Line 34"/>
          <p:cNvSpPr>
            <a:spLocks noChangeShapeType="1"/>
          </p:cNvSpPr>
          <p:nvPr/>
        </p:nvSpPr>
        <p:spPr bwMode="auto">
          <a:xfrm>
            <a:off x="6184900" y="2543175"/>
            <a:ext cx="0" cy="390525"/>
          </a:xfrm>
          <a:prstGeom prst="line">
            <a:avLst/>
          </a:prstGeom>
          <a:noFill/>
          <a:ln w="25400">
            <a:solidFill>
              <a:srgbClr val="0000FF"/>
            </a:solidFill>
            <a:round/>
            <a:headEnd type="none" w="lg" len="sm"/>
            <a:tailEnd type="none" w="lg" len="sm"/>
          </a:ln>
          <a:extLst>
            <a:ext uri="{909E8E84-426E-40dd-AFC4-6F175D3DCCD1}">
              <a14:hiddenFill xmlns="" xmlns:a14="http://schemas.microsoft.com/office/drawing/2010/main">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8" name="Oval 35"/>
          <p:cNvSpPr>
            <a:spLocks noChangeArrowheads="1"/>
          </p:cNvSpPr>
          <p:nvPr/>
        </p:nvSpPr>
        <p:spPr bwMode="auto">
          <a:xfrm>
            <a:off x="7302500" y="3903663"/>
            <a:ext cx="1612900" cy="1220787"/>
          </a:xfrm>
          <a:prstGeom prst="ellipse">
            <a:avLst/>
          </a:prstGeom>
          <a:noFill/>
          <a:ln w="2540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09" name="Rectangle 36"/>
          <p:cNvSpPr>
            <a:spLocks noChangeArrowheads="1"/>
          </p:cNvSpPr>
          <p:nvPr/>
        </p:nvSpPr>
        <p:spPr bwMode="auto">
          <a:xfrm>
            <a:off x="7300913" y="1295400"/>
            <a:ext cx="1843087"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مع روح واحد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10" name="Rectangle 37"/>
          <p:cNvSpPr>
            <a:spLocks noChangeArrowheads="1"/>
          </p:cNvSpPr>
          <p:nvPr/>
        </p:nvSpPr>
        <p:spPr bwMode="auto">
          <a:xfrm>
            <a:off x="7613650" y="4291013"/>
            <a:ext cx="1063625"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الجسد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11" name="Rectangle 38"/>
          <p:cNvSpPr>
            <a:spLocks noChangeArrowheads="1"/>
          </p:cNvSpPr>
          <p:nvPr/>
        </p:nvSpPr>
        <p:spPr bwMode="auto">
          <a:xfrm>
            <a:off x="7392988" y="3070225"/>
            <a:ext cx="1485900"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12" name="Rectangle 39"/>
          <p:cNvSpPr>
            <a:spLocks noChangeArrowheads="1"/>
          </p:cNvSpPr>
          <p:nvPr/>
        </p:nvSpPr>
        <p:spPr bwMode="auto">
          <a:xfrm>
            <a:off x="7392988" y="2071688"/>
            <a:ext cx="1485900"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13" name="Rectangle 40"/>
          <p:cNvSpPr>
            <a:spLocks noChangeArrowheads="1"/>
          </p:cNvSpPr>
          <p:nvPr/>
        </p:nvSpPr>
        <p:spPr bwMode="auto">
          <a:xfrm>
            <a:off x="7392988" y="5678488"/>
            <a:ext cx="1485900"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70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2314" name="Line 41"/>
          <p:cNvSpPr>
            <a:spLocks noChangeShapeType="1"/>
          </p:cNvSpPr>
          <p:nvPr/>
        </p:nvSpPr>
        <p:spPr bwMode="auto">
          <a:xfrm>
            <a:off x="8126413" y="3541713"/>
            <a:ext cx="1587" cy="668337"/>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15" name="Line 42"/>
          <p:cNvSpPr>
            <a:spLocks noChangeShapeType="1"/>
          </p:cNvSpPr>
          <p:nvPr/>
        </p:nvSpPr>
        <p:spPr bwMode="auto">
          <a:xfrm>
            <a:off x="8126413" y="5124450"/>
            <a:ext cx="1587" cy="417513"/>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16" name="Line 43"/>
          <p:cNvSpPr>
            <a:spLocks noChangeShapeType="1"/>
          </p:cNvSpPr>
          <p:nvPr/>
        </p:nvSpPr>
        <p:spPr bwMode="auto">
          <a:xfrm>
            <a:off x="8126413" y="2543175"/>
            <a:ext cx="1587" cy="390525"/>
          </a:xfrm>
          <a:prstGeom prst="line">
            <a:avLst/>
          </a:prstGeom>
          <a:noFill/>
          <a:ln w="25400">
            <a:solidFill>
              <a:srgbClr val="0000FF"/>
            </a:solidFill>
            <a:round/>
            <a:headEnd type="none" w="lg" len="sm"/>
            <a:tailEnd type="none" w="lg" len="sm"/>
          </a:ln>
          <a:extLst>
            <a:ext uri="{909E8E84-426E-40dd-AFC4-6F175D3DCCD1}">
              <a14:hiddenFill xmlns="" xmlns:a14="http://schemas.microsoft.com/office/drawing/2010/main">
                <a:noFill/>
              </a14:hiddenFill>
            </a:ext>
          </a:extLst>
        </p:spPr>
        <p:txBody>
          <a:bodyPr lIns="0" tIns="0" r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524" name="Rectangle 44"/>
          <p:cNvSpPr>
            <a:spLocks noGrp="1" noChangeArrowheads="1"/>
          </p:cNvSpPr>
          <p:nvPr>
            <p:ph type="title" idx="4294967295"/>
          </p:nvPr>
        </p:nvSpPr>
        <p:spPr>
          <a:xfrm>
            <a:off x="381000" y="152400"/>
            <a:ext cx="7772400" cy="519113"/>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dirty="0">
                <a:solidFill>
                  <a:srgbClr val="FFFFFF"/>
                </a:solidFill>
                <a:ea typeface="SimSun" pitchFamily="2" charset="-122"/>
              </a:rPr>
              <a:t>رسم تخطيطي لآراء معمودية الروح</a:t>
            </a:r>
            <a:endParaRPr lang="en-US" sz="2800" dirty="0">
              <a:solidFill>
                <a:srgbClr val="FFFFFF"/>
              </a:solidFill>
              <a:ea typeface="SimSun" pitchFamily="2" charset="-122"/>
            </a:endParaRPr>
          </a:p>
        </p:txBody>
      </p:sp>
      <p:sp>
        <p:nvSpPr>
          <p:cNvPr id="182318" name="Text Box 46"/>
          <p:cNvSpPr txBox="1">
            <a:spLocks noChangeArrowheads="1"/>
          </p:cNvSpPr>
          <p:nvPr/>
        </p:nvSpPr>
        <p:spPr bwMode="auto">
          <a:xfrm>
            <a:off x="1524000" y="744538"/>
            <a:ext cx="1882775"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الأناجيل/الأعمال</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2319" name="Text Box 46"/>
          <p:cNvSpPr txBox="1">
            <a:spLocks noChangeArrowheads="1"/>
          </p:cNvSpPr>
          <p:nvPr/>
        </p:nvSpPr>
        <p:spPr bwMode="auto">
          <a:xfrm>
            <a:off x="3429000" y="763588"/>
            <a:ext cx="5715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خيارات ترجمة 1 كورنثوس 12 :13 </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2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0225" name="Text Box 2"/>
          <p:cNvSpPr txBox="1">
            <a:spLocks noChangeArrowheads="1"/>
          </p:cNvSpPr>
          <p:nvPr/>
        </p:nvSpPr>
        <p:spPr bwMode="auto">
          <a:xfrm>
            <a:off x="8401692" y="76200"/>
            <a:ext cx="49084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 م</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3"/>
          <p:cNvGrpSpPr>
            <a:grpSpLocks/>
          </p:cNvGrpSpPr>
          <p:nvPr/>
        </p:nvGrpSpPr>
        <p:grpSpPr bwMode="auto">
          <a:xfrm>
            <a:off x="0" y="533400"/>
            <a:ext cx="9144000" cy="6324600"/>
            <a:chOff x="0" y="336"/>
            <a:chExt cx="5760" cy="3984"/>
          </a:xfrm>
        </p:grpSpPr>
        <p:sp>
          <p:nvSpPr>
            <p:cNvPr id="180228" name="Rectangle 4"/>
            <p:cNvSpPr>
              <a:spLocks noChangeArrowheads="1"/>
            </p:cNvSpPr>
            <p:nvPr/>
          </p:nvSpPr>
          <p:spPr bwMode="auto">
            <a:xfrm>
              <a:off x="0" y="432"/>
              <a:ext cx="5760" cy="3888"/>
            </a:xfrm>
            <a:prstGeom prst="rect">
              <a:avLst/>
            </a:prstGeom>
            <a:solidFill>
              <a:srgbClr val="FFFFCC"/>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80229" name="Group 5"/>
            <p:cNvGrpSpPr>
              <a:grpSpLocks/>
            </p:cNvGrpSpPr>
            <p:nvPr/>
          </p:nvGrpSpPr>
          <p:grpSpPr bwMode="auto">
            <a:xfrm>
              <a:off x="0" y="336"/>
              <a:ext cx="5760" cy="3954"/>
              <a:chOff x="0" y="336"/>
              <a:chExt cx="5760" cy="3954"/>
            </a:xfrm>
          </p:grpSpPr>
          <p:grpSp>
            <p:nvGrpSpPr>
              <p:cNvPr id="180230" name="Group 6"/>
              <p:cNvGrpSpPr>
                <a:grpSpLocks/>
              </p:cNvGrpSpPr>
              <p:nvPr/>
            </p:nvGrpSpPr>
            <p:grpSpPr bwMode="auto">
              <a:xfrm>
                <a:off x="0" y="336"/>
                <a:ext cx="5760" cy="3936"/>
                <a:chOff x="0" y="480"/>
                <a:chExt cx="5760" cy="3648"/>
              </a:xfrm>
            </p:grpSpPr>
            <p:sp>
              <p:nvSpPr>
                <p:cNvPr id="180235" name="Rectangle 7"/>
                <p:cNvSpPr>
                  <a:spLocks noChangeArrowheads="1"/>
                </p:cNvSpPr>
                <p:nvPr/>
              </p:nvSpPr>
              <p:spPr bwMode="auto">
                <a:xfrm>
                  <a:off x="46" y="480"/>
                  <a:ext cx="833" cy="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36" name="Rectangle 8"/>
                <p:cNvSpPr>
                  <a:spLocks noChangeArrowheads="1"/>
                </p:cNvSpPr>
                <p:nvPr/>
              </p:nvSpPr>
              <p:spPr bwMode="auto">
                <a:xfrm>
                  <a:off x="864" y="480"/>
                  <a:ext cx="1200" cy="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الأناجيل/الأعمال</a:t>
                  </a:r>
                  <a:endParaRPr kumimoji="0" lang="en-US"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37" name="Rectangle 9"/>
                <p:cNvSpPr>
                  <a:spLocks noChangeArrowheads="1"/>
                </p:cNvSpPr>
                <p:nvPr/>
              </p:nvSpPr>
              <p:spPr bwMode="auto">
                <a:xfrm>
                  <a:off x="2064" y="480"/>
                  <a:ext cx="3627" cy="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كورنثوس 12: 13</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38" name="Rectangle 10"/>
                <p:cNvSpPr>
                  <a:spLocks noChangeArrowheads="1"/>
                </p:cNvSpPr>
                <p:nvPr/>
              </p:nvSpPr>
              <p:spPr bwMode="auto">
                <a:xfrm>
                  <a:off x="46" y="1116"/>
                  <a:ext cx="878"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ترجمة: كيف يتم تقديم </a:t>
                  </a:r>
                  <a:r>
                    <a:rPr kumimoji="0" lang="en-US" sz="120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baptizo</a:t>
                  </a: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en-US" sz="120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en</a:t>
                  </a: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en-US" sz="120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pneumati</a:t>
                  </a: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0239" name="Rectangle 11"/>
                <p:cNvSpPr>
                  <a:spLocks noChangeArrowheads="1"/>
                </p:cNvSpPr>
                <p:nvPr/>
              </p:nvSpPr>
              <p:spPr bwMode="auto">
                <a:xfrm>
                  <a:off x="1060" y="1116"/>
                  <a:ext cx="867"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سيعمدكم بالروح القدس</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0" name="Rectangle 12"/>
                <p:cNvSpPr>
                  <a:spLocks noChangeArrowheads="1"/>
                </p:cNvSpPr>
                <p:nvPr/>
              </p:nvSpPr>
              <p:spPr bwMode="auto">
                <a:xfrm>
                  <a:off x="2064" y="1116"/>
                  <a:ext cx="1163"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جميعنا اعتمدنا بروح واحد لنصير جسدًا واحدًا</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1" name="Rectangle 13"/>
                <p:cNvSpPr>
                  <a:spLocks noChangeArrowheads="1"/>
                </p:cNvSpPr>
                <p:nvPr/>
              </p:nvSpPr>
              <p:spPr bwMode="auto">
                <a:xfrm>
                  <a:off x="3227" y="1116"/>
                  <a:ext cx="1163"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جميعنا اعتمدنا بروح واحد إلى جسد واحد</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2" name="Rectangle 14"/>
                <p:cNvSpPr>
                  <a:spLocks noChangeArrowheads="1"/>
                </p:cNvSpPr>
                <p:nvPr/>
              </p:nvSpPr>
              <p:spPr bwMode="auto">
                <a:xfrm>
                  <a:off x="4390" y="1116"/>
                  <a:ext cx="1312"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جميعنا اعتمدنا بروح واحد إلى جسد واحد</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3" name="Rectangle 15"/>
                <p:cNvSpPr>
                  <a:spLocks noChangeArrowheads="1"/>
                </p:cNvSpPr>
                <p:nvPr/>
              </p:nvSpPr>
              <p:spPr bwMode="auto">
                <a:xfrm>
                  <a:off x="46" y="1494"/>
                  <a:ext cx="878"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الوكيل: من يعمد؟ ("بواسطة…")</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4" name="Rectangle 16"/>
                <p:cNvSpPr>
                  <a:spLocks noChangeArrowheads="1"/>
                </p:cNvSpPr>
                <p:nvPr/>
              </p:nvSpPr>
              <p:spPr bwMode="auto">
                <a:xfrm>
                  <a:off x="924" y="1494"/>
                  <a:ext cx="1140"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5" name="Rectangle 17"/>
                <p:cNvSpPr>
                  <a:spLocks noChangeArrowheads="1"/>
                </p:cNvSpPr>
                <p:nvPr/>
              </p:nvSpPr>
              <p:spPr bwMode="auto">
                <a:xfrm>
                  <a:off x="2064" y="1494"/>
                  <a:ext cx="1163"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a:t>
                  </a:r>
                </a:p>
              </p:txBody>
            </p:sp>
            <p:sp>
              <p:nvSpPr>
                <p:cNvPr id="180246" name="Rectangle 18"/>
                <p:cNvSpPr>
                  <a:spLocks noChangeArrowheads="1"/>
                </p:cNvSpPr>
                <p:nvPr/>
              </p:nvSpPr>
              <p:spPr bwMode="auto">
                <a:xfrm>
                  <a:off x="3227" y="1494"/>
                  <a:ext cx="1163"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 القدس</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تحت المسيح</a:t>
                  </a: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0247" name="Rectangle 19"/>
                <p:cNvSpPr>
                  <a:spLocks noChangeArrowheads="1"/>
                </p:cNvSpPr>
                <p:nvPr/>
              </p:nvSpPr>
              <p:spPr bwMode="auto">
                <a:xfrm>
                  <a:off x="4390" y="1494"/>
                  <a:ext cx="1312"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 – لكن الأناجيل تظهر أنه المسيح</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8" name="Rectangle 20"/>
                <p:cNvSpPr>
                  <a:spLocks noChangeArrowheads="1"/>
                </p:cNvSpPr>
                <p:nvPr/>
              </p:nvSpPr>
              <p:spPr bwMode="auto">
                <a:xfrm>
                  <a:off x="46" y="1829"/>
                  <a:ext cx="878" cy="4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الأداة: بماذا أو بمن يعتمد المؤمن؟</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49" name="Rectangle 21"/>
                <p:cNvSpPr>
                  <a:spLocks noChangeArrowheads="1"/>
                </p:cNvSpPr>
                <p:nvPr/>
              </p:nvSpPr>
              <p:spPr bwMode="auto">
                <a:xfrm>
                  <a:off x="924" y="1829"/>
                  <a:ext cx="1140" cy="4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 القدس - متى يقول العدد 3 أن الجميع يعتمدون إما بالروح (الآية 11، المؤمنين) أو بالنار (الآية 12، غير المؤمنين)</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0" name="Rectangle 22"/>
                <p:cNvSpPr>
                  <a:spLocks noChangeArrowheads="1"/>
                </p:cNvSpPr>
                <p:nvPr/>
              </p:nvSpPr>
              <p:spPr bwMode="auto">
                <a:xfrm>
                  <a:off x="2064" y="1829"/>
                  <a:ext cx="1163" cy="4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a:t>
                  </a:r>
                </a:p>
              </p:txBody>
            </p:sp>
            <p:sp>
              <p:nvSpPr>
                <p:cNvPr id="180251" name="Rectangle 23"/>
                <p:cNvSpPr>
                  <a:spLocks noChangeArrowheads="1"/>
                </p:cNvSpPr>
                <p:nvPr/>
              </p:nvSpPr>
              <p:spPr bwMode="auto">
                <a:xfrm>
                  <a:off x="3227" y="1829"/>
                  <a:ext cx="1163" cy="4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a:t>
                  </a:r>
                </a:p>
              </p:txBody>
            </p:sp>
            <p:sp>
              <p:nvSpPr>
                <p:cNvPr id="180252" name="Rectangle 24"/>
                <p:cNvSpPr>
                  <a:spLocks noChangeArrowheads="1"/>
                </p:cNvSpPr>
                <p:nvPr/>
              </p:nvSpPr>
              <p:spPr bwMode="auto">
                <a:xfrm>
                  <a:off x="4390" y="1829"/>
                  <a:ext cx="1312" cy="4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 القدس</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3" name="Rectangle 25"/>
                <p:cNvSpPr>
                  <a:spLocks noChangeArrowheads="1"/>
                </p:cNvSpPr>
                <p:nvPr/>
              </p:nvSpPr>
              <p:spPr bwMode="auto">
                <a:xfrm>
                  <a:off x="46" y="2295"/>
                  <a:ext cx="878"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المجال: في أي عنصر هي المعمودية؟</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4" name="Rectangle 26"/>
                <p:cNvSpPr>
                  <a:spLocks noChangeArrowheads="1"/>
                </p:cNvSpPr>
                <p:nvPr/>
              </p:nvSpPr>
              <p:spPr bwMode="auto">
                <a:xfrm>
                  <a:off x="924" y="2295"/>
                  <a:ext cx="1140"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5" name="Rectangle 27"/>
                <p:cNvSpPr>
                  <a:spLocks noChangeArrowheads="1"/>
                </p:cNvSpPr>
                <p:nvPr/>
              </p:nvSpPr>
              <p:spPr bwMode="auto">
                <a:xfrm>
                  <a:off x="2064" y="2295"/>
                  <a:ext cx="1163"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الروح القدس</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6" name="Rectangle 28"/>
                <p:cNvSpPr>
                  <a:spLocks noChangeArrowheads="1"/>
                </p:cNvSpPr>
                <p:nvPr/>
              </p:nvSpPr>
              <p:spPr bwMode="auto">
                <a:xfrm>
                  <a:off x="3227" y="2295"/>
                  <a:ext cx="1163"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جسد المسيح</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7" name="Rectangle 29"/>
                <p:cNvSpPr>
                  <a:spLocks noChangeArrowheads="1"/>
                </p:cNvSpPr>
                <p:nvPr/>
              </p:nvSpPr>
              <p:spPr bwMode="auto">
                <a:xfrm>
                  <a:off x="4390" y="2295"/>
                  <a:ext cx="1312"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جسد المسيح</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8" name="Rectangle 30"/>
                <p:cNvSpPr>
                  <a:spLocks noChangeArrowheads="1"/>
                </p:cNvSpPr>
                <p:nvPr/>
              </p:nvSpPr>
              <p:spPr bwMode="auto">
                <a:xfrm>
                  <a:off x="46" y="2630"/>
                  <a:ext cx="878" cy="3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الهدف: ما هي الغاية أو الغرض من المعمودية؟</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59" name="Rectangle 31"/>
                <p:cNvSpPr>
                  <a:spLocks noChangeArrowheads="1"/>
                </p:cNvSpPr>
                <p:nvPr/>
              </p:nvSpPr>
              <p:spPr bwMode="auto">
                <a:xfrm>
                  <a:off x="924" y="2630"/>
                  <a:ext cx="1140" cy="3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a:t>
                  </a:r>
                </a:p>
              </p:txBody>
            </p:sp>
            <p:sp>
              <p:nvSpPr>
                <p:cNvPr id="180260" name="Rectangle 32"/>
                <p:cNvSpPr>
                  <a:spLocks noChangeArrowheads="1"/>
                </p:cNvSpPr>
                <p:nvPr/>
              </p:nvSpPr>
              <p:spPr bwMode="auto">
                <a:xfrm>
                  <a:off x="2064" y="2630"/>
                  <a:ext cx="1163" cy="3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جسد المسيح</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61" name="Rectangle 33"/>
                <p:cNvSpPr>
                  <a:spLocks noChangeArrowheads="1"/>
                </p:cNvSpPr>
                <p:nvPr/>
              </p:nvSpPr>
              <p:spPr bwMode="auto">
                <a:xfrm>
                  <a:off x="3227" y="2630"/>
                  <a:ext cx="1163" cy="3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a:t>
                  </a:r>
                </a:p>
              </p:txBody>
            </p:sp>
            <p:sp>
              <p:nvSpPr>
                <p:cNvPr id="180262" name="Rectangle 34"/>
                <p:cNvSpPr>
                  <a:spLocks noChangeArrowheads="1"/>
                </p:cNvSpPr>
                <p:nvPr/>
              </p:nvSpPr>
              <p:spPr bwMode="auto">
                <a:xfrm>
                  <a:off x="4390" y="2630"/>
                  <a:ext cx="1312" cy="3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مذكور)</a:t>
                  </a:r>
                </a:p>
              </p:txBody>
            </p:sp>
            <p:sp>
              <p:nvSpPr>
                <p:cNvPr id="180263" name="Rectangle 35"/>
                <p:cNvSpPr>
                  <a:spLocks noChangeArrowheads="1"/>
                </p:cNvSpPr>
                <p:nvPr/>
              </p:nvSpPr>
              <p:spPr bwMode="auto">
                <a:xfrm>
                  <a:off x="46" y="2964"/>
                  <a:ext cx="878"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كيف تتم ترجمة إيس هن سوما؟</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64" name="Rectangle 36"/>
                <p:cNvSpPr>
                  <a:spLocks noChangeArrowheads="1"/>
                </p:cNvSpPr>
                <p:nvPr/>
              </p:nvSpPr>
              <p:spPr bwMode="auto">
                <a:xfrm>
                  <a:off x="924" y="2964"/>
                  <a:ext cx="1140"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موجود</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65" name="Rectangle 37"/>
                <p:cNvSpPr>
                  <a:spLocks noChangeArrowheads="1"/>
                </p:cNvSpPr>
                <p:nvPr/>
              </p:nvSpPr>
              <p:spPr bwMode="auto">
                <a:xfrm>
                  <a:off x="2064" y="2964"/>
                  <a:ext cx="1163"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ليكونوا جسدًا واحدًا (الهدف أو النهاية)</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66" name="Rectangle 38"/>
                <p:cNvSpPr>
                  <a:spLocks noChangeArrowheads="1"/>
                </p:cNvSpPr>
                <p:nvPr/>
              </p:nvSpPr>
              <p:spPr bwMode="auto">
                <a:xfrm>
                  <a:off x="3227" y="2964"/>
                  <a:ext cx="1163"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 جسد واحد (مجال)</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67" name="Rectangle 39"/>
                <p:cNvSpPr>
                  <a:spLocks noChangeArrowheads="1"/>
                </p:cNvSpPr>
                <p:nvPr/>
              </p:nvSpPr>
              <p:spPr bwMode="auto">
                <a:xfrm>
                  <a:off x="4390" y="2964"/>
                  <a:ext cx="1312"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 جسد واحد" (مجال) - نفس الاستخدام في رو. 6: 3-4؛ عل. 3: 26-27</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68" name="Rectangle 40"/>
                <p:cNvSpPr>
                  <a:spLocks noChangeArrowheads="1"/>
                </p:cNvSpPr>
                <p:nvPr/>
              </p:nvSpPr>
              <p:spPr bwMode="auto">
                <a:xfrm>
                  <a:off x="46" y="3299"/>
                  <a:ext cx="878"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ارتباط الأناجيل/أعمال الرسل برسلة 1 كو. 12:13</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69" name="Rectangle 41"/>
                <p:cNvSpPr>
                  <a:spLocks noChangeArrowheads="1"/>
                </p:cNvSpPr>
                <p:nvPr/>
              </p:nvSpPr>
              <p:spPr bwMode="auto">
                <a:xfrm>
                  <a:off x="924" y="3299"/>
                  <a:ext cx="1140"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80270" name="Rectangle 42"/>
                <p:cNvSpPr>
                  <a:spLocks noChangeArrowheads="1"/>
                </p:cNvSpPr>
                <p:nvPr/>
              </p:nvSpPr>
              <p:spPr bwMode="auto">
                <a:xfrm>
                  <a:off x="2064" y="3299"/>
                  <a:ext cx="1163"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متعارش</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71" name="Rectangle 43"/>
                <p:cNvSpPr>
                  <a:spLocks noChangeArrowheads="1"/>
                </p:cNvSpPr>
                <p:nvPr/>
              </p:nvSpPr>
              <p:spPr bwMode="auto">
                <a:xfrm>
                  <a:off x="3227" y="3299"/>
                  <a:ext cx="1163"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أكثر اتساقا</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72" name="Rectangle 44"/>
                <p:cNvSpPr>
                  <a:spLocks noChangeArrowheads="1"/>
                </p:cNvSpPr>
                <p:nvPr/>
              </p:nvSpPr>
              <p:spPr bwMode="auto">
                <a:xfrm>
                  <a:off x="4390" y="3299"/>
                  <a:ext cx="1312"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أكثر اتساقا</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80273" name="Group 45"/>
                <p:cNvGrpSpPr>
                  <a:grpSpLocks/>
                </p:cNvGrpSpPr>
                <p:nvPr/>
              </p:nvGrpSpPr>
              <p:grpSpPr bwMode="auto">
                <a:xfrm>
                  <a:off x="10" y="768"/>
                  <a:ext cx="902" cy="348"/>
                  <a:chOff x="0" y="509"/>
                  <a:chExt cx="672" cy="747"/>
                </a:xfrm>
              </p:grpSpPr>
              <p:sp>
                <p:nvSpPr>
                  <p:cNvPr id="180301" name="Rectangle 46"/>
                  <p:cNvSpPr>
                    <a:spLocks noChangeArrowheads="1"/>
                  </p:cNvSpPr>
                  <p:nvPr/>
                </p:nvSpPr>
                <p:spPr bwMode="auto">
                  <a:xfrm>
                    <a:off x="32" y="509"/>
                    <a:ext cx="608"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302" name="Rectangle 47"/>
                  <p:cNvSpPr>
                    <a:spLocks noChangeArrowheads="1"/>
                  </p:cNvSpPr>
                  <p:nvPr/>
                </p:nvSpPr>
                <p:spPr bwMode="auto">
                  <a:xfrm>
                    <a:off x="0" y="509"/>
                    <a:ext cx="672"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74" name="Group 48"/>
                <p:cNvGrpSpPr>
                  <a:grpSpLocks/>
                </p:cNvGrpSpPr>
                <p:nvPr/>
              </p:nvGrpSpPr>
              <p:grpSpPr bwMode="auto">
                <a:xfrm>
                  <a:off x="912" y="768"/>
                  <a:ext cx="1200" cy="348"/>
                  <a:chOff x="672" y="509"/>
                  <a:chExt cx="854" cy="747"/>
                </a:xfrm>
              </p:grpSpPr>
              <p:sp>
                <p:nvSpPr>
                  <p:cNvPr id="180299" name="Rectangle 49"/>
                  <p:cNvSpPr>
                    <a:spLocks noChangeArrowheads="1"/>
                  </p:cNvSpPr>
                  <p:nvPr/>
                </p:nvSpPr>
                <p:spPr bwMode="auto">
                  <a:xfrm>
                    <a:off x="704" y="509"/>
                    <a:ext cx="790"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متى 3:11؛ مرقس 1: 8؛ لوقا 3: 16؛ يوحنا ١: ٣٣؛ أعمال 1: 5؛ 2:33؛ 11:16</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300" name="Rectangle 50"/>
                  <p:cNvSpPr>
                    <a:spLocks noChangeArrowheads="1"/>
                  </p:cNvSpPr>
                  <p:nvPr/>
                </p:nvSpPr>
                <p:spPr bwMode="auto">
                  <a:xfrm>
                    <a:off x="672" y="509"/>
                    <a:ext cx="854"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75" name="Group 51"/>
                <p:cNvGrpSpPr>
                  <a:grpSpLocks/>
                </p:cNvGrpSpPr>
                <p:nvPr/>
              </p:nvGrpSpPr>
              <p:grpSpPr bwMode="auto">
                <a:xfrm>
                  <a:off x="2064" y="768"/>
                  <a:ext cx="1200" cy="348"/>
                  <a:chOff x="1526" y="509"/>
                  <a:chExt cx="870" cy="747"/>
                </a:xfrm>
              </p:grpSpPr>
              <p:sp>
                <p:nvSpPr>
                  <p:cNvPr id="180297" name="Rectangle 52"/>
                  <p:cNvSpPr>
                    <a:spLocks noChangeArrowheads="1"/>
                  </p:cNvSpPr>
                  <p:nvPr/>
                </p:nvSpPr>
                <p:spPr bwMode="auto">
                  <a:xfrm>
                    <a:off x="1558" y="509"/>
                    <a:ext cx="806"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وجهة نظر 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تفسير يوم الخمسين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صافي الكتاب المقدس</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98" name="Rectangle 53"/>
                  <p:cNvSpPr>
                    <a:spLocks noChangeArrowheads="1"/>
                  </p:cNvSpPr>
                  <p:nvPr/>
                </p:nvSpPr>
                <p:spPr bwMode="auto">
                  <a:xfrm>
                    <a:off x="1526" y="509"/>
                    <a:ext cx="870"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76" name="Group 54"/>
                <p:cNvGrpSpPr>
                  <a:grpSpLocks/>
                </p:cNvGrpSpPr>
                <p:nvPr/>
              </p:nvGrpSpPr>
              <p:grpSpPr bwMode="auto">
                <a:xfrm>
                  <a:off x="3216" y="768"/>
                  <a:ext cx="1200" cy="348"/>
                  <a:chOff x="2396" y="509"/>
                  <a:chExt cx="870" cy="747"/>
                </a:xfrm>
              </p:grpSpPr>
              <p:sp>
                <p:nvSpPr>
                  <p:cNvPr id="180295" name="Rectangle 55"/>
                  <p:cNvSpPr>
                    <a:spLocks noChangeArrowheads="1"/>
                  </p:cNvSpPr>
                  <p:nvPr/>
                </p:nvSpPr>
                <p:spPr bwMode="auto">
                  <a:xfrm>
                    <a:off x="2428" y="509"/>
                    <a:ext cx="806"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وجهة نظر  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جميع ترجمات الكتاب المقدس،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وجهة نظر غير خمسينية</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96" name="Rectangle 56"/>
                  <p:cNvSpPr>
                    <a:spLocks noChangeArrowheads="1"/>
                  </p:cNvSpPr>
                  <p:nvPr/>
                </p:nvSpPr>
                <p:spPr bwMode="auto">
                  <a:xfrm>
                    <a:off x="2396" y="509"/>
                    <a:ext cx="870"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77" name="Group 57"/>
                <p:cNvGrpSpPr>
                  <a:grpSpLocks/>
                </p:cNvGrpSpPr>
                <p:nvPr/>
              </p:nvGrpSpPr>
              <p:grpSpPr bwMode="auto">
                <a:xfrm>
                  <a:off x="4368" y="768"/>
                  <a:ext cx="1333" cy="348"/>
                  <a:chOff x="3266" y="509"/>
                  <a:chExt cx="973" cy="747"/>
                </a:xfrm>
              </p:grpSpPr>
              <p:sp>
                <p:nvSpPr>
                  <p:cNvPr id="180293" name="Rectangle 58"/>
                  <p:cNvSpPr>
                    <a:spLocks noChangeArrowheads="1"/>
                  </p:cNvSpPr>
                  <p:nvPr/>
                </p:nvSpPr>
                <p:spPr bwMode="auto">
                  <a:xfrm>
                    <a:off x="3298" y="509"/>
                    <a:ext cx="909"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وجهة النظر ت</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وجهة نظر أخرى غير خمسينية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-وجهة نظري</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94" name="Rectangle 59"/>
                  <p:cNvSpPr>
                    <a:spLocks noChangeArrowheads="1"/>
                  </p:cNvSpPr>
                  <p:nvPr/>
                </p:nvSpPr>
                <p:spPr bwMode="auto">
                  <a:xfrm>
                    <a:off x="3266" y="509"/>
                    <a:ext cx="973"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78" name="Group 60"/>
                <p:cNvGrpSpPr>
                  <a:grpSpLocks/>
                </p:cNvGrpSpPr>
                <p:nvPr/>
              </p:nvGrpSpPr>
              <p:grpSpPr bwMode="auto">
                <a:xfrm>
                  <a:off x="0" y="3677"/>
                  <a:ext cx="960" cy="451"/>
                  <a:chOff x="0" y="6313"/>
                  <a:chExt cx="672" cy="890"/>
                </a:xfrm>
              </p:grpSpPr>
              <p:sp>
                <p:nvSpPr>
                  <p:cNvPr id="180291" name="Rectangle 61"/>
                  <p:cNvSpPr>
                    <a:spLocks noChangeArrowheads="1"/>
                  </p:cNvSpPr>
                  <p:nvPr/>
                </p:nvSpPr>
                <p:spPr bwMode="auto">
                  <a:xfrm>
                    <a:off x="32" y="6313"/>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اللاهوت الناتج</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92" name="Rectangle 62"/>
                  <p:cNvSpPr>
                    <a:spLocks noChangeArrowheads="1"/>
                  </p:cNvSpPr>
                  <p:nvPr/>
                </p:nvSpPr>
                <p:spPr bwMode="auto">
                  <a:xfrm>
                    <a:off x="0" y="6313"/>
                    <a:ext cx="672"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79" name="Group 63"/>
                <p:cNvGrpSpPr>
                  <a:grpSpLocks/>
                </p:cNvGrpSpPr>
                <p:nvPr/>
              </p:nvGrpSpPr>
              <p:grpSpPr bwMode="auto">
                <a:xfrm>
                  <a:off x="970" y="3677"/>
                  <a:ext cx="1142" cy="451"/>
                  <a:chOff x="672" y="6313"/>
                  <a:chExt cx="854" cy="890"/>
                </a:xfrm>
              </p:grpSpPr>
              <p:sp>
                <p:nvSpPr>
                  <p:cNvPr id="180289" name="Rectangle 64"/>
                  <p:cNvSpPr>
                    <a:spLocks noChangeArrowheads="1"/>
                  </p:cNvSpPr>
                  <p:nvPr/>
                </p:nvSpPr>
                <p:spPr bwMode="auto">
                  <a:xfrm>
                    <a:off x="704" y="6313"/>
                    <a:ext cx="79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موجود</a:t>
                    </a:r>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90" name="Rectangle 65"/>
                  <p:cNvSpPr>
                    <a:spLocks noChangeArrowheads="1"/>
                  </p:cNvSpPr>
                  <p:nvPr/>
                </p:nvSpPr>
                <p:spPr bwMode="auto">
                  <a:xfrm>
                    <a:off x="672" y="6313"/>
                    <a:ext cx="85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80" name="Group 66"/>
                <p:cNvGrpSpPr>
                  <a:grpSpLocks/>
                </p:cNvGrpSpPr>
                <p:nvPr/>
              </p:nvGrpSpPr>
              <p:grpSpPr bwMode="auto">
                <a:xfrm>
                  <a:off x="2064" y="3677"/>
                  <a:ext cx="1200" cy="451"/>
                  <a:chOff x="1526" y="6313"/>
                  <a:chExt cx="870" cy="890"/>
                </a:xfrm>
              </p:grpSpPr>
              <p:sp>
                <p:nvSpPr>
                  <p:cNvPr id="180287" name="Rectangle 67"/>
                  <p:cNvSpPr>
                    <a:spLocks noChangeArrowheads="1"/>
                  </p:cNvSpPr>
                  <p:nvPr/>
                </p:nvSpPr>
                <p:spPr bwMode="auto">
                  <a:xfrm>
                    <a:off x="1558" y="6313"/>
                    <a:ext cx="80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ليس كل المسيحيين لديهم معمودية الروح (يجب أن نسعى إليها)</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المعمودية والملء هما نفس الخبرة</a:t>
                    </a:r>
                    <a:endParaRPr kumimoji="0" lang="en-US"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88" name="Rectangle 68"/>
                  <p:cNvSpPr>
                    <a:spLocks noChangeArrowheads="1"/>
                  </p:cNvSpPr>
                  <p:nvPr/>
                </p:nvSpPr>
                <p:spPr bwMode="auto">
                  <a:xfrm>
                    <a:off x="1526" y="6313"/>
                    <a:ext cx="87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81" name="Group 69"/>
                <p:cNvGrpSpPr>
                  <a:grpSpLocks/>
                </p:cNvGrpSpPr>
                <p:nvPr/>
              </p:nvGrpSpPr>
              <p:grpSpPr bwMode="auto">
                <a:xfrm>
                  <a:off x="3216" y="3677"/>
                  <a:ext cx="1248" cy="451"/>
                  <a:chOff x="2396" y="6313"/>
                  <a:chExt cx="870" cy="890"/>
                </a:xfrm>
              </p:grpSpPr>
              <p:sp>
                <p:nvSpPr>
                  <p:cNvPr id="180285" name="Rectangle 70"/>
                  <p:cNvSpPr>
                    <a:spLocks noChangeArrowheads="1"/>
                  </p:cNvSpPr>
                  <p:nvPr/>
                </p:nvSpPr>
                <p:spPr bwMode="auto">
                  <a:xfrm>
                    <a:off x="2428" y="6313"/>
                    <a:ext cx="80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جميع المسيحيين لديهم بالفعل معمودية الروح (لا ينبغي لنا أن نسعى إليها)</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المعمودية والملء هما تجربتان مختلفتان</a:t>
                    </a:r>
                    <a:endParaRPr kumimoji="0" lang="en-US"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86" name="Rectangle 71"/>
                  <p:cNvSpPr>
                    <a:spLocks noChangeArrowheads="1"/>
                  </p:cNvSpPr>
                  <p:nvPr/>
                </p:nvSpPr>
                <p:spPr bwMode="auto">
                  <a:xfrm>
                    <a:off x="2396" y="6313"/>
                    <a:ext cx="87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0282" name="Group 72"/>
                <p:cNvGrpSpPr>
                  <a:grpSpLocks/>
                </p:cNvGrpSpPr>
                <p:nvPr/>
              </p:nvGrpSpPr>
              <p:grpSpPr bwMode="auto">
                <a:xfrm>
                  <a:off x="4416" y="3677"/>
                  <a:ext cx="1344" cy="451"/>
                  <a:chOff x="3266" y="6313"/>
                  <a:chExt cx="973" cy="890"/>
                </a:xfrm>
              </p:grpSpPr>
              <p:sp>
                <p:nvSpPr>
                  <p:cNvPr id="180283" name="Rectangle 73"/>
                  <p:cNvSpPr>
                    <a:spLocks noChangeArrowheads="1"/>
                  </p:cNvSpPr>
                  <p:nvPr/>
                </p:nvSpPr>
                <p:spPr bwMode="auto">
                  <a:xfrm>
                    <a:off x="3298" y="6313"/>
                    <a:ext cx="909"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جميع المسيحيين لديهم بالفعل معمودية الروح (لا ينبغي لنا أن نسعى إليها)</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المعمودية والملء هما تجربتان مختلفتان</a:t>
                    </a:r>
                    <a:endParaRPr kumimoji="0" lang="en-US" sz="1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84" name="Rectangle 74"/>
                  <p:cNvSpPr>
                    <a:spLocks noChangeArrowheads="1"/>
                  </p:cNvSpPr>
                  <p:nvPr/>
                </p:nvSpPr>
                <p:spPr bwMode="auto">
                  <a:xfrm>
                    <a:off x="3266" y="6313"/>
                    <a:ext cx="973"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180231" name="Rectangle 75"/>
              <p:cNvSpPr>
                <a:spLocks noChangeArrowheads="1"/>
              </p:cNvSpPr>
              <p:nvPr/>
            </p:nvSpPr>
            <p:spPr bwMode="auto">
              <a:xfrm>
                <a:off x="48" y="432"/>
                <a:ext cx="5643" cy="3858"/>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32" name="Line 76"/>
              <p:cNvSpPr>
                <a:spLocks noChangeShapeType="1"/>
              </p:cNvSpPr>
              <p:nvPr/>
            </p:nvSpPr>
            <p:spPr bwMode="auto">
              <a:xfrm>
                <a:off x="69" y="1008"/>
                <a:ext cx="5643"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33" name="Line 77"/>
              <p:cNvSpPr>
                <a:spLocks noChangeShapeType="1"/>
              </p:cNvSpPr>
              <p:nvPr/>
            </p:nvSpPr>
            <p:spPr bwMode="auto">
              <a:xfrm>
                <a:off x="912" y="432"/>
                <a:ext cx="0" cy="3858"/>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34" name="Line 78"/>
              <p:cNvSpPr>
                <a:spLocks noChangeShapeType="1"/>
              </p:cNvSpPr>
              <p:nvPr/>
            </p:nvSpPr>
            <p:spPr bwMode="auto">
              <a:xfrm>
                <a:off x="2064" y="414"/>
                <a:ext cx="0" cy="3858"/>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18511" name="Rectangle 79"/>
          <p:cNvSpPr>
            <a:spLocks noGrp="1" noChangeArrowheads="1"/>
          </p:cNvSpPr>
          <p:nvPr>
            <p:ph type="title" idx="4294967295"/>
          </p:nvPr>
        </p:nvSpPr>
        <p:spPr>
          <a:xfrm>
            <a:off x="381000" y="90488"/>
            <a:ext cx="7772400" cy="51911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dirty="0">
                <a:solidFill>
                  <a:srgbClr val="FFFFFF"/>
                </a:solidFill>
                <a:ea typeface="SimSun" pitchFamily="2" charset="-122"/>
              </a:rPr>
              <a:t>آراء حول معمودية الروح</a:t>
            </a:r>
            <a:endParaRPr lang="en-US" sz="2800" dirty="0">
              <a:solidFill>
                <a:srgbClr val="FFFFFF"/>
              </a:solidFill>
              <a:ea typeface="SimSun"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4017"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14288"/>
            <a:ext cx="9144000" cy="52546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nvGraphicFramePr>
        <p:xfrm>
          <a:off x="0" y="549275"/>
          <a:ext cx="9144000" cy="6126255"/>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70099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61536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التعريف أو القصد</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عمل الروح القدس في وضع المؤمنين في جسد 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عمل الروح لتمكين (سيطرة) المؤمنين على الخدمة وتزويدهم بشخصية 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92015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النص الكتابي</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تنبؤ (متى 3 :11؛ مرقس 1 :8؛ لوقا 3 :16؛ يوحنا 1 :33؛ أعمال 1 :5)؛ تتميم (أعمال ٢: ١ وما يليها؛ راجع ١١: ١٥- ١٦)؛ شرح (١ كورنثوس ١٢: ١٣)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السلوك بالروح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16)</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تتبع خطوات 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25)</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القيادة بالروح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18)</a:t>
                      </a: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18865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الفقرة الرئيسية</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 كورنثوس 12: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أفسس 5: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099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الصيغة</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ماضي: حدث ماضي، فعل غير محدد</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المضارع : المستمر ، الفعل المتكرر</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21404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14288"/>
            <a:ext cx="9144000" cy="52546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3688100153"/>
              </p:ext>
            </p:extLst>
          </p:nvPr>
        </p:nvGraphicFramePr>
        <p:xfrm>
          <a:off x="0" y="549275"/>
          <a:ext cx="9144000" cy="6294437"/>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73861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266550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الصيغة</a:t>
                      </a: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5" marB="4570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إرشادية: تذكر حقيقة (اعتمدوا) ولم يأمروا أبداً أو يوضحوا كيفية الحصول على المعمودية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الأمر: الأمر بالإمتثال</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(امتلئوا) موضحاً كيفية الحصول على الملء من خلال تسليم أنفسنا للمسيح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289031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زمن الحدوث</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5" marB="4570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عند الخلاص: الوعد... هو للجميع (أع 2: 38-39)، عند إيمانهم (أع 11: 16-17)، كل بركة روحية (أفسس 1: 3)، تكمل فيه. (كو 2: 9-10)، كل ما هو للتقوى (2 بط 1: 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عند وبعد الخلاص</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bl>
          </a:graphicData>
        </a:graphic>
      </p:graphicFrame>
      <p:sp>
        <p:nvSpPr>
          <p:cNvPr id="21608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0"/>
            <a:ext cx="9144000" cy="525463"/>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2925751260"/>
              </p:ext>
            </p:extLst>
          </p:nvPr>
        </p:nvGraphicFramePr>
        <p:xfrm>
          <a:off x="-36513" y="549275"/>
          <a:ext cx="9144000" cy="6340475"/>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70110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التكرار</a:t>
                      </a:r>
                      <a:endParaRPr kumimoji="0" lang="en-US"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غير متكرر (حدث لمرة واحدة)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متكرر (خلال حياة الشخص) </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قارن أع 9: 17، 13: 9</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92044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المشاركون</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جميع المؤمنين (الروحيين والجسديين)</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(اعتمدنا جميعاً) 1 كو 12: 13؛ راجع غل 3: 2، 14؛ 4: 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المؤمنون الروحيون</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الإستمرارية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أبدي: لا يمكن التراجع عنه</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مؤقت: يمكن فقدانه</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(أع 2: 4، 4: 8، 31)</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110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المتطلب الاسابق</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الإيمان بالمسيح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الخضوع للمسيح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الحدوث في   العهد القديم</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لم يحدث قبل يوم الخمسين</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 أحياناً يتم تمكين مؤمني العهد القديم للخدمة بواسطة الروح ولكن لا يسكن فيهم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218143" name="Text Box 2"/>
          <p:cNvSpPr txBox="1">
            <a:spLocks noChangeArrowheads="1"/>
          </p:cNvSpPr>
          <p:nvPr/>
        </p:nvSpPr>
        <p:spPr bwMode="auto">
          <a:xfrm>
            <a:off x="8258586" y="14288"/>
            <a:ext cx="872305"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0"/>
            <a:ext cx="9144000" cy="525463"/>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nvGraphicFramePr>
        <p:xfrm>
          <a:off x="0" y="549275"/>
          <a:ext cx="9144000" cy="6294437"/>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101946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323586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النتائج</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مكانة</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يصبح في جسد المسيح </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(الكنيسة)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الممارسة: التسبيح، العبادة، الشكر، الخضوع (أف ٥: ١٩-٢١)؛ شخصية مثل المسيح (غل 5: 22-23)؛ الكرازة (أع 2: 4 مع 2: 41؛ 4: 31 مع 5: 14؛ 6: 3 مع 6: 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101955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موصى بها؟</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r h="101955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يمكن رؤيته؟</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(أعمال 11: 15-16)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bl>
          </a:graphicData>
        </a:graphic>
      </p:graphicFrame>
      <p:sp>
        <p:nvSpPr>
          <p:cNvPr id="22018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itle 33"/>
          <p:cNvSpPr>
            <a:spLocks noGrp="1"/>
          </p:cNvSpPr>
          <p:nvPr>
            <p:ph type="title" idx="4294967295"/>
          </p:nvPr>
        </p:nvSpPr>
        <p:spPr>
          <a:xfrm>
            <a:off x="685800" y="261392"/>
            <a:ext cx="7772400" cy="1295400"/>
          </a:xfrm>
        </p:spPr>
        <p:txBody>
          <a:bodyPr/>
          <a:lstStyle/>
          <a:p>
            <a:pPr eaLnBrk="1" hangingPunct="1"/>
            <a:r>
              <a:rPr kumimoji="0" lang="ar-JO" sz="360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ea typeface="ＭＳ Ｐゴシック" pitchFamily="34" charset="-128"/>
              </a:rPr>
              <a:t>ثانياً. يتطلب الأمر مواهب الخدمة لكي </a:t>
            </a:r>
            <a:r>
              <a:rPr kumimoji="0" lang="ar-JO" sz="360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a typeface="ＭＳ Ｐゴシック" pitchFamily="34" charset="-128"/>
              </a:rPr>
              <a:t>تعمل</a:t>
            </a:r>
            <a:r>
              <a:rPr kumimoji="0" lang="ar-JO" sz="360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ea typeface="ＭＳ Ｐゴシック" pitchFamily="34" charset="-128"/>
              </a:rPr>
              <a:t> الكنيسة    (1 كو12: 14-20).</a:t>
            </a:r>
            <a:endParaRPr lang="en-US" sz="4000" dirty="0">
              <a:solidFill>
                <a:schemeClr val="bg1"/>
              </a:solidFill>
            </a:endParaRPr>
          </a:p>
        </p:txBody>
      </p:sp>
      <p:graphicFrame>
        <p:nvGraphicFramePr>
          <p:cNvPr id="6" name="Group 1026"/>
          <p:cNvGraphicFramePr>
            <a:graphicFrameLocks noGrp="1"/>
          </p:cNvGraphicFramePr>
          <p:nvPr>
            <p:extLst>
              <p:ext uri="{D42A27DB-BD31-4B8C-83A1-F6EECF244321}">
                <p14:modId xmlns:p14="http://schemas.microsoft.com/office/powerpoint/2010/main" val="536403813"/>
              </p:ext>
            </p:extLst>
          </p:nvPr>
        </p:nvGraphicFramePr>
        <p:xfrm>
          <a:off x="76201" y="1625600"/>
          <a:ext cx="8991600" cy="5175250"/>
        </p:xfrm>
        <a:graphic>
          <a:graphicData uri="http://schemas.openxmlformats.org/drawingml/2006/table">
            <a:tbl>
              <a:tblPr/>
              <a:tblGrid>
                <a:gridCol w="44958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tblGrid>
              <a:tr h="102332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الكلام</a:t>
                      </a:r>
                      <a:endParaRPr kumimoji="0" lang="en-US"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الخدمة</a:t>
                      </a:r>
                      <a:endParaRPr kumimoji="0" lang="en-US"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82612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التعليم</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الإدارة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1"/>
                  </a:ext>
                </a:extLst>
              </a:tr>
              <a:tr h="82434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الكرازة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الإيمان</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2"/>
                  </a:ext>
                </a:extLst>
              </a:tr>
              <a:tr h="85099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الراعي - المعلم</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العطاء</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3"/>
                  </a:ext>
                </a:extLst>
              </a:tr>
              <a:tr h="82612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التشجيع</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الخدمة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4"/>
                  </a:ext>
                </a:extLst>
              </a:tr>
              <a:tr h="82434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الرحمة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5"/>
                  </a:ext>
                </a:extLst>
              </a:tr>
            </a:tbl>
          </a:graphicData>
        </a:graphic>
      </p:graphicFrame>
      <p:sp>
        <p:nvSpPr>
          <p:cNvPr id="7" name="Rectangle 1053"/>
          <p:cNvSpPr>
            <a:spLocks noChangeArrowheads="1"/>
          </p:cNvSpPr>
          <p:nvPr/>
        </p:nvSpPr>
        <p:spPr bwMode="auto">
          <a:xfrm>
            <a:off x="4495801" y="1600200"/>
            <a:ext cx="152400" cy="5257800"/>
          </a:xfrm>
          <a:prstGeom prst="rect">
            <a:avLst/>
          </a:prstGeom>
          <a:solidFill>
            <a:srgbClr val="000000"/>
          </a:solidFill>
          <a:ln w="9525">
            <a:solidFill>
              <a:schemeClr val="tx1"/>
            </a:solidFill>
            <a:miter lim="800000"/>
            <a:headEnd/>
            <a:tailEnd/>
          </a:ln>
        </p:spPr>
        <p:txBody>
          <a:bodyPr wrap="none" lIns="91416" tIns="45709" rIns="91416" bIns="4570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1050"/>
          <p:cNvSpPr>
            <a:spLocks noChangeArrowheads="1"/>
          </p:cNvSpPr>
          <p:nvPr/>
        </p:nvSpPr>
        <p:spPr bwMode="auto">
          <a:xfrm>
            <a:off x="8028384" y="-27384"/>
            <a:ext cx="915587"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155دد</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13251213"/>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5" name="Picture 5" descr="body_of_Christ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62200" y="1771650"/>
            <a:ext cx="6781800" cy="508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186" name="Rectangle 1050"/>
          <p:cNvSpPr>
            <a:spLocks noChangeArrowheads="1"/>
          </p:cNvSpPr>
          <p:nvPr/>
        </p:nvSpPr>
        <p:spPr bwMode="auto">
          <a:xfrm>
            <a:off x="8502650"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47</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187" name="Title 33"/>
          <p:cNvSpPr>
            <a:spLocks noGrp="1"/>
          </p:cNvSpPr>
          <p:nvPr>
            <p:ph type="title" idx="4294967295"/>
          </p:nvPr>
        </p:nvSpPr>
        <p:spPr>
          <a:xfrm>
            <a:off x="0" y="381000"/>
            <a:ext cx="8458200" cy="1295400"/>
          </a:xfrm>
        </p:spPr>
        <p:txBody>
          <a:bodyPr/>
          <a:lstStyle/>
          <a:p>
            <a:pPr eaLnBrk="1" hangingPunct="1"/>
            <a:r>
              <a:rPr lang="ar-JO" sz="4000" b="1" dirty="0">
                <a:solidFill>
                  <a:schemeClr val="bg1"/>
                </a:solidFill>
                <a:latin typeface="Arial" panose="020B0604020202020204" pitchFamily="34" charset="0"/>
                <a:ea typeface="ＭＳ Ｐゴシック" charset="0"/>
                <a:cs typeface="Arial" panose="020B0604020202020204" pitchFamily="34" charset="0"/>
              </a:rPr>
              <a:t>أ. الكنيسة بها أناس كثيرون بمواهب مختلفة (1كو12: 14)</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5" name="Title 33"/>
          <p:cNvSpPr txBox="1">
            <a:spLocks/>
          </p:cNvSpPr>
          <p:nvPr/>
        </p:nvSpPr>
        <p:spPr bwMode="auto">
          <a:xfrm>
            <a:off x="395536" y="5013920"/>
            <a:ext cx="4752528" cy="1295400"/>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أعضاء كثيرة                     جسد واحد</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750E11-0B29-0E98-3E21-103B103F23F2}"/>
              </a:ext>
            </a:extLst>
          </p:cNvPr>
          <p:cNvSpPr>
            <a:spLocks noGrp="1"/>
          </p:cNvSpPr>
          <p:nvPr>
            <p:ph type="title"/>
          </p:nvPr>
        </p:nvSpPr>
        <p:spPr>
          <a:xfrm>
            <a:off x="0" y="72009"/>
            <a:ext cx="9144000" cy="980727"/>
          </a:xfrm>
        </p:spPr>
        <p:txBody>
          <a:bodyPr/>
          <a:lstStyle/>
          <a:p>
            <a:r>
              <a:rPr lang="ar-SA" b="1"/>
              <a:t>من مصر إلى كنعان</a:t>
            </a:r>
            <a:endParaRPr lang="en-US" b="1"/>
          </a:p>
        </p:txBody>
      </p:sp>
      <p:sp>
        <p:nvSpPr>
          <p:cNvPr id="5" name="Text Box 5">
            <a:extLst>
              <a:ext uri="{FF2B5EF4-FFF2-40B4-BE49-F238E27FC236}">
                <a16:creationId xmlns:a16="http://schemas.microsoft.com/office/drawing/2014/main" id="{EEADDB65-35BA-5D05-F3FB-6F631D017868}"/>
              </a:ext>
            </a:extLst>
          </p:cNvPr>
          <p:cNvSpPr txBox="1">
            <a:spLocks noChangeArrowheads="1"/>
          </p:cNvSpPr>
          <p:nvPr/>
        </p:nvSpPr>
        <p:spPr bwMode="auto">
          <a:xfrm>
            <a:off x="-1554" y="6381328"/>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جوزيف ديلو، المصير النهائي، ١٤٠</a:t>
            </a:r>
            <a:endPar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aphicFrame>
        <p:nvGraphicFramePr>
          <p:cNvPr id="7" name="Table 6">
            <a:extLst>
              <a:ext uri="{FF2B5EF4-FFF2-40B4-BE49-F238E27FC236}">
                <a16:creationId xmlns:a16="http://schemas.microsoft.com/office/drawing/2014/main" id="{BF535126-BE11-4A86-4697-FE18255D2409}"/>
              </a:ext>
            </a:extLst>
          </p:cNvPr>
          <p:cNvGraphicFramePr>
            <a:graphicFrameLocks noGrp="1"/>
          </p:cNvGraphicFramePr>
          <p:nvPr/>
        </p:nvGraphicFramePr>
        <p:xfrm>
          <a:off x="-1" y="1052737"/>
          <a:ext cx="9144000" cy="5352414"/>
        </p:xfrm>
        <a:graphic>
          <a:graphicData uri="http://schemas.openxmlformats.org/drawingml/2006/table">
            <a:tbl>
              <a:tblPr rtl="1" firstRow="1" firstCol="1" bandRow="1">
                <a:tableStyleId>{5C22544A-7EE6-4342-B048-85BDC9FD1C3A}</a:tableStyleId>
              </a:tblPr>
              <a:tblGrid>
                <a:gridCol w="2285240">
                  <a:extLst>
                    <a:ext uri="{9D8B030D-6E8A-4147-A177-3AD203B41FA5}">
                      <a16:colId xmlns:a16="http://schemas.microsoft.com/office/drawing/2014/main" val="3102054805"/>
                    </a:ext>
                  </a:extLst>
                </a:gridCol>
                <a:gridCol w="2286254">
                  <a:extLst>
                    <a:ext uri="{9D8B030D-6E8A-4147-A177-3AD203B41FA5}">
                      <a16:colId xmlns:a16="http://schemas.microsoft.com/office/drawing/2014/main" val="2537904112"/>
                    </a:ext>
                  </a:extLst>
                </a:gridCol>
                <a:gridCol w="2286253">
                  <a:extLst>
                    <a:ext uri="{9D8B030D-6E8A-4147-A177-3AD203B41FA5}">
                      <a16:colId xmlns:a16="http://schemas.microsoft.com/office/drawing/2014/main" val="3980474993"/>
                    </a:ext>
                  </a:extLst>
                </a:gridCol>
                <a:gridCol w="2286253">
                  <a:extLst>
                    <a:ext uri="{9D8B030D-6E8A-4147-A177-3AD203B41FA5}">
                      <a16:colId xmlns:a16="http://schemas.microsoft.com/office/drawing/2014/main" val="4153532871"/>
                    </a:ext>
                  </a:extLst>
                </a:gridCol>
              </a:tblGrid>
              <a:tr h="914390">
                <a:tc>
                  <a:txBody>
                    <a:bodyPr/>
                    <a:lstStyle/>
                    <a:p>
                      <a:pPr marL="0" marR="0" lvl="0" indent="0" algn="ctr" defTabSz="457177" rtl="0" eaLnBrk="1" fontAlgn="auto" latinLnBrk="0" hangingPunct="1">
                        <a:lnSpc>
                          <a:spcPct val="115000"/>
                        </a:lnSpc>
                        <a:spcBef>
                          <a:spcPts val="0"/>
                        </a:spcBef>
                        <a:spcAft>
                          <a:spcPts val="1200"/>
                        </a:spcAft>
                        <a:buClrTx/>
                        <a:buSzTx/>
                        <a:buFontTx/>
                        <a:buNone/>
                        <a:tabLst/>
                        <a:defRPr/>
                      </a:pPr>
                      <a:r>
                        <a:rPr lang="ar-SA" sz="2800" b="1">
                          <a:solidFill>
                            <a:schemeClr val="tx1"/>
                          </a:solidFill>
                          <a:effectLst/>
                        </a:rPr>
                        <a:t>الإنسان</a:t>
                      </a:r>
                      <a:br>
                        <a:rPr lang="en-US" sz="2800" b="1">
                          <a:solidFill>
                            <a:schemeClr val="tx1"/>
                          </a:solidFill>
                          <a:effectLst/>
                        </a:rPr>
                      </a:br>
                      <a:r>
                        <a:rPr lang="ar-SA" sz="2800" b="1">
                          <a:solidFill>
                            <a:schemeClr val="tx1"/>
                          </a:solidFill>
                          <a:effectLst/>
                        </a:rPr>
                        <a:t> الطبيعي</a:t>
                      </a:r>
                      <a:endParaRPr lang="en-US" sz="3600" b="1">
                        <a:solidFill>
                          <a:schemeClr val="tx1"/>
                        </a:solidFill>
                        <a:effectLst/>
                      </a:endParaRPr>
                    </a:p>
                  </a:txBody>
                  <a:tcPr marL="68580" marR="68580" marT="0" marB="0" anchor="ctr">
                    <a:solidFill>
                      <a:schemeClr val="accent1"/>
                    </a:solidFill>
                  </a:tcPr>
                </a:tc>
                <a:tc>
                  <a:txBody>
                    <a:bodyPr/>
                    <a:lstStyle/>
                    <a:p>
                      <a:pPr marL="0" marR="0" lvl="0" indent="0" algn="ctr" defTabSz="457177" rtl="0" eaLnBrk="1" fontAlgn="auto" latinLnBrk="0" hangingPunct="1">
                        <a:lnSpc>
                          <a:spcPct val="115000"/>
                        </a:lnSpc>
                        <a:spcBef>
                          <a:spcPts val="0"/>
                        </a:spcBef>
                        <a:spcAft>
                          <a:spcPts val="1200"/>
                        </a:spcAft>
                        <a:buClrTx/>
                        <a:buSzTx/>
                        <a:buFontTx/>
                        <a:buNone/>
                        <a:tabLst/>
                        <a:defRPr/>
                      </a:pPr>
                      <a:r>
                        <a:rPr lang="ar-SA" sz="2800" b="1">
                          <a:solidFill>
                            <a:schemeClr val="tx1"/>
                          </a:solidFill>
                          <a:effectLst/>
                        </a:rPr>
                        <a:t>مسيحي</a:t>
                      </a:r>
                      <a:br>
                        <a:rPr lang="en-US" sz="2800" b="1">
                          <a:solidFill>
                            <a:schemeClr val="tx1"/>
                          </a:solidFill>
                          <a:effectLst/>
                        </a:rPr>
                      </a:br>
                      <a:r>
                        <a:rPr lang="ar-SA" sz="2800" b="1">
                          <a:solidFill>
                            <a:schemeClr val="tx1"/>
                          </a:solidFill>
                          <a:effectLst/>
                        </a:rPr>
                        <a:t> جسدي</a:t>
                      </a:r>
                      <a:endParaRPr lang="en-US" sz="3600" b="1">
                        <a:solidFill>
                          <a:schemeClr val="tx1"/>
                        </a:solidFill>
                        <a:effectLst/>
                      </a:endParaRPr>
                    </a:p>
                  </a:txBody>
                  <a:tcPr marL="68580" marR="68580" marT="0" marB="0" anchor="ctr">
                    <a:solidFill>
                      <a:schemeClr val="accent1"/>
                    </a:solidFill>
                  </a:tcPr>
                </a:tc>
                <a:tc>
                  <a:txBody>
                    <a:bodyPr/>
                    <a:lstStyle/>
                    <a:p>
                      <a:pPr marL="0" marR="0" lvl="0" indent="0" algn="ctr" defTabSz="457177" rtl="0" eaLnBrk="1" fontAlgn="auto" latinLnBrk="0" hangingPunct="1">
                        <a:lnSpc>
                          <a:spcPct val="115000"/>
                        </a:lnSpc>
                        <a:spcBef>
                          <a:spcPts val="0"/>
                        </a:spcBef>
                        <a:spcAft>
                          <a:spcPts val="1200"/>
                        </a:spcAft>
                        <a:buClrTx/>
                        <a:buSzTx/>
                        <a:buFontTx/>
                        <a:buNone/>
                        <a:tabLst/>
                        <a:defRPr/>
                      </a:pPr>
                      <a:r>
                        <a:rPr lang="ar-SA" sz="2800" b="1">
                          <a:solidFill>
                            <a:schemeClr val="tx1"/>
                          </a:solidFill>
                          <a:effectLst/>
                        </a:rPr>
                        <a:t>مسيحيين</a:t>
                      </a:r>
                      <a:br>
                        <a:rPr lang="en-US" sz="2800" b="1">
                          <a:solidFill>
                            <a:schemeClr val="tx1"/>
                          </a:solidFill>
                          <a:effectLst/>
                        </a:rPr>
                      </a:br>
                      <a:r>
                        <a:rPr lang="ar-SA" sz="2800" b="1">
                          <a:solidFill>
                            <a:schemeClr val="tx1"/>
                          </a:solidFill>
                          <a:effectLst/>
                        </a:rPr>
                        <a:t> روحيين</a:t>
                      </a:r>
                      <a:endParaRPr lang="en-US" sz="3600" b="1">
                        <a:solidFill>
                          <a:schemeClr val="tx1"/>
                        </a:solidFill>
                        <a:effectLst/>
                      </a:endParaRPr>
                    </a:p>
                  </a:txBody>
                  <a:tcPr marL="68580" marR="68580" marT="0" marB="0" anchor="ctr">
                    <a:solidFill>
                      <a:schemeClr val="accent1"/>
                    </a:solidFill>
                  </a:tcPr>
                </a:tc>
                <a:tc>
                  <a:txBody>
                    <a:bodyPr/>
                    <a:lstStyle/>
                    <a:p>
                      <a:pPr marL="0" marR="0" lvl="0" indent="0" algn="ctr" defTabSz="457177" rtl="0" eaLnBrk="1" fontAlgn="auto" latinLnBrk="0" hangingPunct="1">
                        <a:lnSpc>
                          <a:spcPct val="115000"/>
                        </a:lnSpc>
                        <a:spcBef>
                          <a:spcPts val="0"/>
                        </a:spcBef>
                        <a:spcAft>
                          <a:spcPts val="1200"/>
                        </a:spcAft>
                        <a:buClrTx/>
                        <a:buSzTx/>
                        <a:buFontTx/>
                        <a:buNone/>
                        <a:tabLst/>
                        <a:defRPr/>
                      </a:pPr>
                      <a:r>
                        <a:rPr lang="ar-SA" sz="2800" b="1">
                          <a:solidFill>
                            <a:schemeClr val="tx1"/>
                          </a:solidFill>
                          <a:effectLst/>
                        </a:rPr>
                        <a:t>سيحيين</a:t>
                      </a:r>
                      <a:br>
                        <a:rPr lang="en-US" sz="2800" b="1">
                          <a:solidFill>
                            <a:schemeClr val="tx1"/>
                          </a:solidFill>
                          <a:effectLst/>
                        </a:rPr>
                      </a:br>
                      <a:r>
                        <a:rPr lang="ar-SA" sz="2800" b="1">
                          <a:solidFill>
                            <a:schemeClr val="tx1"/>
                          </a:solidFill>
                          <a:effectLst/>
                        </a:rPr>
                        <a:t>مكافئين</a:t>
                      </a:r>
                      <a:endParaRPr lang="en-US" sz="3600" b="1">
                        <a:solidFill>
                          <a:schemeClr val="tx1"/>
                        </a:solidFill>
                        <a:effectLst/>
                      </a:endParaRPr>
                    </a:p>
                  </a:txBody>
                  <a:tcPr marL="68580" marR="68580" marT="0" marB="0" anchor="ctr">
                    <a:solidFill>
                      <a:schemeClr val="accent1"/>
                    </a:solidFill>
                  </a:tcPr>
                </a:tc>
                <a:extLst>
                  <a:ext uri="{0D108BD9-81ED-4DB2-BD59-A6C34878D82A}">
                    <a16:rowId xmlns:a16="http://schemas.microsoft.com/office/drawing/2014/main" val="3685090130"/>
                  </a:ext>
                </a:extLst>
              </a:tr>
              <a:tr h="978621">
                <a:tc>
                  <a:txBody>
                    <a:bodyPr/>
                    <a:lstStyle/>
                    <a:p>
                      <a:pPr marL="0" marR="0" lvl="0" indent="0" algn="ctr" defTabSz="457177" rtl="0" eaLnBrk="1" fontAlgn="auto" latinLnBrk="0" hangingPunct="1">
                        <a:lnSpc>
                          <a:spcPct val="115000"/>
                        </a:lnSpc>
                        <a:spcBef>
                          <a:spcPts val="0"/>
                        </a:spcBef>
                        <a:spcAft>
                          <a:spcPts val="1200"/>
                        </a:spcAft>
                        <a:buClrTx/>
                        <a:buSzTx/>
                        <a:buFontTx/>
                        <a:buNone/>
                        <a:tabLst/>
                        <a:defRPr/>
                      </a:pPr>
                      <a:r>
                        <a:rPr lang="ar-SA" sz="2400" b="1">
                          <a:solidFill>
                            <a:schemeClr val="bg1"/>
                          </a:solidFill>
                          <a:effectLst/>
                        </a:rPr>
                        <a:t>في مصر</a:t>
                      </a:r>
                      <a:endParaRPr lang="en-US" sz="3200" b="1">
                        <a:solidFill>
                          <a:schemeClr val="bg1"/>
                        </a:solidFill>
                        <a:effectLst/>
                      </a:endParaRPr>
                    </a:p>
                  </a:txBody>
                  <a:tcPr marL="68580" marR="68580" marT="0" marB="0" anchor="ctr">
                    <a:solidFill>
                      <a:schemeClr val="accent5"/>
                    </a:solidFill>
                  </a:tcPr>
                </a:tc>
                <a:tc>
                  <a:txBody>
                    <a:bodyPr/>
                    <a:lstStyle/>
                    <a:p>
                      <a:pPr marL="0" marR="0" lvl="0" indent="0" algn="ctr" defTabSz="457177" rtl="0" eaLnBrk="1" fontAlgn="auto" latinLnBrk="0" hangingPunct="1">
                        <a:lnSpc>
                          <a:spcPct val="115000"/>
                        </a:lnSpc>
                        <a:spcBef>
                          <a:spcPts val="0"/>
                        </a:spcBef>
                        <a:spcAft>
                          <a:spcPts val="1200"/>
                        </a:spcAft>
                        <a:buClrTx/>
                        <a:buSzTx/>
                        <a:buFontTx/>
                        <a:buNone/>
                        <a:tabLst/>
                        <a:defRPr/>
                      </a:pPr>
                      <a:r>
                        <a:rPr lang="ar-SA" sz="2400" b="1">
                          <a:solidFill>
                            <a:schemeClr val="bg1"/>
                          </a:solidFill>
                          <a:effectLst/>
                        </a:rPr>
                        <a:t>في البرية</a:t>
                      </a:r>
                      <a:endParaRPr lang="en-US" sz="3200" b="1">
                        <a:solidFill>
                          <a:schemeClr val="bg1"/>
                        </a:solidFill>
                        <a:effectLst/>
                      </a:endParaRPr>
                    </a:p>
                  </a:txBody>
                  <a:tcPr marL="68580" marR="68580" marT="0" marB="0" anchor="ctr">
                    <a:solidFill>
                      <a:schemeClr val="accent5"/>
                    </a:solidFill>
                  </a:tcPr>
                </a:tc>
                <a:tc>
                  <a:txBody>
                    <a:bodyPr/>
                    <a:lstStyle/>
                    <a:p>
                      <a:pPr marL="0" marR="0" lvl="0" indent="0" algn="ctr" defTabSz="457177" rtl="0" eaLnBrk="1" fontAlgn="auto" latinLnBrk="0" hangingPunct="1">
                        <a:lnSpc>
                          <a:spcPct val="115000"/>
                        </a:lnSpc>
                        <a:spcBef>
                          <a:spcPts val="0"/>
                        </a:spcBef>
                        <a:spcAft>
                          <a:spcPts val="1200"/>
                        </a:spcAft>
                        <a:buClrTx/>
                        <a:buSzTx/>
                        <a:buFontTx/>
                        <a:buNone/>
                        <a:tabLst/>
                        <a:defRPr/>
                      </a:pPr>
                      <a:r>
                        <a:rPr lang="ar-SA" sz="2400" b="1">
                          <a:solidFill>
                            <a:schemeClr val="bg1"/>
                          </a:solidFill>
                          <a:effectLst/>
                        </a:rPr>
                        <a:t>عبور النهر</a:t>
                      </a:r>
                      <a:endParaRPr lang="en-US" sz="3200" b="1">
                        <a:solidFill>
                          <a:schemeClr val="bg1"/>
                        </a:solidFill>
                        <a:effectLst/>
                      </a:endParaRPr>
                    </a:p>
                  </a:txBody>
                  <a:tcPr marL="68580" marR="68580" marT="0" marB="0" anchor="ctr">
                    <a:solidFill>
                      <a:schemeClr val="accent5"/>
                    </a:solidFill>
                  </a:tcPr>
                </a:tc>
                <a:tc>
                  <a:txBody>
                    <a:bodyPr/>
                    <a:lstStyle/>
                    <a:p>
                      <a:pPr marL="0" marR="0" lvl="0" indent="0" algn="ctr" defTabSz="457177" rtl="0" eaLnBrk="1" fontAlgn="auto" latinLnBrk="0" hangingPunct="1">
                        <a:lnSpc>
                          <a:spcPct val="115000"/>
                        </a:lnSpc>
                        <a:spcBef>
                          <a:spcPts val="0"/>
                        </a:spcBef>
                        <a:spcAft>
                          <a:spcPts val="1200"/>
                        </a:spcAft>
                        <a:buClrTx/>
                        <a:buSzTx/>
                        <a:buFontTx/>
                        <a:buNone/>
                        <a:tabLst/>
                        <a:defRPr/>
                      </a:pPr>
                      <a:r>
                        <a:rPr lang="ar-SA" sz="2400" b="1">
                          <a:solidFill>
                            <a:schemeClr val="bg1"/>
                          </a:solidFill>
                          <a:effectLst/>
                        </a:rPr>
                        <a:t>دخول الراحة</a:t>
                      </a:r>
                      <a:endParaRPr lang="en-US" sz="3200" b="1">
                        <a:solidFill>
                          <a:schemeClr val="bg1"/>
                        </a:solidFill>
                        <a:effectLst/>
                      </a:endParaRPr>
                    </a:p>
                  </a:txBody>
                  <a:tcPr marL="68580" marR="68580" marT="0" marB="0" anchor="ctr">
                    <a:solidFill>
                      <a:schemeClr val="accent5"/>
                    </a:solidFill>
                  </a:tcPr>
                </a:tc>
                <a:extLst>
                  <a:ext uri="{0D108BD9-81ED-4DB2-BD59-A6C34878D82A}">
                    <a16:rowId xmlns:a16="http://schemas.microsoft.com/office/drawing/2014/main" val="2612420227"/>
                  </a:ext>
                </a:extLst>
              </a:tr>
              <a:tr h="519284">
                <a:tc>
                  <a:txBody>
                    <a:bodyPr/>
                    <a:lstStyle/>
                    <a:p>
                      <a:pPr marL="0" marR="0" algn="ctr" rtl="1">
                        <a:lnSpc>
                          <a:spcPct val="115000"/>
                        </a:lnSpc>
                        <a:spcAft>
                          <a:spcPts val="1200"/>
                        </a:spcAft>
                        <a:buNone/>
                      </a:pPr>
                      <a:r>
                        <a:rPr lang="ar-SA" sz="1800" b="1">
                          <a:solidFill>
                            <a:schemeClr val="bg1"/>
                          </a:solidFill>
                          <a:effectLst/>
                        </a:rPr>
                        <a:t>خر. 1   </a:t>
                      </a:r>
                      <a:r>
                        <a:rPr lang="en-US" sz="1800" b="1">
                          <a:solidFill>
                            <a:schemeClr val="bg1"/>
                          </a:solidFill>
                          <a:effectLst/>
                        </a:rPr>
                        <a:t>—</a:t>
                      </a:r>
                      <a:r>
                        <a:rPr lang="ar-SA" sz="1800" b="1">
                          <a:solidFill>
                            <a:schemeClr val="bg1"/>
                          </a:solidFill>
                          <a:effectLst/>
                        </a:rPr>
                        <a:t>    خر. 11</a:t>
                      </a:r>
                      <a:endParaRPr lang="en-US" sz="24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rgbClr val="E7F0FF"/>
                    </a:solidFill>
                  </a:tcPr>
                </a:tc>
                <a:tc>
                  <a:txBody>
                    <a:bodyPr/>
                    <a:lstStyle/>
                    <a:p>
                      <a:pPr marL="0" marR="0" algn="ctr" rtl="1">
                        <a:lnSpc>
                          <a:spcPct val="115000"/>
                        </a:lnSpc>
                        <a:spcAft>
                          <a:spcPts val="1200"/>
                        </a:spcAft>
                        <a:buNone/>
                      </a:pPr>
                      <a:r>
                        <a:rPr lang="ar-SA" sz="1800" b="1">
                          <a:solidFill>
                            <a:schemeClr val="bg1"/>
                          </a:solidFill>
                          <a:effectLst/>
                        </a:rPr>
                        <a:t>خر. 12  </a:t>
                      </a:r>
                      <a:r>
                        <a:rPr lang="en-US" sz="1800" b="1">
                          <a:solidFill>
                            <a:schemeClr val="bg1"/>
                          </a:solidFill>
                          <a:effectLst/>
                        </a:rPr>
                        <a:t>—</a:t>
                      </a:r>
                      <a:r>
                        <a:rPr lang="ar-SA" sz="1800" b="1">
                          <a:solidFill>
                            <a:schemeClr val="bg1"/>
                          </a:solidFill>
                          <a:effectLst/>
                        </a:rPr>
                        <a:t>   تثنية 34</a:t>
                      </a:r>
                      <a:endParaRPr lang="en-US" sz="24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rgbClr val="E7F0FF"/>
                    </a:solidFill>
                  </a:tcPr>
                </a:tc>
                <a:tc>
                  <a:txBody>
                    <a:bodyPr/>
                    <a:lstStyle/>
                    <a:p>
                      <a:pPr marL="0" marR="0" algn="ctr" rtl="1">
                        <a:lnSpc>
                          <a:spcPct val="115000"/>
                        </a:lnSpc>
                        <a:spcAft>
                          <a:spcPts val="1200"/>
                        </a:spcAft>
                        <a:buNone/>
                      </a:pPr>
                      <a:r>
                        <a:rPr lang="ar-SA" sz="1800" b="1">
                          <a:solidFill>
                            <a:schemeClr val="bg1"/>
                          </a:solidFill>
                          <a:effectLst/>
                        </a:rPr>
                        <a:t>يش. 1  </a:t>
                      </a:r>
                      <a:r>
                        <a:rPr lang="en-US" sz="1800" b="1">
                          <a:solidFill>
                            <a:schemeClr val="bg1"/>
                          </a:solidFill>
                          <a:effectLst/>
                        </a:rPr>
                        <a:t>—</a:t>
                      </a:r>
                      <a:r>
                        <a:rPr lang="ar-SA" sz="1800" b="1">
                          <a:solidFill>
                            <a:schemeClr val="bg1"/>
                          </a:solidFill>
                          <a:effectLst/>
                        </a:rPr>
                        <a:t>  يش. 11</a:t>
                      </a:r>
                      <a:endParaRPr lang="en-US" sz="24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rgbClr val="E7F0FF"/>
                    </a:solidFill>
                  </a:tcPr>
                </a:tc>
                <a:tc>
                  <a:txBody>
                    <a:bodyPr/>
                    <a:lstStyle/>
                    <a:p>
                      <a:pPr marL="0" marR="0" algn="ctr" rtl="1">
                        <a:lnSpc>
                          <a:spcPct val="115000"/>
                        </a:lnSpc>
                        <a:spcAft>
                          <a:spcPts val="1200"/>
                        </a:spcAft>
                        <a:buNone/>
                      </a:pPr>
                      <a:r>
                        <a:rPr lang="ar-SA" sz="1800" b="1">
                          <a:solidFill>
                            <a:schemeClr val="bg1"/>
                          </a:solidFill>
                          <a:effectLst/>
                        </a:rPr>
                        <a:t>يش 12 </a:t>
                      </a:r>
                      <a:r>
                        <a:rPr lang="en-US" sz="1800" b="1">
                          <a:solidFill>
                            <a:schemeClr val="bg1"/>
                          </a:solidFill>
                          <a:effectLst/>
                        </a:rPr>
                        <a:t>—</a:t>
                      </a:r>
                      <a:r>
                        <a:rPr lang="ar-SA" sz="1800" b="1">
                          <a:solidFill>
                            <a:schemeClr val="bg1"/>
                          </a:solidFill>
                          <a:effectLst/>
                        </a:rPr>
                        <a:t>   يش 22</a:t>
                      </a:r>
                      <a:endParaRPr lang="en-US" sz="24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rgbClr val="E7F0FF"/>
                    </a:solidFill>
                  </a:tcPr>
                </a:tc>
                <a:extLst>
                  <a:ext uri="{0D108BD9-81ED-4DB2-BD59-A6C34878D82A}">
                    <a16:rowId xmlns:a16="http://schemas.microsoft.com/office/drawing/2014/main" val="2727862717"/>
                  </a:ext>
                </a:extLst>
              </a:tr>
              <a:tr h="890860">
                <a:tc>
                  <a:txBody>
                    <a:bodyPr/>
                    <a:lstStyle/>
                    <a:p>
                      <a:pPr marL="0" marR="0" algn="ctr" rtl="1">
                        <a:lnSpc>
                          <a:spcPct val="115000"/>
                        </a:lnSpc>
                        <a:spcAft>
                          <a:spcPts val="1200"/>
                        </a:spcAft>
                        <a:buNone/>
                      </a:pPr>
                      <a:r>
                        <a:rPr lang="ar-SA" sz="2400" b="1">
                          <a:solidFill>
                            <a:schemeClr val="bg1"/>
                          </a:solidFill>
                          <a:effectLst/>
                        </a:rPr>
                        <a:t>جيل العبودية</a:t>
                      </a:r>
                      <a:endParaRPr lang="en-US" sz="32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chemeClr val="accent5"/>
                    </a:solidFill>
                  </a:tcPr>
                </a:tc>
                <a:tc>
                  <a:txBody>
                    <a:bodyPr/>
                    <a:lstStyle/>
                    <a:p>
                      <a:pPr marL="0" marR="0" algn="ctr" rtl="1">
                        <a:lnSpc>
                          <a:spcPct val="115000"/>
                        </a:lnSpc>
                        <a:spcAft>
                          <a:spcPts val="1200"/>
                        </a:spcAft>
                        <a:buNone/>
                      </a:pPr>
                      <a:r>
                        <a:rPr lang="ar-SA" sz="2400" b="1">
                          <a:solidFill>
                            <a:schemeClr val="bg1"/>
                          </a:solidFill>
                          <a:effectLst/>
                        </a:rPr>
                        <a:t>جيل الخروج</a:t>
                      </a:r>
                      <a:endParaRPr lang="en-US" sz="32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chemeClr val="accent5"/>
                    </a:solidFill>
                  </a:tcPr>
                </a:tc>
                <a:tc gridSpan="2">
                  <a:txBody>
                    <a:bodyPr/>
                    <a:lstStyle/>
                    <a:p>
                      <a:pPr marL="0" marR="0" algn="ctr" rtl="1">
                        <a:lnSpc>
                          <a:spcPct val="115000"/>
                        </a:lnSpc>
                        <a:spcAft>
                          <a:spcPts val="1200"/>
                        </a:spcAft>
                        <a:buNone/>
                      </a:pPr>
                      <a:r>
                        <a:rPr lang="ar-SA" sz="2400" b="1">
                          <a:solidFill>
                            <a:schemeClr val="bg1"/>
                          </a:solidFill>
                          <a:effectLst/>
                        </a:rPr>
                        <a:t>الجيل الثاني</a:t>
                      </a:r>
                      <a:endParaRPr lang="en-US" sz="32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chemeClr val="accent5"/>
                    </a:solidFill>
                  </a:tcPr>
                </a:tc>
                <a:tc hMerge="1">
                  <a:txBody>
                    <a:bodyPr/>
                    <a:lstStyle/>
                    <a:p>
                      <a:endParaRPr lang="en-US"/>
                    </a:p>
                  </a:txBody>
                  <a:tcPr/>
                </a:tc>
                <a:extLst>
                  <a:ext uri="{0D108BD9-81ED-4DB2-BD59-A6C34878D82A}">
                    <a16:rowId xmlns:a16="http://schemas.microsoft.com/office/drawing/2014/main" val="2444791879"/>
                  </a:ext>
                </a:extLst>
              </a:tr>
              <a:tr h="989946">
                <a:tc>
                  <a:txBody>
                    <a:bodyPr/>
                    <a:lstStyle/>
                    <a:p>
                      <a:pPr marL="0" marR="0" algn="ctr" rtl="1">
                        <a:lnSpc>
                          <a:spcPct val="115000"/>
                        </a:lnSpc>
                        <a:spcAft>
                          <a:spcPts val="1200"/>
                        </a:spcAft>
                        <a:buNone/>
                      </a:pPr>
                      <a:r>
                        <a:rPr lang="ar-SA" sz="2400" b="1">
                          <a:solidFill>
                            <a:schemeClr val="bg1"/>
                          </a:solidFill>
                          <a:effectLst/>
                        </a:rPr>
                        <a:t>ضلال</a:t>
                      </a:r>
                      <a:endParaRPr lang="en-US" sz="32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rgbClr val="E7F0FF"/>
                    </a:solidFill>
                  </a:tcPr>
                </a:tc>
                <a:tc>
                  <a:txBody>
                    <a:bodyPr/>
                    <a:lstStyle/>
                    <a:p>
                      <a:pPr marL="0" marR="0" algn="ctr" rtl="1">
                        <a:lnSpc>
                          <a:spcPct val="115000"/>
                        </a:lnSpc>
                        <a:spcAft>
                          <a:spcPts val="1200"/>
                        </a:spcAft>
                        <a:buNone/>
                      </a:pPr>
                      <a:r>
                        <a:rPr lang="ar-SA" sz="2400" b="1">
                          <a:solidFill>
                            <a:schemeClr val="bg1"/>
                          </a:solidFill>
                          <a:effectLst/>
                        </a:rPr>
                        <a:t>مفديين</a:t>
                      </a:r>
                      <a:endParaRPr lang="en-US" sz="32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rgbClr val="E7F0FF"/>
                    </a:solidFill>
                  </a:tcPr>
                </a:tc>
                <a:tc>
                  <a:txBody>
                    <a:bodyPr/>
                    <a:lstStyle/>
                    <a:p>
                      <a:pPr marL="0" marR="0" algn="ctr" rtl="1">
                        <a:lnSpc>
                          <a:spcPct val="115000"/>
                        </a:lnSpc>
                        <a:spcAft>
                          <a:spcPts val="1200"/>
                        </a:spcAft>
                        <a:buNone/>
                      </a:pPr>
                      <a:r>
                        <a:rPr lang="ar-SA" sz="2400" b="1">
                          <a:solidFill>
                            <a:schemeClr val="bg1"/>
                          </a:solidFill>
                          <a:effectLst/>
                        </a:rPr>
                        <a:t>التلمذة</a:t>
                      </a:r>
                      <a:endParaRPr lang="en-US" sz="32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rgbClr val="E7F0FF"/>
                    </a:solidFill>
                  </a:tcPr>
                </a:tc>
                <a:tc>
                  <a:txBody>
                    <a:bodyPr/>
                    <a:lstStyle/>
                    <a:p>
                      <a:pPr marL="0" marR="0" algn="ctr" rtl="1">
                        <a:lnSpc>
                          <a:spcPct val="115000"/>
                        </a:lnSpc>
                        <a:spcAft>
                          <a:spcPts val="1200"/>
                        </a:spcAft>
                        <a:buNone/>
                      </a:pPr>
                      <a:r>
                        <a:rPr lang="ar-SA" sz="2400" b="1">
                          <a:solidFill>
                            <a:schemeClr val="bg1"/>
                          </a:solidFill>
                          <a:effectLst/>
                        </a:rPr>
                        <a:t>المكافئة</a:t>
                      </a:r>
                      <a:endParaRPr lang="en-US" sz="32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rgbClr val="E7F0FF"/>
                    </a:solidFill>
                  </a:tcPr>
                </a:tc>
                <a:extLst>
                  <a:ext uri="{0D108BD9-81ED-4DB2-BD59-A6C34878D82A}">
                    <a16:rowId xmlns:a16="http://schemas.microsoft.com/office/drawing/2014/main" val="3135822090"/>
                  </a:ext>
                </a:extLst>
              </a:tr>
              <a:tr h="1035490">
                <a:tc>
                  <a:txBody>
                    <a:bodyPr/>
                    <a:lstStyle/>
                    <a:p>
                      <a:pPr marL="0" marR="0" algn="ctr" rtl="1">
                        <a:lnSpc>
                          <a:spcPct val="115000"/>
                        </a:lnSpc>
                        <a:spcAft>
                          <a:spcPts val="1200"/>
                        </a:spcAft>
                        <a:buNone/>
                      </a:pPr>
                      <a:r>
                        <a:rPr lang="ar-SA" sz="2400" b="1">
                          <a:solidFill>
                            <a:schemeClr val="bg1"/>
                          </a:solidFill>
                          <a:effectLst/>
                        </a:rPr>
                        <a:t>1كو. 2: 14</a:t>
                      </a:r>
                      <a:endParaRPr lang="en-US" sz="32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chemeClr val="accent5"/>
                    </a:solidFill>
                  </a:tcPr>
                </a:tc>
                <a:tc>
                  <a:txBody>
                    <a:bodyPr/>
                    <a:lstStyle/>
                    <a:p>
                      <a:pPr marL="0" marR="0" algn="ctr" rtl="1">
                        <a:lnSpc>
                          <a:spcPct val="115000"/>
                        </a:lnSpc>
                        <a:spcAft>
                          <a:spcPts val="1200"/>
                        </a:spcAft>
                        <a:buNone/>
                      </a:pPr>
                      <a:r>
                        <a:rPr lang="ar-SA" sz="2400" b="1">
                          <a:solidFill>
                            <a:schemeClr val="bg1"/>
                          </a:solidFill>
                          <a:effectLst/>
                        </a:rPr>
                        <a:t>1كو. 3: 1-3</a:t>
                      </a:r>
                      <a:endParaRPr lang="en-US" sz="32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chemeClr val="accent5"/>
                    </a:solidFill>
                  </a:tcPr>
                </a:tc>
                <a:tc>
                  <a:txBody>
                    <a:bodyPr/>
                    <a:lstStyle/>
                    <a:p>
                      <a:pPr marL="0" marR="0" algn="ctr" rtl="1">
                        <a:lnSpc>
                          <a:spcPct val="115000"/>
                        </a:lnSpc>
                        <a:spcAft>
                          <a:spcPts val="1200"/>
                        </a:spcAft>
                        <a:buNone/>
                      </a:pPr>
                      <a:r>
                        <a:rPr lang="ar-SA" sz="2400" b="1">
                          <a:solidFill>
                            <a:schemeClr val="bg1"/>
                          </a:solidFill>
                          <a:effectLst/>
                        </a:rPr>
                        <a:t>رو. 12: 1-2</a:t>
                      </a:r>
                      <a:endParaRPr lang="en-US" sz="32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chemeClr val="accent5"/>
                    </a:solidFill>
                  </a:tcPr>
                </a:tc>
                <a:tc>
                  <a:txBody>
                    <a:bodyPr/>
                    <a:lstStyle/>
                    <a:p>
                      <a:pPr marL="0" marR="0" algn="ctr" rtl="1">
                        <a:lnSpc>
                          <a:spcPct val="115000"/>
                        </a:lnSpc>
                        <a:spcAft>
                          <a:spcPts val="1200"/>
                        </a:spcAft>
                        <a:buNone/>
                      </a:pPr>
                      <a:r>
                        <a:rPr lang="ar-SA" sz="2400" b="1">
                          <a:solidFill>
                            <a:schemeClr val="bg1"/>
                          </a:solidFill>
                          <a:effectLst/>
                        </a:rPr>
                        <a:t>2كو. 5: 10</a:t>
                      </a:r>
                      <a:endParaRPr lang="en-US" sz="3200" b="1">
                        <a:solidFill>
                          <a:schemeClr val="bg1"/>
                        </a:solidFill>
                        <a:effectLst/>
                        <a:latin typeface="Arial" panose="020B0604020202020204" pitchFamily="34" charset="0"/>
                        <a:ea typeface="Arial" panose="020B0604020202020204" pitchFamily="34" charset="0"/>
                      </a:endParaRPr>
                    </a:p>
                  </a:txBody>
                  <a:tcPr marL="68580" marR="68580" marT="0" marB="0" anchor="ctr">
                    <a:solidFill>
                      <a:schemeClr val="accent5"/>
                    </a:solidFill>
                  </a:tcPr>
                </a:tc>
                <a:extLst>
                  <a:ext uri="{0D108BD9-81ED-4DB2-BD59-A6C34878D82A}">
                    <a16:rowId xmlns:a16="http://schemas.microsoft.com/office/drawing/2014/main" val="3160483748"/>
                  </a:ext>
                </a:extLst>
              </a:tr>
            </a:tbl>
          </a:graphicData>
        </a:graphic>
      </p:graphicFrame>
    </p:spTree>
    <p:extLst>
      <p:ext uri="{BB962C8B-B14F-4D97-AF65-F5344CB8AC3E}">
        <p14:creationId xmlns:p14="http://schemas.microsoft.com/office/powerpoint/2010/main" val="2203427462"/>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itle 33"/>
          <p:cNvSpPr>
            <a:spLocks noGrp="1"/>
          </p:cNvSpPr>
          <p:nvPr>
            <p:ph type="title" idx="4294967295"/>
          </p:nvPr>
        </p:nvSpPr>
        <p:spPr>
          <a:xfrm>
            <a:off x="685800" y="261392"/>
            <a:ext cx="7772400" cy="1295400"/>
          </a:xfrm>
        </p:spPr>
        <p:txBody>
          <a:bodyPr/>
          <a:lstStyle/>
          <a:p>
            <a:pPr eaLnBrk="1" hangingPunct="1"/>
            <a:r>
              <a:rPr lang="ar-JO" altLang="ja-JP" sz="3600" dirty="0">
                <a:solidFill>
                  <a:schemeClr val="bg1"/>
                </a:solidFill>
              </a:rPr>
              <a:t>فإن الجسد أيضاً ليس عضواً واحداً بل أعضاء كثيرة</a:t>
            </a:r>
            <a:br>
              <a:rPr lang="ar-JO" altLang="ja-JP" sz="3600" dirty="0">
                <a:solidFill>
                  <a:schemeClr val="bg1"/>
                </a:solidFill>
              </a:rPr>
            </a:br>
            <a:r>
              <a:rPr lang="ar-JO" altLang="ja-JP" sz="3600" dirty="0">
                <a:solidFill>
                  <a:schemeClr val="bg1"/>
                </a:solidFill>
              </a:rPr>
              <a:t>(12: 14)</a:t>
            </a:r>
            <a:endParaRPr lang="en-US" sz="4000" dirty="0">
              <a:solidFill>
                <a:schemeClr val="bg1"/>
              </a:solidFill>
            </a:endParaRPr>
          </a:p>
        </p:txBody>
      </p:sp>
      <p:graphicFrame>
        <p:nvGraphicFramePr>
          <p:cNvPr id="6" name="Group 1026"/>
          <p:cNvGraphicFramePr>
            <a:graphicFrameLocks noGrp="1"/>
          </p:cNvGraphicFramePr>
          <p:nvPr>
            <p:extLst>
              <p:ext uri="{D42A27DB-BD31-4B8C-83A1-F6EECF244321}">
                <p14:modId xmlns:p14="http://schemas.microsoft.com/office/powerpoint/2010/main" val="3346617757"/>
              </p:ext>
            </p:extLst>
          </p:nvPr>
        </p:nvGraphicFramePr>
        <p:xfrm>
          <a:off x="76201" y="1625600"/>
          <a:ext cx="8991600" cy="5175250"/>
        </p:xfrm>
        <a:graphic>
          <a:graphicData uri="http://schemas.openxmlformats.org/drawingml/2006/table">
            <a:tbl>
              <a:tblPr/>
              <a:tblGrid>
                <a:gridCol w="44958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tblGrid>
              <a:tr h="102332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الكلام</a:t>
                      </a:r>
                      <a:endParaRPr kumimoji="0" lang="en-US"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الخدمة</a:t>
                      </a:r>
                      <a:endParaRPr kumimoji="0" lang="en-US" sz="5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82612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التعليم</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الإدارة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1"/>
                  </a:ext>
                </a:extLst>
              </a:tr>
              <a:tr h="82434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الكرازة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الإيمان</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2"/>
                  </a:ext>
                </a:extLst>
              </a:tr>
              <a:tr h="85099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الراعي - المعلم</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العطاء</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3"/>
                  </a:ext>
                </a:extLst>
              </a:tr>
              <a:tr h="82612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التشجيع</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الخدمة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4"/>
                  </a:ext>
                </a:extLst>
              </a:tr>
              <a:tr h="82434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rPr>
                        <a:t>الرحمة</a:t>
                      </a:r>
                      <a:endParaRPr kumimoji="0" lang="en-US" sz="4400" b="1" i="0" u="none" strike="noStrike" cap="none" normalizeH="0" baseline="0" dirty="0">
                        <a:ln>
                          <a:noFill/>
                        </a:ln>
                        <a:solidFill>
                          <a:schemeClr val="bg1"/>
                        </a:solidFill>
                        <a:effectLst/>
                        <a:latin typeface="Arial" panose="020B0604020202020204" pitchFamily="34" charset="0"/>
                        <a:ea typeface="ＭＳ Ｐゴシック" pitchFamily="34" charset="-128"/>
                        <a:cs typeface="Arial" panose="020B0604020202020204" pitchFamily="34" charset="0"/>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5"/>
                  </a:ext>
                </a:extLst>
              </a:tr>
            </a:tbl>
          </a:graphicData>
        </a:graphic>
      </p:graphicFrame>
      <p:sp>
        <p:nvSpPr>
          <p:cNvPr id="7" name="Rectangle 1053"/>
          <p:cNvSpPr>
            <a:spLocks noChangeArrowheads="1"/>
          </p:cNvSpPr>
          <p:nvPr/>
        </p:nvSpPr>
        <p:spPr bwMode="auto">
          <a:xfrm>
            <a:off x="4495801" y="1600200"/>
            <a:ext cx="152400" cy="5257800"/>
          </a:xfrm>
          <a:prstGeom prst="rect">
            <a:avLst/>
          </a:prstGeom>
          <a:solidFill>
            <a:srgbClr val="000000"/>
          </a:solidFill>
          <a:ln w="9525">
            <a:solidFill>
              <a:schemeClr val="tx1"/>
            </a:solidFill>
            <a:miter lim="800000"/>
            <a:headEnd/>
            <a:tailEnd/>
          </a:ln>
        </p:spPr>
        <p:txBody>
          <a:bodyPr wrap="none" lIns="91416" tIns="45709" rIns="91416" bIns="4570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1050"/>
          <p:cNvSpPr>
            <a:spLocks noChangeArrowheads="1"/>
          </p:cNvSpPr>
          <p:nvPr/>
        </p:nvSpPr>
        <p:spPr bwMode="auto">
          <a:xfrm>
            <a:off x="8028384" y="-27384"/>
            <a:ext cx="915587"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155دد</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26733580"/>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Ear.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495805" y="1143000"/>
            <a:ext cx="2320925"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9" name="Group 13"/>
          <p:cNvGrpSpPr>
            <a:grpSpLocks/>
          </p:cNvGrpSpPr>
          <p:nvPr/>
        </p:nvGrpSpPr>
        <p:grpSpPr bwMode="auto">
          <a:xfrm>
            <a:off x="0" y="4179888"/>
            <a:ext cx="2362200" cy="2297112"/>
            <a:chOff x="0" y="4180087"/>
            <a:chExt cx="2362200" cy="2296913"/>
          </a:xfrm>
        </p:grpSpPr>
        <p:pic>
          <p:nvPicPr>
            <p:cNvPr id="537604" name="Picture 8" descr="foot.png"/>
            <p:cNvPicPr>
              <a:picLocks noChangeAspect="1"/>
            </p:cNvPicPr>
            <p:nvPr/>
          </p:nvPicPr>
          <p:blipFill>
            <a:blip r:embed="rId3" cstate="screen">
              <a:lum bright="-10000"/>
              <a:extLst>
                <a:ext uri="{28A0092B-C50C-407E-A947-70E740481C1C}">
                  <a14:useLocalDpi xmlns:a14="http://schemas.microsoft.com/office/drawing/2010/main"/>
                </a:ext>
              </a:extLst>
            </a:blip>
            <a:srcRect/>
            <a:stretch>
              <a:fillRect/>
            </a:stretch>
          </p:blipFill>
          <p:spPr bwMode="auto">
            <a:xfrm>
              <a:off x="0" y="4180087"/>
              <a:ext cx="2362200" cy="2296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7605" name="Picture 11" descr="Ear.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4686300"/>
              <a:ext cx="502920" cy="41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8" name="Oval Callout 7"/>
          <p:cNvSpPr>
            <a:spLocks noChangeArrowheads="1"/>
          </p:cNvSpPr>
          <p:nvPr/>
        </p:nvSpPr>
        <p:spPr bwMode="auto">
          <a:xfrm rot="10598995">
            <a:off x="4594225" y="4799014"/>
            <a:ext cx="4800600" cy="1538287"/>
          </a:xfrm>
          <a:prstGeom prst="wedgeEllipseCallout">
            <a:avLst>
              <a:gd name="adj1" fmla="val 28884"/>
              <a:gd name="adj2" fmla="val 189574"/>
            </a:avLst>
          </a:prstGeom>
          <a:solidFill>
            <a:schemeClr val="accent2"/>
          </a:solidFill>
          <a:ln w="9525">
            <a:solidFill>
              <a:schemeClr val="tx1"/>
            </a:solidFill>
            <a:round/>
            <a:headEnd/>
            <a:tailEnd/>
          </a:ln>
        </p:spPr>
        <p:txBody>
          <a:bodyPr rot="10800000" lIns="91416" tIns="45709" rIns="91416" bIns="4570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Oval Callout 5"/>
          <p:cNvSpPr>
            <a:spLocks noChangeArrowheads="1"/>
          </p:cNvSpPr>
          <p:nvPr/>
        </p:nvSpPr>
        <p:spPr bwMode="auto">
          <a:xfrm>
            <a:off x="-381000" y="1828800"/>
            <a:ext cx="4800600" cy="1447800"/>
          </a:xfrm>
          <a:prstGeom prst="wedgeEllipseCallout">
            <a:avLst>
              <a:gd name="adj1" fmla="val -9889"/>
              <a:gd name="adj2" fmla="val 161074"/>
            </a:avLst>
          </a:prstGeom>
          <a:solidFill>
            <a:srgbClr val="660066"/>
          </a:solidFill>
          <a:ln w="9525">
            <a:solidFill>
              <a:schemeClr val="tx1"/>
            </a:solidFill>
            <a:round/>
            <a:headEnd/>
            <a:tailEnd/>
          </a:ln>
        </p:spPr>
        <p:txBody>
          <a:bodyPr lIns="91416" tIns="45709" rIns="91416" bIns="4570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extBox 1"/>
          <p:cNvSpPr txBox="1">
            <a:spLocks noChangeArrowheads="1"/>
          </p:cNvSpPr>
          <p:nvPr/>
        </p:nvSpPr>
        <p:spPr bwMode="auto">
          <a:xfrm>
            <a:off x="0" y="1905001"/>
            <a:ext cx="3962400" cy="1077196"/>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لأني لست يداً لست من الجسد</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 name="Title 2"/>
          <p:cNvSpPr>
            <a:spLocks noGrp="1"/>
          </p:cNvSpPr>
          <p:nvPr>
            <p:ph type="title" idx="4294967295"/>
          </p:nvPr>
        </p:nvSpPr>
        <p:spPr>
          <a:xfrm>
            <a:off x="0" y="360"/>
            <a:ext cx="9144000" cy="1077196"/>
          </a:xfrm>
          <a:solidFill>
            <a:srgbClr val="7030A0"/>
          </a:solidFill>
        </p:spPr>
        <p:txBody>
          <a:bodyPr>
            <a:spAutoFit/>
          </a:bodyPr>
          <a:lstStyle/>
          <a:p>
            <a:r>
              <a:rPr lang="ar-JO" sz="3200" dirty="0">
                <a:solidFill>
                  <a:schemeClr val="bg1"/>
                </a:solidFill>
              </a:rPr>
              <a:t>لا يجب أن يشعر المؤمنون الذين لديهم مواهب أقل تكريماً بأنه ليس هناك حاجة إليهم (١٢: ١٥-١٦)</a:t>
            </a:r>
            <a:endParaRPr lang="en-US" sz="3200" dirty="0">
              <a:solidFill>
                <a:schemeClr val="bg1"/>
              </a:solidFill>
            </a:endParaRPr>
          </a:p>
        </p:txBody>
      </p:sp>
      <p:sp>
        <p:nvSpPr>
          <p:cNvPr id="4" name="TextBox 3"/>
          <p:cNvSpPr txBox="1">
            <a:spLocks noChangeArrowheads="1"/>
          </p:cNvSpPr>
          <p:nvPr/>
        </p:nvSpPr>
        <p:spPr bwMode="auto">
          <a:xfrm>
            <a:off x="4953000" y="5181605"/>
            <a:ext cx="4191000" cy="461643"/>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لأني لست عيناً لست من الجسد</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5" name="TextBox 4"/>
          <p:cNvSpPr txBox="1">
            <a:spLocks noChangeArrowheads="1"/>
          </p:cNvSpPr>
          <p:nvPr/>
        </p:nvSpPr>
        <p:spPr bwMode="auto">
          <a:xfrm>
            <a:off x="0" y="6243638"/>
            <a:ext cx="9144000" cy="457200"/>
          </a:xfrm>
          <a:prstGeom prst="rect">
            <a:avLst/>
          </a:prstGeom>
          <a:noFill/>
          <a:ln w="9525" algn="ctr">
            <a:noFill/>
            <a:miter lim="800000"/>
            <a:headEnd/>
            <a:tailEnd/>
          </a:ln>
          <a:effectLst>
            <a:outerShdw dist="35921" dir="2700000" algn="ctr" rotWithShape="0">
              <a:schemeClr val="tx1"/>
            </a:outerShdw>
          </a:effectLst>
        </p:spPr>
        <p:txBody>
          <a:bodyPr lIns="91416" tIns="45709" rIns="91416" bIns="45709">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أفلم تكن لذلك من الجسد</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7" name="TextBox 6"/>
          <p:cNvSpPr txBox="1">
            <a:spLocks noChangeArrowheads="1"/>
          </p:cNvSpPr>
          <p:nvPr/>
        </p:nvSpPr>
        <p:spPr bwMode="auto">
          <a:xfrm>
            <a:off x="0" y="3729038"/>
            <a:ext cx="9144000" cy="457200"/>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أفلم تكن لذلك من الجسد</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pic>
        <p:nvPicPr>
          <p:cNvPr id="10" name="Picture 9" descr="apple-iphone-in-han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514600" y="4259268"/>
            <a:ext cx="1676400" cy="198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 name="Picture 12" descr="eye.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324600" y="1295401"/>
            <a:ext cx="2533650" cy="182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extBox 14"/>
          <p:cNvSpPr txBox="1">
            <a:spLocks noChangeArrowheads="1"/>
          </p:cNvSpPr>
          <p:nvPr/>
        </p:nvSpPr>
        <p:spPr bwMode="auto">
          <a:xfrm>
            <a:off x="0" y="1295400"/>
            <a:ext cx="4419600" cy="7078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30000" noProof="0" dirty="0">
                <a:ln>
                  <a:noFill/>
                </a:ln>
                <a:solidFill>
                  <a:srgbClr val="FFFFFF"/>
                </a:solidFill>
                <a:effectLst/>
                <a:uLnTx/>
                <a:uFillTx/>
                <a:latin typeface="Arial" panose="020B0604020202020204" pitchFamily="34" charset="0"/>
                <a:cs typeface="Arial" panose="020B0604020202020204" pitchFamily="34" charset="0"/>
              </a:rPr>
              <a:t>15 إن قالت الرجل</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 name="TextBox 15"/>
          <p:cNvSpPr txBox="1">
            <a:spLocks noChangeArrowheads="1"/>
          </p:cNvSpPr>
          <p:nvPr/>
        </p:nvSpPr>
        <p:spPr bwMode="auto">
          <a:xfrm>
            <a:off x="4572000" y="4495800"/>
            <a:ext cx="4572000" cy="7078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30000" noProof="0" dirty="0">
                <a:ln>
                  <a:noFill/>
                </a:ln>
                <a:solidFill>
                  <a:srgbClr val="FFFFFF"/>
                </a:solidFill>
                <a:effectLst/>
                <a:uLnTx/>
                <a:uFillTx/>
                <a:latin typeface="Arial" panose="020B0604020202020204" pitchFamily="34" charset="0"/>
                <a:cs typeface="Arial" panose="020B0604020202020204" pitchFamily="34" charset="0"/>
              </a:rPr>
              <a:t>16 وإن قالت الأذن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532164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500"/>
                                        <p:tgtEl>
                                          <p:spTgt spid="15"/>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par>
                          <p:cTn id="11" fill="hold" nodeType="afterGroup">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down)">
                                      <p:cBhvr>
                                        <p:cTn id="14" dur="500"/>
                                        <p:tgtEl>
                                          <p:spTgt spid="6"/>
                                        </p:tgtEl>
                                      </p:cBhvr>
                                    </p:animEffect>
                                  </p:childTnLst>
                                </p:cTn>
                              </p:par>
                            </p:childTnLst>
                          </p:cTn>
                        </p:par>
                        <p:par>
                          <p:cTn id="15" fill="hold" nodeType="afterGroup">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up)">
                                      <p:cBhvr>
                                        <p:cTn id="18" dur="500"/>
                                        <p:tgtEl>
                                          <p:spTgt spid="2"/>
                                        </p:tgtEl>
                                      </p:cBhvr>
                                    </p:animEffect>
                                  </p:childTnLst>
                                </p:cTn>
                              </p:par>
                            </p:childTnLst>
                          </p:cTn>
                        </p:par>
                        <p:par>
                          <p:cTn id="19" fill="hold" nodeType="afterGroup">
                            <p:stCondLst>
                              <p:cond delay="1500"/>
                            </p:stCondLst>
                            <p:childTnLst>
                              <p:par>
                                <p:cTn id="20" presetID="1" presetClass="entr" presetSubtype="0"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500"/>
                                        <p:tgtEl>
                                          <p:spTgt spid="7"/>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childTnLst>
                          </p:cTn>
                        </p:par>
                        <p:par>
                          <p:cTn id="31" fill="hold" nodeType="afterGroup">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wipe(up)">
                                      <p:cBhvr>
                                        <p:cTn id="34" dur="500"/>
                                        <p:tgtEl>
                                          <p:spTgt spid="16"/>
                                        </p:tgtEl>
                                      </p:cBhvr>
                                    </p:animEffect>
                                  </p:childTnLst>
                                </p:cTn>
                              </p:par>
                            </p:childTnLst>
                          </p:cTn>
                        </p:par>
                        <p:par>
                          <p:cTn id="35" fill="hold" nodeType="afterGroup">
                            <p:stCondLst>
                              <p:cond delay="500"/>
                            </p:stCondLst>
                            <p:childTnLst>
                              <p:par>
                                <p:cTn id="36" presetID="22" presetClass="entr" presetSubtype="1"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up)">
                                      <p:cBhvr>
                                        <p:cTn id="38" dur="500"/>
                                        <p:tgtEl>
                                          <p:spTgt spid="8"/>
                                        </p:tgtEl>
                                      </p:cBhvr>
                                    </p:animEffect>
                                  </p:childTnLst>
                                </p:cTn>
                              </p:par>
                            </p:childTnLst>
                          </p:cTn>
                        </p:par>
                        <p:par>
                          <p:cTn id="39" fill="hold" nodeType="afterGroup">
                            <p:stCondLst>
                              <p:cond delay="1000"/>
                            </p:stCondLst>
                            <p:childTnLst>
                              <p:par>
                                <p:cTn id="40" presetID="22" presetClass="entr" presetSubtype="1"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wipe(up)">
                                      <p:cBhvr>
                                        <p:cTn id="42" dur="500"/>
                                        <p:tgtEl>
                                          <p:spTgt spid="4"/>
                                        </p:tgtEl>
                                      </p:cBhvr>
                                    </p:animEffect>
                                  </p:childTnLst>
                                </p:cTn>
                              </p:par>
                            </p:childTnLst>
                          </p:cTn>
                        </p:par>
                        <p:par>
                          <p:cTn id="43" fill="hold" nodeType="afterGroup">
                            <p:stCondLst>
                              <p:cond delay="1500"/>
                            </p:stCondLst>
                            <p:childTnLst>
                              <p:par>
                                <p:cTn id="44" presetID="1" presetClass="entr" presetSubtype="0"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5"/>
                                        </p:tgtEl>
                                        <p:attrNameLst>
                                          <p:attrName>style.visibility</p:attrName>
                                        </p:attrNameLst>
                                      </p:cBhvr>
                                      <p:to>
                                        <p:strVal val="visible"/>
                                      </p:to>
                                    </p:set>
                                    <p:animEffect transition="in" filter="wipe(left)">
                                      <p:cBhvr>
                                        <p:cTn id="5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2" grpId="0"/>
      <p:bldP spid="4" grpId="0"/>
      <p:bldP spid="5" grpId="0"/>
      <p:bldP spid="7" grpId="0"/>
      <p:bldP spid="15" grpId="0"/>
      <p:bldP spid="16"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698" name="Picture 3" descr="eyegreen.jpg"/>
          <p:cNvPicPr>
            <a:picLocks noChangeAspect="1"/>
          </p:cNvPicPr>
          <p:nvPr/>
        </p:nvPicPr>
        <p:blipFill>
          <a:blip r:embed="rId2">
            <a:lum bright="-2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228600" y="304800"/>
            <a:ext cx="8534400" cy="1143000"/>
          </a:xfrm>
          <a:effectLst>
            <a:outerShdw blurRad="63500" dist="35921" dir="2700000" algn="ctr" rotWithShape="0">
              <a:schemeClr val="bg2"/>
            </a:outerShdw>
          </a:effectLst>
        </p:spPr>
        <p:txBody>
          <a:bodyPr anchor="t"/>
          <a:lstStyle/>
          <a:p>
            <a:pPr marL="747522" indent="-747522">
              <a:spcBef>
                <a:spcPct val="20000"/>
              </a:spcBef>
              <a:buClr>
                <a:schemeClr val="accent1"/>
              </a:buClr>
              <a:defRPr/>
            </a:pPr>
            <a:r>
              <a:rPr lang="ar-JO" sz="3200" dirty="0">
                <a:ea typeface="ＭＳ Ｐゴシック" pitchFamily="34" charset="-128"/>
              </a:rPr>
              <a:t>ت. التنوع في الكنيسة يجعلها فعالة أكثر (12: 17-20)</a:t>
            </a:r>
            <a:endParaRPr lang="en-US" sz="3200" dirty="0">
              <a:ea typeface="ＭＳ Ｐゴシック" pitchFamily="34" charset="-128"/>
            </a:endParaRPr>
          </a:p>
        </p:txBody>
      </p:sp>
      <p:sp>
        <p:nvSpPr>
          <p:cNvPr id="5" name="Content Placeholder 2"/>
          <p:cNvSpPr txBox="1">
            <a:spLocks/>
          </p:cNvSpPr>
          <p:nvPr/>
        </p:nvSpPr>
        <p:spPr bwMode="auto">
          <a:xfrm>
            <a:off x="304800" y="2438400"/>
            <a:ext cx="8686800" cy="4343400"/>
          </a:xfrm>
          <a:prstGeom prst="rect">
            <a:avLst/>
          </a:prstGeom>
          <a:noFill/>
          <a:ln w="9525">
            <a:noFill/>
            <a:miter lim="800000"/>
            <a:headEnd/>
            <a:tailEnd/>
          </a:ln>
          <a:effectLst/>
        </p:spPr>
        <p:txBody>
          <a:bodyPr lIns="91416" tIns="45709" rIns="91416" bIns="45709"/>
          <a:lstStyle/>
          <a:p>
            <a:pPr marL="0" marR="0" lvl="0" indent="0" algn="r" defTabSz="914400" rtl="0" eaLnBrk="0" fontAlgn="base" latinLnBrk="0" hangingPunct="0">
              <a:lnSpc>
                <a:spcPct val="100000"/>
              </a:lnSpc>
              <a:spcBef>
                <a:spcPct val="20000"/>
              </a:spcBef>
              <a:spcAft>
                <a:spcPct val="0"/>
              </a:spcAft>
              <a:buClr>
                <a:srgbClr val="FF0000"/>
              </a:buClr>
              <a:buSzTx/>
              <a:buFontTx/>
              <a:buNone/>
              <a:tabLst/>
              <a:defRPr/>
            </a:pPr>
            <a:r>
              <a:rPr kumimoji="1" lang="ar-JO" sz="4400" baseline="30000" dirty="0">
                <a:solidFill>
                  <a:srgbClr val="FFFFFF"/>
                </a:solidFill>
                <a:effectLst>
                  <a:glow rad="139700">
                    <a:srgbClr val="020101"/>
                  </a:glow>
                </a:effectLst>
                <a:latin typeface="Arial" panose="020B0604020202020204" pitchFamily="34" charset="0"/>
                <a:ea typeface="ＭＳ Ｐゴシック" pitchFamily="34" charset="-128"/>
                <a:cs typeface="Arial" panose="020B0604020202020204" pitchFamily="34" charset="0"/>
              </a:rPr>
              <a:t>17 لو كان كل الجسد عيناً فأين السمع؟ لو كان الكل سمعاً فأين الشم؟</a:t>
            </a:r>
          </a:p>
          <a:p>
            <a:pPr lvl="0" algn="r" eaLnBrk="0" hangingPunct="0">
              <a:spcBef>
                <a:spcPct val="20000"/>
              </a:spcBef>
              <a:buClr>
                <a:srgbClr val="FF0000"/>
              </a:buClr>
              <a:defRPr/>
            </a:pPr>
            <a:r>
              <a:rPr kumimoji="1" lang="ar-JO" sz="4400" baseline="30000" dirty="0">
                <a:solidFill>
                  <a:srgbClr val="FFFFFF"/>
                </a:solidFill>
                <a:effectLst>
                  <a:glow rad="139700">
                    <a:srgbClr val="020101"/>
                  </a:glow>
                </a:effectLst>
                <a:latin typeface="Arial" panose="020B0604020202020204" pitchFamily="34" charset="0"/>
                <a:ea typeface="ＭＳ Ｐゴシック" pitchFamily="34" charset="-128"/>
                <a:cs typeface="Arial" panose="020B0604020202020204" pitchFamily="34" charset="0"/>
              </a:rPr>
              <a:t>18 وأما الآن فقد وضع الله الأعضاء، كل واحد منها في الجسد كما أراد 19</a:t>
            </a:r>
            <a:r>
              <a:rPr kumimoji="1" lang="ar-JO" sz="4400" dirty="0">
                <a:solidFill>
                  <a:srgbClr val="FFFFFF"/>
                </a:solidFill>
                <a:effectLst>
                  <a:glow rad="139700">
                    <a:srgbClr val="020101"/>
                  </a:glow>
                </a:effectLst>
                <a:latin typeface="Arial" panose="020B0604020202020204" pitchFamily="34" charset="0"/>
                <a:ea typeface="ＭＳ Ｐゴシック" pitchFamily="34" charset="-128"/>
                <a:cs typeface="Arial" panose="020B0604020202020204" pitchFamily="34" charset="0"/>
              </a:rPr>
              <a:t> </a:t>
            </a:r>
            <a:r>
              <a:rPr kumimoji="1" lang="ar-JO" sz="4400" baseline="30000" dirty="0">
                <a:solidFill>
                  <a:srgbClr val="FFFFFF"/>
                </a:solidFill>
                <a:effectLst>
                  <a:glow rad="139700">
                    <a:srgbClr val="020101"/>
                  </a:glow>
                </a:effectLst>
                <a:latin typeface="Arial" panose="020B0604020202020204" pitchFamily="34" charset="0"/>
                <a:ea typeface="ＭＳ Ｐゴシック" pitchFamily="34" charset="-128"/>
                <a:cs typeface="Arial" panose="020B0604020202020204" pitchFamily="34" charset="0"/>
              </a:rPr>
              <a:t>ولكن لو كان جميعها عضواً واحداً أين الجسد؟</a:t>
            </a:r>
          </a:p>
          <a:p>
            <a:pPr lvl="0" algn="r" eaLnBrk="0" hangingPunct="0">
              <a:spcBef>
                <a:spcPct val="20000"/>
              </a:spcBef>
              <a:buClr>
                <a:srgbClr val="FF0000"/>
              </a:buClr>
              <a:defRPr/>
            </a:pPr>
            <a:r>
              <a:rPr kumimoji="1" lang="ar-JO" sz="4400" baseline="30000" dirty="0">
                <a:solidFill>
                  <a:srgbClr val="FFFFFF"/>
                </a:solidFill>
                <a:effectLst>
                  <a:glow rad="139700">
                    <a:srgbClr val="020101"/>
                  </a:glow>
                </a:effectLst>
                <a:latin typeface="Arial" panose="020B0604020202020204" pitchFamily="34" charset="0"/>
                <a:ea typeface="ＭＳ Ｐゴシック" pitchFamily="34" charset="-128"/>
                <a:cs typeface="Arial" panose="020B0604020202020204" pitchFamily="34" charset="0"/>
              </a:rPr>
              <a:t>20 فالآن أعضاء كثيرة ولكن جسد واحد.</a:t>
            </a:r>
            <a:endParaRPr kumimoji="1" lang="en-US" sz="4400" u="none" strike="noStrike" kern="1200" cap="none" spc="0" normalizeH="0" baseline="0" noProof="0" dirty="0">
              <a:ln>
                <a:noFill/>
              </a:ln>
              <a:solidFill>
                <a:srgbClr val="FFFFFF"/>
              </a:solidFill>
              <a:effectLst>
                <a:glow rad="139700">
                  <a:srgbClr val="020101"/>
                </a:glow>
              </a:effectLst>
              <a:uLnTx/>
              <a:uFillTx/>
              <a:latin typeface="Arial" panose="020B0604020202020204" pitchFamily="34" charset="0"/>
              <a:ea typeface="ＭＳ Ｐゴシック" pitchFamily="34" charset="-128"/>
              <a:cs typeface="Arial" panose="020B0604020202020204" pitchFamily="34" charset="0"/>
            </a:endParaRPr>
          </a:p>
        </p:txBody>
      </p:sp>
    </p:spTree>
    <p:extLst>
      <p:ext uri="{BB962C8B-B14F-4D97-AF65-F5344CB8AC3E}">
        <p14:creationId xmlns:p14="http://schemas.microsoft.com/office/powerpoint/2010/main" val="38910451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xEl>
                                              <p:pRg st="1" end="1"/>
                                            </p:txEl>
                                          </p:spTgt>
                                        </p:tgtEl>
                                        <p:attrNameLst>
                                          <p:attrName>style.visibility</p:attrName>
                                        </p:attrNameLst>
                                      </p:cBhvr>
                                      <p:to>
                                        <p:strVal val="visible"/>
                                      </p:to>
                                    </p:set>
                                    <p:anim calcmode="lin" valueType="num">
                                      <p:cBhvr additive="base">
                                        <p:cTn id="19"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
                                            <p:txEl>
                                              <p:pRg st="2" end="2"/>
                                            </p:txEl>
                                          </p:spTgt>
                                        </p:tgtEl>
                                        <p:attrNameLst>
                                          <p:attrName>style.visibility</p:attrName>
                                        </p:attrNameLst>
                                      </p:cBhvr>
                                      <p:to>
                                        <p:strVal val="visible"/>
                                      </p:to>
                                    </p:set>
                                    <p:anim calcmode="lin" valueType="num">
                                      <p:cBhvr additive="base">
                                        <p:cTn id="25"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build="p"/>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4770" name="Picture 4" descr="needoth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24940" y="908720"/>
            <a:ext cx="4119060" cy="54920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4771" name="Rectangle 2"/>
          <p:cNvSpPr>
            <a:spLocks noGrp="1" noChangeArrowheads="1"/>
          </p:cNvSpPr>
          <p:nvPr>
            <p:ph type="ctrTitle" idx="4294967295"/>
          </p:nvPr>
        </p:nvSpPr>
        <p:spPr>
          <a:xfrm>
            <a:off x="0" y="44624"/>
            <a:ext cx="9144000" cy="1447800"/>
          </a:xfrm>
        </p:spPr>
        <p:txBody>
          <a:bodyPr/>
          <a:lstStyle/>
          <a:p>
            <a:pPr eaLnBrk="1" hangingPunct="1"/>
            <a:r>
              <a:rPr lang="ar-JO" sz="3600" dirty="0">
                <a:solidFill>
                  <a:schemeClr val="bg1"/>
                </a:solidFill>
              </a:rPr>
              <a:t>ثالثا. يتطلب الأمر استخداماً متواضعاً لجميع المواهب حتى </a:t>
            </a:r>
            <a:r>
              <a:rPr lang="ar-JO" sz="3600" dirty="0">
                <a:solidFill>
                  <a:srgbClr val="FFFF00"/>
                </a:solidFill>
              </a:rPr>
              <a:t>تهتم</a:t>
            </a:r>
            <a:r>
              <a:rPr lang="ar-JO" sz="3600" dirty="0">
                <a:solidFill>
                  <a:schemeClr val="bg1"/>
                </a:solidFill>
              </a:rPr>
              <a:t> الكنيسة (١٢: ٢١-٢٦)</a:t>
            </a:r>
            <a:endParaRPr lang="en-US" sz="3600" dirty="0">
              <a:solidFill>
                <a:schemeClr val="bg1"/>
              </a:solidFill>
            </a:endParaRPr>
          </a:p>
        </p:txBody>
      </p:sp>
      <p:pic>
        <p:nvPicPr>
          <p:cNvPr id="544772" name="Picture 5" descr="body"/>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1838330"/>
            <a:ext cx="2438400" cy="479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53162297"/>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1 cor 12 hand.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885777" y="1556792"/>
            <a:ext cx="2894136" cy="2599354"/>
          </a:xfrm>
          <a:prstGeom prst="rect">
            <a:avLst/>
          </a:prstGeom>
        </p:spPr>
      </p:pic>
      <p:pic>
        <p:nvPicPr>
          <p:cNvPr id="18" name="Picture 17" descr="foot.png"/>
          <p:cNvPicPr>
            <a:picLocks noChangeAspect="1"/>
          </p:cNvPicPr>
          <p:nvPr/>
        </p:nvPicPr>
        <p:blipFill>
          <a:blip r:embed="rId3" cstate="screen">
            <a:lum bright="-10000"/>
            <a:extLst>
              <a:ext uri="{28A0092B-C50C-407E-A947-70E740481C1C}">
                <a14:useLocalDpi xmlns:a14="http://schemas.microsoft.com/office/drawing/2010/main"/>
              </a:ext>
            </a:extLst>
          </a:blip>
          <a:srcRect/>
          <a:stretch>
            <a:fillRect/>
          </a:stretch>
        </p:blipFill>
        <p:spPr bwMode="auto">
          <a:xfrm rot="-886861">
            <a:off x="1025530" y="4673600"/>
            <a:ext cx="2297113" cy="236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 name="Picture 16" descr="hea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477000" y="3962400"/>
            <a:ext cx="2216150" cy="203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 name="Picture 12" descr="eye.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6324600" y="1295401"/>
            <a:ext cx="2533650" cy="182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Picture 8" descr="foot.png"/>
          <p:cNvPicPr>
            <a:picLocks noChangeAspect="1"/>
          </p:cNvPicPr>
          <p:nvPr/>
        </p:nvPicPr>
        <p:blipFill>
          <a:blip r:embed="rId6" cstate="screen">
            <a:lum bright="-10000"/>
            <a:extLst>
              <a:ext uri="{28A0092B-C50C-407E-A947-70E740481C1C}">
                <a14:useLocalDpi xmlns:a14="http://schemas.microsoft.com/office/drawing/2010/main"/>
              </a:ext>
            </a:extLst>
          </a:blip>
          <a:srcRect/>
          <a:stretch>
            <a:fillRect/>
          </a:stretch>
        </p:blipFill>
        <p:spPr bwMode="auto">
          <a:xfrm>
            <a:off x="0" y="4560888"/>
            <a:ext cx="2362200" cy="2297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Oval Callout 7"/>
          <p:cNvSpPr>
            <a:spLocks noChangeArrowheads="1"/>
          </p:cNvSpPr>
          <p:nvPr/>
        </p:nvSpPr>
        <p:spPr bwMode="auto">
          <a:xfrm rot="10598995">
            <a:off x="2587625" y="5259388"/>
            <a:ext cx="3203575" cy="839787"/>
          </a:xfrm>
          <a:prstGeom prst="wedgeEllipseCallout">
            <a:avLst>
              <a:gd name="adj1" fmla="val -85685"/>
              <a:gd name="adj2" fmla="val -5556"/>
            </a:avLst>
          </a:prstGeom>
          <a:solidFill>
            <a:schemeClr val="accent2"/>
          </a:solidFill>
          <a:ln w="9525">
            <a:solidFill>
              <a:schemeClr val="tx1"/>
            </a:solidFill>
            <a:round/>
            <a:headEnd/>
            <a:tailEnd/>
          </a:ln>
        </p:spPr>
        <p:txBody>
          <a:bodyPr lIns="91416" tIns="45709" rIns="91416" bIns="4570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Oval Callout 5"/>
          <p:cNvSpPr>
            <a:spLocks noChangeArrowheads="1"/>
          </p:cNvSpPr>
          <p:nvPr/>
        </p:nvSpPr>
        <p:spPr bwMode="auto">
          <a:xfrm>
            <a:off x="2776538" y="1752600"/>
            <a:ext cx="3319462" cy="762000"/>
          </a:xfrm>
          <a:prstGeom prst="wedgeEllipseCallout">
            <a:avLst>
              <a:gd name="adj1" fmla="val 94648"/>
              <a:gd name="adj2" fmla="val -6245"/>
            </a:avLst>
          </a:prstGeom>
          <a:solidFill>
            <a:srgbClr val="660066"/>
          </a:solidFill>
          <a:ln w="9525">
            <a:solidFill>
              <a:schemeClr val="tx1"/>
            </a:solidFill>
            <a:round/>
            <a:headEnd/>
            <a:tailEnd/>
          </a:ln>
        </p:spPr>
        <p:txBody>
          <a:bodyPr lIns="91416" tIns="45709" rIns="91416" bIns="4570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extBox 1"/>
          <p:cNvSpPr txBox="1">
            <a:spLocks noChangeArrowheads="1"/>
          </p:cNvSpPr>
          <p:nvPr/>
        </p:nvSpPr>
        <p:spPr bwMode="auto">
          <a:xfrm>
            <a:off x="2895601" y="1905000"/>
            <a:ext cx="2895600" cy="457200"/>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لا حاجة لي إليك</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 name="Title 2"/>
          <p:cNvSpPr>
            <a:spLocks noGrp="1"/>
          </p:cNvSpPr>
          <p:nvPr>
            <p:ph type="title" idx="4294967295"/>
          </p:nvPr>
        </p:nvSpPr>
        <p:spPr>
          <a:xfrm>
            <a:off x="0" y="0"/>
            <a:ext cx="9144000" cy="954088"/>
          </a:xfrm>
          <a:solidFill>
            <a:schemeClr val="accent2"/>
          </a:solidFill>
        </p:spPr>
        <p:txBody>
          <a:bodyPr>
            <a:spAutoFit/>
          </a:bodyPr>
          <a:lstStyle/>
          <a:p>
            <a:pPr marL="223778"/>
            <a:r>
              <a:rPr lang="ar-JO" altLang="ja-JP" sz="2800" dirty="0">
                <a:solidFill>
                  <a:schemeClr val="bg1"/>
                </a:solidFill>
              </a:rPr>
              <a:t>لا يستطيع المؤمنون المتقدمون أن يقولوا بغطرسة وكبرياء</a:t>
            </a:r>
            <a:br>
              <a:rPr lang="en-US" sz="2800" dirty="0">
                <a:solidFill>
                  <a:schemeClr val="bg1"/>
                </a:solidFill>
              </a:rPr>
            </a:br>
            <a:r>
              <a:rPr lang="ar-JO" sz="2800" dirty="0">
                <a:solidFill>
                  <a:schemeClr val="bg1"/>
                </a:solidFill>
              </a:rPr>
              <a:t> (12: 21)</a:t>
            </a:r>
            <a:r>
              <a:rPr lang="ru-RU" altLang="ja-JP" sz="2800" dirty="0">
                <a:solidFill>
                  <a:schemeClr val="bg1"/>
                </a:solidFill>
              </a:rPr>
              <a:t> </a:t>
            </a:r>
            <a:r>
              <a:rPr lang="ar-JO" altLang="ja-JP" sz="2800" dirty="0">
                <a:solidFill>
                  <a:schemeClr val="bg1"/>
                </a:solidFill>
              </a:rPr>
              <a:t>لا أحتاج إليكم أيها الأعضاء الأقل كرامة</a:t>
            </a:r>
            <a:endParaRPr lang="en-US" sz="2800" dirty="0">
              <a:solidFill>
                <a:schemeClr val="bg1"/>
              </a:solidFill>
            </a:endParaRPr>
          </a:p>
        </p:txBody>
      </p:sp>
      <p:sp>
        <p:nvSpPr>
          <p:cNvPr id="4" name="TextBox 3"/>
          <p:cNvSpPr txBox="1">
            <a:spLocks noChangeArrowheads="1"/>
          </p:cNvSpPr>
          <p:nvPr/>
        </p:nvSpPr>
        <p:spPr bwMode="auto">
          <a:xfrm>
            <a:off x="2133601" y="5486400"/>
            <a:ext cx="4191000" cy="457200"/>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لا حاجة لي إليكما</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5" name="TextBox 14"/>
          <p:cNvSpPr txBox="1">
            <a:spLocks noChangeArrowheads="1"/>
          </p:cNvSpPr>
          <p:nvPr/>
        </p:nvSpPr>
        <p:spPr bwMode="auto">
          <a:xfrm>
            <a:off x="0" y="1295400"/>
            <a:ext cx="533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تقدر العين أن تقول لليد</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 name="TextBox 15"/>
          <p:cNvSpPr txBox="1">
            <a:spLocks noChangeArrowheads="1"/>
          </p:cNvSpPr>
          <p:nvPr/>
        </p:nvSpPr>
        <p:spPr bwMode="auto">
          <a:xfrm>
            <a:off x="971600" y="4149082"/>
            <a:ext cx="60198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أو الرأس أيضاً للرجلين</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034585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par>
                          <p:cTn id="7" fill="hold" nodeType="afterGroup">
                            <p:stCondLst>
                              <p:cond delay="0"/>
                            </p:stCondLst>
                            <p:childTnLst>
                              <p:par>
                                <p:cTn id="8" presetID="22" presetClass="entr" presetSubtype="1" fill="hold" grpId="0" nodeType="after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wipe(up)">
                                      <p:cBhvr>
                                        <p:cTn id="10" dur="500"/>
                                        <p:tgtEl>
                                          <p:spTgt spid="15"/>
                                        </p:tgtEl>
                                      </p:cBhvr>
                                    </p:animEffect>
                                  </p:childTnLst>
                                </p:cTn>
                              </p:par>
                              <p:par>
                                <p:cTn id="11" presetID="55" presetClass="entr" presetSubtype="0" fill="hold" nodeType="with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p:cTn id="13" dur="1000" fill="hold"/>
                                        <p:tgtEl>
                                          <p:spTgt spid="14"/>
                                        </p:tgtEl>
                                        <p:attrNameLst>
                                          <p:attrName>ppt_w</p:attrName>
                                        </p:attrNameLst>
                                      </p:cBhvr>
                                      <p:tavLst>
                                        <p:tav tm="0">
                                          <p:val>
                                            <p:strVal val="#ppt_w*0.70"/>
                                          </p:val>
                                        </p:tav>
                                        <p:tav tm="100000">
                                          <p:val>
                                            <p:strVal val="#ppt_w"/>
                                          </p:val>
                                        </p:tav>
                                      </p:tavLst>
                                    </p:anim>
                                    <p:anim calcmode="lin" valueType="num">
                                      <p:cBhvr>
                                        <p:cTn id="14" dur="1000" fill="hold"/>
                                        <p:tgtEl>
                                          <p:spTgt spid="14"/>
                                        </p:tgtEl>
                                        <p:attrNameLst>
                                          <p:attrName>ppt_h</p:attrName>
                                        </p:attrNameLst>
                                      </p:cBhvr>
                                      <p:tavLst>
                                        <p:tav tm="0">
                                          <p:val>
                                            <p:strVal val="#ppt_h"/>
                                          </p:val>
                                        </p:tav>
                                        <p:tav tm="100000">
                                          <p:val>
                                            <p:strVal val="#ppt_h"/>
                                          </p:val>
                                        </p:tav>
                                      </p:tavLst>
                                    </p:anim>
                                    <p:animEffect transition="in" filter="fade">
                                      <p:cBhvr>
                                        <p:cTn id="15" dur="1000"/>
                                        <p:tgtEl>
                                          <p:spTgt spid="14"/>
                                        </p:tgtEl>
                                      </p:cBhvr>
                                    </p:animEffect>
                                  </p:childTnLst>
                                </p:cTn>
                              </p:par>
                            </p:childTnLst>
                          </p:cTn>
                        </p:par>
                        <p:par>
                          <p:cTn id="16" fill="hold">
                            <p:stCondLst>
                              <p:cond delay="1000"/>
                            </p:stCondLst>
                            <p:childTnLst>
                              <p:par>
                                <p:cTn id="17" presetID="22" presetClass="entr" presetSubtype="2"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right)">
                                      <p:cBhvr>
                                        <p:cTn id="19" dur="500"/>
                                        <p:tgtEl>
                                          <p:spTgt spid="6"/>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up)">
                                      <p:cBhvr>
                                        <p:cTn id="22" dur="500"/>
                                        <p:tgtEl>
                                          <p:spTgt spid="2"/>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6" presetClass="entr" presetSubtype="0"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down)">
                                      <p:cBhvr>
                                        <p:cTn id="31" dur="580">
                                          <p:stCondLst>
                                            <p:cond delay="0"/>
                                          </p:stCondLst>
                                        </p:cTn>
                                        <p:tgtEl>
                                          <p:spTgt spid="9"/>
                                        </p:tgtEl>
                                      </p:cBhvr>
                                    </p:animEffect>
                                    <p:anim calcmode="lin" valueType="num">
                                      <p:cBhvr>
                                        <p:cTn id="32"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33"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34"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35"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36"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37" dur="26">
                                          <p:stCondLst>
                                            <p:cond delay="650"/>
                                          </p:stCondLst>
                                        </p:cTn>
                                        <p:tgtEl>
                                          <p:spTgt spid="9"/>
                                        </p:tgtEl>
                                      </p:cBhvr>
                                      <p:to x="100000" y="60000"/>
                                    </p:animScale>
                                    <p:animScale>
                                      <p:cBhvr>
                                        <p:cTn id="38" dur="166" decel="50000">
                                          <p:stCondLst>
                                            <p:cond delay="676"/>
                                          </p:stCondLst>
                                        </p:cTn>
                                        <p:tgtEl>
                                          <p:spTgt spid="9"/>
                                        </p:tgtEl>
                                      </p:cBhvr>
                                      <p:to x="100000" y="100000"/>
                                    </p:animScale>
                                    <p:animScale>
                                      <p:cBhvr>
                                        <p:cTn id="39" dur="26">
                                          <p:stCondLst>
                                            <p:cond delay="1312"/>
                                          </p:stCondLst>
                                        </p:cTn>
                                        <p:tgtEl>
                                          <p:spTgt spid="9"/>
                                        </p:tgtEl>
                                      </p:cBhvr>
                                      <p:to x="100000" y="80000"/>
                                    </p:animScale>
                                    <p:animScale>
                                      <p:cBhvr>
                                        <p:cTn id="40" dur="166" decel="50000">
                                          <p:stCondLst>
                                            <p:cond delay="1338"/>
                                          </p:stCondLst>
                                        </p:cTn>
                                        <p:tgtEl>
                                          <p:spTgt spid="9"/>
                                        </p:tgtEl>
                                      </p:cBhvr>
                                      <p:to x="100000" y="100000"/>
                                    </p:animScale>
                                    <p:animScale>
                                      <p:cBhvr>
                                        <p:cTn id="41" dur="26">
                                          <p:stCondLst>
                                            <p:cond delay="1642"/>
                                          </p:stCondLst>
                                        </p:cTn>
                                        <p:tgtEl>
                                          <p:spTgt spid="9"/>
                                        </p:tgtEl>
                                      </p:cBhvr>
                                      <p:to x="100000" y="90000"/>
                                    </p:animScale>
                                    <p:animScale>
                                      <p:cBhvr>
                                        <p:cTn id="42" dur="166" decel="50000">
                                          <p:stCondLst>
                                            <p:cond delay="1668"/>
                                          </p:stCondLst>
                                        </p:cTn>
                                        <p:tgtEl>
                                          <p:spTgt spid="9"/>
                                        </p:tgtEl>
                                      </p:cBhvr>
                                      <p:to x="100000" y="100000"/>
                                    </p:animScale>
                                    <p:animScale>
                                      <p:cBhvr>
                                        <p:cTn id="43" dur="26">
                                          <p:stCondLst>
                                            <p:cond delay="1808"/>
                                          </p:stCondLst>
                                        </p:cTn>
                                        <p:tgtEl>
                                          <p:spTgt spid="9"/>
                                        </p:tgtEl>
                                      </p:cBhvr>
                                      <p:to x="100000" y="95000"/>
                                    </p:animScale>
                                    <p:animScale>
                                      <p:cBhvr>
                                        <p:cTn id="44" dur="166" decel="50000">
                                          <p:stCondLst>
                                            <p:cond delay="1834"/>
                                          </p:stCondLst>
                                        </p:cTn>
                                        <p:tgtEl>
                                          <p:spTgt spid="9"/>
                                        </p:tgtEl>
                                      </p:cBhvr>
                                      <p:to x="100000" y="100000"/>
                                    </p:animScale>
                                  </p:childTnLst>
                                </p:cTn>
                              </p:par>
                              <p:par>
                                <p:cTn id="45" presetID="26" presetClass="entr" presetSubtype="0" fill="hold"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wipe(down)">
                                      <p:cBhvr>
                                        <p:cTn id="47" dur="580">
                                          <p:stCondLst>
                                            <p:cond delay="0"/>
                                          </p:stCondLst>
                                        </p:cTn>
                                        <p:tgtEl>
                                          <p:spTgt spid="18"/>
                                        </p:tgtEl>
                                      </p:cBhvr>
                                    </p:animEffect>
                                    <p:anim calcmode="lin" valueType="num">
                                      <p:cBhvr>
                                        <p:cTn id="48"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49"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50"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51"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52"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53" dur="26">
                                          <p:stCondLst>
                                            <p:cond delay="650"/>
                                          </p:stCondLst>
                                        </p:cTn>
                                        <p:tgtEl>
                                          <p:spTgt spid="18"/>
                                        </p:tgtEl>
                                      </p:cBhvr>
                                      <p:to x="100000" y="60000"/>
                                    </p:animScale>
                                    <p:animScale>
                                      <p:cBhvr>
                                        <p:cTn id="54" dur="166" decel="50000">
                                          <p:stCondLst>
                                            <p:cond delay="676"/>
                                          </p:stCondLst>
                                        </p:cTn>
                                        <p:tgtEl>
                                          <p:spTgt spid="18"/>
                                        </p:tgtEl>
                                      </p:cBhvr>
                                      <p:to x="100000" y="100000"/>
                                    </p:animScale>
                                    <p:animScale>
                                      <p:cBhvr>
                                        <p:cTn id="55" dur="26">
                                          <p:stCondLst>
                                            <p:cond delay="1312"/>
                                          </p:stCondLst>
                                        </p:cTn>
                                        <p:tgtEl>
                                          <p:spTgt spid="18"/>
                                        </p:tgtEl>
                                      </p:cBhvr>
                                      <p:to x="100000" y="80000"/>
                                    </p:animScale>
                                    <p:animScale>
                                      <p:cBhvr>
                                        <p:cTn id="56" dur="166" decel="50000">
                                          <p:stCondLst>
                                            <p:cond delay="1338"/>
                                          </p:stCondLst>
                                        </p:cTn>
                                        <p:tgtEl>
                                          <p:spTgt spid="18"/>
                                        </p:tgtEl>
                                      </p:cBhvr>
                                      <p:to x="100000" y="100000"/>
                                    </p:animScale>
                                    <p:animScale>
                                      <p:cBhvr>
                                        <p:cTn id="57" dur="26">
                                          <p:stCondLst>
                                            <p:cond delay="1642"/>
                                          </p:stCondLst>
                                        </p:cTn>
                                        <p:tgtEl>
                                          <p:spTgt spid="18"/>
                                        </p:tgtEl>
                                      </p:cBhvr>
                                      <p:to x="100000" y="90000"/>
                                    </p:animScale>
                                    <p:animScale>
                                      <p:cBhvr>
                                        <p:cTn id="58" dur="166" decel="50000">
                                          <p:stCondLst>
                                            <p:cond delay="1668"/>
                                          </p:stCondLst>
                                        </p:cTn>
                                        <p:tgtEl>
                                          <p:spTgt spid="18"/>
                                        </p:tgtEl>
                                      </p:cBhvr>
                                      <p:to x="100000" y="100000"/>
                                    </p:animScale>
                                    <p:animScale>
                                      <p:cBhvr>
                                        <p:cTn id="59" dur="26">
                                          <p:stCondLst>
                                            <p:cond delay="1808"/>
                                          </p:stCondLst>
                                        </p:cTn>
                                        <p:tgtEl>
                                          <p:spTgt spid="18"/>
                                        </p:tgtEl>
                                      </p:cBhvr>
                                      <p:to x="100000" y="95000"/>
                                    </p:animScale>
                                    <p:animScale>
                                      <p:cBhvr>
                                        <p:cTn id="60" dur="166" decel="50000">
                                          <p:stCondLst>
                                            <p:cond delay="1834"/>
                                          </p:stCondLst>
                                        </p:cTn>
                                        <p:tgtEl>
                                          <p:spTgt spid="18"/>
                                        </p:tgtEl>
                                      </p:cBhvr>
                                      <p:to x="100000" y="100000"/>
                                    </p:animScale>
                                  </p:childTnLst>
                                </p:cTn>
                              </p:par>
                            </p:childTnLst>
                          </p:cTn>
                        </p:par>
                        <p:par>
                          <p:cTn id="61" fill="hold">
                            <p:stCondLst>
                              <p:cond delay="2000"/>
                            </p:stCondLst>
                            <p:childTnLst>
                              <p:par>
                                <p:cTn id="62" presetID="22" presetClass="entr" presetSubtype="1" fill="hold" grpId="0" nodeType="after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wipe(up)">
                                      <p:cBhvr>
                                        <p:cTn id="64" dur="500"/>
                                        <p:tgtEl>
                                          <p:spTgt spid="16"/>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grpId="0" nodeType="clickEffect">
                                  <p:stCondLst>
                                    <p:cond delay="0"/>
                                  </p:stCondLst>
                                  <p:childTnLst>
                                    <p:set>
                                      <p:cBhvr>
                                        <p:cTn id="68" dur="1" fill="hold">
                                          <p:stCondLst>
                                            <p:cond delay="0"/>
                                          </p:stCondLst>
                                        </p:cTn>
                                        <p:tgtEl>
                                          <p:spTgt spid="8"/>
                                        </p:tgtEl>
                                        <p:attrNameLst>
                                          <p:attrName>style.visibility</p:attrName>
                                        </p:attrNameLst>
                                      </p:cBhvr>
                                      <p:to>
                                        <p:strVal val="visible"/>
                                      </p:to>
                                    </p:set>
                                    <p:animEffect transition="in" filter="wipe(up)">
                                      <p:cBhvr>
                                        <p:cTn id="69" dur="500"/>
                                        <p:tgtEl>
                                          <p:spTgt spid="8"/>
                                        </p:tgtEl>
                                      </p:cBhvr>
                                    </p:animEffect>
                                  </p:childTnLst>
                                </p:cTn>
                              </p:par>
                            </p:childTnLst>
                          </p:cTn>
                        </p:par>
                        <p:par>
                          <p:cTn id="70" fill="hold">
                            <p:stCondLst>
                              <p:cond delay="500"/>
                            </p:stCondLst>
                            <p:childTnLst>
                              <p:par>
                                <p:cTn id="71" presetID="22" presetClass="entr" presetSubtype="1" fill="hold" grpId="0" nodeType="after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wipe(up)">
                                      <p:cBhvr>
                                        <p:cTn id="7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2" grpId="0"/>
      <p:bldP spid="4" grpId="0"/>
      <p:bldP spid="15" grpId="0"/>
      <p:bldP spid="16" grpId="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481" name="Picture 5" descr="CART0088">
            <a:extLst>
              <a:ext uri="{FF2B5EF4-FFF2-40B4-BE49-F238E27FC236}">
                <a16:creationId xmlns:a16="http://schemas.microsoft.com/office/drawing/2014/main" id="{713C4ABA-EEA2-684B-81DD-567FE4F379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0"/>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5957A9BE-1F9D-4240-AC52-D8CF7E1AEB62}"/>
              </a:ext>
            </a:extLst>
          </p:cNvPr>
          <p:cNvSpPr txBox="1">
            <a:spLocks noChangeArrowheads="1"/>
          </p:cNvSpPr>
          <p:nvPr/>
        </p:nvSpPr>
        <p:spPr bwMode="auto">
          <a:xfrm>
            <a:off x="0" y="3581400"/>
            <a:ext cx="91440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20000"/>
              </a:spcBef>
              <a:spcAft>
                <a:spcPct val="0"/>
              </a:spcAft>
              <a:buClr>
                <a:srgbClr val="FF0000"/>
              </a:buClr>
              <a:buSzTx/>
              <a:buFontTx/>
              <a:buNone/>
              <a:tabLst/>
              <a:defRPr/>
            </a:pPr>
            <a:r>
              <a:rPr kumimoji="1" lang="ar-JO" altLang="en-US" sz="4400" baseline="30000" dirty="0">
                <a:solidFill>
                  <a:srgbClr val="FFFF00"/>
                </a:solidFill>
                <a:cs typeface="Arial" panose="020B0604020202020204" pitchFamily="34" charset="0"/>
              </a:rPr>
              <a:t>22 بل بالأولى أعضاء الجسد التي تظهر أضعف هي ضرورية.</a:t>
            </a:r>
            <a:endParaRPr kumimoji="1" lang="en-US"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endParaRPr>
          </a:p>
        </p:txBody>
      </p:sp>
      <p:sp>
        <p:nvSpPr>
          <p:cNvPr id="37892" name="Title 7">
            <a:extLst>
              <a:ext uri="{FF2B5EF4-FFF2-40B4-BE49-F238E27FC236}">
                <a16:creationId xmlns:a16="http://schemas.microsoft.com/office/drawing/2014/main" id="{7661DE5C-D0E5-6345-BCF2-BBA0B6354552}"/>
              </a:ext>
            </a:extLst>
          </p:cNvPr>
          <p:cNvSpPr>
            <a:spLocks noGrp="1"/>
          </p:cNvSpPr>
          <p:nvPr>
            <p:ph type="title" idx="4294967295"/>
          </p:nvPr>
        </p:nvSpPr>
        <p:spPr>
          <a:xfrm>
            <a:off x="0" y="2133600"/>
            <a:ext cx="9144000" cy="1143000"/>
          </a:xfrm>
          <a:effectLst>
            <a:outerShdw blurRad="63500" dist="35921" dir="2700000" algn="ctr" rotWithShape="0">
              <a:schemeClr val="bg2"/>
            </a:outerShdw>
          </a:effectLst>
        </p:spPr>
        <p:txBody>
          <a:bodyPr/>
          <a:lstStyle/>
          <a:p>
            <a:pPr>
              <a:defRPr/>
            </a:pPr>
            <a:r>
              <a:rPr lang="ar-JO" dirty="0">
                <a:ea typeface="+mj-ea"/>
              </a:rPr>
              <a:t>لا غنى عن المواهب الأضعف (1 كو 12: 22)</a:t>
            </a:r>
            <a:endParaRPr lang="en-US" dirty="0">
              <a:ea typeface="+mj-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529" name="Picture 5" descr="CART0088">
            <a:extLst>
              <a:ext uri="{FF2B5EF4-FFF2-40B4-BE49-F238E27FC236}">
                <a16:creationId xmlns:a16="http://schemas.microsoft.com/office/drawing/2014/main" id="{9883904F-ACA1-BA40-AF62-BB3CF3A825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0"/>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530" name="Rectangle 3">
            <a:extLst>
              <a:ext uri="{FF2B5EF4-FFF2-40B4-BE49-F238E27FC236}">
                <a16:creationId xmlns:a16="http://schemas.microsoft.com/office/drawing/2014/main" id="{ABE8ACA4-932A-E649-A1BD-75FEDF415F52}"/>
              </a:ext>
            </a:extLst>
          </p:cNvPr>
          <p:cNvSpPr txBox="1">
            <a:spLocks noChangeArrowheads="1"/>
          </p:cNvSpPr>
          <p:nvPr/>
        </p:nvSpPr>
        <p:spPr bwMode="auto">
          <a:xfrm>
            <a:off x="457200" y="3276600"/>
            <a:ext cx="77724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20000"/>
              </a:spcBef>
              <a:spcAft>
                <a:spcPct val="0"/>
              </a:spcAft>
              <a:buClr>
                <a:srgbClr val="FF0000"/>
              </a:buClr>
              <a:buSzTx/>
              <a:buFontTx/>
              <a:buNone/>
              <a:tabLst/>
              <a:defRPr/>
            </a:pPr>
            <a:r>
              <a:rPr kumimoji="1" lang="ar-JO" altLang="en-US" sz="4400" u="none" strike="noStrike" kern="1200" cap="none" spc="0" normalizeH="0" baseline="0" noProof="0" dirty="0">
                <a:ln>
                  <a:noFill/>
                </a:ln>
                <a:solidFill>
                  <a:schemeClr val="tx2"/>
                </a:solidFill>
                <a:effectLst/>
                <a:uLnTx/>
                <a:uFillTx/>
                <a:ea typeface="ＭＳ Ｐゴシック" panose="020B0600070205080204" pitchFamily="34" charset="-128"/>
                <a:cs typeface="Arial" panose="020B0604020202020204" pitchFamily="34" charset="0"/>
              </a:rPr>
              <a:t>22 بل بالأولى أعضاء الجسد التي تظهر أضعف هي ضرورية </a:t>
            </a:r>
            <a:r>
              <a:rPr kumimoji="1" lang="ar-JO"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rPr>
              <a:t>23</a:t>
            </a:r>
            <a:r>
              <a:rPr kumimoji="1" lang="ar-JO" altLang="en-US" sz="4400" u="none" strike="noStrike" kern="1200" cap="none" spc="0" normalizeH="0" baseline="0" noProof="0" dirty="0">
                <a:ln>
                  <a:noFill/>
                </a:ln>
                <a:solidFill>
                  <a:schemeClr val="tx2"/>
                </a:solidFill>
                <a:effectLst/>
                <a:uLnTx/>
                <a:uFillTx/>
                <a:ea typeface="ＭＳ Ｐゴシック" panose="020B0600070205080204" pitchFamily="34" charset="-128"/>
                <a:cs typeface="Arial" panose="020B0604020202020204" pitchFamily="34" charset="0"/>
              </a:rPr>
              <a:t> </a:t>
            </a:r>
            <a:r>
              <a:rPr kumimoji="1" lang="ar-JO"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rPr>
              <a:t>وأعضاء الجسد التي نحسب أنها بلا كرامة نعطيها كرامة أفضل. </a:t>
            </a:r>
            <a:endParaRPr kumimoji="1" lang="en-US"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endParaRPr>
          </a:p>
        </p:txBody>
      </p:sp>
      <p:sp>
        <p:nvSpPr>
          <p:cNvPr id="38916" name="Title 7">
            <a:extLst>
              <a:ext uri="{FF2B5EF4-FFF2-40B4-BE49-F238E27FC236}">
                <a16:creationId xmlns:a16="http://schemas.microsoft.com/office/drawing/2014/main" id="{7E089C5A-3518-4E41-90B0-D06D7B1DDFCF}"/>
              </a:ext>
            </a:extLst>
          </p:cNvPr>
          <p:cNvSpPr>
            <a:spLocks noGrp="1"/>
          </p:cNvSpPr>
          <p:nvPr>
            <p:ph type="title" idx="4294967295"/>
          </p:nvPr>
        </p:nvSpPr>
        <p:spPr>
          <a:xfrm>
            <a:off x="0" y="2009775"/>
            <a:ext cx="9144000" cy="1143000"/>
          </a:xfrm>
          <a:effectLst>
            <a:outerShdw blurRad="63500" dist="35921" dir="2700000" algn="ctr" rotWithShape="0">
              <a:schemeClr val="bg2"/>
            </a:outerShdw>
          </a:effectLst>
        </p:spPr>
        <p:txBody>
          <a:bodyPr/>
          <a:lstStyle/>
          <a:p>
            <a:pPr>
              <a:defRPr/>
            </a:pPr>
            <a:r>
              <a:rPr lang="ar-JO" sz="4200" dirty="0">
                <a:ea typeface="+mj-ea"/>
              </a:rPr>
              <a:t>يتم تكريم المواهب الأقل كرامة (1 كو 12: 23 أ).</a:t>
            </a:r>
            <a:endParaRPr lang="en-US" sz="4200" dirty="0">
              <a:ea typeface="+mj-ea"/>
            </a:endParaRPr>
          </a:p>
        </p:txBody>
      </p:sp>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7" name="Picture 5" descr="CART0088">
            <a:extLst>
              <a:ext uri="{FF2B5EF4-FFF2-40B4-BE49-F238E27FC236}">
                <a16:creationId xmlns:a16="http://schemas.microsoft.com/office/drawing/2014/main" id="{F443C213-1E55-614C-870B-EE37986CC1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0"/>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0765EA82-8993-8341-AA43-564495A61694}"/>
              </a:ext>
            </a:extLst>
          </p:cNvPr>
          <p:cNvSpPr txBox="1">
            <a:spLocks noChangeArrowheads="1"/>
          </p:cNvSpPr>
          <p:nvPr/>
        </p:nvSpPr>
        <p:spPr bwMode="auto">
          <a:xfrm>
            <a:off x="107504" y="3581400"/>
            <a:ext cx="8122096"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20000"/>
              </a:spcBef>
              <a:spcAft>
                <a:spcPct val="0"/>
              </a:spcAft>
              <a:buClr>
                <a:srgbClr val="FF0000"/>
              </a:buClr>
              <a:buSzTx/>
              <a:buFontTx/>
              <a:buNone/>
              <a:tabLst/>
              <a:defRPr/>
            </a:pPr>
            <a:r>
              <a:rPr kumimoji="1" lang="ar-JO"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rPr>
              <a:t>... والأعضاء</a:t>
            </a:r>
            <a:r>
              <a:rPr kumimoji="1" lang="ar-JO" altLang="en-US" sz="4400" u="none" strike="noStrike" kern="1200" cap="none" spc="0" normalizeH="0" noProof="0" dirty="0">
                <a:ln>
                  <a:noFill/>
                </a:ln>
                <a:solidFill>
                  <a:srgbClr val="FFFF00"/>
                </a:solidFill>
                <a:effectLst/>
                <a:uLnTx/>
                <a:uFillTx/>
                <a:ea typeface="ＭＳ Ｐゴシック" panose="020B0600070205080204" pitchFamily="34" charset="-128"/>
                <a:cs typeface="Arial" panose="020B0604020202020204" pitchFamily="34" charset="0"/>
              </a:rPr>
              <a:t> القبيحة فينا لها جمال أفضل.</a:t>
            </a:r>
            <a:r>
              <a:rPr kumimoji="1" lang="ar-JO"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rPr>
              <a:t> </a:t>
            </a:r>
            <a:endParaRPr kumimoji="1" lang="en-US"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endParaRPr>
          </a:p>
        </p:txBody>
      </p:sp>
      <p:sp>
        <p:nvSpPr>
          <p:cNvPr id="39940" name="Title 7">
            <a:extLst>
              <a:ext uri="{FF2B5EF4-FFF2-40B4-BE49-F238E27FC236}">
                <a16:creationId xmlns:a16="http://schemas.microsoft.com/office/drawing/2014/main" id="{A8E81007-BA35-1C40-A302-1E83F61DCA03}"/>
              </a:ext>
            </a:extLst>
          </p:cNvPr>
          <p:cNvSpPr>
            <a:spLocks noGrp="1"/>
          </p:cNvSpPr>
          <p:nvPr>
            <p:ph type="title" idx="4294967295"/>
          </p:nvPr>
        </p:nvSpPr>
        <p:spPr>
          <a:xfrm>
            <a:off x="0" y="2133600"/>
            <a:ext cx="9144000" cy="1143000"/>
          </a:xfrm>
          <a:effectLst>
            <a:outerShdw blurRad="63500" dist="35921" dir="2700000" algn="ctr" rotWithShape="0">
              <a:schemeClr val="bg2"/>
            </a:outerShdw>
          </a:effectLst>
        </p:spPr>
        <p:txBody>
          <a:bodyPr/>
          <a:lstStyle/>
          <a:p>
            <a:pPr>
              <a:defRPr/>
            </a:pPr>
            <a:r>
              <a:rPr lang="ar-JO" dirty="0">
                <a:ea typeface="+mj-ea"/>
              </a:rPr>
              <a:t>لكن المواهب التي لا تُرى تُحفظ أيضاً بالتواضع (1كو12: 23ب).</a:t>
            </a:r>
            <a:endParaRPr lang="en-US" dirty="0">
              <a:ea typeface="+mj-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4625" name="Picture 5" descr="CART0088">
            <a:extLst>
              <a:ext uri="{FF2B5EF4-FFF2-40B4-BE49-F238E27FC236}">
                <a16:creationId xmlns:a16="http://schemas.microsoft.com/office/drawing/2014/main" id="{9BD157AC-CD14-3B49-827A-6DAF3201AAD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0"/>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1D4A4443-13A8-A140-BC0C-56E4F803A6B2}"/>
              </a:ext>
            </a:extLst>
          </p:cNvPr>
          <p:cNvSpPr txBox="1">
            <a:spLocks noChangeArrowheads="1"/>
          </p:cNvSpPr>
          <p:nvPr/>
        </p:nvSpPr>
        <p:spPr bwMode="auto">
          <a:xfrm>
            <a:off x="457200" y="4267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20000"/>
              </a:spcBef>
              <a:spcAft>
                <a:spcPct val="0"/>
              </a:spcAft>
              <a:buClr>
                <a:srgbClr val="FF0000"/>
              </a:buClr>
              <a:buSzTx/>
              <a:buFontTx/>
              <a:buNone/>
              <a:tabLst/>
              <a:defRPr/>
            </a:pPr>
            <a:r>
              <a:rPr kumimoji="1" lang="ar-JO" altLang="en-US" sz="6000" baseline="30000" dirty="0">
                <a:solidFill>
                  <a:srgbClr val="FFFF00"/>
                </a:solidFill>
                <a:cs typeface="Arial" panose="020B0604020202020204" pitchFamily="34" charset="0"/>
              </a:rPr>
              <a:t>24 وأما الجميلة فينا فليس لها احتياج.</a:t>
            </a:r>
            <a:r>
              <a:rPr kumimoji="1" lang="ar-JO" altLang="en-US" sz="6000" u="none" strike="noStrike" kern="1200" cap="none" spc="0" normalizeH="0" baseline="30000" noProof="0" dirty="0">
                <a:ln>
                  <a:noFill/>
                </a:ln>
                <a:solidFill>
                  <a:srgbClr val="FFFF00"/>
                </a:solidFill>
                <a:effectLst/>
                <a:uLnTx/>
                <a:uFillTx/>
                <a:ea typeface="ＭＳ Ｐゴシック" panose="020B0600070205080204" pitchFamily="34" charset="-128"/>
                <a:cs typeface="Arial" panose="020B0604020202020204" pitchFamily="34" charset="0"/>
              </a:rPr>
              <a:t> </a:t>
            </a:r>
            <a:endParaRPr kumimoji="1" lang="en-US" altLang="en-US" sz="60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endParaRPr>
          </a:p>
        </p:txBody>
      </p:sp>
      <p:sp>
        <p:nvSpPr>
          <p:cNvPr id="40964" name="Title 7">
            <a:extLst>
              <a:ext uri="{FF2B5EF4-FFF2-40B4-BE49-F238E27FC236}">
                <a16:creationId xmlns:a16="http://schemas.microsoft.com/office/drawing/2014/main" id="{505F5C12-9388-7E40-8C68-2C3ECD5451E3}"/>
              </a:ext>
            </a:extLst>
          </p:cNvPr>
          <p:cNvSpPr>
            <a:spLocks noGrp="1"/>
          </p:cNvSpPr>
          <p:nvPr>
            <p:ph type="title" idx="4294967295"/>
          </p:nvPr>
        </p:nvSpPr>
        <p:spPr>
          <a:xfrm>
            <a:off x="0" y="2209800"/>
            <a:ext cx="9144000" cy="1143000"/>
          </a:xfrm>
          <a:effectLst>
            <a:outerShdw blurRad="63500" dist="35921" dir="2700000" algn="ctr" rotWithShape="0">
              <a:schemeClr val="bg2"/>
            </a:outerShdw>
          </a:effectLst>
        </p:spPr>
        <p:txBody>
          <a:bodyPr/>
          <a:lstStyle/>
          <a:p>
            <a:pPr>
              <a:defRPr/>
            </a:pPr>
            <a:r>
              <a:rPr lang="ar-JO" dirty="0">
                <a:ea typeface="+mj-ea"/>
              </a:rPr>
              <a:t>مع ذلك فإن المؤمنين المتقدمين يحتاجون إلى قدر أقل من الإعتراف (1 كو 12: 24 أ).</a:t>
            </a:r>
            <a:endParaRPr lang="en-US" dirty="0">
              <a:ea typeface="+mj-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673" name="Picture 5" descr="CART0088">
            <a:extLst>
              <a:ext uri="{FF2B5EF4-FFF2-40B4-BE49-F238E27FC236}">
                <a16:creationId xmlns:a16="http://schemas.microsoft.com/office/drawing/2014/main" id="{AA6FA801-D70C-5E4F-BB51-38A67D161A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0"/>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4C9F9BE0-7C8F-FB46-8711-66443A08358A}"/>
              </a:ext>
            </a:extLst>
          </p:cNvPr>
          <p:cNvSpPr txBox="1">
            <a:spLocks noChangeArrowheads="1"/>
          </p:cNvSpPr>
          <p:nvPr/>
        </p:nvSpPr>
        <p:spPr bwMode="auto">
          <a:xfrm>
            <a:off x="457200" y="3657600"/>
            <a:ext cx="77724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20000"/>
              </a:spcBef>
              <a:spcAft>
                <a:spcPct val="0"/>
              </a:spcAft>
              <a:buClr>
                <a:srgbClr val="FF0000"/>
              </a:buClr>
              <a:buSzTx/>
              <a:buFontTx/>
              <a:buNone/>
              <a:tabLst/>
              <a:defRPr/>
            </a:pPr>
            <a:r>
              <a:rPr kumimoji="1" lang="ar-JO" altLang="en-US" sz="4400" dirty="0">
                <a:solidFill>
                  <a:srgbClr val="FFFF00"/>
                </a:solidFill>
                <a:cs typeface="Arial" panose="020B0604020202020204" pitchFamily="34" charset="0"/>
              </a:rPr>
              <a:t>لكن الله مزج الجسد معطياً الناقص كرامة أفضل</a:t>
            </a:r>
            <a:endParaRPr kumimoji="1" lang="en-US" altLang="en-US" sz="44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endParaRPr>
          </a:p>
        </p:txBody>
      </p:sp>
      <p:sp>
        <p:nvSpPr>
          <p:cNvPr id="41988" name="Title 7">
            <a:extLst>
              <a:ext uri="{FF2B5EF4-FFF2-40B4-BE49-F238E27FC236}">
                <a16:creationId xmlns:a16="http://schemas.microsoft.com/office/drawing/2014/main" id="{04D6C3BD-AE0E-5340-B982-D8F761555FB8}"/>
              </a:ext>
            </a:extLst>
          </p:cNvPr>
          <p:cNvSpPr>
            <a:spLocks noGrp="1"/>
          </p:cNvSpPr>
          <p:nvPr>
            <p:ph type="title" idx="4294967295"/>
          </p:nvPr>
        </p:nvSpPr>
        <p:spPr>
          <a:xfrm>
            <a:off x="0" y="2209800"/>
            <a:ext cx="9144000" cy="1143000"/>
          </a:xfrm>
          <a:effectLst>
            <a:outerShdw blurRad="63500" dist="35921" dir="2700000" algn="ctr" rotWithShape="0">
              <a:schemeClr val="bg2"/>
            </a:outerShdw>
          </a:effectLst>
        </p:spPr>
        <p:txBody>
          <a:bodyPr/>
          <a:lstStyle/>
          <a:p>
            <a:pPr>
              <a:defRPr/>
            </a:pPr>
            <a:r>
              <a:rPr lang="ar-JO" dirty="0">
                <a:ea typeface="+mj-ea"/>
              </a:rPr>
              <a:t>يمنح الله إكراماً أعظم للمؤمنين من وراء الكواليس (1 كو 12: 24ب)</a:t>
            </a:r>
            <a:endParaRPr lang="en-US" dirty="0">
              <a:ea typeface="+mj-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6" name="Rectangle 2"/>
          <p:cNvSpPr>
            <a:spLocks noChangeArrowheads="1"/>
          </p:cNvSpPr>
          <p:nvPr/>
        </p:nvSpPr>
        <p:spPr bwMode="auto">
          <a:xfrm>
            <a:off x="0" y="0"/>
            <a:ext cx="9144000" cy="6858000"/>
          </a:xfrm>
          <a:prstGeom prst="rect">
            <a:avLst/>
          </a:prstGeom>
          <a:gradFill rotWithShape="0">
            <a:gsLst>
              <a:gs pos="0">
                <a:srgbClr val="FF9900"/>
              </a:gs>
              <a:gs pos="50000">
                <a:schemeClr val="tx1"/>
              </a:gs>
              <a:gs pos="100000">
                <a:srgbClr val="FF9900"/>
              </a:gs>
            </a:gsLst>
            <a:lin ang="1890000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507906" name="Picture 3" descr="OMSSO03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20888" y="0"/>
            <a:ext cx="5065712"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2948" name="Text Box 4"/>
          <p:cNvSpPr txBox="1">
            <a:spLocks noChangeArrowheads="1"/>
          </p:cNvSpPr>
          <p:nvPr/>
        </p:nvSpPr>
        <p:spPr bwMode="auto">
          <a:xfrm>
            <a:off x="4139952" y="5949280"/>
            <a:ext cx="4926261"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4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mj-ea"/>
                <a:cs typeface="Arial" panose="020B0604020202020204" pitchFamily="34" charset="0"/>
              </a:rPr>
              <a:t>خروج </a:t>
            </a:r>
            <a:r>
              <a:rPr kumimoji="0" lang="ar-JO" sz="41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mj-ea"/>
                <a:cs typeface="Arial" panose="020B0604020202020204" pitchFamily="34" charset="0"/>
              </a:rPr>
              <a:t>32</a:t>
            </a:r>
            <a:endParaRPr kumimoji="0" lang="en-US" sz="44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mj-ea"/>
              <a:cs typeface="Arial" panose="020B0604020202020204" pitchFamily="34" charset="0"/>
            </a:endParaRPr>
          </a:p>
        </p:txBody>
      </p:sp>
      <p:sp>
        <p:nvSpPr>
          <p:cNvPr id="1362949" name="Rectangle 5"/>
          <p:cNvSpPr>
            <a:spLocks noGrp="1" noChangeArrowheads="1"/>
          </p:cNvSpPr>
          <p:nvPr>
            <p:ph type="title" idx="4294967295"/>
          </p:nvPr>
        </p:nvSpPr>
        <p:spPr>
          <a:xfrm>
            <a:off x="0" y="0"/>
            <a:ext cx="2771800" cy="3276600"/>
          </a:xfrm>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oAutofit/>
          </a:bodyPr>
          <a:lstStyle/>
          <a:p>
            <a:pPr>
              <a:defRPr/>
            </a:pPr>
            <a:r>
              <a:rPr lang="ar-JO" kern="1200" dirty="0">
                <a:solidFill>
                  <a:schemeClr val="bg1"/>
                </a:solidFill>
                <a:effectLst>
                  <a:glow rad="317500">
                    <a:schemeClr val="tx2">
                      <a:alpha val="90000"/>
                    </a:schemeClr>
                  </a:glow>
                </a:effectLst>
                <a:cs typeface="Arial" panose="020B0604020202020204" pitchFamily="34" charset="0"/>
              </a:rPr>
              <a:t>حادثة</a:t>
            </a:r>
            <a:br>
              <a:rPr lang="ar-JO" kern="1200" dirty="0">
                <a:solidFill>
                  <a:schemeClr val="bg1"/>
                </a:solidFill>
                <a:effectLst>
                  <a:glow rad="317500">
                    <a:schemeClr val="tx2">
                      <a:alpha val="90000"/>
                    </a:schemeClr>
                  </a:glow>
                </a:effectLst>
                <a:cs typeface="Arial" panose="020B0604020202020204" pitchFamily="34" charset="0"/>
              </a:rPr>
            </a:br>
            <a:r>
              <a:rPr lang="ar-JO" kern="1200" dirty="0">
                <a:solidFill>
                  <a:schemeClr val="bg1"/>
                </a:solidFill>
                <a:effectLst>
                  <a:glow rad="317500">
                    <a:schemeClr val="tx2">
                      <a:alpha val="90000"/>
                    </a:schemeClr>
                  </a:glow>
                </a:effectLst>
                <a:cs typeface="Arial" panose="020B0604020202020204" pitchFamily="34" charset="0"/>
              </a:rPr>
              <a:t>العجل</a:t>
            </a:r>
            <a:br>
              <a:rPr lang="ar-JO" kern="1200" dirty="0">
                <a:solidFill>
                  <a:schemeClr val="bg1"/>
                </a:solidFill>
                <a:effectLst>
                  <a:glow rad="317500">
                    <a:schemeClr val="tx2">
                      <a:alpha val="90000"/>
                    </a:schemeClr>
                  </a:glow>
                </a:effectLst>
                <a:cs typeface="Arial" panose="020B0604020202020204" pitchFamily="34" charset="0"/>
              </a:rPr>
            </a:br>
            <a:r>
              <a:rPr lang="ar-JO" kern="1200" dirty="0">
                <a:solidFill>
                  <a:schemeClr val="bg1"/>
                </a:solidFill>
                <a:effectLst>
                  <a:glow rad="317500">
                    <a:schemeClr val="tx2">
                      <a:alpha val="90000"/>
                    </a:schemeClr>
                  </a:glow>
                </a:effectLst>
                <a:cs typeface="Arial" panose="020B0604020202020204" pitchFamily="34" charset="0"/>
              </a:rPr>
              <a:t>الذهبي</a:t>
            </a:r>
            <a:endParaRPr lang="en-US" kern="1200" dirty="0">
              <a:solidFill>
                <a:schemeClr val="bg1"/>
              </a:solidFill>
              <a:effectLst>
                <a:glow rad="317500">
                  <a:schemeClr val="tx2">
                    <a:alpha val="90000"/>
                  </a:schemeClr>
                </a:glow>
              </a:effectLst>
              <a:cs typeface="Arial" panose="020B0604020202020204" pitchFamily="34" charset="0"/>
            </a:endParaRPr>
          </a:p>
        </p:txBody>
      </p:sp>
    </p:spTree>
    <p:extLst>
      <p:ext uri="{BB962C8B-B14F-4D97-AF65-F5344CB8AC3E}">
        <p14:creationId xmlns:p14="http://schemas.microsoft.com/office/powerpoint/2010/main" val="2619083586"/>
      </p:ext>
    </p:extLst>
  </p:cSld>
  <p:clrMapOvr>
    <a:masterClrMapping/>
  </p:clrMapOvr>
  <p:transition spd="med">
    <p:randomBar dir="vert"/>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1" name="Picture 5" descr="CART0088">
            <a:extLst>
              <a:ext uri="{FF2B5EF4-FFF2-40B4-BE49-F238E27FC236}">
                <a16:creationId xmlns:a16="http://schemas.microsoft.com/office/drawing/2014/main" id="{0CC02960-AE34-9848-9376-AED71BD6E8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0"/>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B40FE3DD-5CA6-C24E-90F4-0416A94351C9}"/>
              </a:ext>
            </a:extLst>
          </p:cNvPr>
          <p:cNvSpPr txBox="1">
            <a:spLocks noChangeArrowheads="1"/>
          </p:cNvSpPr>
          <p:nvPr/>
        </p:nvSpPr>
        <p:spPr bwMode="auto">
          <a:xfrm>
            <a:off x="179512" y="3657600"/>
            <a:ext cx="8735888"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r" eaLnBrk="0" hangingPunct="0">
              <a:lnSpc>
                <a:spcPct val="90000"/>
              </a:lnSpc>
              <a:spcBef>
                <a:spcPct val="20000"/>
              </a:spcBef>
              <a:buClr>
                <a:srgbClr val="FF0000"/>
              </a:buClr>
              <a:defRPr/>
            </a:pPr>
            <a:r>
              <a:rPr kumimoji="1" lang="ar-JO" altLang="en-US" sz="6000" baseline="30000" dirty="0">
                <a:solidFill>
                  <a:srgbClr val="FFFF00"/>
                </a:solidFill>
                <a:cs typeface="Arial" panose="020B0604020202020204" pitchFamily="34" charset="0"/>
              </a:rPr>
              <a:t>25 لكي لا يكون انشقاق في الجسد، بل تهتم الأعضاء اهتماماً واحداً بعضها لبعض 26</a:t>
            </a:r>
            <a:r>
              <a:rPr kumimoji="1" lang="ar-JO" altLang="en-US" sz="6000" dirty="0">
                <a:solidFill>
                  <a:srgbClr val="FFFF00"/>
                </a:solidFill>
                <a:cs typeface="Arial" panose="020B0604020202020204" pitchFamily="34" charset="0"/>
              </a:rPr>
              <a:t> </a:t>
            </a:r>
            <a:r>
              <a:rPr kumimoji="1" lang="ar-JO" altLang="en-US" sz="6000" baseline="30000" dirty="0">
                <a:solidFill>
                  <a:srgbClr val="FFFF00"/>
                </a:solidFill>
                <a:cs typeface="Arial" panose="020B0604020202020204" pitchFamily="34" charset="0"/>
              </a:rPr>
              <a:t>فإن كان عضو واحد يتألم، فجميع الأعضاء تتألم معه. وإن</a:t>
            </a:r>
            <a:r>
              <a:rPr kumimoji="1" lang="ar-JO" altLang="en-US" sz="6000" dirty="0">
                <a:solidFill>
                  <a:srgbClr val="FFFF00"/>
                </a:solidFill>
                <a:cs typeface="Arial" panose="020B0604020202020204" pitchFamily="34" charset="0"/>
              </a:rPr>
              <a:t> </a:t>
            </a:r>
            <a:r>
              <a:rPr kumimoji="1" lang="ar-JO" altLang="en-US" sz="6000" baseline="30000" dirty="0">
                <a:solidFill>
                  <a:srgbClr val="FFFF00"/>
                </a:solidFill>
                <a:cs typeface="Arial" panose="020B0604020202020204" pitchFamily="34" charset="0"/>
              </a:rPr>
              <a:t>كان عضو واحد يكرم، فجميع الأعضاء تفرح معه.</a:t>
            </a:r>
            <a:endParaRPr kumimoji="1" lang="en-US" altLang="en-US" sz="6000" u="none" strike="noStrike" kern="1200" cap="none" spc="0" normalizeH="0" baseline="0" noProof="0" dirty="0">
              <a:ln>
                <a:noFill/>
              </a:ln>
              <a:solidFill>
                <a:srgbClr val="FFFF00"/>
              </a:solidFill>
              <a:effectLst/>
              <a:uLnTx/>
              <a:uFillTx/>
              <a:ea typeface="ＭＳ Ｐゴシック" panose="020B0600070205080204" pitchFamily="34" charset="-128"/>
              <a:cs typeface="Arial" panose="020B0604020202020204" pitchFamily="34" charset="0"/>
            </a:endParaRPr>
          </a:p>
        </p:txBody>
      </p:sp>
      <p:sp>
        <p:nvSpPr>
          <p:cNvPr id="43012" name="Title 7">
            <a:extLst>
              <a:ext uri="{FF2B5EF4-FFF2-40B4-BE49-F238E27FC236}">
                <a16:creationId xmlns:a16="http://schemas.microsoft.com/office/drawing/2014/main" id="{D434A195-78D5-5F4E-834E-A69FAD18E91A}"/>
              </a:ext>
            </a:extLst>
          </p:cNvPr>
          <p:cNvSpPr>
            <a:spLocks noGrp="1"/>
          </p:cNvSpPr>
          <p:nvPr>
            <p:ph type="title" idx="4294967295"/>
          </p:nvPr>
        </p:nvSpPr>
        <p:spPr>
          <a:xfrm>
            <a:off x="0" y="2209800"/>
            <a:ext cx="9144000" cy="1143000"/>
          </a:xfrm>
          <a:effectLst>
            <a:outerShdw blurRad="63500" dist="35921" dir="2700000" algn="ctr" rotWithShape="0">
              <a:schemeClr val="bg2"/>
            </a:outerShdw>
          </a:effectLst>
        </p:spPr>
        <p:txBody>
          <a:bodyPr/>
          <a:lstStyle/>
          <a:p>
            <a:pPr>
              <a:defRPr/>
            </a:pPr>
            <a:r>
              <a:rPr lang="ar-JO" sz="3200" dirty="0">
                <a:ea typeface="ＭＳ Ｐゴシック" charset="0"/>
              </a:rPr>
              <a:t>يكرم الله المواهب الخدمية، لذا فإننا نهتم بها أيضاً                     (1 كو 25:12-26)</a:t>
            </a:r>
            <a:endParaRPr lang="en-US" sz="3200" dirty="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769" name="Picture 2" descr="2corinthians4_7-text">
            <a:extLst>
              <a:ext uri="{FF2B5EF4-FFF2-40B4-BE49-F238E27FC236}">
                <a16:creationId xmlns:a16="http://schemas.microsoft.com/office/drawing/2014/main" id="{149DADA1-9E10-D643-83B2-3770F664F6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9" name="Rectangle 3">
            <a:extLst>
              <a:ext uri="{FF2B5EF4-FFF2-40B4-BE49-F238E27FC236}">
                <a16:creationId xmlns:a16="http://schemas.microsoft.com/office/drawing/2014/main" id="{B540CC92-DA60-8440-B2DC-BBC114AC7751}"/>
              </a:ext>
            </a:extLst>
          </p:cNvPr>
          <p:cNvSpPr>
            <a:spLocks noGrp="1" noChangeArrowheads="1"/>
          </p:cNvSpPr>
          <p:nvPr>
            <p:ph type="title" idx="4294967295"/>
          </p:nvPr>
        </p:nvSpPr>
        <p:spPr>
          <a:xfrm>
            <a:off x="0" y="0"/>
            <a:ext cx="9144000" cy="2057400"/>
          </a:xfrm>
          <a:effectLst>
            <a:outerShdw blurRad="63500" dist="35921" dir="2700000" algn="ctr" rotWithShape="0">
              <a:schemeClr val="tx2"/>
            </a:outerShdw>
          </a:effectLst>
        </p:spPr>
        <p:txBody>
          <a:bodyPr/>
          <a:lstStyle/>
          <a:p>
            <a:pPr eaLnBrk="1" hangingPunct="1">
              <a:defRPr/>
            </a:pPr>
            <a:r>
              <a:rPr lang="ar-JO" sz="4000" dirty="0">
                <a:solidFill>
                  <a:schemeClr val="bg1"/>
                </a:solidFill>
                <a:ea typeface="ＭＳ Ｐゴシック" charset="0"/>
              </a:rPr>
              <a:t>إن الأمر يتطلب كل مواهبنا لكي </a:t>
            </a:r>
            <a:r>
              <a:rPr lang="ar-JO" sz="4000" dirty="0">
                <a:solidFill>
                  <a:srgbClr val="FFFF00"/>
                </a:solidFill>
                <a:ea typeface="ＭＳ Ｐゴシック" charset="0"/>
              </a:rPr>
              <a:t>تتنوع</a:t>
            </a:r>
            <a:r>
              <a:rPr lang="ar-JO" sz="4000" dirty="0">
                <a:solidFill>
                  <a:schemeClr val="bg1"/>
                </a:solidFill>
                <a:ea typeface="ＭＳ Ｐゴシック" charset="0"/>
              </a:rPr>
              <a:t> الكنيسة        (١ كو ١٢: ٢٧-٣١).</a:t>
            </a:r>
            <a:endParaRPr lang="en-US" sz="4000" dirty="0">
              <a:solidFill>
                <a:schemeClr val="bg1"/>
              </a:solidFill>
              <a:ea typeface="ＭＳ Ｐゴシック" charset="0"/>
            </a:endParaRPr>
          </a:p>
        </p:txBody>
      </p:sp>
    </p:spTree>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6" name="Rectangle 4"/>
          <p:cNvSpPr>
            <a:spLocks noChangeArrowheads="1"/>
          </p:cNvSpPr>
          <p:nvPr/>
        </p:nvSpPr>
        <p:spPr bwMode="auto">
          <a:xfrm>
            <a:off x="0" y="-228600"/>
            <a:ext cx="9525000" cy="7086600"/>
          </a:xfrm>
          <a:prstGeom prst="rect">
            <a:avLst/>
          </a:prstGeom>
          <a:solidFill>
            <a:srgbClr val="FFFFFF"/>
          </a:solidFill>
          <a:ln w="9525">
            <a:solidFill>
              <a:schemeClr val="tx1"/>
            </a:solidFill>
            <a:round/>
            <a:headEnd/>
            <a:tailEnd/>
          </a:ln>
        </p:spPr>
        <p:txBody>
          <a:bodyPr lIns="91416" tIns="45709" rIns="91416" bIns="45709"/>
          <a:lstStyle/>
          <a:p>
            <a:pPr algn="l" eaLnBrk="0" hangingPunct="0"/>
            <a:endParaRPr lang="en-US" sz="1800" b="0">
              <a:solidFill>
                <a:srgbClr val="000000"/>
              </a:solidFill>
              <a:latin typeface="Times New Roman" charset="0"/>
            </a:endParaRPr>
          </a:p>
        </p:txBody>
      </p:sp>
      <p:pic>
        <p:nvPicPr>
          <p:cNvPr id="564227" name="Picture 3" descr="animation_01.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86026" y="-99392"/>
            <a:ext cx="6657975" cy="690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4978" name="Rectangle 2"/>
          <p:cNvSpPr>
            <a:spLocks noGrp="1" noChangeArrowheads="1"/>
          </p:cNvSpPr>
          <p:nvPr>
            <p:ph type="title" idx="4294967295"/>
          </p:nvPr>
        </p:nvSpPr>
        <p:spPr>
          <a:xfrm>
            <a:off x="76202" y="-76200"/>
            <a:ext cx="5287886" cy="3429000"/>
          </a:xfrm>
        </p:spPr>
        <p:txBody>
          <a:bodyPr/>
          <a:lstStyle/>
          <a:p>
            <a:r>
              <a:rPr lang="ar-JO" sz="4800" dirty="0">
                <a:solidFill>
                  <a:srgbClr val="FFFFFF"/>
                </a:solidFill>
                <a:effectLst>
                  <a:glow rad="177800">
                    <a:schemeClr val="tx1"/>
                  </a:glow>
                </a:effectLst>
              </a:rPr>
              <a:t>أ. تتكون الكنيسة من أعضاء متنوعين </a:t>
            </a:r>
            <a:br>
              <a:rPr lang="ar-JO" sz="4800" dirty="0">
                <a:solidFill>
                  <a:srgbClr val="FFFFFF"/>
                </a:solidFill>
                <a:effectLst>
                  <a:glow rad="177800">
                    <a:schemeClr val="tx1"/>
                  </a:glow>
                </a:effectLst>
              </a:rPr>
            </a:br>
            <a:r>
              <a:rPr lang="ar-JO" sz="4800" dirty="0">
                <a:solidFill>
                  <a:srgbClr val="FFFFFF"/>
                </a:solidFill>
                <a:effectLst>
                  <a:glow rad="177800">
                    <a:schemeClr val="tx1"/>
                  </a:glow>
                </a:effectLst>
              </a:rPr>
              <a:t>(12: 27)</a:t>
            </a:r>
            <a:endParaRPr lang="en-US" sz="4800" dirty="0">
              <a:solidFill>
                <a:srgbClr val="FFFFFF"/>
              </a:solidFill>
              <a:effectLst>
                <a:glow rad="177800">
                  <a:schemeClr val="tx1"/>
                </a:glow>
              </a:effectLst>
            </a:endParaRPr>
          </a:p>
        </p:txBody>
      </p:sp>
      <p:sp>
        <p:nvSpPr>
          <p:cNvPr id="564229" name="TextBox 6"/>
          <p:cNvSpPr txBox="1">
            <a:spLocks noChangeArrowheads="1"/>
          </p:cNvSpPr>
          <p:nvPr/>
        </p:nvSpPr>
        <p:spPr bwMode="auto">
          <a:xfrm>
            <a:off x="76200" y="3352805"/>
            <a:ext cx="2514600" cy="1569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ar-JO" altLang="ja-JP" sz="3200" dirty="0">
                <a:solidFill>
                  <a:srgbClr val="000000"/>
                </a:solidFill>
                <a:latin typeface="Arial" panose="020B0604020202020204" pitchFamily="34" charset="0"/>
                <a:cs typeface="Arial" panose="020B0604020202020204" pitchFamily="34" charset="0"/>
              </a:rPr>
              <a:t>27 وأما أنتم فجسد المسيح وأعضاؤه أفراداً.</a:t>
            </a:r>
            <a:endParaRPr lang="en-US" sz="3200" dirty="0">
              <a:solidFill>
                <a:srgbClr val="000000"/>
              </a:solidFill>
              <a:latin typeface="Arial" panose="020B0604020202020204" pitchFamily="34" charset="0"/>
              <a:cs typeface="Arial" panose="020B0604020202020204" pitchFamily="34" charset="0"/>
            </a:endParaRPr>
          </a:p>
        </p:txBody>
      </p:sp>
      <p:sp>
        <p:nvSpPr>
          <p:cNvPr id="6" name="TextBox 5"/>
          <p:cNvSpPr txBox="1">
            <a:spLocks noChangeArrowheads="1"/>
          </p:cNvSpPr>
          <p:nvPr/>
        </p:nvSpPr>
        <p:spPr bwMode="auto">
          <a:xfrm>
            <a:off x="3563889" y="6957392"/>
            <a:ext cx="5814837" cy="1438720"/>
          </a:xfrm>
          <a:prstGeom prst="rect">
            <a:avLst/>
          </a:prstGeom>
          <a:solidFill>
            <a:srgbClr val="660066"/>
          </a:solidFill>
          <a:ln>
            <a:noFill/>
          </a:ln>
        </p:spPr>
        <p:txBody>
          <a:bodyPr wrap="square" lIns="129392" tIns="64696" rIns="129392" bIns="64696">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ctr" eaLnBrk="1" hangingPunct="1"/>
            <a:r>
              <a:rPr lang="ar-JO" altLang="zh-CN" sz="8500" dirty="0">
                <a:solidFill>
                  <a:srgbClr val="FFFF00"/>
                </a:solidFill>
                <a:latin typeface="Arial" panose="020B0604020202020204" pitchFamily="34" charset="0"/>
                <a:cs typeface="Arial" panose="020B0604020202020204" pitchFamily="34" charset="0"/>
              </a:rPr>
              <a:t>الوحدة</a:t>
            </a:r>
            <a:endParaRPr lang="en-US" sz="8500"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323927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56" presetClass="entr" presetSubtype="0" fill="hold" grpId="0" nodeType="withEffect">
                                  <p:stCondLst>
                                    <p:cond delay="0"/>
                                  </p:stCondLst>
                                  <p:childTnLst>
                                    <p:set>
                                      <p:cBhvr>
                                        <p:cTn id="6" dur="1" fill="hold">
                                          <p:stCondLst>
                                            <p:cond delay="0"/>
                                          </p:stCondLst>
                                        </p:cTn>
                                        <p:tgtEl>
                                          <p:spTgt spid="254978"/>
                                        </p:tgtEl>
                                        <p:attrNameLst>
                                          <p:attrName>style.visibility</p:attrName>
                                        </p:attrNameLst>
                                      </p:cBhvr>
                                      <p:to>
                                        <p:strVal val="visible"/>
                                      </p:to>
                                    </p:set>
                                    <p:anim by="(-#ppt_w*2)" calcmode="lin" valueType="num">
                                      <p:cBhvr rctx="PPT">
                                        <p:cTn id="7" dur="500" autoRev="1" fill="hold">
                                          <p:stCondLst>
                                            <p:cond delay="0"/>
                                          </p:stCondLst>
                                        </p:cTn>
                                        <p:tgtEl>
                                          <p:spTgt spid="254978"/>
                                        </p:tgtEl>
                                        <p:attrNameLst>
                                          <p:attrName>ppt_w</p:attrName>
                                        </p:attrNameLst>
                                      </p:cBhvr>
                                    </p:anim>
                                    <p:anim by="(#ppt_w*0.50)" calcmode="lin" valueType="num">
                                      <p:cBhvr>
                                        <p:cTn id="8" dur="500" decel="50000" autoRev="1" fill="hold">
                                          <p:stCondLst>
                                            <p:cond delay="0"/>
                                          </p:stCondLst>
                                        </p:cTn>
                                        <p:tgtEl>
                                          <p:spTgt spid="254978"/>
                                        </p:tgtEl>
                                        <p:attrNameLst>
                                          <p:attrName>ppt_x</p:attrName>
                                        </p:attrNameLst>
                                      </p:cBhvr>
                                    </p:anim>
                                    <p:anim from="(-#ppt_h/2)" to="(#ppt_y)" calcmode="lin" valueType="num">
                                      <p:cBhvr>
                                        <p:cTn id="9" dur="1000" fill="hold">
                                          <p:stCondLst>
                                            <p:cond delay="0"/>
                                          </p:stCondLst>
                                        </p:cTn>
                                        <p:tgtEl>
                                          <p:spTgt spid="254978"/>
                                        </p:tgtEl>
                                        <p:attrNameLst>
                                          <p:attrName>ppt_y</p:attrName>
                                        </p:attrNameLst>
                                      </p:cBhvr>
                                    </p:anim>
                                    <p:animRot by="21600000">
                                      <p:cBhvr>
                                        <p:cTn id="10" dur="1000" fill="hold">
                                          <p:stCondLst>
                                            <p:cond delay="0"/>
                                          </p:stCondLst>
                                        </p:cTn>
                                        <p:tgtEl>
                                          <p:spTgt spid="25497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978" grpId="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Down Arrow 6"/>
          <p:cNvSpPr>
            <a:spLocks noChangeArrowheads="1"/>
          </p:cNvSpPr>
          <p:nvPr/>
        </p:nvSpPr>
        <p:spPr bwMode="auto">
          <a:xfrm>
            <a:off x="3657600" y="0"/>
            <a:ext cx="5486400" cy="6400800"/>
          </a:xfrm>
          <a:prstGeom prst="downArrow">
            <a:avLst>
              <a:gd name="adj1" fmla="val 50000"/>
              <a:gd name="adj2" fmla="val 49999"/>
            </a:avLst>
          </a:prstGeom>
          <a:solidFill>
            <a:srgbClr val="7030A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4978" name="Rectangle 2"/>
          <p:cNvSpPr>
            <a:spLocks noGrp="1" noChangeArrowheads="1"/>
          </p:cNvSpPr>
          <p:nvPr>
            <p:ph type="title" idx="4294967295"/>
          </p:nvPr>
        </p:nvSpPr>
        <p:spPr>
          <a:xfrm>
            <a:off x="104775" y="228600"/>
            <a:ext cx="3962400" cy="5105400"/>
          </a:xfrm>
        </p:spPr>
        <p:txBody>
          <a:bodyPr/>
          <a:lstStyle/>
          <a:p>
            <a:pPr>
              <a:defRPr/>
            </a:pPr>
            <a:r>
              <a:rPr lang="ar-JO" sz="4000" b="1" dirty="0">
                <a:effectLst>
                  <a:glow rad="279400">
                    <a:schemeClr val="tx1">
                      <a:alpha val="75000"/>
                    </a:schemeClr>
                  </a:glow>
                  <a:outerShdw blurRad="38100" dist="38100" dir="2700000" algn="tl">
                    <a:srgbClr val="000000"/>
                  </a:outerShdw>
                </a:effectLst>
                <a:latin typeface="Arial" panose="020B0604020202020204" pitchFamily="34" charset="0"/>
                <a:cs typeface="Arial" panose="020B0604020202020204" pitchFamily="34" charset="0"/>
              </a:rPr>
              <a:t>يظهر التسلسل الهرمي للمواهب الأنبياء بعد الرسل مباشرة (1كو12: 28-30).</a:t>
            </a:r>
            <a:endParaRPr lang="en-US" sz="4000" b="1" dirty="0">
              <a:effectLst>
                <a:glow rad="279400">
                  <a:schemeClr val="tx1">
                    <a:alpha val="75000"/>
                  </a:schemeClr>
                </a:glow>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3886200" y="304800"/>
            <a:ext cx="5257800" cy="4876800"/>
          </a:xfrm>
          <a:prstGeom prst="rect">
            <a:avLst/>
          </a:prstGeom>
          <a:noFill/>
          <a:ln w="9525">
            <a:noFill/>
            <a:miter lim="800000"/>
            <a:headEnd/>
            <a:tailEnd/>
          </a:ln>
          <a:effectLst/>
        </p:spPr>
        <p:txBody>
          <a:bodyPr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28 فوضع الله أناساً في الكنيسة: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أولاً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رسلاً</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 ثانياً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أنبياء</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 ثالثاً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معلمين</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 ثم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قوات</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 وبعد ذلك مواهب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شفاء</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أعواناً</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تدابير</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 وأنواع </a:t>
            </a:r>
            <a:r>
              <a:rPr lang="ar-JO" sz="3200"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ألسنة</a:t>
            </a:r>
            <a:r>
              <a:rPr lang="ar-JO" sz="3200"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cs typeface="Arial" panose="020B0604020202020204" pitchFamily="34" charset="0"/>
              </a:rPr>
              <a:t>.</a:t>
            </a:r>
            <a:endParaRPr kumimoji="0" lang="en-US" sz="320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8" name="TextBox 7"/>
          <p:cNvSpPr txBox="1"/>
          <p:nvPr/>
        </p:nvSpPr>
        <p:spPr>
          <a:xfrm>
            <a:off x="0" y="5562600"/>
            <a:ext cx="9144000" cy="1371600"/>
          </a:xfrm>
          <a:prstGeom prst="rect">
            <a:avLst/>
          </a:prstGeom>
          <a:noFill/>
          <a:ln w="9525">
            <a:noFill/>
            <a:miter lim="800000"/>
            <a:headEnd/>
            <a:tailEnd/>
          </a:ln>
          <a:effectLst/>
        </p:spPr>
        <p:txBody>
          <a:bodyPr anchor="ctr"/>
          <a:lstStyle/>
          <a:p>
            <a:pPr lvl="0" eaLnBrk="0" hangingPunct="0">
              <a:defRPr/>
            </a:pP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29 ألعل الجميع </a:t>
            </a:r>
            <a:r>
              <a:rPr lang="ar-JO"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رسل</a:t>
            </a: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 ألعل الجميع </a:t>
            </a:r>
            <a:r>
              <a:rPr lang="ar-JO"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أنبياء</a:t>
            </a: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 ألعل الجميع </a:t>
            </a:r>
            <a:r>
              <a:rPr lang="ar-JO"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معلمون</a:t>
            </a: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 ألعل الجميع أصحاب </a:t>
            </a:r>
            <a:r>
              <a:rPr lang="ar-JO"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قوات</a:t>
            </a: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 30 ألعل للجميع مواهب </a:t>
            </a:r>
            <a:r>
              <a:rPr lang="ar-JO"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شفاء</a:t>
            </a: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 ألعل الجميع </a:t>
            </a:r>
            <a:r>
              <a:rPr lang="ar-JO"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يتكلمون بألسنة</a:t>
            </a: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 ألعل الجميع </a:t>
            </a:r>
            <a:r>
              <a:rPr lang="ar-JO" dirty="0">
                <a:solidFill>
                  <a:srgbClr val="FFFFFF"/>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يترجمون</a:t>
            </a:r>
            <a:r>
              <a:rPr lang="ar-JO" dirty="0">
                <a:solidFill>
                  <a:srgbClr val="FFC545"/>
                </a:solidFill>
                <a:effectLst>
                  <a:glow rad="279400">
                    <a:srgbClr val="000000">
                      <a:alpha val="75000"/>
                    </a:srgbClr>
                  </a:glow>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a:t>
            </a:r>
            <a:endParaRPr kumimoji="0" lang="en-US" sz="240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panose="020B0604020202020204" pitchFamily="34" charset="0"/>
              <a:ea typeface="ＭＳ Ｐゴシック" pitchFamily="34" charset="-128"/>
              <a:cs typeface="Arial" panose="020B0604020202020204" pitchFamily="34" charset="0"/>
            </a:endParaRPr>
          </a:p>
        </p:txBody>
      </p:sp>
      <p:sp>
        <p:nvSpPr>
          <p:cNvPr id="9" name="Text Box 6"/>
          <p:cNvSpPr txBox="1">
            <a:spLocks noChangeArrowheads="1"/>
          </p:cNvSpPr>
          <p:nvPr/>
        </p:nvSpPr>
        <p:spPr bwMode="auto">
          <a:xfrm>
            <a:off x="8061325" y="115888"/>
            <a:ext cx="1082675" cy="457200"/>
          </a:xfrm>
          <a:prstGeom prst="rect">
            <a:avLst/>
          </a:prstGeom>
          <a:solidFill>
            <a:srgbClr val="000000"/>
          </a:solidFill>
          <a:ln>
            <a:noFill/>
          </a:ln>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E2"/>
                </a:solidFill>
                <a:effectLst/>
                <a:uLnTx/>
                <a:uFillTx/>
                <a:latin typeface="Arial" panose="020B0604020202020204" pitchFamily="34" charset="0"/>
                <a:ea typeface="ＭＳ Ｐゴシック" charset="0"/>
                <a:cs typeface="Arial" panose="020B0604020202020204" pitchFamily="34" charset="0"/>
              </a:rPr>
              <a:t>23</a:t>
            </a:r>
            <a:endParaRPr kumimoji="0" lang="en-US" sz="2400" u="none" strike="noStrike" kern="1200" cap="none" spc="0" normalizeH="0" baseline="0" noProof="0" dirty="0">
              <a:ln>
                <a:noFill/>
              </a:ln>
              <a:solidFill>
                <a:srgbClr val="FFFFE2"/>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6" presetClass="entr" presetSubtype="0" fill="hold" grpId="0" nodeType="clickEffect">
                                  <p:stCondLst>
                                    <p:cond delay="0"/>
                                  </p:stCondLst>
                                  <p:iterate type="wd">
                                    <p:tmPct val="10000"/>
                                  </p:iterate>
                                  <p:childTnLst>
                                    <p:set>
                                      <p:cBhvr>
                                        <p:cTn id="6" dur="1" fill="hold">
                                          <p:stCondLst>
                                            <p:cond delay="0"/>
                                          </p:stCondLst>
                                        </p:cTn>
                                        <p:tgtEl>
                                          <p:spTgt spid="6"/>
                                        </p:tgtEl>
                                        <p:attrNameLst>
                                          <p:attrName>style.visibility</p:attrName>
                                        </p:attrNameLst>
                                      </p:cBhvr>
                                      <p:to>
                                        <p:strVal val="visible"/>
                                      </p:to>
                                    </p:set>
                                    <p:anim by="(-#ppt_w*2)" calcmode="lin" valueType="num">
                                      <p:cBhvr rctx="PPT">
                                        <p:cTn id="7" dur="500" autoRev="1" fill="hold">
                                          <p:stCondLst>
                                            <p:cond delay="0"/>
                                          </p:stCondLst>
                                        </p:cTn>
                                        <p:tgtEl>
                                          <p:spTgt spid="6"/>
                                        </p:tgtEl>
                                        <p:attrNameLst>
                                          <p:attrName>ppt_w</p:attrName>
                                        </p:attrNameLst>
                                      </p:cBhvr>
                                    </p:anim>
                                    <p:anim by="(#ppt_w*0.50)" calcmode="lin" valueType="num">
                                      <p:cBhvr>
                                        <p:cTn id="8" dur="500" decel="50000" autoRev="1" fill="hold">
                                          <p:stCondLst>
                                            <p:cond delay="0"/>
                                          </p:stCondLst>
                                        </p:cTn>
                                        <p:tgtEl>
                                          <p:spTgt spid="6"/>
                                        </p:tgtEl>
                                        <p:attrNameLst>
                                          <p:attrName>ppt_x</p:attrName>
                                        </p:attrNameLst>
                                      </p:cBhvr>
                                    </p:anim>
                                    <p:anim from="(-#ppt_h/2)" to="(#ppt_y)" calcmode="lin" valueType="num">
                                      <p:cBhvr>
                                        <p:cTn id="9" dur="1000" fill="hold">
                                          <p:stCondLst>
                                            <p:cond delay="0"/>
                                          </p:stCondLst>
                                        </p:cTn>
                                        <p:tgtEl>
                                          <p:spTgt spid="6"/>
                                        </p:tgtEl>
                                        <p:attrNameLst>
                                          <p:attrName>ppt_y</p:attrName>
                                        </p:attrNameLst>
                                      </p:cBhvr>
                                    </p:anim>
                                    <p:animRot by="21600000">
                                      <p:cBhvr>
                                        <p:cTn id="10" dur="1000" fill="hold">
                                          <p:stCondLst>
                                            <p:cond delay="0"/>
                                          </p:stCondLst>
                                        </p:cTn>
                                        <p:tgtEl>
                                          <p:spTgt spid="6"/>
                                        </p:tgtEl>
                                        <p:attrNameLst>
                                          <p:attrName>r</p:attrName>
                                        </p:attrNameLst>
                                      </p:cBhvr>
                                    </p:animRo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0"/>
                                        <p:tgtEl>
                                          <p:spTgt spid="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p:bldP spid="8"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4"/>
          <p:cNvSpPr txBox="1">
            <a:spLocks noChangeArrowheads="1"/>
          </p:cNvSpPr>
          <p:nvPr/>
        </p:nvSpPr>
        <p:spPr bwMode="auto">
          <a:xfrm>
            <a:off x="76200" y="1828800"/>
            <a:ext cx="4351784" cy="472440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20000"/>
              </a:spcBef>
              <a:spcAft>
                <a:spcPct val="0"/>
              </a:spcAft>
              <a:buClr>
                <a:srgbClr val="FFC545"/>
              </a:buClr>
              <a:buSzTx/>
              <a:buFontTx/>
              <a:buNone/>
              <a:tabLst/>
              <a:defRPr/>
            </a:pPr>
            <a:r>
              <a:rPr kumimoji="0" lang="ar-JO" sz="320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كورنثوس 12: 31</a:t>
            </a:r>
            <a:endParaRPr kumimoji="0" lang="ar-JO" altLang="ja-JP"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
                <a:srgbClr val="FFC545"/>
              </a:buClr>
              <a:buSzTx/>
              <a:buFontTx/>
              <a:buNone/>
              <a:tabLst/>
              <a:defRPr/>
            </a:pPr>
            <a:r>
              <a:rPr lang="ar-JO" sz="3200" dirty="0">
                <a:solidFill>
                  <a:srgbClr val="000000"/>
                </a:solidFill>
                <a:latin typeface="Arial" panose="020B0604020202020204" pitchFamily="34" charset="0"/>
                <a:cs typeface="Arial" panose="020B0604020202020204" pitchFamily="34" charset="0"/>
              </a:rPr>
              <a:t>ولكن جدّوا للمواهب الحسنى</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
                <a:srgbClr val="FFC545"/>
              </a:buClr>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
                <a:srgbClr val="FFC545"/>
              </a:buClr>
              <a:buSzTx/>
              <a:buFontTx/>
              <a:buNone/>
              <a:tabLst/>
              <a:defRPr/>
            </a:pPr>
            <a:r>
              <a:rPr kumimoji="0" lang="ar-JO" altLang="ja-JP"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الرغبة = جدّوا جميعكم       (ضمير المخاطب الجمع)</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
                <a:srgbClr val="FFC545"/>
              </a:buClr>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المواهب الحسنى = 12: 28</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71362" name="Picture 7" descr="CUD0001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267200" y="1752600"/>
            <a:ext cx="4813300" cy="434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1363" name="Picture 6" descr="CART0400"/>
          <p:cNvPicPr>
            <a:picLocks noGrp="1" noChangeAspect="1" noChangeArrowheads="1"/>
          </p:cNvPicPr>
          <p:nvPr>
            <p:ph sz="half" idx="4294967295"/>
          </p:nvPr>
        </p:nvPicPr>
        <p:blipFill>
          <a:blip r:embed="rId4">
            <a:extLst>
              <a:ext uri="{28A0092B-C50C-407E-A947-70E740481C1C}">
                <a14:useLocalDpi xmlns:a14="http://schemas.microsoft.com/office/drawing/2010/main"/>
              </a:ext>
            </a:extLst>
          </a:blip>
          <a:srcRect/>
          <a:stretch>
            <a:fillRect/>
          </a:stretch>
        </p:blipFill>
        <p:spPr>
          <a:xfrm>
            <a:off x="5510213" y="2320925"/>
            <a:ext cx="2084387" cy="3433763"/>
          </a:xfrm>
          <a:noFill/>
        </p:spPr>
      </p:pic>
      <p:sp>
        <p:nvSpPr>
          <p:cNvPr id="7" name="Text Box 6"/>
          <p:cNvSpPr txBox="1">
            <a:spLocks noChangeArrowheads="1"/>
          </p:cNvSpPr>
          <p:nvPr/>
        </p:nvSpPr>
        <p:spPr bwMode="auto">
          <a:xfrm>
            <a:off x="8061325" y="115888"/>
            <a:ext cx="1082675" cy="457200"/>
          </a:xfrm>
          <a:prstGeom prst="rect">
            <a:avLst/>
          </a:prstGeom>
          <a:solidFill>
            <a:srgbClr val="000000"/>
          </a:solidFill>
          <a:ln>
            <a:noFill/>
          </a:ln>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E2"/>
                </a:solidFill>
                <a:effectLst/>
                <a:uLnTx/>
                <a:uFillTx/>
                <a:latin typeface="Arial" panose="020B0604020202020204" pitchFamily="34" charset="0"/>
                <a:ea typeface="ＭＳ Ｐゴシック" charset="0"/>
                <a:cs typeface="Arial" panose="020B0604020202020204" pitchFamily="34" charset="0"/>
              </a:rPr>
              <a:t>23</a:t>
            </a:r>
            <a:endParaRPr kumimoji="0" lang="en-US" sz="2400" u="none" strike="noStrike" kern="1200" cap="none" spc="0" normalizeH="0" baseline="0" noProof="0" dirty="0">
              <a:ln>
                <a:noFill/>
              </a:ln>
              <a:solidFill>
                <a:srgbClr val="FFFFE2"/>
              </a:solidFill>
              <a:effectLst/>
              <a:uLnTx/>
              <a:uFillTx/>
              <a:latin typeface="Arial" panose="020B0604020202020204" pitchFamily="34" charset="0"/>
              <a:ea typeface="ＭＳ Ｐゴシック" charset="0"/>
              <a:cs typeface="Arial" panose="020B0604020202020204" pitchFamily="34" charset="0"/>
            </a:endParaRPr>
          </a:p>
        </p:txBody>
      </p:sp>
      <p:sp>
        <p:nvSpPr>
          <p:cNvPr id="21506" name="Rectangle 2"/>
          <p:cNvSpPr>
            <a:spLocks noGrp="1" noChangeArrowheads="1"/>
          </p:cNvSpPr>
          <p:nvPr>
            <p:ph type="title" idx="4294967295"/>
          </p:nvPr>
        </p:nvSpPr>
        <p:spPr>
          <a:xfrm>
            <a:off x="38100" y="381000"/>
            <a:ext cx="8997950" cy="1066800"/>
          </a:xfrm>
        </p:spPr>
        <p:txBody>
          <a:bodyPr/>
          <a:lstStyle/>
          <a:p>
            <a:pPr>
              <a:defRPr/>
            </a:pPr>
            <a:r>
              <a:rPr lang="ar-JO" b="1" dirty="0">
                <a:effectLst>
                  <a:glow rad="279400">
                    <a:schemeClr val="tx1">
                      <a:alpha val="75000"/>
                    </a:schemeClr>
                  </a:glow>
                  <a:outerShdw blurRad="38100" dist="38100" dir="2700000" algn="tl">
                    <a:srgbClr val="000000"/>
                  </a:outerShdw>
                </a:effectLst>
                <a:latin typeface="Arial" panose="020B0604020202020204" pitchFamily="34" charset="0"/>
                <a:cs typeface="Arial" panose="020B0604020202020204" pitchFamily="34" charset="0"/>
              </a:rPr>
              <a:t>التشديد على المواهب التي تبني أكثر الأعضاء  (12: 31)</a:t>
            </a:r>
            <a:endParaRPr lang="en-US" b="1" dirty="0">
              <a:effectLst>
                <a:glow rad="279400">
                  <a:schemeClr val="tx1">
                    <a:alpha val="75000"/>
                  </a:schemeClr>
                </a:glow>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
                                            <p:bg/>
                                          </p:spTgt>
                                        </p:tgtEl>
                                        <p:attrNameLst>
                                          <p:attrName>style.visibility</p:attrName>
                                        </p:attrNameLst>
                                      </p:cBhvr>
                                      <p:to>
                                        <p:strVal val="visible"/>
                                      </p:to>
                                    </p:set>
                                    <p:animEffect transition="in" filter="wipe(down)">
                                      <p:cBhvr>
                                        <p:cTn id="7" dur="580">
                                          <p:stCondLst>
                                            <p:cond delay="0"/>
                                          </p:stCondLst>
                                        </p:cTn>
                                        <p:tgtEl>
                                          <p:spTgt spid="6">
                                            <p:bg/>
                                          </p:spTgt>
                                        </p:tgtEl>
                                      </p:cBhvr>
                                    </p:animEffect>
                                    <p:anim calcmode="lin" valueType="num">
                                      <p:cBhvr>
                                        <p:cTn id="8" dur="1822" tmFilter="0,0; 0.14,0.36; 0.43,0.73; 0.71,0.91; 1.0,1.0">
                                          <p:stCondLst>
                                            <p:cond delay="0"/>
                                          </p:stCondLst>
                                        </p:cTn>
                                        <p:tgtEl>
                                          <p:spTgt spid="6">
                                            <p:bg/>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bg/>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bg/>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bg/>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bg/>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bg/>
                                          </p:spTgt>
                                        </p:tgtEl>
                                      </p:cBhvr>
                                      <p:to x="100000" y="60000"/>
                                    </p:animScale>
                                    <p:animScale>
                                      <p:cBhvr>
                                        <p:cTn id="14" dur="166" decel="50000">
                                          <p:stCondLst>
                                            <p:cond delay="676"/>
                                          </p:stCondLst>
                                        </p:cTn>
                                        <p:tgtEl>
                                          <p:spTgt spid="6">
                                            <p:bg/>
                                          </p:spTgt>
                                        </p:tgtEl>
                                      </p:cBhvr>
                                      <p:to x="100000" y="100000"/>
                                    </p:animScale>
                                    <p:animScale>
                                      <p:cBhvr>
                                        <p:cTn id="15" dur="26">
                                          <p:stCondLst>
                                            <p:cond delay="1312"/>
                                          </p:stCondLst>
                                        </p:cTn>
                                        <p:tgtEl>
                                          <p:spTgt spid="6">
                                            <p:bg/>
                                          </p:spTgt>
                                        </p:tgtEl>
                                      </p:cBhvr>
                                      <p:to x="100000" y="80000"/>
                                    </p:animScale>
                                    <p:animScale>
                                      <p:cBhvr>
                                        <p:cTn id="16" dur="166" decel="50000">
                                          <p:stCondLst>
                                            <p:cond delay="1338"/>
                                          </p:stCondLst>
                                        </p:cTn>
                                        <p:tgtEl>
                                          <p:spTgt spid="6">
                                            <p:bg/>
                                          </p:spTgt>
                                        </p:tgtEl>
                                      </p:cBhvr>
                                      <p:to x="100000" y="100000"/>
                                    </p:animScale>
                                    <p:animScale>
                                      <p:cBhvr>
                                        <p:cTn id="17" dur="26">
                                          <p:stCondLst>
                                            <p:cond delay="1642"/>
                                          </p:stCondLst>
                                        </p:cTn>
                                        <p:tgtEl>
                                          <p:spTgt spid="6">
                                            <p:bg/>
                                          </p:spTgt>
                                        </p:tgtEl>
                                      </p:cBhvr>
                                      <p:to x="100000" y="90000"/>
                                    </p:animScale>
                                    <p:animScale>
                                      <p:cBhvr>
                                        <p:cTn id="18" dur="166" decel="50000">
                                          <p:stCondLst>
                                            <p:cond delay="1668"/>
                                          </p:stCondLst>
                                        </p:cTn>
                                        <p:tgtEl>
                                          <p:spTgt spid="6">
                                            <p:bg/>
                                          </p:spTgt>
                                        </p:tgtEl>
                                      </p:cBhvr>
                                      <p:to x="100000" y="100000"/>
                                    </p:animScale>
                                    <p:animScale>
                                      <p:cBhvr>
                                        <p:cTn id="19" dur="26">
                                          <p:stCondLst>
                                            <p:cond delay="1808"/>
                                          </p:stCondLst>
                                        </p:cTn>
                                        <p:tgtEl>
                                          <p:spTgt spid="6">
                                            <p:bg/>
                                          </p:spTgt>
                                        </p:tgtEl>
                                      </p:cBhvr>
                                      <p:to x="100000" y="95000"/>
                                    </p:animScale>
                                    <p:animScale>
                                      <p:cBhvr>
                                        <p:cTn id="20" dur="166" decel="50000">
                                          <p:stCondLst>
                                            <p:cond delay="1834"/>
                                          </p:stCondLst>
                                        </p:cTn>
                                        <p:tgtEl>
                                          <p:spTgt spid="6">
                                            <p:bg/>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Effect transition="in" filter="wipe(down)">
                                      <p:cBhvr>
                                        <p:cTn id="23" dur="580">
                                          <p:stCondLst>
                                            <p:cond delay="0"/>
                                          </p:stCondLst>
                                        </p:cTn>
                                        <p:tgtEl>
                                          <p:spTgt spid="6">
                                            <p:txEl>
                                              <p:pRg st="0" end="0"/>
                                            </p:txEl>
                                          </p:spTgt>
                                        </p:tgtEl>
                                      </p:cBhvr>
                                    </p:animEffect>
                                    <p:anim calcmode="lin" valueType="num">
                                      <p:cBhvr>
                                        <p:cTn id="24" dur="1822" tmFilter="0,0; 0.14,0.36; 0.43,0.73; 0.71,0.91; 1.0,1.0">
                                          <p:stCondLst>
                                            <p:cond delay="0"/>
                                          </p:stCondLst>
                                        </p:cTn>
                                        <p:tgtEl>
                                          <p:spTgt spid="6">
                                            <p:txEl>
                                              <p:pRg st="0" end="0"/>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6">
                                            <p:txEl>
                                              <p:pRg st="0" end="0"/>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6">
                                            <p:txEl>
                                              <p:pRg st="0" end="0"/>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6">
                                            <p:txEl>
                                              <p:pRg st="0" end="0"/>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6">
                                            <p:txEl>
                                              <p:pRg st="0" end="0"/>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6">
                                            <p:txEl>
                                              <p:pRg st="0" end="0"/>
                                            </p:txEl>
                                          </p:spTgt>
                                        </p:tgtEl>
                                      </p:cBhvr>
                                      <p:to x="100000" y="60000"/>
                                    </p:animScale>
                                    <p:animScale>
                                      <p:cBhvr>
                                        <p:cTn id="30" dur="166" decel="50000">
                                          <p:stCondLst>
                                            <p:cond delay="676"/>
                                          </p:stCondLst>
                                        </p:cTn>
                                        <p:tgtEl>
                                          <p:spTgt spid="6">
                                            <p:txEl>
                                              <p:pRg st="0" end="0"/>
                                            </p:txEl>
                                          </p:spTgt>
                                        </p:tgtEl>
                                      </p:cBhvr>
                                      <p:to x="100000" y="100000"/>
                                    </p:animScale>
                                    <p:animScale>
                                      <p:cBhvr>
                                        <p:cTn id="31" dur="26">
                                          <p:stCondLst>
                                            <p:cond delay="1312"/>
                                          </p:stCondLst>
                                        </p:cTn>
                                        <p:tgtEl>
                                          <p:spTgt spid="6">
                                            <p:txEl>
                                              <p:pRg st="0" end="0"/>
                                            </p:txEl>
                                          </p:spTgt>
                                        </p:tgtEl>
                                      </p:cBhvr>
                                      <p:to x="100000" y="80000"/>
                                    </p:animScale>
                                    <p:animScale>
                                      <p:cBhvr>
                                        <p:cTn id="32" dur="166" decel="50000">
                                          <p:stCondLst>
                                            <p:cond delay="1338"/>
                                          </p:stCondLst>
                                        </p:cTn>
                                        <p:tgtEl>
                                          <p:spTgt spid="6">
                                            <p:txEl>
                                              <p:pRg st="0" end="0"/>
                                            </p:txEl>
                                          </p:spTgt>
                                        </p:tgtEl>
                                      </p:cBhvr>
                                      <p:to x="100000" y="100000"/>
                                    </p:animScale>
                                    <p:animScale>
                                      <p:cBhvr>
                                        <p:cTn id="33" dur="26">
                                          <p:stCondLst>
                                            <p:cond delay="1642"/>
                                          </p:stCondLst>
                                        </p:cTn>
                                        <p:tgtEl>
                                          <p:spTgt spid="6">
                                            <p:txEl>
                                              <p:pRg st="0" end="0"/>
                                            </p:txEl>
                                          </p:spTgt>
                                        </p:tgtEl>
                                      </p:cBhvr>
                                      <p:to x="100000" y="90000"/>
                                    </p:animScale>
                                    <p:animScale>
                                      <p:cBhvr>
                                        <p:cTn id="34" dur="166" decel="50000">
                                          <p:stCondLst>
                                            <p:cond delay="1668"/>
                                          </p:stCondLst>
                                        </p:cTn>
                                        <p:tgtEl>
                                          <p:spTgt spid="6">
                                            <p:txEl>
                                              <p:pRg st="0" end="0"/>
                                            </p:txEl>
                                          </p:spTgt>
                                        </p:tgtEl>
                                      </p:cBhvr>
                                      <p:to x="100000" y="100000"/>
                                    </p:animScale>
                                    <p:animScale>
                                      <p:cBhvr>
                                        <p:cTn id="35" dur="26">
                                          <p:stCondLst>
                                            <p:cond delay="1808"/>
                                          </p:stCondLst>
                                        </p:cTn>
                                        <p:tgtEl>
                                          <p:spTgt spid="6">
                                            <p:txEl>
                                              <p:pRg st="0" end="0"/>
                                            </p:txEl>
                                          </p:spTgt>
                                        </p:tgtEl>
                                      </p:cBhvr>
                                      <p:to x="100000" y="95000"/>
                                    </p:animScale>
                                    <p:animScale>
                                      <p:cBhvr>
                                        <p:cTn id="36" dur="166" decel="50000">
                                          <p:stCondLst>
                                            <p:cond delay="1834"/>
                                          </p:stCondLst>
                                        </p:cTn>
                                        <p:tgtEl>
                                          <p:spTgt spid="6">
                                            <p:txEl>
                                              <p:pRg st="0" end="0"/>
                                            </p:txEl>
                                          </p:spTgt>
                                        </p:tgtEl>
                                      </p:cBhvr>
                                      <p:to x="100000" y="100000"/>
                                    </p:animScale>
                                  </p:childTnLst>
                                </p:cTn>
                              </p:par>
                              <p:par>
                                <p:cTn id="37" presetID="26" presetClass="entr" presetSubtype="0" fill="hold" grpId="0" nodeType="withEffect">
                                  <p:stCondLst>
                                    <p:cond delay="0"/>
                                  </p:stCondLst>
                                  <p:childTnLst>
                                    <p:set>
                                      <p:cBhvr>
                                        <p:cTn id="38" dur="1" fill="hold">
                                          <p:stCondLst>
                                            <p:cond delay="0"/>
                                          </p:stCondLst>
                                        </p:cTn>
                                        <p:tgtEl>
                                          <p:spTgt spid="6">
                                            <p:txEl>
                                              <p:pRg st="1" end="1"/>
                                            </p:txEl>
                                          </p:spTgt>
                                        </p:tgtEl>
                                        <p:attrNameLst>
                                          <p:attrName>style.visibility</p:attrName>
                                        </p:attrNameLst>
                                      </p:cBhvr>
                                      <p:to>
                                        <p:strVal val="visible"/>
                                      </p:to>
                                    </p:set>
                                    <p:animEffect transition="in" filter="wipe(down)">
                                      <p:cBhvr>
                                        <p:cTn id="39" dur="580">
                                          <p:stCondLst>
                                            <p:cond delay="0"/>
                                          </p:stCondLst>
                                        </p:cTn>
                                        <p:tgtEl>
                                          <p:spTgt spid="6">
                                            <p:txEl>
                                              <p:pRg st="1" end="1"/>
                                            </p:txEl>
                                          </p:spTgt>
                                        </p:tgtEl>
                                      </p:cBhvr>
                                    </p:animEffect>
                                    <p:anim calcmode="lin" valueType="num">
                                      <p:cBhvr>
                                        <p:cTn id="40" dur="1822" tmFilter="0,0; 0.14,0.36; 0.43,0.73; 0.71,0.91; 1.0,1.0">
                                          <p:stCondLst>
                                            <p:cond delay="0"/>
                                          </p:stCondLst>
                                        </p:cTn>
                                        <p:tgtEl>
                                          <p:spTgt spid="6">
                                            <p:txEl>
                                              <p:pRg st="1" end="1"/>
                                            </p:txEl>
                                          </p:spTgt>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6">
                                            <p:txEl>
                                              <p:pRg st="1" end="1"/>
                                            </p:txEl>
                                          </p:spTgt>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6">
                                            <p:txEl>
                                              <p:pRg st="1" end="1"/>
                                            </p:txEl>
                                          </p:spTgt>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6">
                                            <p:txEl>
                                              <p:pRg st="1" end="1"/>
                                            </p:txEl>
                                          </p:spTgt>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6">
                                            <p:txEl>
                                              <p:pRg st="1" end="1"/>
                                            </p:txEl>
                                          </p:spTgt>
                                        </p:tgtEl>
                                        <p:attrNameLst>
                                          <p:attrName>ppt_y</p:attrName>
                                        </p:attrNameLst>
                                      </p:cBhvr>
                                      <p:tavLst>
                                        <p:tav tm="0" fmla="#ppt_y-sin(pi*$)/81">
                                          <p:val>
                                            <p:fltVal val="0"/>
                                          </p:val>
                                        </p:tav>
                                        <p:tav tm="100000">
                                          <p:val>
                                            <p:fltVal val="1"/>
                                          </p:val>
                                        </p:tav>
                                      </p:tavLst>
                                    </p:anim>
                                    <p:animScale>
                                      <p:cBhvr>
                                        <p:cTn id="45" dur="26">
                                          <p:stCondLst>
                                            <p:cond delay="650"/>
                                          </p:stCondLst>
                                        </p:cTn>
                                        <p:tgtEl>
                                          <p:spTgt spid="6">
                                            <p:txEl>
                                              <p:pRg st="1" end="1"/>
                                            </p:txEl>
                                          </p:spTgt>
                                        </p:tgtEl>
                                      </p:cBhvr>
                                      <p:to x="100000" y="60000"/>
                                    </p:animScale>
                                    <p:animScale>
                                      <p:cBhvr>
                                        <p:cTn id="46" dur="166" decel="50000">
                                          <p:stCondLst>
                                            <p:cond delay="676"/>
                                          </p:stCondLst>
                                        </p:cTn>
                                        <p:tgtEl>
                                          <p:spTgt spid="6">
                                            <p:txEl>
                                              <p:pRg st="1" end="1"/>
                                            </p:txEl>
                                          </p:spTgt>
                                        </p:tgtEl>
                                      </p:cBhvr>
                                      <p:to x="100000" y="100000"/>
                                    </p:animScale>
                                    <p:animScale>
                                      <p:cBhvr>
                                        <p:cTn id="47" dur="26">
                                          <p:stCondLst>
                                            <p:cond delay="1312"/>
                                          </p:stCondLst>
                                        </p:cTn>
                                        <p:tgtEl>
                                          <p:spTgt spid="6">
                                            <p:txEl>
                                              <p:pRg st="1" end="1"/>
                                            </p:txEl>
                                          </p:spTgt>
                                        </p:tgtEl>
                                      </p:cBhvr>
                                      <p:to x="100000" y="80000"/>
                                    </p:animScale>
                                    <p:animScale>
                                      <p:cBhvr>
                                        <p:cTn id="48" dur="166" decel="50000">
                                          <p:stCondLst>
                                            <p:cond delay="1338"/>
                                          </p:stCondLst>
                                        </p:cTn>
                                        <p:tgtEl>
                                          <p:spTgt spid="6">
                                            <p:txEl>
                                              <p:pRg st="1" end="1"/>
                                            </p:txEl>
                                          </p:spTgt>
                                        </p:tgtEl>
                                      </p:cBhvr>
                                      <p:to x="100000" y="100000"/>
                                    </p:animScale>
                                    <p:animScale>
                                      <p:cBhvr>
                                        <p:cTn id="49" dur="26">
                                          <p:stCondLst>
                                            <p:cond delay="1642"/>
                                          </p:stCondLst>
                                        </p:cTn>
                                        <p:tgtEl>
                                          <p:spTgt spid="6">
                                            <p:txEl>
                                              <p:pRg st="1" end="1"/>
                                            </p:txEl>
                                          </p:spTgt>
                                        </p:tgtEl>
                                      </p:cBhvr>
                                      <p:to x="100000" y="90000"/>
                                    </p:animScale>
                                    <p:animScale>
                                      <p:cBhvr>
                                        <p:cTn id="50" dur="166" decel="50000">
                                          <p:stCondLst>
                                            <p:cond delay="1668"/>
                                          </p:stCondLst>
                                        </p:cTn>
                                        <p:tgtEl>
                                          <p:spTgt spid="6">
                                            <p:txEl>
                                              <p:pRg st="1" end="1"/>
                                            </p:txEl>
                                          </p:spTgt>
                                        </p:tgtEl>
                                      </p:cBhvr>
                                      <p:to x="100000" y="100000"/>
                                    </p:animScale>
                                    <p:animScale>
                                      <p:cBhvr>
                                        <p:cTn id="51" dur="26">
                                          <p:stCondLst>
                                            <p:cond delay="1808"/>
                                          </p:stCondLst>
                                        </p:cTn>
                                        <p:tgtEl>
                                          <p:spTgt spid="6">
                                            <p:txEl>
                                              <p:pRg st="1" end="1"/>
                                            </p:txEl>
                                          </p:spTgt>
                                        </p:tgtEl>
                                      </p:cBhvr>
                                      <p:to x="100000" y="95000"/>
                                    </p:animScale>
                                    <p:animScale>
                                      <p:cBhvr>
                                        <p:cTn id="52" dur="166" decel="50000">
                                          <p:stCondLst>
                                            <p:cond delay="1834"/>
                                          </p:stCondLst>
                                        </p:cTn>
                                        <p:tgtEl>
                                          <p:spTgt spid="6">
                                            <p:txEl>
                                              <p:pRg st="1" end="1"/>
                                            </p:txEl>
                                          </p:spTgt>
                                        </p:tgtEl>
                                      </p:cBhvr>
                                      <p:to x="100000" y="100000"/>
                                    </p:animScale>
                                  </p:childTnLst>
                                </p:cTn>
                              </p:par>
                              <p:par>
                                <p:cTn id="53" presetID="26" presetClass="entr" presetSubtype="0" fill="hold" grpId="0" nodeType="withEffect">
                                  <p:stCondLst>
                                    <p:cond delay="0"/>
                                  </p:stCondLst>
                                  <p:childTnLst>
                                    <p:set>
                                      <p:cBhvr>
                                        <p:cTn id="54" dur="1" fill="hold">
                                          <p:stCondLst>
                                            <p:cond delay="0"/>
                                          </p:stCondLst>
                                        </p:cTn>
                                        <p:tgtEl>
                                          <p:spTgt spid="6">
                                            <p:txEl>
                                              <p:pRg st="4" end="4"/>
                                            </p:txEl>
                                          </p:spTgt>
                                        </p:tgtEl>
                                        <p:attrNameLst>
                                          <p:attrName>style.visibility</p:attrName>
                                        </p:attrNameLst>
                                      </p:cBhvr>
                                      <p:to>
                                        <p:strVal val="visible"/>
                                      </p:to>
                                    </p:set>
                                    <p:animEffect transition="in" filter="wipe(down)">
                                      <p:cBhvr>
                                        <p:cTn id="55" dur="580">
                                          <p:stCondLst>
                                            <p:cond delay="0"/>
                                          </p:stCondLst>
                                        </p:cTn>
                                        <p:tgtEl>
                                          <p:spTgt spid="6">
                                            <p:txEl>
                                              <p:pRg st="4" end="4"/>
                                            </p:txEl>
                                          </p:spTgt>
                                        </p:tgtEl>
                                      </p:cBhvr>
                                    </p:animEffect>
                                    <p:anim calcmode="lin" valueType="num">
                                      <p:cBhvr>
                                        <p:cTn id="56" dur="1822" tmFilter="0,0; 0.14,0.36; 0.43,0.73; 0.71,0.91; 1.0,1.0">
                                          <p:stCondLst>
                                            <p:cond delay="0"/>
                                          </p:stCondLst>
                                        </p:cTn>
                                        <p:tgtEl>
                                          <p:spTgt spid="6">
                                            <p:txEl>
                                              <p:pRg st="4" end="4"/>
                                            </p:txEl>
                                          </p:spTgt>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6">
                                            <p:txEl>
                                              <p:pRg st="4" end="4"/>
                                            </p:txEl>
                                          </p:spTgt>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6">
                                            <p:txEl>
                                              <p:pRg st="4" end="4"/>
                                            </p:txEl>
                                          </p:spTgt>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6">
                                            <p:txEl>
                                              <p:pRg st="4" end="4"/>
                                            </p:txEl>
                                          </p:spTgt>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6">
                                            <p:txEl>
                                              <p:pRg st="4" end="4"/>
                                            </p:txEl>
                                          </p:spTgt>
                                        </p:tgtEl>
                                        <p:attrNameLst>
                                          <p:attrName>ppt_y</p:attrName>
                                        </p:attrNameLst>
                                      </p:cBhvr>
                                      <p:tavLst>
                                        <p:tav tm="0" fmla="#ppt_y-sin(pi*$)/81">
                                          <p:val>
                                            <p:fltVal val="0"/>
                                          </p:val>
                                        </p:tav>
                                        <p:tav tm="100000">
                                          <p:val>
                                            <p:fltVal val="1"/>
                                          </p:val>
                                        </p:tav>
                                      </p:tavLst>
                                    </p:anim>
                                    <p:animScale>
                                      <p:cBhvr>
                                        <p:cTn id="61" dur="26">
                                          <p:stCondLst>
                                            <p:cond delay="650"/>
                                          </p:stCondLst>
                                        </p:cTn>
                                        <p:tgtEl>
                                          <p:spTgt spid="6">
                                            <p:txEl>
                                              <p:pRg st="4" end="4"/>
                                            </p:txEl>
                                          </p:spTgt>
                                        </p:tgtEl>
                                      </p:cBhvr>
                                      <p:to x="100000" y="60000"/>
                                    </p:animScale>
                                    <p:animScale>
                                      <p:cBhvr>
                                        <p:cTn id="62" dur="166" decel="50000">
                                          <p:stCondLst>
                                            <p:cond delay="676"/>
                                          </p:stCondLst>
                                        </p:cTn>
                                        <p:tgtEl>
                                          <p:spTgt spid="6">
                                            <p:txEl>
                                              <p:pRg st="4" end="4"/>
                                            </p:txEl>
                                          </p:spTgt>
                                        </p:tgtEl>
                                      </p:cBhvr>
                                      <p:to x="100000" y="100000"/>
                                    </p:animScale>
                                    <p:animScale>
                                      <p:cBhvr>
                                        <p:cTn id="63" dur="26">
                                          <p:stCondLst>
                                            <p:cond delay="1312"/>
                                          </p:stCondLst>
                                        </p:cTn>
                                        <p:tgtEl>
                                          <p:spTgt spid="6">
                                            <p:txEl>
                                              <p:pRg st="4" end="4"/>
                                            </p:txEl>
                                          </p:spTgt>
                                        </p:tgtEl>
                                      </p:cBhvr>
                                      <p:to x="100000" y="80000"/>
                                    </p:animScale>
                                    <p:animScale>
                                      <p:cBhvr>
                                        <p:cTn id="64" dur="166" decel="50000">
                                          <p:stCondLst>
                                            <p:cond delay="1338"/>
                                          </p:stCondLst>
                                        </p:cTn>
                                        <p:tgtEl>
                                          <p:spTgt spid="6">
                                            <p:txEl>
                                              <p:pRg st="4" end="4"/>
                                            </p:txEl>
                                          </p:spTgt>
                                        </p:tgtEl>
                                      </p:cBhvr>
                                      <p:to x="100000" y="100000"/>
                                    </p:animScale>
                                    <p:animScale>
                                      <p:cBhvr>
                                        <p:cTn id="65" dur="26">
                                          <p:stCondLst>
                                            <p:cond delay="1642"/>
                                          </p:stCondLst>
                                        </p:cTn>
                                        <p:tgtEl>
                                          <p:spTgt spid="6">
                                            <p:txEl>
                                              <p:pRg st="4" end="4"/>
                                            </p:txEl>
                                          </p:spTgt>
                                        </p:tgtEl>
                                      </p:cBhvr>
                                      <p:to x="100000" y="90000"/>
                                    </p:animScale>
                                    <p:animScale>
                                      <p:cBhvr>
                                        <p:cTn id="66" dur="166" decel="50000">
                                          <p:stCondLst>
                                            <p:cond delay="1668"/>
                                          </p:stCondLst>
                                        </p:cTn>
                                        <p:tgtEl>
                                          <p:spTgt spid="6">
                                            <p:txEl>
                                              <p:pRg st="4" end="4"/>
                                            </p:txEl>
                                          </p:spTgt>
                                        </p:tgtEl>
                                      </p:cBhvr>
                                      <p:to x="100000" y="100000"/>
                                    </p:animScale>
                                    <p:animScale>
                                      <p:cBhvr>
                                        <p:cTn id="67" dur="26">
                                          <p:stCondLst>
                                            <p:cond delay="1808"/>
                                          </p:stCondLst>
                                        </p:cTn>
                                        <p:tgtEl>
                                          <p:spTgt spid="6">
                                            <p:txEl>
                                              <p:pRg st="4" end="4"/>
                                            </p:txEl>
                                          </p:spTgt>
                                        </p:tgtEl>
                                      </p:cBhvr>
                                      <p:to x="100000" y="95000"/>
                                    </p:animScale>
                                    <p:animScale>
                                      <p:cBhvr>
                                        <p:cTn id="68" dur="166" decel="50000">
                                          <p:stCondLst>
                                            <p:cond delay="1834"/>
                                          </p:stCondLst>
                                        </p:cTn>
                                        <p:tgtEl>
                                          <p:spTgt spid="6">
                                            <p:txEl>
                                              <p:pRg st="4" end="4"/>
                                            </p:txEl>
                                          </p:spTgt>
                                        </p:tgtEl>
                                      </p:cBhvr>
                                      <p:to x="100000" y="100000"/>
                                    </p:animScale>
                                  </p:childTnLst>
                                </p:cTn>
                              </p:par>
                            </p:childTnLst>
                          </p:cTn>
                        </p:par>
                      </p:childTnLst>
                    </p:cTn>
                  </p:par>
                  <p:par>
                    <p:cTn id="69" fill="hold" nodeType="clickPar">
                      <p:stCondLst>
                        <p:cond delay="indefinite"/>
                      </p:stCondLst>
                      <p:childTnLst>
                        <p:par>
                          <p:cTn id="70" fill="hold" nodeType="withGroup">
                            <p:stCondLst>
                              <p:cond delay="0"/>
                            </p:stCondLst>
                            <p:childTnLst>
                              <p:par>
                                <p:cTn id="71" presetID="5" presetClass="entr" presetSubtype="10" fill="hold" grpId="0" nodeType="clickEffect">
                                  <p:stCondLst>
                                    <p:cond delay="0"/>
                                  </p:stCondLst>
                                  <p:childTnLst>
                                    <p:set>
                                      <p:cBhvr>
                                        <p:cTn id="72" dur="1" fill="hold">
                                          <p:stCondLst>
                                            <p:cond delay="0"/>
                                          </p:stCondLst>
                                        </p:cTn>
                                        <p:tgtEl>
                                          <p:spTgt spid="21506"/>
                                        </p:tgtEl>
                                        <p:attrNameLst>
                                          <p:attrName>style.visibility</p:attrName>
                                        </p:attrNameLst>
                                      </p:cBhvr>
                                      <p:to>
                                        <p:strVal val="visible"/>
                                      </p:to>
                                    </p:set>
                                    <p:animEffect transition="in" filter="checkerboard(across)">
                                      <p:cBhvr>
                                        <p:cTn id="73" dur="500"/>
                                        <p:tgtEl>
                                          <p:spTgt spid="215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allAtOnce" animBg="1"/>
      <p:bldP spid="21506"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70" name="Picture 5" descr="needothers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38" name="Rectangle 2"/>
          <p:cNvSpPr>
            <a:spLocks noGrp="1" noChangeArrowheads="1"/>
          </p:cNvSpPr>
          <p:nvPr>
            <p:ph type="ctrTitle" idx="4294967295"/>
          </p:nvPr>
        </p:nvSpPr>
        <p:spPr>
          <a:xfrm>
            <a:off x="152400" y="228600"/>
            <a:ext cx="2362200" cy="6248400"/>
          </a:xfrm>
        </p:spPr>
        <p:txBody>
          <a:bodyPr/>
          <a:lstStyle/>
          <a:p>
            <a:pPr eaLnBrk="1" hangingPunct="1">
              <a:defRPr/>
            </a:pPr>
            <a:r>
              <a:rPr lang="ar-JO" dirty="0">
                <a:solidFill>
                  <a:schemeClr val="accent5"/>
                </a:solidFill>
                <a:latin typeface="Arial Unicode MS" pitchFamily="34" charset="-128"/>
                <a:ea typeface="Arial Unicode MS" pitchFamily="34" charset="-128"/>
                <a:cs typeface="Arial Unicode MS" pitchFamily="34" charset="-128"/>
              </a:rPr>
              <a:t>أربعة أسباب تجعلنا نحتاج الآخرين</a:t>
            </a:r>
            <a:endParaRPr lang="en-US" dirty="0">
              <a:solidFill>
                <a:schemeClr val="accent5"/>
              </a:solidFill>
              <a:latin typeface="Arial Unicode MS" pitchFamily="34" charset="-128"/>
              <a:ea typeface="Arial Unicode MS" pitchFamily="34" charset="-128"/>
              <a:cs typeface="Arial Unicode MS" pitchFamily="34" charset="-128"/>
            </a:endParaRPr>
          </a:p>
        </p:txBody>
      </p:sp>
      <p:sp>
        <p:nvSpPr>
          <p:cNvPr id="4" name="Rectangle 3"/>
          <p:cNvSpPr txBox="1">
            <a:spLocks noChangeArrowheads="1"/>
          </p:cNvSpPr>
          <p:nvPr/>
        </p:nvSpPr>
        <p:spPr bwMode="auto">
          <a:xfrm>
            <a:off x="3851920" y="-76200"/>
            <a:ext cx="5292080" cy="678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nchor="ctr"/>
          <a:lstStyle>
            <a:lvl1pPr marL="742950" indent="-742950"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indent="0" algn="r" eaLnBrk="1" hangingPunct="1"/>
            <a:r>
              <a:rPr lang="ar-JO" sz="2800" dirty="0">
                <a:solidFill>
                  <a:srgbClr val="000000"/>
                </a:solidFill>
                <a:latin typeface="Arial" panose="020B0604020202020204" pitchFamily="34" charset="0"/>
                <a:cs typeface="Arial" panose="020B0604020202020204" pitchFamily="34" charset="0"/>
              </a:rPr>
              <a:t>1. يتطلب </a:t>
            </a:r>
            <a:r>
              <a:rPr lang="ar-JO" sz="2800" dirty="0">
                <a:solidFill>
                  <a:srgbClr val="0070C0"/>
                </a:solidFill>
                <a:latin typeface="Arial" panose="020B0604020202020204" pitchFamily="34" charset="0"/>
                <a:cs typeface="Arial" panose="020B0604020202020204" pitchFamily="34" charset="0"/>
              </a:rPr>
              <a:t>وجود</a:t>
            </a:r>
            <a:r>
              <a:rPr lang="ar-JO" sz="2800" dirty="0">
                <a:solidFill>
                  <a:srgbClr val="000000"/>
                </a:solidFill>
                <a:latin typeface="Arial" panose="020B0604020202020204" pitchFamily="34" charset="0"/>
                <a:cs typeface="Arial" panose="020B0604020202020204" pitchFamily="34" charset="0"/>
              </a:rPr>
              <a:t> الكنيسة كل المواهب </a:t>
            </a:r>
          </a:p>
          <a:p>
            <a:pPr marL="0" indent="0" algn="r" eaLnBrk="1" hangingPunct="1"/>
            <a:r>
              <a:rPr lang="ar-JO" sz="2800" dirty="0">
                <a:solidFill>
                  <a:srgbClr val="000000"/>
                </a:solidFill>
                <a:latin typeface="Arial" panose="020B0604020202020204" pitchFamily="34" charset="0"/>
                <a:cs typeface="Arial" panose="020B0604020202020204" pitchFamily="34" charset="0"/>
              </a:rPr>
              <a:t>    المختلفة (12: 12-13)</a:t>
            </a:r>
          </a:p>
          <a:p>
            <a:pPr marL="0" indent="0" algn="r" eaLnBrk="1" hangingPunct="1"/>
            <a:endParaRPr lang="en-US" sz="2800" dirty="0">
              <a:solidFill>
                <a:srgbClr val="000000"/>
              </a:solidFill>
              <a:latin typeface="Arial" panose="020B0604020202020204" pitchFamily="34" charset="0"/>
              <a:cs typeface="Arial" panose="020B0604020202020204" pitchFamily="34" charset="0"/>
            </a:endParaRPr>
          </a:p>
          <a:p>
            <a:pPr marL="0" indent="0" algn="r" eaLnBrk="1" hangingPunct="1"/>
            <a:r>
              <a:rPr lang="ar-JO" sz="2800" dirty="0">
                <a:solidFill>
                  <a:srgbClr val="000000"/>
                </a:solidFill>
                <a:latin typeface="Arial" panose="020B0604020202020204" pitchFamily="34" charset="0"/>
                <a:cs typeface="Arial" panose="020B0604020202020204" pitchFamily="34" charset="0"/>
              </a:rPr>
              <a:t>2. يتطلب </a:t>
            </a:r>
            <a:r>
              <a:rPr lang="ar-JO" sz="2800" dirty="0">
                <a:solidFill>
                  <a:srgbClr val="0070C0"/>
                </a:solidFill>
                <a:latin typeface="Arial" panose="020B0604020202020204" pitchFamily="34" charset="0"/>
                <a:cs typeface="Arial" panose="020B0604020202020204" pitchFamily="34" charset="0"/>
              </a:rPr>
              <a:t>عمل</a:t>
            </a:r>
            <a:r>
              <a:rPr lang="ar-JO" sz="2800" dirty="0">
                <a:solidFill>
                  <a:srgbClr val="000000"/>
                </a:solidFill>
                <a:latin typeface="Arial" panose="020B0604020202020204" pitchFamily="34" charset="0"/>
                <a:cs typeface="Arial" panose="020B0604020202020204" pitchFamily="34" charset="0"/>
              </a:rPr>
              <a:t> الكنيسة وجود المواهب </a:t>
            </a:r>
          </a:p>
          <a:p>
            <a:pPr marL="0" indent="0" algn="r" eaLnBrk="1" hangingPunct="1"/>
            <a:r>
              <a:rPr lang="ar-JO" sz="2800" dirty="0">
                <a:solidFill>
                  <a:srgbClr val="000000"/>
                </a:solidFill>
                <a:latin typeface="Arial" panose="020B0604020202020204" pitchFamily="34" charset="0"/>
                <a:cs typeface="Arial" panose="020B0604020202020204" pitchFamily="34" charset="0"/>
              </a:rPr>
              <a:t>    الخدمية (12: 14-20)</a:t>
            </a:r>
            <a:endParaRPr lang="en-US" sz="2800" dirty="0">
              <a:solidFill>
                <a:srgbClr val="000000"/>
              </a:solidFill>
              <a:latin typeface="Arial" panose="020B0604020202020204" pitchFamily="34" charset="0"/>
              <a:cs typeface="Arial" panose="020B0604020202020204" pitchFamily="34" charset="0"/>
            </a:endParaRPr>
          </a:p>
          <a:p>
            <a:pPr marL="398360" indent="-398360" algn="l" eaLnBrk="1" hangingPunct="1">
              <a:buFont typeface="Times New Roman" charset="0"/>
              <a:buAutoNum type="arabicPeriod"/>
            </a:pPr>
            <a:endParaRPr lang="en-US" sz="2800" dirty="0">
              <a:solidFill>
                <a:srgbClr val="000000"/>
              </a:solidFill>
              <a:latin typeface="Arial" panose="020B0604020202020204" pitchFamily="34" charset="0"/>
              <a:cs typeface="Arial" panose="020B0604020202020204" pitchFamily="34" charset="0"/>
            </a:endParaRPr>
          </a:p>
          <a:p>
            <a:pPr marL="0" indent="0" algn="r" eaLnBrk="1" hangingPunct="1"/>
            <a:r>
              <a:rPr lang="ar-JO" sz="2800" dirty="0">
                <a:solidFill>
                  <a:srgbClr val="000000"/>
                </a:solidFill>
                <a:latin typeface="Arial" panose="020B0604020202020204" pitchFamily="34" charset="0"/>
                <a:cs typeface="Arial" panose="020B0604020202020204" pitchFamily="34" charset="0"/>
              </a:rPr>
              <a:t>3. يتطلب </a:t>
            </a:r>
            <a:r>
              <a:rPr lang="ar-JO" sz="2800" dirty="0">
                <a:solidFill>
                  <a:srgbClr val="0070C0"/>
                </a:solidFill>
                <a:latin typeface="Arial" panose="020B0604020202020204" pitchFamily="34" charset="0"/>
                <a:cs typeface="Arial" panose="020B0604020202020204" pitchFamily="34" charset="0"/>
              </a:rPr>
              <a:t>اهتمام</a:t>
            </a:r>
            <a:r>
              <a:rPr lang="ar-JO" sz="2800" dirty="0">
                <a:solidFill>
                  <a:srgbClr val="000000"/>
                </a:solidFill>
                <a:latin typeface="Arial" panose="020B0604020202020204" pitchFamily="34" charset="0"/>
                <a:cs typeface="Arial" panose="020B0604020202020204" pitchFamily="34" charset="0"/>
              </a:rPr>
              <a:t> الكنيسة استخداماً </a:t>
            </a:r>
          </a:p>
          <a:p>
            <a:pPr marL="0" indent="0" algn="r" eaLnBrk="1" hangingPunct="1"/>
            <a:r>
              <a:rPr lang="ar-JO" sz="2800" dirty="0">
                <a:solidFill>
                  <a:srgbClr val="000000"/>
                </a:solidFill>
                <a:latin typeface="Arial" panose="020B0604020202020204" pitchFamily="34" charset="0"/>
                <a:cs typeface="Arial" panose="020B0604020202020204" pitchFamily="34" charset="0"/>
              </a:rPr>
              <a:t>    متواضعاً لجميع المواهب (12: 21-26)</a:t>
            </a:r>
            <a:endParaRPr lang="en-US" sz="2800" dirty="0">
              <a:solidFill>
                <a:srgbClr val="000000"/>
              </a:solidFill>
              <a:latin typeface="Arial" panose="020B0604020202020204" pitchFamily="34" charset="0"/>
              <a:cs typeface="Arial" panose="020B0604020202020204" pitchFamily="34" charset="0"/>
            </a:endParaRPr>
          </a:p>
          <a:p>
            <a:pPr marL="398360" indent="-398360" algn="l" eaLnBrk="1" hangingPunct="1">
              <a:buFont typeface="Times New Roman" charset="0"/>
              <a:buAutoNum type="arabicPeriod"/>
            </a:pPr>
            <a:endParaRPr lang="en-US" sz="2800" dirty="0">
              <a:solidFill>
                <a:srgbClr val="000000"/>
              </a:solidFill>
              <a:latin typeface="Arial" panose="020B0604020202020204" pitchFamily="34" charset="0"/>
              <a:cs typeface="Arial" panose="020B0604020202020204" pitchFamily="34" charset="0"/>
            </a:endParaRPr>
          </a:p>
          <a:p>
            <a:pPr marL="0" indent="0" algn="r" eaLnBrk="1" hangingPunct="1"/>
            <a:r>
              <a:rPr lang="ar-JO" sz="2800" dirty="0">
                <a:solidFill>
                  <a:srgbClr val="000000"/>
                </a:solidFill>
                <a:latin typeface="Arial" panose="020B0604020202020204" pitchFamily="34" charset="0"/>
                <a:cs typeface="Arial" panose="020B0604020202020204" pitchFamily="34" charset="0"/>
              </a:rPr>
              <a:t>4. يتطلب </a:t>
            </a:r>
            <a:r>
              <a:rPr lang="ar-JO" sz="2800" dirty="0">
                <a:solidFill>
                  <a:srgbClr val="0070C0"/>
                </a:solidFill>
                <a:latin typeface="Arial" panose="020B0604020202020204" pitchFamily="34" charset="0"/>
                <a:cs typeface="Arial" panose="020B0604020202020204" pitchFamily="34" charset="0"/>
              </a:rPr>
              <a:t>تنوع</a:t>
            </a:r>
            <a:r>
              <a:rPr lang="ar-JO" sz="2800" dirty="0">
                <a:solidFill>
                  <a:srgbClr val="000000"/>
                </a:solidFill>
                <a:latin typeface="Arial" panose="020B0604020202020204" pitchFamily="34" charset="0"/>
                <a:cs typeface="Arial" panose="020B0604020202020204" pitchFamily="34" charset="0"/>
              </a:rPr>
              <a:t> الكنيسة كل مواهبنا      </a:t>
            </a:r>
          </a:p>
          <a:p>
            <a:pPr marL="0" indent="0" algn="r" eaLnBrk="1" hangingPunct="1"/>
            <a:r>
              <a:rPr lang="ar-JO" sz="2800" dirty="0">
                <a:solidFill>
                  <a:srgbClr val="000000"/>
                </a:solidFill>
                <a:latin typeface="Arial" panose="020B0604020202020204" pitchFamily="34" charset="0"/>
                <a:cs typeface="Arial" panose="020B0604020202020204" pitchFamily="34" charset="0"/>
              </a:rPr>
              <a:t>    (12: 27-31)</a:t>
            </a:r>
            <a:endParaRPr lang="en-US" sz="28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7546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checkerboard(across)">
                                      <p:cBhvr>
                                        <p:cTn id="7" dur="500"/>
                                        <p:tgtEl>
                                          <p:spTgt spid="4">
                                            <p:txEl>
                                              <p:pRg st="0" end="0"/>
                                            </p:txEl>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checkerboard(across)">
                                      <p:cBhvr>
                                        <p:cTn id="10" dur="500"/>
                                        <p:tgtEl>
                                          <p:spTgt spid="4">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4">
                                            <p:txEl>
                                              <p:pRg st="3" end="3"/>
                                            </p:txEl>
                                          </p:spTgt>
                                        </p:tgtEl>
                                        <p:attrNameLst>
                                          <p:attrName>style.visibility</p:attrName>
                                        </p:attrNameLst>
                                      </p:cBhvr>
                                      <p:to>
                                        <p:strVal val="visible"/>
                                      </p:to>
                                    </p:set>
                                    <p:animEffect transition="in" filter="checkerboard(across)">
                                      <p:cBhvr>
                                        <p:cTn id="15" dur="500"/>
                                        <p:tgtEl>
                                          <p:spTgt spid="4">
                                            <p:txEl>
                                              <p:pRg st="3" end="3"/>
                                            </p:txEl>
                                          </p:spTgt>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4">
                                            <p:txEl>
                                              <p:pRg st="4" end="4"/>
                                            </p:txEl>
                                          </p:spTgt>
                                        </p:tgtEl>
                                        <p:attrNameLst>
                                          <p:attrName>style.visibility</p:attrName>
                                        </p:attrNameLst>
                                      </p:cBhvr>
                                      <p:to>
                                        <p:strVal val="visible"/>
                                      </p:to>
                                    </p:set>
                                    <p:animEffect transition="in" filter="checkerboard(across)">
                                      <p:cBhvr>
                                        <p:cTn id="18" dur="500"/>
                                        <p:tgtEl>
                                          <p:spTgt spid="4">
                                            <p:txEl>
                                              <p:pRg st="4" end="4"/>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grpId="0" nodeType="clickEffect">
                                  <p:stCondLst>
                                    <p:cond delay="0"/>
                                  </p:stCondLst>
                                  <p:childTnLst>
                                    <p:set>
                                      <p:cBhvr>
                                        <p:cTn id="22" dur="1" fill="hold">
                                          <p:stCondLst>
                                            <p:cond delay="0"/>
                                          </p:stCondLst>
                                        </p:cTn>
                                        <p:tgtEl>
                                          <p:spTgt spid="4">
                                            <p:txEl>
                                              <p:pRg st="6" end="6"/>
                                            </p:txEl>
                                          </p:spTgt>
                                        </p:tgtEl>
                                        <p:attrNameLst>
                                          <p:attrName>style.visibility</p:attrName>
                                        </p:attrNameLst>
                                      </p:cBhvr>
                                      <p:to>
                                        <p:strVal val="visible"/>
                                      </p:to>
                                    </p:set>
                                    <p:animEffect transition="in" filter="checkerboard(across)">
                                      <p:cBhvr>
                                        <p:cTn id="23" dur="500"/>
                                        <p:tgtEl>
                                          <p:spTgt spid="4">
                                            <p:txEl>
                                              <p:pRg st="6" end="6"/>
                                            </p:txEl>
                                          </p:spTgt>
                                        </p:tgtEl>
                                      </p:cBhvr>
                                    </p:animEffect>
                                  </p:childTnLst>
                                </p:cTn>
                              </p:par>
                              <p:par>
                                <p:cTn id="24" presetID="5" presetClass="entr" presetSubtype="10" fill="hold" grpId="0" nodeType="withEffect">
                                  <p:stCondLst>
                                    <p:cond delay="0"/>
                                  </p:stCondLst>
                                  <p:childTnLst>
                                    <p:set>
                                      <p:cBhvr>
                                        <p:cTn id="25" dur="1" fill="hold">
                                          <p:stCondLst>
                                            <p:cond delay="0"/>
                                          </p:stCondLst>
                                        </p:cTn>
                                        <p:tgtEl>
                                          <p:spTgt spid="4">
                                            <p:txEl>
                                              <p:pRg st="7" end="7"/>
                                            </p:txEl>
                                          </p:spTgt>
                                        </p:tgtEl>
                                        <p:attrNameLst>
                                          <p:attrName>style.visibility</p:attrName>
                                        </p:attrNameLst>
                                      </p:cBhvr>
                                      <p:to>
                                        <p:strVal val="visible"/>
                                      </p:to>
                                    </p:set>
                                    <p:animEffect transition="in" filter="checkerboard(across)">
                                      <p:cBhvr>
                                        <p:cTn id="26" dur="500"/>
                                        <p:tgtEl>
                                          <p:spTgt spid="4">
                                            <p:txEl>
                                              <p:pRg st="7" end="7"/>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5" presetClass="entr" presetSubtype="10" fill="hold" grpId="0" nodeType="clickEffect">
                                  <p:stCondLst>
                                    <p:cond delay="0"/>
                                  </p:stCondLst>
                                  <p:childTnLst>
                                    <p:set>
                                      <p:cBhvr>
                                        <p:cTn id="30" dur="1" fill="hold">
                                          <p:stCondLst>
                                            <p:cond delay="0"/>
                                          </p:stCondLst>
                                        </p:cTn>
                                        <p:tgtEl>
                                          <p:spTgt spid="4">
                                            <p:txEl>
                                              <p:pRg st="9" end="9"/>
                                            </p:txEl>
                                          </p:spTgt>
                                        </p:tgtEl>
                                        <p:attrNameLst>
                                          <p:attrName>style.visibility</p:attrName>
                                        </p:attrNameLst>
                                      </p:cBhvr>
                                      <p:to>
                                        <p:strVal val="visible"/>
                                      </p:to>
                                    </p:set>
                                    <p:animEffect transition="in" filter="checkerboard(across)">
                                      <p:cBhvr>
                                        <p:cTn id="31" dur="500"/>
                                        <p:tgtEl>
                                          <p:spTgt spid="4">
                                            <p:txEl>
                                              <p:pRg st="9" end="9"/>
                                            </p:txEl>
                                          </p:spTgt>
                                        </p:tgtEl>
                                      </p:cBhvr>
                                    </p:animEffect>
                                  </p:childTnLst>
                                </p:cTn>
                              </p:par>
                              <p:par>
                                <p:cTn id="32" presetID="5" presetClass="entr" presetSubtype="10" fill="hold" grpId="0" nodeType="withEffect">
                                  <p:stCondLst>
                                    <p:cond delay="0"/>
                                  </p:stCondLst>
                                  <p:childTnLst>
                                    <p:set>
                                      <p:cBhvr>
                                        <p:cTn id="33" dur="1" fill="hold">
                                          <p:stCondLst>
                                            <p:cond delay="0"/>
                                          </p:stCondLst>
                                        </p:cTn>
                                        <p:tgtEl>
                                          <p:spTgt spid="4">
                                            <p:txEl>
                                              <p:pRg st="10" end="10"/>
                                            </p:txEl>
                                          </p:spTgt>
                                        </p:tgtEl>
                                        <p:attrNameLst>
                                          <p:attrName>style.visibility</p:attrName>
                                        </p:attrNameLst>
                                      </p:cBhvr>
                                      <p:to>
                                        <p:strVal val="visible"/>
                                      </p:to>
                                    </p:set>
                                    <p:animEffect transition="in" filter="checkerboard(across)">
                                      <p:cBhvr>
                                        <p:cTn id="34" dur="500"/>
                                        <p:tgtEl>
                                          <p:spTgt spid="4">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418" name="Picture 3" descr="needothers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38" name="Rectangle 2"/>
          <p:cNvSpPr>
            <a:spLocks noGrp="1" noChangeArrowheads="1"/>
          </p:cNvSpPr>
          <p:nvPr>
            <p:ph type="ctrTitle" idx="4294967295"/>
          </p:nvPr>
        </p:nvSpPr>
        <p:spPr>
          <a:xfrm>
            <a:off x="685800" y="152401"/>
            <a:ext cx="7772400" cy="838200"/>
          </a:xfrm>
          <a:effectLst/>
        </p:spPr>
        <p:txBody>
          <a:bodyPr/>
          <a:lstStyle/>
          <a:p>
            <a:pPr eaLnBrk="1" hangingPunct="1"/>
            <a:r>
              <a:rPr lang="ar-JO" dirty="0">
                <a:solidFill>
                  <a:srgbClr val="FFFFFF"/>
                </a:solidFill>
                <a:effectLst>
                  <a:outerShdw blurRad="50800" dist="88900" dir="2700000" algn="tl" rotWithShape="0">
                    <a:srgbClr val="000000">
                      <a:alpha val="78000"/>
                    </a:srgbClr>
                  </a:outerShdw>
                </a:effectLst>
                <a:latin typeface="Arial Rounded MT Bold" charset="0"/>
              </a:rPr>
              <a:t>الفكرة الرئيسية في 1 كورنثوس 12 </a:t>
            </a:r>
            <a:endParaRPr lang="en-US" dirty="0">
              <a:solidFill>
                <a:srgbClr val="FFFFFF"/>
              </a:solidFill>
              <a:effectLst>
                <a:outerShdw blurRad="50800" dist="88900" dir="2700000" algn="tl" rotWithShape="0">
                  <a:srgbClr val="000000">
                    <a:alpha val="78000"/>
                  </a:srgbClr>
                </a:outerShdw>
              </a:effectLst>
              <a:latin typeface="Arial Rounded MT Bold" charset="0"/>
            </a:endParaRPr>
          </a:p>
        </p:txBody>
      </p:sp>
      <p:sp>
        <p:nvSpPr>
          <p:cNvPr id="5" name="Rectangle 3"/>
          <p:cNvSpPr txBox="1">
            <a:spLocks noChangeArrowheads="1"/>
          </p:cNvSpPr>
          <p:nvPr/>
        </p:nvSpPr>
        <p:spPr bwMode="auto">
          <a:xfrm>
            <a:off x="0" y="4648201"/>
            <a:ext cx="9144000" cy="1905000"/>
          </a:xfrm>
          <a:prstGeom prst="rect">
            <a:avLst/>
          </a:prstGeom>
          <a:noFill/>
          <a:ln w="9525">
            <a:noFill/>
            <a:miter lim="800000"/>
            <a:headEnd/>
            <a:tailEnd/>
          </a:ln>
          <a:effectLst/>
        </p:spPr>
        <p:txBody>
          <a:bodyPr lIns="91416" tIns="45709" rIns="91416" bIns="45709"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Times New Roman" charset="0"/>
                <a:ea typeface="ＭＳ Ｐゴシック" charset="0"/>
                <a:cs typeface="Arial" panose="020B0604020202020204" pitchFamily="34" charset="0"/>
              </a:rPr>
              <a:t>فلماذا تحتاج </a:t>
            </a:r>
            <a:r>
              <a:rPr kumimoji="0" lang="ar-JO" sz="4400" u="none" strike="noStrike" kern="1200" cap="none" spc="0" normalizeH="0" baseline="0" noProof="0" dirty="0">
                <a:ln>
                  <a:noFill/>
                </a:ln>
                <a:solidFill>
                  <a:srgbClr val="FFFF00"/>
                </a:solidFill>
                <a:effectLst/>
                <a:uLnTx/>
                <a:uFillTx/>
                <a:latin typeface="Times New Roman" charset="0"/>
                <a:ea typeface="ＭＳ Ｐゴシック" charset="0"/>
                <a:cs typeface="Arial" panose="020B0604020202020204" pitchFamily="34" charset="0"/>
              </a:rPr>
              <a:t>كل فرد </a:t>
            </a:r>
            <a:r>
              <a:rPr kumimoji="0" lang="ar-JO" sz="4400" u="none" strike="noStrike" kern="1200" cap="none" spc="0" normalizeH="0" baseline="0" noProof="0" dirty="0">
                <a:ln>
                  <a:noFill/>
                </a:ln>
                <a:solidFill>
                  <a:srgbClr val="FFFFFF"/>
                </a:solidFill>
                <a:effectLst/>
                <a:uLnTx/>
                <a:uFillTx/>
                <a:latin typeface="Times New Roman" charset="0"/>
                <a:ea typeface="ＭＳ Ｐゴシック" charset="0"/>
                <a:cs typeface="Arial" panose="020B0604020202020204" pitchFamily="34" charset="0"/>
              </a:rPr>
              <a:t>في هذه الكنيسة؟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Times New Roman" charset="0"/>
                <a:ea typeface="ＭＳ Ｐゴシック" charset="0"/>
                <a:cs typeface="Arial" panose="020B0604020202020204" pitchFamily="34" charset="0"/>
              </a:rPr>
              <a:t>أنت جزء واحد فقط من الجسد</a:t>
            </a:r>
            <a:endParaRPr kumimoji="0" lang="en-US" sz="4400" b="1" i="0" u="none" strike="noStrike" kern="1200" cap="none" spc="0" normalizeH="0" baseline="0" noProof="0" dirty="0">
              <a:ln>
                <a:noFill/>
              </a:ln>
              <a:solidFill>
                <a:srgbClr val="FFFFFF"/>
              </a:solidFill>
              <a:effectLst>
                <a:outerShdw blurRad="50800" dist="88900" dir="2700000" algn="tl" rotWithShape="0">
                  <a:srgbClr val="000000">
                    <a:alpha val="78000"/>
                  </a:srgbClr>
                </a:outerShdw>
              </a:effectLst>
              <a:uLnTx/>
              <a:uFillTx/>
              <a:latin typeface="Arial Rounded MT Bold" charset="0"/>
              <a:ea typeface="ＭＳ Ｐゴシック" charset="0"/>
              <a:cs typeface="ＭＳ Ｐゴシック" charset="0"/>
            </a:endParaRPr>
          </a:p>
        </p:txBody>
      </p:sp>
    </p:spTree>
    <p:extLst>
      <p:ext uri="{BB962C8B-B14F-4D97-AF65-F5344CB8AC3E}">
        <p14:creationId xmlns:p14="http://schemas.microsoft.com/office/powerpoint/2010/main" val="3656408457"/>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ar-JO" sz="8800" dirty="0">
                <a:solidFill>
                  <a:schemeClr val="bg1"/>
                </a:solidFill>
                <a:ea typeface="ＭＳ Ｐゴシック" charset="0"/>
              </a:rPr>
              <a:t>1 كورنثوس 13</a:t>
            </a:r>
            <a:endParaRPr lang="en-US" sz="8800" dirty="0">
              <a:solidFill>
                <a:schemeClr val="bg1"/>
              </a:solidFill>
              <a:ea typeface="ＭＳ Ｐゴシック" charset="0"/>
            </a:endParaRPr>
          </a:p>
        </p:txBody>
      </p:sp>
    </p:spTree>
    <p:extLst>
      <p:ext uri="{BB962C8B-B14F-4D97-AF65-F5344CB8AC3E}">
        <p14:creationId xmlns:p14="http://schemas.microsoft.com/office/powerpoint/2010/main" val="2888803633"/>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1659" name="Picture 1" descr="Picture 1"/>
          <p:cNvPicPr>
            <a:picLocks noChangeAspect="1"/>
          </p:cNvPicPr>
          <p:nvPr/>
        </p:nvPicPr>
        <p:blipFill>
          <a:blip r:embed="rId3" cstate="print"/>
          <a:stretch>
            <a:fillRect/>
          </a:stretch>
        </p:blipFill>
        <p:spPr>
          <a:xfrm>
            <a:off x="-36513" y="0"/>
            <a:ext cx="9151027" cy="6893198"/>
          </a:xfrm>
          <a:prstGeom prst="rect">
            <a:avLst/>
          </a:prstGeom>
          <a:ln w="12700">
            <a:miter lim="400000"/>
          </a:ln>
        </p:spPr>
      </p:pic>
      <p:sp>
        <p:nvSpPr>
          <p:cNvPr id="11660" name="Rectangle 2"/>
          <p:cNvSpPr txBox="1">
            <a:spLocks noGrp="1"/>
          </p:cNvSpPr>
          <p:nvPr>
            <p:ph type="title"/>
          </p:nvPr>
        </p:nvSpPr>
        <p:spPr>
          <a:xfrm>
            <a:off x="4769296" y="-99393"/>
            <a:ext cx="4267201" cy="1800202"/>
          </a:xfrm>
          <a:prstGeom prst="rect">
            <a:avLst/>
          </a:prstGeom>
        </p:spPr>
        <p:txBody>
          <a:bodyPr anchor="t"/>
          <a:lstStyle>
            <a:lvl1pPr>
              <a:defRPr sz="4800" b="1">
                <a:solidFill>
                  <a:schemeClr val="accent3">
                    <a:lumOff val="44000"/>
                  </a:schemeClr>
                </a:solidFill>
              </a:defRPr>
            </a:lvl1pPr>
          </a:lstStyle>
          <a:p>
            <a:r>
              <a:t>عبادة لا معنى لها </a:t>
            </a:r>
          </a:p>
        </p:txBody>
      </p:sp>
      <p:sp>
        <p:nvSpPr>
          <p:cNvPr id="11661" name="Rectangle 3"/>
          <p:cNvSpPr txBox="1">
            <a:spLocks noGrp="1"/>
          </p:cNvSpPr>
          <p:nvPr>
            <p:ph type="body" idx="1"/>
          </p:nvPr>
        </p:nvSpPr>
        <p:spPr>
          <a:xfrm>
            <a:off x="-33508" y="4586299"/>
            <a:ext cx="9145017" cy="2808424"/>
          </a:xfrm>
          <a:prstGeom prst="rect">
            <a:avLst/>
          </a:prstGeom>
        </p:spPr>
        <p:txBody>
          <a:bodyPr/>
          <a:lstStyle>
            <a:lvl1pPr>
              <a:spcBef>
                <a:spcPts val="900"/>
              </a:spcBef>
              <a:defRPr sz="4000" b="1" i="1">
                <a:solidFill>
                  <a:schemeClr val="accent3">
                    <a:lumOff val="44000"/>
                  </a:schemeClr>
                </a:solidFill>
              </a:defRPr>
            </a:lvl1pPr>
          </a:lstStyle>
          <a:p>
            <a:r>
              <a:rPr lang="ar-JO" i="0" dirty="0"/>
              <a:t>1 إن كنت أتكلم بألسنة الناس والملائكة ولكن ليس لي محبة، فقد صرت نحاساً يطن أو صنجاً يرن.</a:t>
            </a:r>
          </a:p>
          <a:p>
            <a:r>
              <a:rPr lang="en-US" i="0" dirty="0"/>
              <a:t>(</a:t>
            </a:r>
            <a:r>
              <a:rPr i="0" dirty="0"/>
              <a:t> </a:t>
            </a:r>
            <a:r>
              <a:rPr lang="ar-JO" i="0" dirty="0"/>
              <a:t>( 1 كو 13: 1</a:t>
            </a:r>
            <a:endParaRPr i="0" dirty="0"/>
          </a:p>
        </p:txBody>
      </p:sp>
    </p:spTree>
  </p:cSld>
  <p:clrMapOvr>
    <a:masterClrMapping/>
  </p:clrMapOvr>
  <p:transition spd="med"/>
</p:sld>
</file>

<file path=ppt/slides/slide249.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56034" name="Rectangle 2"/>
          <p:cNvSpPr>
            <a:spLocks noGrp="1" noChangeArrowheads="1"/>
          </p:cNvSpPr>
          <p:nvPr>
            <p:ph type="title"/>
          </p:nvPr>
        </p:nvSpPr>
        <p:spPr/>
        <p:txBody>
          <a:bodyPr/>
          <a:lstStyle/>
          <a:p>
            <a:r>
              <a:rPr lang="ar-JO" u="sng" dirty="0">
                <a:cs typeface="Arial" panose="020B0604020202020204" pitchFamily="34" charset="0"/>
              </a:rPr>
              <a:t>الفكرة الرئيسية في 1 كو 13</a:t>
            </a:r>
            <a:endParaRPr lang="en-US" dirty="0">
              <a:cs typeface="Arial" panose="020B0604020202020204" pitchFamily="34" charset="0"/>
            </a:endParaRPr>
          </a:p>
        </p:txBody>
      </p:sp>
      <p:sp>
        <p:nvSpPr>
          <p:cNvPr id="556035" name="Rectangle 3"/>
          <p:cNvSpPr>
            <a:spLocks noChangeArrowheads="1"/>
          </p:cNvSpPr>
          <p:nvPr/>
        </p:nvSpPr>
        <p:spPr bwMode="auto">
          <a:xfrm>
            <a:off x="685800" y="2133601"/>
            <a:ext cx="7772400" cy="1219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spcBef>
                <a:spcPct val="20000"/>
              </a:spcBef>
            </a:pPr>
            <a:r>
              <a:rPr lang="ar-JO" sz="3600" dirty="0">
                <a:solidFill>
                  <a:srgbClr val="000000"/>
                </a:solidFill>
                <a:latin typeface="Arial" panose="020B0604020202020204" pitchFamily="34" charset="0"/>
                <a:cs typeface="Arial" panose="020B0604020202020204" pitchFamily="34" charset="0"/>
              </a:rPr>
              <a:t>إن اللاصق الذي يربط تعاليم الكتاب المقدس عن المواهب هو </a:t>
            </a:r>
            <a:r>
              <a:rPr lang="ar-JO" sz="3600" dirty="0">
                <a:solidFill>
                  <a:srgbClr val="FF0000"/>
                </a:solidFill>
                <a:latin typeface="Arial" panose="020B0604020202020204" pitchFamily="34" charset="0"/>
                <a:cs typeface="Arial" panose="020B0604020202020204" pitchFamily="34" charset="0"/>
              </a:rPr>
              <a:t>المحبة</a:t>
            </a:r>
            <a:r>
              <a:rPr lang="ar-JO" sz="3600" dirty="0">
                <a:solidFill>
                  <a:srgbClr val="000000"/>
                </a:solidFill>
                <a:latin typeface="Arial" panose="020B0604020202020204" pitchFamily="34" charset="0"/>
                <a:cs typeface="Arial" panose="020B0604020202020204" pitchFamily="34" charset="0"/>
              </a:rPr>
              <a:t>.</a:t>
            </a:r>
            <a:endParaRPr lang="en-US" sz="3600" dirty="0">
              <a:solidFill>
                <a:srgbClr val="000000"/>
              </a:solidFill>
              <a:latin typeface="Arial" panose="020B0604020202020204" pitchFamily="34" charset="0"/>
              <a:cs typeface="Arial" panose="020B0604020202020204" pitchFamily="34" charset="0"/>
            </a:endParaRPr>
          </a:p>
        </p:txBody>
      </p:sp>
      <p:sp>
        <p:nvSpPr>
          <p:cNvPr id="556036" name="Rectangle 4"/>
          <p:cNvSpPr>
            <a:spLocks noChangeArrowheads="1"/>
          </p:cNvSpPr>
          <p:nvPr/>
        </p:nvSpPr>
        <p:spPr bwMode="auto">
          <a:xfrm>
            <a:off x="990601" y="3657600"/>
            <a:ext cx="6934200" cy="1828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spcBef>
                <a:spcPct val="20000"/>
              </a:spcBef>
            </a:pPr>
            <a:r>
              <a:rPr lang="ar-JO" sz="3600" dirty="0">
                <a:solidFill>
                  <a:srgbClr val="000000"/>
                </a:solidFill>
                <a:latin typeface="Arial" panose="020B0604020202020204" pitchFamily="34" charset="0"/>
                <a:cs typeface="Arial" panose="020B0604020202020204" pitchFamily="34" charset="0"/>
              </a:rPr>
              <a:t>لكن </a:t>
            </a:r>
            <a:r>
              <a:rPr lang="ar-JO" sz="7200" dirty="0">
                <a:solidFill>
                  <a:srgbClr val="000000"/>
                </a:solidFill>
                <a:latin typeface="Arial" panose="020B0604020202020204" pitchFamily="34" charset="0"/>
                <a:cs typeface="Arial" panose="020B0604020202020204" pitchFamily="34" charset="0"/>
              </a:rPr>
              <a:t>لماذا</a:t>
            </a:r>
            <a:r>
              <a:rPr lang="ar-JO" sz="3600" dirty="0">
                <a:solidFill>
                  <a:srgbClr val="000000"/>
                </a:solidFill>
                <a:latin typeface="Arial" panose="020B0604020202020204" pitchFamily="34" charset="0"/>
                <a:cs typeface="Arial" panose="020B0604020202020204" pitchFamily="34" charset="0"/>
              </a:rPr>
              <a:t> نحتاج أن نستخدم مواهبنا من خلال </a:t>
            </a:r>
            <a:r>
              <a:rPr lang="ar-JO" sz="3600" dirty="0">
                <a:solidFill>
                  <a:srgbClr val="FF0000"/>
                </a:solidFill>
                <a:latin typeface="Arial" panose="020B0604020202020204" pitchFamily="34" charset="0"/>
                <a:cs typeface="Arial" panose="020B0604020202020204" pitchFamily="34" charset="0"/>
              </a:rPr>
              <a:t>المحبة؟</a:t>
            </a:r>
            <a:endParaRPr lang="en-US" sz="3600" dirty="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979290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56036">
                                            <p:txEl>
                                              <p:pRg st="0" end="0"/>
                                            </p:txEl>
                                          </p:spTgt>
                                        </p:tgtEl>
                                        <p:attrNameLst>
                                          <p:attrName>style.visibility</p:attrName>
                                        </p:attrNameLst>
                                      </p:cBhvr>
                                      <p:to>
                                        <p:strVal val="visible"/>
                                      </p:to>
                                    </p:set>
                                    <p:animEffect transition="in" filter="wipe(left)">
                                      <p:cBhvr>
                                        <p:cTn id="7" dur="500"/>
                                        <p:tgtEl>
                                          <p:spTgt spid="5560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6036" grpId="0" build="p"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5"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6-8</a:t>
            </a:r>
            <a:endParaRPr lang="en-US" dirty="0">
              <a:effectLst>
                <a:outerShdw blurRad="38100" dist="38100" dir="2700000" algn="tl">
                  <a:srgbClr val="212121"/>
                </a:outerShdw>
              </a:effectLst>
            </a:endParaRPr>
          </a:p>
        </p:txBody>
      </p:sp>
      <p:sp>
        <p:nvSpPr>
          <p:cNvPr id="1364996" name="Text Box 4"/>
          <p:cNvSpPr txBox="1">
            <a:spLocks noChangeArrowheads="1"/>
          </p:cNvSpPr>
          <p:nvPr/>
        </p:nvSpPr>
        <p:spPr bwMode="auto">
          <a:xfrm>
            <a:off x="228600" y="1295400"/>
            <a:ext cx="8763000" cy="28623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6 وهذه الأمور حدثت مثالاً لنا حتى لا نكون نحن مشتهين شروراً كما اشتهى أولئك 7 فلا تكونوا عبدة أوثان كما كان </a:t>
            </a:r>
            <a:r>
              <a:rPr lang="ar-JO" sz="3600" dirty="0">
                <a:solidFill>
                  <a:srgbClr val="FFFF00"/>
                </a:solidFill>
                <a:effectLst>
                  <a:glow rad="190500">
                    <a:srgbClr val="212121"/>
                  </a:glow>
                </a:effectLst>
                <a:latin typeface="Arial" panose="020B0604020202020204" pitchFamily="34" charset="0"/>
                <a:cs typeface="Arial" panose="020B0604020202020204" pitchFamily="34" charset="0"/>
              </a:rPr>
              <a:t>أناس</a:t>
            </a: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 منهم كما هو مكتوب: جلس الشعب للأكل والشرب، ثم قاموا للعب 8 ولا نزنِ كما زنى </a:t>
            </a:r>
            <a:r>
              <a:rPr lang="ar-JO" sz="3600" dirty="0">
                <a:solidFill>
                  <a:srgbClr val="FFFF00"/>
                </a:solidFill>
                <a:effectLst>
                  <a:glow rad="190500">
                    <a:srgbClr val="212121"/>
                  </a:glow>
                </a:effectLst>
                <a:latin typeface="Arial" panose="020B0604020202020204" pitchFamily="34" charset="0"/>
                <a:cs typeface="Arial" panose="020B0604020202020204" pitchFamily="34" charset="0"/>
              </a:rPr>
              <a:t>أناس</a:t>
            </a: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 منهم، فسقط في يوم واحد ثلاثة وعشرون ألفاً.</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64564155"/>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0308" name="Picture 4" descr="churchwindow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610306" name="Rectangle 2"/>
          <p:cNvSpPr>
            <a:spLocks noGrp="1" noChangeArrowheads="1"/>
          </p:cNvSpPr>
          <p:nvPr>
            <p:ph type="ctrTitle"/>
          </p:nvPr>
        </p:nvSpPr>
        <p:spPr>
          <a:xfrm>
            <a:off x="0" y="609600"/>
            <a:ext cx="9144000" cy="1371600"/>
          </a:xfrm>
          <a:effectLst>
            <a:outerShdw blurRad="63500" dist="35921" dir="2700000" algn="ctr" rotWithShape="0">
              <a:srgbClr val="000000">
                <a:alpha val="74998"/>
              </a:srgbClr>
            </a:outerShdw>
          </a:effectLst>
        </p:spPr>
        <p:txBody>
          <a:bodyPr/>
          <a:lstStyle/>
          <a:p>
            <a:r>
              <a:rPr lang="ar-JO" dirty="0">
                <a:solidFill>
                  <a:schemeClr val="bg1"/>
                </a:solidFill>
                <a:cs typeface="Arial" panose="020B0604020202020204" pitchFamily="34" charset="0"/>
              </a:rPr>
              <a:t>1. المحبة </a:t>
            </a:r>
            <a:r>
              <a:rPr lang="ar-JO" sz="6000" dirty="0">
                <a:solidFill>
                  <a:srgbClr val="FFFF00"/>
                </a:solidFill>
                <a:cs typeface="Arial" panose="020B0604020202020204" pitchFamily="34" charset="0"/>
              </a:rPr>
              <a:t>متفوقة</a:t>
            </a:r>
            <a:r>
              <a:rPr lang="ar-JO" dirty="0">
                <a:solidFill>
                  <a:schemeClr val="bg1"/>
                </a:solidFill>
                <a:cs typeface="Arial" panose="020B0604020202020204" pitchFamily="34" charset="0"/>
              </a:rPr>
              <a:t> على المواهب </a:t>
            </a:r>
            <a:br>
              <a:rPr lang="ar-JO" dirty="0">
                <a:solidFill>
                  <a:schemeClr val="bg1"/>
                </a:solidFill>
                <a:cs typeface="Arial" panose="020B0604020202020204" pitchFamily="34" charset="0"/>
              </a:rPr>
            </a:br>
            <a:r>
              <a:rPr lang="ar-JO" dirty="0">
                <a:solidFill>
                  <a:schemeClr val="bg1"/>
                </a:solidFill>
                <a:cs typeface="Arial" panose="020B0604020202020204" pitchFamily="34" charset="0"/>
              </a:rPr>
              <a:t>(1 كو 13: 1-3)</a:t>
            </a:r>
            <a:endParaRPr lang="en-US" dirty="0">
              <a:cs typeface="Arial" panose="020B0604020202020204" pitchFamily="34" charset="0"/>
            </a:endParaRPr>
          </a:p>
        </p:txBody>
      </p:sp>
    </p:spTree>
    <p:extLst>
      <p:ext uri="{BB962C8B-B14F-4D97-AF65-F5344CB8AC3E}">
        <p14:creationId xmlns:p14="http://schemas.microsoft.com/office/powerpoint/2010/main" val="744040153"/>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0490" name="Picture 10" descr="babel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660482" name="Rectangle 2"/>
          <p:cNvSpPr>
            <a:spLocks noGrp="1" noChangeArrowheads="1"/>
          </p:cNvSpPr>
          <p:nvPr>
            <p:ph type="ctrTitle"/>
          </p:nvPr>
        </p:nvSpPr>
        <p:spPr>
          <a:xfrm>
            <a:off x="2133600" y="533400"/>
            <a:ext cx="4572000" cy="3200400"/>
          </a:xfrm>
          <a:effectLst>
            <a:outerShdw blurRad="63500" dist="35921" dir="2700000" algn="ctr" rotWithShape="0">
              <a:srgbClr val="000000">
                <a:alpha val="74998"/>
              </a:srgbClr>
            </a:outerShdw>
          </a:effectLst>
        </p:spPr>
        <p:txBody>
          <a:bodyPr/>
          <a:lstStyle/>
          <a:p>
            <a:r>
              <a:rPr lang="ar-JO" sz="4000" dirty="0">
                <a:solidFill>
                  <a:schemeClr val="bg1"/>
                </a:solidFill>
                <a:cs typeface="Arial" panose="020B0604020202020204" pitchFamily="34" charset="0"/>
              </a:rPr>
              <a:t>استخدام </a:t>
            </a:r>
            <a:r>
              <a:rPr lang="ar-JO" sz="4000" dirty="0">
                <a:solidFill>
                  <a:srgbClr val="FFFF00"/>
                </a:solidFill>
                <a:cs typeface="Arial" panose="020B0604020202020204" pitchFamily="34" charset="0"/>
              </a:rPr>
              <a:t>الألسنة</a:t>
            </a:r>
            <a:r>
              <a:rPr lang="ar-JO" sz="4000" dirty="0">
                <a:solidFill>
                  <a:schemeClr val="bg1"/>
                </a:solidFill>
                <a:cs typeface="Arial" panose="020B0604020202020204" pitchFamily="34" charset="0"/>
              </a:rPr>
              <a:t> </a:t>
            </a:r>
            <a:br>
              <a:rPr lang="ar-JO" sz="4000" dirty="0">
                <a:solidFill>
                  <a:schemeClr val="bg1"/>
                </a:solidFill>
                <a:cs typeface="Arial" panose="020B0604020202020204" pitchFamily="34" charset="0"/>
              </a:rPr>
            </a:br>
            <a:r>
              <a:rPr lang="ar-JO" sz="4000" dirty="0">
                <a:solidFill>
                  <a:schemeClr val="bg1"/>
                </a:solidFill>
                <a:cs typeface="Arial" panose="020B0604020202020204" pitchFamily="34" charset="0"/>
              </a:rPr>
              <a:t>في ذروتها بدون محبة </a:t>
            </a:r>
            <a:br>
              <a:rPr lang="ar-JO" sz="4000" dirty="0">
                <a:solidFill>
                  <a:schemeClr val="bg1"/>
                </a:solidFill>
                <a:cs typeface="Arial" panose="020B0604020202020204" pitchFamily="34" charset="0"/>
              </a:rPr>
            </a:br>
            <a:r>
              <a:rPr lang="ar-JO" sz="4000" dirty="0">
                <a:solidFill>
                  <a:schemeClr val="bg1"/>
                </a:solidFill>
                <a:cs typeface="Arial" panose="020B0604020202020204" pitchFamily="34" charset="0"/>
              </a:rPr>
              <a:t>لا ينتج شيئاً</a:t>
            </a:r>
            <a:br>
              <a:rPr lang="en-US" sz="4000" dirty="0">
                <a:solidFill>
                  <a:schemeClr val="bg1"/>
                </a:solidFill>
                <a:cs typeface="Arial" panose="020B0604020202020204" pitchFamily="34" charset="0"/>
              </a:rPr>
            </a:br>
            <a:r>
              <a:rPr lang="en-US" sz="4000" dirty="0">
                <a:solidFill>
                  <a:schemeClr val="bg1"/>
                </a:solidFill>
                <a:cs typeface="Arial" panose="020B0604020202020204" pitchFamily="34" charset="0"/>
              </a:rPr>
              <a:t>(</a:t>
            </a:r>
            <a:r>
              <a:rPr lang="ar-JO" sz="4000" dirty="0">
                <a:solidFill>
                  <a:schemeClr val="bg1"/>
                </a:solidFill>
                <a:cs typeface="Arial" panose="020B0604020202020204" pitchFamily="34" charset="0"/>
              </a:rPr>
              <a:t>1 كو 13: 1</a:t>
            </a:r>
            <a:r>
              <a:rPr lang="en-US" sz="4000" dirty="0">
                <a:solidFill>
                  <a:schemeClr val="bg1"/>
                </a:solidFill>
                <a:cs typeface="Arial" panose="020B0604020202020204" pitchFamily="34" charset="0"/>
              </a:rPr>
              <a:t>)</a:t>
            </a:r>
          </a:p>
        </p:txBody>
      </p:sp>
      <p:sp>
        <p:nvSpPr>
          <p:cNvPr id="660491" name="Rectangle 11"/>
          <p:cNvSpPr>
            <a:spLocks noChangeArrowheads="1"/>
          </p:cNvSpPr>
          <p:nvPr/>
        </p:nvSpPr>
        <p:spPr bwMode="auto">
          <a:xfrm>
            <a:off x="1905001" y="3886200"/>
            <a:ext cx="5105400" cy="2971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spcBef>
                <a:spcPct val="20000"/>
              </a:spcBef>
            </a:pPr>
            <a:r>
              <a:rPr lang="ar-JO" altLang="ja-JP" sz="3200" dirty="0">
                <a:solidFill>
                  <a:srgbClr val="FFFFFF"/>
                </a:solidFill>
                <a:latin typeface="Arial" panose="020B0604020202020204" pitchFamily="34" charset="0"/>
                <a:cs typeface="Arial" panose="020B0604020202020204" pitchFamily="34" charset="0"/>
              </a:rPr>
              <a:t>1 إن كنت أتكلم بألسنة الناس والملائكة ولكن ليس لي محبة، فقد صرت نحاساً يطن أو صنجاً يرن.</a:t>
            </a:r>
            <a:endParaRPr lang="en-US" sz="32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73379675"/>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0722" name="Rectangle 2"/>
          <p:cNvSpPr>
            <a:spLocks noGrp="1" noChangeArrowheads="1"/>
          </p:cNvSpPr>
          <p:nvPr>
            <p:ph type="ctrTitle"/>
          </p:nvPr>
        </p:nvSpPr>
        <p:spPr>
          <a:xfrm>
            <a:off x="685800" y="533400"/>
            <a:ext cx="7772400" cy="1143000"/>
          </a:xfrm>
        </p:spPr>
        <p:txBody>
          <a:bodyPr/>
          <a:lstStyle/>
          <a:p>
            <a:r>
              <a:rPr lang="en-US" dirty="0"/>
              <a:t>Reversing Babel</a:t>
            </a:r>
          </a:p>
        </p:txBody>
      </p:sp>
      <p:sp>
        <p:nvSpPr>
          <p:cNvPr id="670723" name="Rectangle 3"/>
          <p:cNvSpPr>
            <a:spLocks noGrp="1" noChangeArrowheads="1"/>
          </p:cNvSpPr>
          <p:nvPr>
            <p:ph type="subTitle" idx="1"/>
          </p:nvPr>
        </p:nvSpPr>
        <p:spPr/>
        <p:txBody>
          <a:bodyPr/>
          <a:lstStyle/>
          <a:p>
            <a:endParaRPr lang="en-US" dirty="0"/>
          </a:p>
        </p:txBody>
      </p:sp>
      <p:pic>
        <p:nvPicPr>
          <p:cNvPr id="670724" name="Picture 4" descr="newslet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874" y="9601"/>
            <a:ext cx="9144000" cy="6904038"/>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extBox 4"/>
          <p:cNvSpPr txBox="1">
            <a:spLocks noChangeArrowheads="1"/>
          </p:cNvSpPr>
          <p:nvPr/>
        </p:nvSpPr>
        <p:spPr bwMode="auto">
          <a:xfrm>
            <a:off x="35499" y="-1539550"/>
            <a:ext cx="9108503" cy="1238579"/>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129304" tIns="64653" rIns="129304" bIns="64653">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ctr" eaLnBrk="1" hangingPunct="1"/>
            <a:r>
              <a:rPr lang="en-US" altLang="zh-CN" sz="7200" i="1" dirty="0">
                <a:solidFill>
                  <a:schemeClr val="bg1"/>
                </a:solidFill>
                <a:latin typeface="Times"/>
                <a:cs typeface="Times"/>
              </a:rPr>
              <a:t>Reversing Babel</a:t>
            </a:r>
            <a:endParaRPr lang="en-US" sz="7200" i="1" dirty="0">
              <a:solidFill>
                <a:schemeClr val="bg1"/>
              </a:solidFill>
              <a:latin typeface="Times"/>
              <a:cs typeface="Times"/>
            </a:endParaRPr>
          </a:p>
        </p:txBody>
      </p:sp>
    </p:spTree>
    <p:extLst>
      <p:ext uri="{BB962C8B-B14F-4D97-AF65-F5344CB8AC3E}">
        <p14:creationId xmlns:p14="http://schemas.microsoft.com/office/powerpoint/2010/main" val="1273771645"/>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1748" name="Picture 4" descr="ProphecyFlierSmal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152" y="-54945"/>
            <a:ext cx="9709720" cy="6940331"/>
          </a:xfrm>
          <a:prstGeom prst="rect">
            <a:avLst/>
          </a:prstGeom>
          <a:noFill/>
          <a:extLst>
            <a:ext uri="{909E8E84-426E-40dd-AFC4-6F175D3DCCD1}">
              <a14:hiddenFill xmlns:a14="http://schemas.microsoft.com/office/drawing/2010/main" xmlns="">
                <a:solidFill>
                  <a:srgbClr val="FFFFFF"/>
                </a:solidFill>
              </a14:hiddenFill>
            </a:ext>
          </a:extLst>
        </p:spPr>
      </p:pic>
      <p:sp>
        <p:nvSpPr>
          <p:cNvPr id="671746" name="Rectangle 2"/>
          <p:cNvSpPr>
            <a:spLocks noGrp="1" noChangeArrowheads="1"/>
          </p:cNvSpPr>
          <p:nvPr>
            <p:ph type="title"/>
          </p:nvPr>
        </p:nvSpPr>
        <p:spPr>
          <a:xfrm>
            <a:off x="0" y="1844824"/>
            <a:ext cx="9079160" cy="1371600"/>
          </a:xfrm>
          <a:effectLst/>
        </p:spPr>
        <p:txBody>
          <a:bodyPr/>
          <a:lstStyle/>
          <a:p>
            <a:r>
              <a:rPr lang="ar-JO" dirty="0">
                <a:solidFill>
                  <a:schemeClr val="bg1"/>
                </a:solidFill>
                <a:effectLst>
                  <a:glow rad="241300">
                    <a:schemeClr val="tx1">
                      <a:alpha val="85000"/>
                    </a:schemeClr>
                  </a:glow>
                </a:effectLst>
                <a:cs typeface="Arial" panose="020B0604020202020204" pitchFamily="34" charset="0"/>
              </a:rPr>
              <a:t>النبوة بدون محبة لا قيمة لها في بنيان الآخرين (13: 2أ)</a:t>
            </a:r>
            <a:endParaRPr lang="en-US" dirty="0">
              <a:effectLst>
                <a:glow rad="241300">
                  <a:schemeClr val="tx1">
                    <a:alpha val="85000"/>
                  </a:schemeClr>
                </a:glow>
              </a:effectLst>
              <a:cs typeface="Arial" panose="020B0604020202020204" pitchFamily="34" charset="0"/>
            </a:endParaRPr>
          </a:p>
        </p:txBody>
      </p:sp>
      <p:sp>
        <p:nvSpPr>
          <p:cNvPr id="671749" name="Rectangle 5"/>
          <p:cNvSpPr>
            <a:spLocks noChangeArrowheads="1"/>
          </p:cNvSpPr>
          <p:nvPr/>
        </p:nvSpPr>
        <p:spPr bwMode="auto">
          <a:xfrm>
            <a:off x="1835697" y="4653136"/>
            <a:ext cx="6699186" cy="1371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ar-JO" sz="4000" dirty="0">
                <a:solidFill>
                  <a:srgbClr val="FFFFFF"/>
                </a:solidFill>
                <a:effectLst>
                  <a:glow rad="241300">
                    <a:schemeClr val="tx1">
                      <a:alpha val="85000"/>
                    </a:schemeClr>
                  </a:glow>
                </a:effectLst>
                <a:latin typeface="Arial" panose="020B0604020202020204" pitchFamily="34" charset="0"/>
                <a:cs typeface="Arial" panose="020B0604020202020204" pitchFamily="34" charset="0"/>
              </a:rPr>
              <a:t>وإن كانت لي نبوة ...</a:t>
            </a:r>
            <a:endParaRPr lang="en-US" sz="4000" dirty="0">
              <a:solidFill>
                <a:srgbClr val="FFFFFF"/>
              </a:solidFill>
              <a:effectLst>
                <a:glow rad="241300">
                  <a:schemeClr val="tx1">
                    <a:alpha val="85000"/>
                  </a:schemeClr>
                </a:glow>
              </a:effectLst>
              <a:latin typeface="Arial" panose="020B0604020202020204" pitchFamily="34" charset="0"/>
              <a:cs typeface="Arial" panose="020B0604020202020204" pitchFamily="34" charset="0"/>
            </a:endParaRPr>
          </a:p>
        </p:txBody>
      </p:sp>
      <p:sp>
        <p:nvSpPr>
          <p:cNvPr id="8" name="TextBox 4"/>
          <p:cNvSpPr txBox="1">
            <a:spLocks noChangeArrowheads="1"/>
          </p:cNvSpPr>
          <p:nvPr/>
        </p:nvSpPr>
        <p:spPr bwMode="auto">
          <a:xfrm>
            <a:off x="0" y="-2763688"/>
            <a:ext cx="9612560" cy="2654629"/>
          </a:xfrm>
          <a:prstGeom prst="rect">
            <a:avLst/>
          </a:prstGeom>
          <a:gradFill flip="none" rotWithShape="1">
            <a:gsLst>
              <a:gs pos="0">
                <a:srgbClr val="000000"/>
              </a:gs>
              <a:gs pos="100000">
                <a:schemeClr val="tx1"/>
              </a:gs>
              <a:gs pos="52000">
                <a:srgbClr val="800000"/>
              </a:gs>
            </a:gsLst>
            <a:path path="rect">
              <a:fillToRect l="50000" t="50000" r="50000" b="50000"/>
            </a:path>
            <a:tileRect/>
          </a:gradFill>
          <a:ln>
            <a:noFill/>
          </a:ln>
        </p:spPr>
        <p:txBody>
          <a:bodyPr wrap="square" lIns="129581" tIns="64791" rIns="129581" bIns="64791">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defTabSz="1300030" eaLnBrk="1" fontAlgn="auto" hangingPunct="1">
              <a:spcBef>
                <a:spcPts val="0"/>
              </a:spcBef>
              <a:spcAft>
                <a:spcPts val="0"/>
              </a:spcAft>
            </a:pPr>
            <a:r>
              <a:rPr lang="en-US" altLang="zh-CN" sz="16400" b="0" kern="0" dirty="0">
                <a:effectLst>
                  <a:glow rad="101600">
                    <a:srgbClr val="FFFF00">
                      <a:alpha val="62000"/>
                    </a:srgbClr>
                  </a:glow>
                </a:effectLst>
                <a:latin typeface="Times"/>
                <a:ea typeface="宋体" charset="0"/>
                <a:cs typeface="Times"/>
              </a:rPr>
              <a:t>Prophecy</a:t>
            </a:r>
            <a:endParaRPr lang="en-US" sz="16400" b="0" kern="0" dirty="0">
              <a:effectLst>
                <a:glow rad="101600">
                  <a:srgbClr val="FFFF00">
                    <a:alpha val="62000"/>
                  </a:srgbClr>
                </a:glow>
              </a:effectLst>
              <a:latin typeface="Times"/>
              <a:ea typeface="宋体" charset="0"/>
              <a:cs typeface="Times"/>
            </a:endParaRPr>
          </a:p>
        </p:txBody>
      </p:sp>
    </p:spTree>
    <p:extLst>
      <p:ext uri="{BB962C8B-B14F-4D97-AF65-F5344CB8AC3E}">
        <p14:creationId xmlns:p14="http://schemas.microsoft.com/office/powerpoint/2010/main" val="3136475120"/>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2772" name="Picture 4" descr="wisdomroad"/>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27384"/>
            <a:ext cx="9144000" cy="6904038"/>
          </a:xfrm>
          <a:prstGeom prst="rect">
            <a:avLst/>
          </a:prstGeom>
          <a:noFill/>
          <a:extLst>
            <a:ext uri="{909E8E84-426E-40dd-AFC4-6F175D3DCCD1}">
              <a14:hiddenFill xmlns:a14="http://schemas.microsoft.com/office/drawing/2010/main" xmlns="">
                <a:solidFill>
                  <a:srgbClr val="FFFFFF"/>
                </a:solidFill>
              </a14:hiddenFill>
            </a:ext>
          </a:extLst>
        </p:spPr>
      </p:pic>
      <p:sp>
        <p:nvSpPr>
          <p:cNvPr id="672770" name="Rectangle 2"/>
          <p:cNvSpPr>
            <a:spLocks noGrp="1" noChangeArrowheads="1"/>
          </p:cNvSpPr>
          <p:nvPr>
            <p:ph type="title"/>
          </p:nvPr>
        </p:nvSpPr>
        <p:spPr>
          <a:xfrm>
            <a:off x="0" y="304801"/>
            <a:ext cx="8839200" cy="3276600"/>
          </a:xfrm>
          <a:effectLst>
            <a:outerShdw blurRad="63500" dist="35921" dir="2700000" algn="ctr" rotWithShape="0">
              <a:schemeClr val="tx1">
                <a:alpha val="74998"/>
              </a:schemeClr>
            </a:outerShdw>
          </a:effectLst>
        </p:spPr>
        <p:txBody>
          <a:bodyPr/>
          <a:lstStyle/>
          <a:p>
            <a:r>
              <a:rPr lang="ar-JO" sz="4000" dirty="0">
                <a:solidFill>
                  <a:srgbClr val="FFFF00"/>
                </a:solidFill>
                <a:cs typeface="Arial" panose="020B0604020202020204" pitchFamily="34" charset="0"/>
              </a:rPr>
              <a:t>الحكمة</a:t>
            </a:r>
            <a:r>
              <a:rPr lang="ar-JO" sz="4000" dirty="0">
                <a:solidFill>
                  <a:schemeClr val="bg1"/>
                </a:solidFill>
                <a:cs typeface="Arial" panose="020B0604020202020204" pitchFamily="34" charset="0"/>
              </a:rPr>
              <a:t> التي تعرف كل العقائد المخفية سابقاً لكن بدون محبة هي بلا قيمة في بنيان الآخرين       (13: 2ب)</a:t>
            </a:r>
            <a:endParaRPr lang="en-US" sz="4000" dirty="0">
              <a:solidFill>
                <a:schemeClr val="bg1"/>
              </a:solidFill>
              <a:cs typeface="Arial" panose="020B0604020202020204" pitchFamily="34" charset="0"/>
            </a:endParaRPr>
          </a:p>
        </p:txBody>
      </p:sp>
      <p:sp>
        <p:nvSpPr>
          <p:cNvPr id="672773" name="Rectangle 5"/>
          <p:cNvSpPr>
            <a:spLocks noChangeArrowheads="1"/>
          </p:cNvSpPr>
          <p:nvPr/>
        </p:nvSpPr>
        <p:spPr bwMode="auto">
          <a:xfrm>
            <a:off x="3352800" y="4267200"/>
            <a:ext cx="5486400" cy="1371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pPr algn="r"/>
            <a:r>
              <a:rPr lang="ar-JO" altLang="ja-JP" sz="4000" dirty="0">
                <a:solidFill>
                  <a:srgbClr val="FFFFFF"/>
                </a:solidFill>
                <a:latin typeface="Arial" panose="020B0604020202020204" pitchFamily="34" charset="0"/>
                <a:cs typeface="Arial" panose="020B0604020202020204" pitchFamily="34" charset="0"/>
              </a:rPr>
              <a:t>وأعلم جميع الأسرار ...</a:t>
            </a:r>
            <a:endParaRPr lang="en-US" sz="4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04067452"/>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6" name="Picture 4" descr="wisdomthink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673795" name="Rectangle 3"/>
          <p:cNvSpPr>
            <a:spLocks noGrp="1" noChangeArrowheads="1"/>
          </p:cNvSpPr>
          <p:nvPr>
            <p:ph type="title"/>
          </p:nvPr>
        </p:nvSpPr>
        <p:spPr>
          <a:xfrm>
            <a:off x="228600" y="152400"/>
            <a:ext cx="8305800" cy="2133600"/>
          </a:xfrm>
          <a:effectLst>
            <a:outerShdw blurRad="63500" dist="35921" dir="2700000" algn="ctr" rotWithShape="0">
              <a:schemeClr val="bg1">
                <a:alpha val="74998"/>
              </a:schemeClr>
            </a:outerShdw>
          </a:effectLst>
        </p:spPr>
        <p:txBody>
          <a:bodyPr/>
          <a:lstStyle/>
          <a:p>
            <a:r>
              <a:rPr lang="ar-JO" sz="4000" dirty="0">
                <a:solidFill>
                  <a:srgbClr val="002060"/>
                </a:solidFill>
                <a:cs typeface="Arial" panose="020B0604020202020204" pitchFamily="34" charset="0"/>
              </a:rPr>
              <a:t>العلم</a:t>
            </a:r>
            <a:r>
              <a:rPr lang="ar-JO" sz="4000" dirty="0">
                <a:solidFill>
                  <a:srgbClr val="000000"/>
                </a:solidFill>
                <a:cs typeface="Arial" panose="020B0604020202020204" pitchFamily="34" charset="0"/>
              </a:rPr>
              <a:t> الذي تعرف كل الحقائق لكن دون محبة هي بلا قيمة في بنيان الآخرين (13: 2ت)</a:t>
            </a:r>
            <a:endParaRPr lang="en-US" sz="4000" dirty="0">
              <a:solidFill>
                <a:schemeClr val="tx1"/>
              </a:solidFill>
              <a:cs typeface="Arial" panose="020B0604020202020204" pitchFamily="34" charset="0"/>
            </a:endParaRPr>
          </a:p>
        </p:txBody>
      </p:sp>
      <p:sp>
        <p:nvSpPr>
          <p:cNvPr id="673797" name="Rectangle 5"/>
          <p:cNvSpPr>
            <a:spLocks noChangeArrowheads="1"/>
          </p:cNvSpPr>
          <p:nvPr/>
        </p:nvSpPr>
        <p:spPr bwMode="auto">
          <a:xfrm>
            <a:off x="899593" y="4941168"/>
            <a:ext cx="4752528" cy="1371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pPr algn="l"/>
            <a:r>
              <a:rPr lang="ar-JO" altLang="ja-JP" sz="4000" dirty="0">
                <a:solidFill>
                  <a:srgbClr val="000000"/>
                </a:solidFill>
                <a:latin typeface="Arial" panose="020B0604020202020204" pitchFamily="34" charset="0"/>
                <a:cs typeface="Arial" panose="020B0604020202020204" pitchFamily="34" charset="0"/>
              </a:rPr>
              <a:t>وكل علم ...</a:t>
            </a:r>
            <a:endParaRPr lang="en-US" sz="40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6327573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4821" name="Picture 5" descr="faithtomoveCheyenneMountai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674818" name="Rectangle 2"/>
          <p:cNvSpPr>
            <a:spLocks noGrp="1" noChangeArrowheads="1"/>
          </p:cNvSpPr>
          <p:nvPr>
            <p:ph type="title"/>
          </p:nvPr>
        </p:nvSpPr>
        <p:spPr>
          <a:xfrm>
            <a:off x="2" y="762000"/>
            <a:ext cx="9143999" cy="2057400"/>
          </a:xfrm>
          <a:noFill/>
          <a:ln>
            <a:noFill/>
          </a:ln>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vert="horz" wrap="square" lIns="91416" tIns="45709" rIns="91416" bIns="45709" numCol="1" anchor="ctr" anchorCtr="0" compatLnSpc="1">
            <a:prstTxWarp prst="textNoShape">
              <a:avLst/>
            </a:prstTxWarp>
          </a:bodyPr>
          <a:lstStyle/>
          <a:p>
            <a:r>
              <a:rPr lang="ar-JO" dirty="0">
                <a:solidFill>
                  <a:schemeClr val="bg1"/>
                </a:solidFill>
                <a:effectLst>
                  <a:glow rad="241300">
                    <a:schemeClr val="tx1">
                      <a:alpha val="85000"/>
                    </a:schemeClr>
                  </a:glow>
                </a:effectLst>
                <a:cs typeface="Arial" panose="020B0604020202020204" pitchFamily="34" charset="0"/>
              </a:rPr>
              <a:t>الإيمان الذي يحرك الجبال لكن دون محبة لا قيمة له في بنيان الآخرين (13: 2ث)</a:t>
            </a:r>
            <a:endParaRPr lang="en-US" dirty="0">
              <a:solidFill>
                <a:schemeClr val="bg1"/>
              </a:solidFill>
              <a:effectLst>
                <a:glow rad="241300">
                  <a:schemeClr val="tx1">
                    <a:alpha val="85000"/>
                  </a:schemeClr>
                </a:glow>
              </a:effectLst>
              <a:cs typeface="Arial" panose="020B0604020202020204" pitchFamily="34" charset="0"/>
            </a:endParaRPr>
          </a:p>
        </p:txBody>
      </p:sp>
      <p:sp>
        <p:nvSpPr>
          <p:cNvPr id="674820" name="Rectangle 4"/>
          <p:cNvSpPr>
            <a:spLocks noChangeArrowheads="1"/>
          </p:cNvSpPr>
          <p:nvPr/>
        </p:nvSpPr>
        <p:spPr bwMode="auto">
          <a:xfrm>
            <a:off x="467545" y="2852936"/>
            <a:ext cx="8424936" cy="3581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square" lIns="91416" tIns="45709" rIns="91416" bIns="45709" numCol="1" anchor="ctr" anchorCtr="0" compatLnSpc="1">
            <a:prstTxWarp prst="textNoShape">
              <a:avLst/>
            </a:prstTxWarp>
          </a:bodyPr>
          <a:lstStyle/>
          <a:p>
            <a:pPr algn="r"/>
            <a:r>
              <a:rPr lang="ar-JO" altLang="ja-JP" sz="3600" dirty="0">
                <a:solidFill>
                  <a:schemeClr val="bg1"/>
                </a:solidFill>
                <a:effectLst>
                  <a:glow rad="241300">
                    <a:schemeClr val="tx1">
                      <a:alpha val="85000"/>
                    </a:schemeClr>
                  </a:glow>
                </a:effectLst>
                <a:latin typeface="Arial" panose="020B0604020202020204" pitchFamily="34" charset="0"/>
                <a:ea typeface="+mj-ea"/>
                <a:cs typeface="Arial" panose="020B0604020202020204" pitchFamily="34" charset="0"/>
              </a:rPr>
              <a:t>وإن كان لي كل الإيمان حتى أنقل الجبال، ولكن ليس لي محبة فلست شيئاً.</a:t>
            </a:r>
            <a:endParaRPr lang="en-US" sz="3600" dirty="0">
              <a:solidFill>
                <a:schemeClr val="bg1"/>
              </a:solidFill>
              <a:effectLst>
                <a:glow rad="241300">
                  <a:schemeClr val="tx1">
                    <a:alpha val="85000"/>
                  </a:schemeClr>
                </a:glo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636352354"/>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44" name="Picture 4" descr="blood_splat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81200" y="1752601"/>
            <a:ext cx="5257800" cy="4040188"/>
          </a:xfrm>
          <a:prstGeom prst="rect">
            <a:avLst/>
          </a:prstGeom>
          <a:noFill/>
          <a:extLst>
            <a:ext uri="{909E8E84-426E-40dd-AFC4-6F175D3DCCD1}">
              <a14:hiddenFill xmlns:a14="http://schemas.microsoft.com/office/drawing/2010/main" xmlns="">
                <a:solidFill>
                  <a:srgbClr val="FFFFFF"/>
                </a:solidFill>
              </a14:hiddenFill>
            </a:ext>
          </a:extLst>
        </p:spPr>
      </p:pic>
      <p:sp>
        <p:nvSpPr>
          <p:cNvPr id="624646" name="Rectangle 6"/>
          <p:cNvSpPr>
            <a:spLocks noChangeArrowheads="1"/>
          </p:cNvSpPr>
          <p:nvPr/>
        </p:nvSpPr>
        <p:spPr bwMode="auto">
          <a:xfrm>
            <a:off x="-46856" y="5867400"/>
            <a:ext cx="9227368" cy="990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ar-JO" altLang="ja-JP" sz="2800" dirty="0">
                <a:solidFill>
                  <a:srgbClr val="000000"/>
                </a:solidFill>
                <a:latin typeface="Arial" panose="020B0604020202020204" pitchFamily="34" charset="0"/>
                <a:cs typeface="Arial" panose="020B0604020202020204" pitchFamily="34" charset="0"/>
              </a:rPr>
              <a:t>دماء القديسين هي بذار الكنيسة</a:t>
            </a:r>
            <a:br>
              <a:rPr lang="en-US" sz="2800" dirty="0">
                <a:solidFill>
                  <a:srgbClr val="000000"/>
                </a:solidFill>
                <a:latin typeface="Arial" panose="020B0604020202020204" pitchFamily="34" charset="0"/>
                <a:cs typeface="Arial" panose="020B0604020202020204" pitchFamily="34" charset="0"/>
              </a:rPr>
            </a:br>
            <a:r>
              <a:rPr lang="en-US" sz="3600" dirty="0">
                <a:solidFill>
                  <a:srgbClr val="000000"/>
                </a:solidFill>
                <a:latin typeface="Arial" panose="020B0604020202020204" pitchFamily="34" charset="0"/>
                <a:cs typeface="Arial" panose="020B0604020202020204" pitchFamily="34" charset="0"/>
              </a:rPr>
              <a:t>-</a:t>
            </a:r>
            <a:r>
              <a:rPr lang="ar-JO" sz="3600" dirty="0">
                <a:solidFill>
                  <a:srgbClr val="000000"/>
                </a:solidFill>
                <a:latin typeface="Arial" panose="020B0604020202020204" pitchFamily="34" charset="0"/>
                <a:cs typeface="Arial" panose="020B0604020202020204" pitchFamily="34" charset="0"/>
              </a:rPr>
              <a:t> ترتليان </a:t>
            </a:r>
            <a:r>
              <a:rPr lang="en-US" sz="3600" dirty="0">
                <a:solidFill>
                  <a:srgbClr val="000000"/>
                </a:solidFill>
                <a:latin typeface="Arial" panose="020B0604020202020204" pitchFamily="34" charset="0"/>
                <a:cs typeface="Arial" panose="020B0604020202020204" pitchFamily="34" charset="0"/>
              </a:rPr>
              <a:t>-</a:t>
            </a:r>
            <a:r>
              <a:rPr lang="en-US" sz="3200" dirty="0">
                <a:solidFill>
                  <a:srgbClr val="000000"/>
                </a:solidFill>
                <a:latin typeface="Arial" panose="020B0604020202020204" pitchFamily="34" charset="0"/>
                <a:cs typeface="Arial" panose="020B0604020202020204" pitchFamily="34" charset="0"/>
              </a:rPr>
              <a:t> </a:t>
            </a:r>
          </a:p>
        </p:txBody>
      </p:sp>
      <p:sp>
        <p:nvSpPr>
          <p:cNvPr id="624648" name="Rectangle 8"/>
          <p:cNvSpPr>
            <a:spLocks noGrp="1" noChangeArrowheads="1"/>
          </p:cNvSpPr>
          <p:nvPr>
            <p:ph type="ctrTitle"/>
          </p:nvPr>
        </p:nvSpPr>
        <p:spPr>
          <a:xfrm>
            <a:off x="609601" y="228600"/>
            <a:ext cx="7924800" cy="1688232"/>
          </a:xfrm>
        </p:spPr>
        <p:txBody>
          <a:bodyPr/>
          <a:lstStyle/>
          <a:p>
            <a:r>
              <a:rPr lang="ar-JO" sz="17000" dirty="0">
                <a:cs typeface="Arial" panose="020B0604020202020204" pitchFamily="34" charset="0"/>
              </a:rPr>
              <a:t>العطاء</a:t>
            </a:r>
            <a:endParaRPr lang="en-US" sz="27500" dirty="0">
              <a:cs typeface="Arial" panose="020B0604020202020204" pitchFamily="34" charset="0"/>
            </a:endParaRPr>
          </a:p>
        </p:txBody>
      </p:sp>
      <p:sp>
        <p:nvSpPr>
          <p:cNvPr id="624651" name="Rectangle 11"/>
          <p:cNvSpPr>
            <a:spLocks noChangeArrowheads="1"/>
          </p:cNvSpPr>
          <p:nvPr/>
        </p:nvSpPr>
        <p:spPr bwMode="auto">
          <a:xfrm>
            <a:off x="2195736" y="3243064"/>
            <a:ext cx="4824536" cy="213015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lnSpc>
                <a:spcPct val="90000"/>
              </a:lnSpc>
              <a:spcBef>
                <a:spcPct val="20000"/>
              </a:spcBef>
            </a:pPr>
            <a:r>
              <a:rPr lang="ar-JO" altLang="ja-JP" sz="4000" dirty="0">
                <a:solidFill>
                  <a:srgbClr val="000000"/>
                </a:solidFill>
                <a:latin typeface="Arial" panose="020B0604020202020204" pitchFamily="34" charset="0"/>
                <a:cs typeface="Arial" panose="020B0604020202020204" pitchFamily="34" charset="0"/>
              </a:rPr>
              <a:t>وإن سلمت جسدي حتى أحترق ولكن ليس لي محبة فلا أنتفع شيئاً.</a:t>
            </a:r>
            <a:endParaRPr lang="en-US" sz="40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47619860"/>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5B8EF0-2151-6AD1-20A2-9D0DB0AA9F33}"/>
            </a:ext>
          </a:extLst>
        </p:cNvPr>
        <p:cNvGrpSpPr/>
        <p:nvPr/>
      </p:nvGrpSpPr>
      <p:grpSpPr>
        <a:xfrm>
          <a:off x="0" y="0"/>
          <a:ext cx="0" cy="0"/>
          <a:chOff x="0" y="0"/>
          <a:chExt cx="0" cy="0"/>
        </a:xfrm>
      </p:grpSpPr>
      <p:pic>
        <p:nvPicPr>
          <p:cNvPr id="624644" name="Picture 4" descr="blood_splatter">
            <a:extLst>
              <a:ext uri="{FF2B5EF4-FFF2-40B4-BE49-F238E27FC236}">
                <a16:creationId xmlns:a16="http://schemas.microsoft.com/office/drawing/2014/main" id="{81EEE8ED-3B6B-7EBC-672B-046A81DC473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81200" y="1752601"/>
            <a:ext cx="5257800" cy="4040188"/>
          </a:xfrm>
          <a:prstGeom prst="rect">
            <a:avLst/>
          </a:prstGeom>
          <a:noFill/>
          <a:extLst>
            <a:ext uri="{909E8E84-426E-40dd-AFC4-6F175D3DCCD1}">
              <a14:hiddenFill xmlns:a14="http://schemas.microsoft.com/office/drawing/2010/main" xmlns="">
                <a:solidFill>
                  <a:srgbClr val="FFFFFF"/>
                </a:solidFill>
              </a14:hiddenFill>
            </a:ext>
          </a:extLst>
        </p:spPr>
      </p:pic>
      <p:sp>
        <p:nvSpPr>
          <p:cNvPr id="624646" name="Rectangle 6">
            <a:extLst>
              <a:ext uri="{FF2B5EF4-FFF2-40B4-BE49-F238E27FC236}">
                <a16:creationId xmlns:a16="http://schemas.microsoft.com/office/drawing/2014/main" id="{45934561-0CD7-7D79-4FFA-C2C4C92D1683}"/>
              </a:ext>
            </a:extLst>
          </p:cNvPr>
          <p:cNvSpPr>
            <a:spLocks noChangeArrowheads="1"/>
          </p:cNvSpPr>
          <p:nvPr/>
        </p:nvSpPr>
        <p:spPr bwMode="auto">
          <a:xfrm>
            <a:off x="-46856" y="5867400"/>
            <a:ext cx="9227368" cy="990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دماء القديسين هي بذار الكنيسة</a:t>
            </a:r>
            <a:br>
              <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3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ترتليان </a:t>
            </a:r>
            <a:r>
              <a:rPr kumimoji="0" lang="en-US" sz="36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624648" name="Rectangle 8">
            <a:extLst>
              <a:ext uri="{FF2B5EF4-FFF2-40B4-BE49-F238E27FC236}">
                <a16:creationId xmlns:a16="http://schemas.microsoft.com/office/drawing/2014/main" id="{11FDDBBE-AF6D-AD09-8FA3-237296354189}"/>
              </a:ext>
            </a:extLst>
          </p:cNvPr>
          <p:cNvSpPr>
            <a:spLocks noGrp="1" noChangeArrowheads="1"/>
          </p:cNvSpPr>
          <p:nvPr>
            <p:ph type="ctrTitle"/>
          </p:nvPr>
        </p:nvSpPr>
        <p:spPr>
          <a:xfrm>
            <a:off x="609601" y="228600"/>
            <a:ext cx="7924800" cy="1449390"/>
          </a:xfrm>
        </p:spPr>
        <p:txBody>
          <a:bodyPr/>
          <a:lstStyle/>
          <a:p>
            <a:r>
              <a:rPr lang="ar-JO" sz="17000" dirty="0">
                <a:cs typeface="Arial" panose="020B0604020202020204" pitchFamily="34" charset="0"/>
              </a:rPr>
              <a:t>الهند</a:t>
            </a:r>
            <a:endParaRPr lang="en-US" sz="27500" dirty="0">
              <a:cs typeface="Arial" panose="020B0604020202020204" pitchFamily="34" charset="0"/>
            </a:endParaRPr>
          </a:p>
        </p:txBody>
      </p:sp>
      <p:sp>
        <p:nvSpPr>
          <p:cNvPr id="624651" name="Rectangle 11">
            <a:extLst>
              <a:ext uri="{FF2B5EF4-FFF2-40B4-BE49-F238E27FC236}">
                <a16:creationId xmlns:a16="http://schemas.microsoft.com/office/drawing/2014/main" id="{CB754ECB-0B37-8B3B-E826-813167BFC2C1}"/>
              </a:ext>
            </a:extLst>
          </p:cNvPr>
          <p:cNvSpPr>
            <a:spLocks noChangeArrowheads="1"/>
          </p:cNvSpPr>
          <p:nvPr/>
        </p:nvSpPr>
        <p:spPr bwMode="auto">
          <a:xfrm>
            <a:off x="2195736" y="3243064"/>
            <a:ext cx="4824536" cy="213015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altLang="ja-JP"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وإن سلمت جسدي حتى أحترق ولكن ليس لي محبة فلا أنتفع شيئاً.</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62408568"/>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4834" name="Rectangle 2"/>
          <p:cNvSpPr>
            <a:spLocks noGrp="1" noChangeArrowheads="1"/>
          </p:cNvSpPr>
          <p:nvPr>
            <p:ph type="title" idx="4294967295"/>
          </p:nvPr>
        </p:nvSpPr>
        <p:spPr/>
        <p:txBody>
          <a:bodyPr lIns="91113" tIns="45557" rIns="91113" bIns="45557"/>
          <a:lstStyle/>
          <a:p>
            <a:pPr defTabSz="640119" eaLnBrk="1" hangingPunct="1"/>
            <a:r>
              <a:rPr lang="en-US" altLang="zh-CN" dirty="0">
                <a:latin typeface="Calibri" charset="0"/>
                <a:cs typeface="宋体" charset="0"/>
              </a:rPr>
              <a:t>Destroyed</a:t>
            </a:r>
            <a:r>
              <a:rPr lang="en-US" altLang="zh-CN" baseline="0" dirty="0">
                <a:latin typeface="Calibri" charset="0"/>
                <a:cs typeface="宋体" charset="0"/>
              </a:rPr>
              <a:t> Church</a:t>
            </a:r>
            <a:endParaRPr lang="en-US" altLang="zh-CN" dirty="0">
              <a:latin typeface="Calibri" charset="0"/>
              <a:cs typeface="宋体" charset="0"/>
            </a:endParaRPr>
          </a:p>
        </p:txBody>
      </p:sp>
      <p:sp>
        <p:nvSpPr>
          <p:cNvPr id="1784835" name="Rectangle 3"/>
          <p:cNvSpPr>
            <a:spLocks noGrp="1" noChangeArrowheads="1"/>
          </p:cNvSpPr>
          <p:nvPr>
            <p:ph type="body" idx="4294967295"/>
          </p:nvPr>
        </p:nvSpPr>
        <p:spPr/>
        <p:txBody>
          <a:bodyPr lIns="91113" tIns="45557" rIns="91113" bIns="45557"/>
          <a:lstStyle/>
          <a:p>
            <a:pPr marL="239360" indent="-239360" defTabSz="640119" eaLnBrk="1" hangingPunct="1"/>
            <a:endParaRPr lang="en-US" altLang="zh-CN">
              <a:latin typeface="Calibri" charset="0"/>
              <a:cs typeface="宋体" charset="0"/>
            </a:endParaRPr>
          </a:p>
        </p:txBody>
      </p:sp>
      <p:pic>
        <p:nvPicPr>
          <p:cNvPr id="1784836" name="Picture 4" descr="image00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4353"/>
            <a:ext cx="9179387" cy="69057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4016048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9-11</a:t>
            </a:r>
            <a:endParaRPr lang="en-US" dirty="0">
              <a:effectLst>
                <a:outerShdw blurRad="38100" dist="38100" dir="2700000" algn="tl">
                  <a:srgbClr val="212121"/>
                </a:outerShdw>
              </a:effectLst>
            </a:endParaRPr>
          </a:p>
        </p:txBody>
      </p:sp>
      <p:sp>
        <p:nvSpPr>
          <p:cNvPr id="1367044" name="Text Box 4"/>
          <p:cNvSpPr txBox="1">
            <a:spLocks noChangeArrowheads="1"/>
          </p:cNvSpPr>
          <p:nvPr/>
        </p:nvSpPr>
        <p:spPr bwMode="auto">
          <a:xfrm>
            <a:off x="251520" y="1295400"/>
            <a:ext cx="8640960" cy="28623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9 ولا نجرب المسيح كما جرب أيضاً </a:t>
            </a:r>
            <a:r>
              <a:rPr lang="ar-JO" sz="3600" dirty="0">
                <a:solidFill>
                  <a:srgbClr val="FFFF00"/>
                </a:solidFill>
                <a:effectLst>
                  <a:glow rad="190500">
                    <a:srgbClr val="212121"/>
                  </a:glow>
                </a:effectLst>
                <a:latin typeface="Arial" panose="020B0604020202020204" pitchFamily="34" charset="0"/>
                <a:cs typeface="Arial" panose="020B0604020202020204" pitchFamily="34" charset="0"/>
              </a:rPr>
              <a:t>أناس</a:t>
            </a: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 منهم فأهلكتهم الحيات.</a:t>
            </a:r>
          </a:p>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10 ولا تتذمروا كما تذمر أيضاً </a:t>
            </a:r>
            <a:r>
              <a:rPr lang="ar-JO" sz="3600" dirty="0">
                <a:solidFill>
                  <a:srgbClr val="FFFF00"/>
                </a:solidFill>
                <a:effectLst>
                  <a:glow rad="190500">
                    <a:srgbClr val="212121"/>
                  </a:glow>
                </a:effectLst>
                <a:latin typeface="Arial" panose="020B0604020202020204" pitchFamily="34" charset="0"/>
                <a:cs typeface="Arial" panose="020B0604020202020204" pitchFamily="34" charset="0"/>
              </a:rPr>
              <a:t>أناس</a:t>
            </a: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 منهم فأهلكهم المهلك    11 فهذه الأمور جميعها أصابتهم مثالاً، وكتبت لإنذارنا نحن الذين انتهت إلينا أواخر الدهور.</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73704716"/>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86882" name="Rectangle 2"/>
          <p:cNvSpPr>
            <a:spLocks noGrp="1" noChangeArrowheads="1"/>
          </p:cNvSpPr>
          <p:nvPr>
            <p:ph type="title" idx="4294967295"/>
          </p:nvPr>
        </p:nvSpPr>
        <p:spPr/>
        <p:txBody>
          <a:bodyPr lIns="91113" tIns="45557" rIns="91113" bIns="45557"/>
          <a:lstStyle/>
          <a:p>
            <a:pPr defTabSz="640119" eaLnBrk="1" hangingPunct="1"/>
            <a:r>
              <a:rPr lang="en-US" altLang="zh-CN" dirty="0">
                <a:latin typeface="Calibri" charset="0"/>
                <a:cs typeface="宋体" charset="0"/>
              </a:rPr>
              <a:t>Burned Christian Girl</a:t>
            </a:r>
          </a:p>
        </p:txBody>
      </p:sp>
      <p:pic>
        <p:nvPicPr>
          <p:cNvPr id="1786884" name="Picture 4" descr="image01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7766" y="1"/>
            <a:ext cx="8677896"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721394586"/>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88930" name="Rectangle 2"/>
          <p:cNvSpPr>
            <a:spLocks noGrp="1" noChangeArrowheads="1"/>
          </p:cNvSpPr>
          <p:nvPr>
            <p:ph type="title" idx="4294967295"/>
          </p:nvPr>
        </p:nvSpPr>
        <p:spPr>
          <a:xfrm>
            <a:off x="1" y="274588"/>
            <a:ext cx="8228707" cy="1143000"/>
          </a:xfrm>
        </p:spPr>
        <p:txBody>
          <a:bodyPr lIns="91113" tIns="45557" rIns="91113" bIns="45557"/>
          <a:lstStyle/>
          <a:p>
            <a:pPr defTabSz="640119" eaLnBrk="1" hangingPunct="1"/>
            <a:r>
              <a:rPr lang="en-US" altLang="zh-CN" dirty="0">
                <a:latin typeface="Calibri" charset="0"/>
                <a:cs typeface="宋体" charset="0"/>
              </a:rPr>
              <a:t>Burned Church</a:t>
            </a:r>
          </a:p>
        </p:txBody>
      </p:sp>
      <p:pic>
        <p:nvPicPr>
          <p:cNvPr id="1788932" name="Picture 4" descr="image01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19028" y="-13882"/>
            <a:ext cx="8505946" cy="6947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6796208"/>
      </p:ext>
    </p:extLst>
  </p:cSld>
  <p:clrMapOvr>
    <a:overrideClrMapping bg1="lt1" tx1="dk1" bg2="lt2" tx2="dk2" accent1="accent1" accent2="accent2" accent3="accent3" accent4="accent4" accent5="accent5" accent6="accent6" hlink="hlink" folHlink="folHlink"/>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0978" name="Rectangle 2"/>
          <p:cNvSpPr>
            <a:spLocks noGrp="1" noChangeArrowheads="1"/>
          </p:cNvSpPr>
          <p:nvPr>
            <p:ph type="title" idx="4294967295"/>
          </p:nvPr>
        </p:nvSpPr>
        <p:spPr/>
        <p:txBody>
          <a:bodyPr lIns="91113" tIns="45557" rIns="91113" bIns="45557"/>
          <a:lstStyle/>
          <a:p>
            <a:pPr defTabSz="640119" eaLnBrk="1" hangingPunct="1"/>
            <a:r>
              <a:rPr lang="en-US" altLang="zh-CN" dirty="0">
                <a:latin typeface="Calibri" charset="0"/>
                <a:cs typeface="宋体" charset="0"/>
              </a:rPr>
              <a:t>Killed Girl</a:t>
            </a:r>
          </a:p>
        </p:txBody>
      </p:sp>
      <p:sp>
        <p:nvSpPr>
          <p:cNvPr id="1790979" name="Rectangle 3"/>
          <p:cNvSpPr>
            <a:spLocks noGrp="1" noChangeArrowheads="1"/>
          </p:cNvSpPr>
          <p:nvPr>
            <p:ph type="body" idx="4294967295"/>
          </p:nvPr>
        </p:nvSpPr>
        <p:spPr/>
        <p:txBody>
          <a:bodyPr lIns="91113" tIns="45557" rIns="91113" bIns="45557"/>
          <a:lstStyle/>
          <a:p>
            <a:pPr marL="239360" indent="-239360" defTabSz="640119" eaLnBrk="1" hangingPunct="1"/>
            <a:endParaRPr lang="en-US" altLang="zh-CN">
              <a:latin typeface="Calibri" charset="0"/>
              <a:cs typeface="宋体" charset="0"/>
            </a:endParaRPr>
          </a:p>
        </p:txBody>
      </p:sp>
      <p:pic>
        <p:nvPicPr>
          <p:cNvPr id="1790980" name="Picture 4" descr="image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1796" y="-13883"/>
            <a:ext cx="9381814" cy="70376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98417464"/>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1332" name="Picture 4" descr="Bird E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611330" name="Rectangle 2"/>
          <p:cNvSpPr>
            <a:spLocks noGrp="1" noChangeArrowheads="1"/>
          </p:cNvSpPr>
          <p:nvPr>
            <p:ph type="title"/>
          </p:nvPr>
        </p:nvSpPr>
        <p:spPr>
          <a:xfrm>
            <a:off x="0" y="381000"/>
            <a:ext cx="9144000" cy="1143000"/>
          </a:xfrm>
          <a:effectLst>
            <a:outerShdw blurRad="63500" dist="35921" dir="2700000" algn="ctr" rotWithShape="0">
              <a:srgbClr val="000000">
                <a:alpha val="74998"/>
              </a:srgbClr>
            </a:outerShdw>
          </a:effectLst>
        </p:spPr>
        <p:txBody>
          <a:bodyPr/>
          <a:lstStyle/>
          <a:p>
            <a:r>
              <a:rPr lang="ar-JO" sz="4000" dirty="0">
                <a:solidFill>
                  <a:schemeClr val="bg1"/>
                </a:solidFill>
                <a:cs typeface="Arial" panose="020B0604020202020204" pitchFamily="34" charset="0"/>
              </a:rPr>
              <a:t>2. المحبة </a:t>
            </a:r>
            <a:r>
              <a:rPr lang="ar-JO" sz="5400" dirty="0">
                <a:solidFill>
                  <a:srgbClr val="FFFF00"/>
                </a:solidFill>
                <a:cs typeface="Arial" panose="020B0604020202020204" pitchFamily="34" charset="0"/>
              </a:rPr>
              <a:t>تفيد</a:t>
            </a:r>
            <a:r>
              <a:rPr lang="ar-JO" sz="4000" dirty="0">
                <a:solidFill>
                  <a:schemeClr val="bg1"/>
                </a:solidFill>
                <a:cs typeface="Arial" panose="020B0604020202020204" pitchFamily="34" charset="0"/>
              </a:rPr>
              <a:t> الآخرين (13: 4-7)</a:t>
            </a:r>
            <a:endParaRPr lang="en-US" sz="4000" dirty="0">
              <a:solidFill>
                <a:schemeClr val="bg1"/>
              </a:solidFill>
              <a:cs typeface="Arial" panose="020B0604020202020204" pitchFamily="34" charset="0"/>
            </a:endParaRPr>
          </a:p>
        </p:txBody>
      </p:sp>
    </p:spTree>
    <p:extLst>
      <p:ext uri="{BB962C8B-B14F-4D97-AF65-F5344CB8AC3E}">
        <p14:creationId xmlns:p14="http://schemas.microsoft.com/office/powerpoint/2010/main" val="4006362092"/>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5538" name="Picture 2"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a14="http://schemas.microsoft.com/office/drawing/2010/main" xmlns="">
                <a:solidFill>
                  <a:srgbClr val="FFFFFF"/>
                </a:solidFill>
              </a14:hiddenFill>
            </a:ext>
          </a:extLst>
        </p:spPr>
      </p:pic>
      <p:sp>
        <p:nvSpPr>
          <p:cNvPr id="705539" name="Rectangle 3"/>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ar-JO" sz="4000" dirty="0">
                <a:solidFill>
                  <a:schemeClr val="bg1"/>
                </a:solidFill>
                <a:cs typeface="Arial" panose="020B0604020202020204" pitchFamily="34" charset="0"/>
              </a:rPr>
              <a:t>الجوانب العلائقية للمحبة (13: 4-7)</a:t>
            </a:r>
            <a:endParaRPr lang="en-US" dirty="0">
              <a:solidFill>
                <a:schemeClr val="bg1"/>
              </a:solidFill>
              <a:cs typeface="Arial" panose="020B0604020202020204" pitchFamily="34" charset="0"/>
            </a:endParaRPr>
          </a:p>
        </p:txBody>
      </p:sp>
      <p:sp>
        <p:nvSpPr>
          <p:cNvPr id="705540" name="Rectangle 4"/>
          <p:cNvSpPr>
            <a:spLocks noChangeArrowheads="1"/>
          </p:cNvSpPr>
          <p:nvPr/>
        </p:nvSpPr>
        <p:spPr bwMode="auto">
          <a:xfrm>
            <a:off x="533400" y="3429000"/>
            <a:ext cx="3886200" cy="990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indent="-342813" algn="r" rtl="1">
              <a:lnSpc>
                <a:spcPct val="90000"/>
              </a:lnSpc>
              <a:spcBef>
                <a:spcPct val="20000"/>
              </a:spcBef>
              <a:buFontTx/>
              <a:buChar char="•"/>
            </a:pPr>
            <a:r>
              <a:rPr lang="ar-JO" sz="2800" dirty="0">
                <a:solidFill>
                  <a:srgbClr val="000000"/>
                </a:solidFill>
                <a:latin typeface="Arial" panose="020B0604020202020204" pitchFamily="34" charset="0"/>
                <a:cs typeface="Arial" panose="020B0604020202020204" pitchFamily="34" charset="0"/>
              </a:rPr>
              <a:t>صبر سلبي</a:t>
            </a:r>
            <a:endParaRPr lang="en-US" sz="2800" dirty="0">
              <a:solidFill>
                <a:srgbClr val="000000"/>
              </a:solidFill>
              <a:latin typeface="Arial" panose="020B0604020202020204" pitchFamily="34" charset="0"/>
              <a:cs typeface="Arial" panose="020B0604020202020204" pitchFamily="34" charset="0"/>
            </a:endParaRPr>
          </a:p>
          <a:p>
            <a:pPr marL="342813" indent="-342813" algn="r" rtl="1">
              <a:lnSpc>
                <a:spcPct val="90000"/>
              </a:lnSpc>
              <a:spcBef>
                <a:spcPct val="20000"/>
              </a:spcBef>
              <a:buFontTx/>
              <a:buChar char="•"/>
            </a:pPr>
            <a:r>
              <a:rPr lang="ar-JO" sz="2800" dirty="0">
                <a:solidFill>
                  <a:srgbClr val="000000"/>
                </a:solidFill>
                <a:latin typeface="Arial" panose="020B0604020202020204" pitchFamily="34" charset="0"/>
                <a:cs typeface="Arial" panose="020B0604020202020204" pitchFamily="34" charset="0"/>
              </a:rPr>
              <a:t>لطف فعال</a:t>
            </a:r>
            <a:endParaRPr lang="en-US" sz="2800" dirty="0">
              <a:solidFill>
                <a:srgbClr val="000000"/>
              </a:solidFill>
              <a:latin typeface="Arial" panose="020B0604020202020204" pitchFamily="34" charset="0"/>
              <a:cs typeface="Arial" panose="020B0604020202020204" pitchFamily="34" charset="0"/>
            </a:endParaRPr>
          </a:p>
        </p:txBody>
      </p:sp>
      <p:sp>
        <p:nvSpPr>
          <p:cNvPr id="7" name="Rectangle 6"/>
          <p:cNvSpPr>
            <a:spLocks noChangeArrowheads="1"/>
          </p:cNvSpPr>
          <p:nvPr/>
        </p:nvSpPr>
        <p:spPr bwMode="auto">
          <a:xfrm>
            <a:off x="0" y="2362200"/>
            <a:ext cx="4932040" cy="838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lnSpc>
                <a:spcPct val="90000"/>
              </a:lnSpc>
              <a:spcBef>
                <a:spcPct val="20000"/>
              </a:spcBef>
            </a:pPr>
            <a:r>
              <a:rPr lang="ar-JO" dirty="0">
                <a:solidFill>
                  <a:srgbClr val="000000"/>
                </a:solidFill>
                <a:latin typeface="Arial" panose="020B0604020202020204" pitchFamily="34" charset="0"/>
                <a:cs typeface="Arial" panose="020B0604020202020204" pitchFamily="34" charset="0"/>
              </a:rPr>
              <a:t>المحبة </a:t>
            </a:r>
            <a:r>
              <a:rPr lang="ar-JO" dirty="0">
                <a:solidFill>
                  <a:srgbClr val="0070C0"/>
                </a:solidFill>
                <a:latin typeface="Arial" panose="020B0604020202020204" pitchFamily="34" charset="0"/>
                <a:cs typeface="Arial" panose="020B0604020202020204" pitchFamily="34" charset="0"/>
              </a:rPr>
              <a:t>تفيد الآخرين </a:t>
            </a:r>
            <a:r>
              <a:rPr lang="ar-JO" dirty="0">
                <a:solidFill>
                  <a:srgbClr val="000000"/>
                </a:solidFill>
                <a:latin typeface="Arial" panose="020B0604020202020204" pitchFamily="34" charset="0"/>
                <a:cs typeface="Arial" panose="020B0604020202020204" pitchFamily="34" charset="0"/>
              </a:rPr>
              <a:t>بشكل سلبي وفعال       (١٣: ٤ أ-ب):</a:t>
            </a:r>
            <a:endParaRPr lang="en-US"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764689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05540">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0554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5540" grpId="0" build="p"/>
      <p:bldP spid="7" grpId="0" build="p" autoUpdateAnimBg="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4755" name="Picture 3" descr="heart_comment_graphic_1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63588"/>
            <a:ext cx="9144000" cy="5401716"/>
          </a:xfrm>
          <a:prstGeom prst="rect">
            <a:avLst/>
          </a:prstGeom>
          <a:noFill/>
          <a:extLst>
            <a:ext uri="{909E8E84-426E-40dd-AFC4-6F175D3DCCD1}">
              <a14:hiddenFill xmlns:a14="http://schemas.microsoft.com/office/drawing/2010/main" xmlns="">
                <a:solidFill>
                  <a:srgbClr val="FFFFFF"/>
                </a:solidFill>
              </a14:hiddenFill>
            </a:ext>
          </a:extLst>
        </p:spPr>
      </p:pic>
      <p:sp>
        <p:nvSpPr>
          <p:cNvPr id="714754" name="Rectangle 2"/>
          <p:cNvSpPr>
            <a:spLocks noGrp="1" noChangeArrowheads="1"/>
          </p:cNvSpPr>
          <p:nvPr>
            <p:ph type="title" idx="4294967295"/>
          </p:nvPr>
        </p:nvSpPr>
        <p:spPr>
          <a:xfrm>
            <a:off x="685800" y="152400"/>
            <a:ext cx="7772400" cy="762000"/>
          </a:xfrm>
        </p:spPr>
        <p:txBody>
          <a:bodyPr/>
          <a:lstStyle/>
          <a:p>
            <a:r>
              <a:rPr lang="ar-JO" sz="4400" dirty="0"/>
              <a:t>حجم القلب</a:t>
            </a:r>
            <a:endParaRPr lang="en-US" dirty="0"/>
          </a:p>
        </p:txBody>
      </p:sp>
      <p:sp>
        <p:nvSpPr>
          <p:cNvPr id="4" name="TextBox 3"/>
          <p:cNvSpPr txBox="1">
            <a:spLocks noChangeArrowheads="1"/>
          </p:cNvSpPr>
          <p:nvPr/>
        </p:nvSpPr>
        <p:spPr bwMode="auto">
          <a:xfrm>
            <a:off x="1691680" y="3284984"/>
            <a:ext cx="6143625" cy="1361968"/>
          </a:xfrm>
          <a:prstGeom prst="rect">
            <a:avLst/>
          </a:prstGeom>
          <a:solidFill>
            <a:srgbClr val="800000"/>
          </a:solidFill>
          <a:ln>
            <a:noFill/>
          </a:ln>
        </p:spPr>
        <p:txBody>
          <a:bodyPr lIns="129594" tIns="64798" rIns="129594" bIns="64798">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ar-JO" sz="4000" dirty="0">
                <a:solidFill>
                  <a:schemeClr val="bg1"/>
                </a:solidFill>
                <a:latin typeface="Arial" panose="020B0604020202020204" pitchFamily="34" charset="0"/>
                <a:ea typeface="宋体" charset="0"/>
                <a:cs typeface="Arial" panose="020B0604020202020204" pitchFamily="34" charset="0"/>
              </a:rPr>
              <a:t>ليس حجم الرجل هو ما يهم، لكن حجم قلبه</a:t>
            </a:r>
            <a:endParaRPr lang="en-US" sz="4000" dirty="0">
              <a:solidFill>
                <a:schemeClr val="bg1"/>
              </a:solidFill>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515341210"/>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094965-9A6B-FDA0-BE1C-879ED1D01760}"/>
            </a:ext>
          </a:extLst>
        </p:cNvPr>
        <p:cNvGrpSpPr/>
        <p:nvPr/>
      </p:nvGrpSpPr>
      <p:grpSpPr>
        <a:xfrm>
          <a:off x="0" y="0"/>
          <a:ext cx="0" cy="0"/>
          <a:chOff x="0" y="0"/>
          <a:chExt cx="0" cy="0"/>
        </a:xfrm>
      </p:grpSpPr>
      <p:pic>
        <p:nvPicPr>
          <p:cNvPr id="705538" name="Picture 2" descr="heart-keylight">
            <a:extLst>
              <a:ext uri="{FF2B5EF4-FFF2-40B4-BE49-F238E27FC236}">
                <a16:creationId xmlns:a16="http://schemas.microsoft.com/office/drawing/2014/main" id="{283AEA88-EAD1-B654-9F02-D641AF7CBC3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a14="http://schemas.microsoft.com/office/drawing/2010/main" xmlns="">
                <a:solidFill>
                  <a:srgbClr val="FFFFFF"/>
                </a:solidFill>
              </a14:hiddenFill>
            </a:ext>
          </a:extLst>
        </p:spPr>
      </p:pic>
      <p:sp>
        <p:nvSpPr>
          <p:cNvPr id="705539" name="Rectangle 3">
            <a:extLst>
              <a:ext uri="{FF2B5EF4-FFF2-40B4-BE49-F238E27FC236}">
                <a16:creationId xmlns:a16="http://schemas.microsoft.com/office/drawing/2014/main" id="{3A5393F3-251A-4C34-F9DB-0CEDE85A33E8}"/>
              </a:ext>
            </a:extLst>
          </p:cNvPr>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ar-JO" sz="4000" dirty="0">
                <a:solidFill>
                  <a:schemeClr val="bg1"/>
                </a:solidFill>
                <a:cs typeface="Arial" panose="020B0604020202020204" pitchFamily="34" charset="0"/>
              </a:rPr>
              <a:t>الجوانب العلائقية للمحبة (13: 4-7)</a:t>
            </a:r>
            <a:endParaRPr lang="en-US" dirty="0">
              <a:solidFill>
                <a:schemeClr val="bg1"/>
              </a:solidFill>
              <a:cs typeface="Arial" panose="020B0604020202020204" pitchFamily="34" charset="0"/>
            </a:endParaRPr>
          </a:p>
        </p:txBody>
      </p:sp>
      <p:sp>
        <p:nvSpPr>
          <p:cNvPr id="705540" name="Rectangle 4">
            <a:extLst>
              <a:ext uri="{FF2B5EF4-FFF2-40B4-BE49-F238E27FC236}">
                <a16:creationId xmlns:a16="http://schemas.microsoft.com/office/drawing/2014/main" id="{1E0EE464-59B9-4FAD-9E34-F0CB7B1BAF1B}"/>
              </a:ext>
            </a:extLst>
          </p:cNvPr>
          <p:cNvSpPr>
            <a:spLocks noChangeArrowheads="1"/>
          </p:cNvSpPr>
          <p:nvPr/>
        </p:nvSpPr>
        <p:spPr bwMode="auto">
          <a:xfrm>
            <a:off x="533400" y="3429000"/>
            <a:ext cx="3886200" cy="990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صبر سلبي</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لطف فعال</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6">
            <a:extLst>
              <a:ext uri="{FF2B5EF4-FFF2-40B4-BE49-F238E27FC236}">
                <a16:creationId xmlns:a16="http://schemas.microsoft.com/office/drawing/2014/main" id="{A1B285A5-A2B5-89D2-5F3C-06AD41450D33}"/>
              </a:ext>
            </a:extLst>
          </p:cNvPr>
          <p:cNvSpPr>
            <a:spLocks noChangeArrowheads="1"/>
          </p:cNvSpPr>
          <p:nvPr/>
        </p:nvSpPr>
        <p:spPr bwMode="auto">
          <a:xfrm>
            <a:off x="0" y="2362200"/>
            <a:ext cx="4932040" cy="838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المحبة </a:t>
            </a:r>
            <a:r>
              <a:rPr kumimoji="0" lang="ar-JO" sz="2400" u="none" strike="noStrike" kern="1200" cap="none" spc="0" normalizeH="0" baseline="0" noProof="0" dirty="0">
                <a:ln>
                  <a:noFill/>
                </a:ln>
                <a:solidFill>
                  <a:srgbClr val="0070C0"/>
                </a:solidFill>
                <a:effectLst/>
                <a:uLnTx/>
                <a:uFillTx/>
                <a:latin typeface="Arial" panose="020B0604020202020204" pitchFamily="34" charset="0"/>
                <a:ea typeface="ＭＳ Ｐゴシック" charset="0"/>
                <a:cs typeface="Arial" panose="020B0604020202020204" pitchFamily="34" charset="0"/>
              </a:rPr>
              <a:t>تفيد الآخرين </a:t>
            </a: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بشكل سلبي وفعال       (١٣: ٤ أ-ب):</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5">
            <a:extLst>
              <a:ext uri="{FF2B5EF4-FFF2-40B4-BE49-F238E27FC236}">
                <a16:creationId xmlns:a16="http://schemas.microsoft.com/office/drawing/2014/main" id="{7DBC58D6-D578-D026-768C-7CE77D7A2128}"/>
              </a:ext>
            </a:extLst>
          </p:cNvPr>
          <p:cNvSpPr>
            <a:spLocks noChangeArrowheads="1"/>
          </p:cNvSpPr>
          <p:nvPr/>
        </p:nvSpPr>
        <p:spPr bwMode="auto">
          <a:xfrm>
            <a:off x="3995936" y="1066801"/>
            <a:ext cx="5148064"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lgn="r">
              <a:lnSpc>
                <a:spcPct val="90000"/>
              </a:lnSpc>
              <a:spcBef>
                <a:spcPct val="20000"/>
              </a:spcBef>
            </a:pPr>
            <a:r>
              <a:rPr lang="ar-JO" sz="2800" dirty="0">
                <a:solidFill>
                  <a:srgbClr val="FFFFFF"/>
                </a:solidFill>
                <a:effectLst>
                  <a:glow rad="101600">
                    <a:schemeClr val="tx1">
                      <a:alpha val="75000"/>
                    </a:schemeClr>
                  </a:glow>
                </a:effectLst>
                <a:latin typeface="Arial" panose="020B0604020202020204" pitchFamily="34" charset="0"/>
                <a:cs typeface="Arial" panose="020B0604020202020204" pitchFamily="34" charset="0"/>
              </a:rPr>
              <a:t>المحبة</a:t>
            </a:r>
            <a:r>
              <a:rPr lang="ar-JO" sz="2800" dirty="0">
                <a:solidFill>
                  <a:srgbClr val="FFFF00"/>
                </a:solidFill>
                <a:effectLst>
                  <a:glow rad="101600">
                    <a:schemeClr val="tx1">
                      <a:alpha val="75000"/>
                    </a:schemeClr>
                  </a:glow>
                </a:effectLst>
                <a:latin typeface="Arial" panose="020B0604020202020204" pitchFamily="34" charset="0"/>
                <a:cs typeface="Arial" panose="020B0604020202020204" pitchFamily="34" charset="0"/>
              </a:rPr>
              <a:t> لا تؤذي الآخرين </a:t>
            </a:r>
            <a:r>
              <a:rPr lang="ar-JO" sz="2800" dirty="0">
                <a:solidFill>
                  <a:srgbClr val="FFFFFF"/>
                </a:solidFill>
                <a:effectLst>
                  <a:glow rad="101600">
                    <a:schemeClr val="tx1">
                      <a:alpha val="75000"/>
                    </a:schemeClr>
                  </a:glow>
                </a:effectLst>
                <a:latin typeface="Arial" panose="020B0604020202020204" pitchFamily="34" charset="0"/>
                <a:cs typeface="Arial" panose="020B0604020202020204" pitchFamily="34" charset="0"/>
              </a:rPr>
              <a:t>في سبع طرق سلبية (13: 4ت-5)</a:t>
            </a:r>
            <a:endParaRPr lang="en-US" sz="2800" dirty="0">
              <a:solidFill>
                <a:srgbClr val="FFFFFF"/>
              </a:solidFill>
              <a:effectLst>
                <a:glow rad="101600">
                  <a:schemeClr val="tx1">
                    <a:alpha val="75000"/>
                  </a:schemeClr>
                </a:glow>
              </a:effectLst>
              <a:latin typeface="Arial" panose="020B0604020202020204" pitchFamily="34" charset="0"/>
              <a:cs typeface="Arial" panose="020B0604020202020204" pitchFamily="34" charset="0"/>
            </a:endParaRPr>
          </a:p>
        </p:txBody>
      </p:sp>
      <p:sp>
        <p:nvSpPr>
          <p:cNvPr id="3" name="Rectangle 6">
            <a:extLst>
              <a:ext uri="{FF2B5EF4-FFF2-40B4-BE49-F238E27FC236}">
                <a16:creationId xmlns:a16="http://schemas.microsoft.com/office/drawing/2014/main" id="{2CE3F824-BB71-C81A-7B3B-DCAE7C7DE268}"/>
              </a:ext>
            </a:extLst>
          </p:cNvPr>
          <p:cNvSpPr>
            <a:spLocks noChangeArrowheads="1"/>
          </p:cNvSpPr>
          <p:nvPr/>
        </p:nvSpPr>
        <p:spPr bwMode="auto">
          <a:xfrm>
            <a:off x="5181600" y="2209801"/>
            <a:ext cx="3962400" cy="4038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indent="-342813" algn="r" rtl="1">
              <a:lnSpc>
                <a:spcPct val="90000"/>
              </a:lnSpc>
              <a:spcBef>
                <a:spcPct val="20000"/>
              </a:spcBef>
              <a:buFontTx/>
              <a:buChar char="•"/>
            </a:pPr>
            <a:r>
              <a:rPr lang="ar-JO" sz="2800" dirty="0">
                <a:solidFill>
                  <a:srgbClr val="FFFFFF"/>
                </a:solidFill>
                <a:latin typeface="Arial" panose="020B0604020202020204" pitchFamily="34" charset="0"/>
                <a:cs typeface="Arial" panose="020B0604020202020204" pitchFamily="34" charset="0"/>
              </a:rPr>
              <a:t>الحسد</a:t>
            </a:r>
            <a:endParaRPr lang="en-US" sz="32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90924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ox(i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Rectangle 2"/>
          <p:cNvSpPr>
            <a:spLocks noGrp="1" noChangeArrowheads="1"/>
          </p:cNvSpPr>
          <p:nvPr>
            <p:ph type="ctrTitle"/>
          </p:nvPr>
        </p:nvSpPr>
        <p:spPr>
          <a:xfrm>
            <a:off x="5105400" y="914400"/>
            <a:ext cx="4038600" cy="4114800"/>
          </a:xfrm>
        </p:spPr>
        <p:txBody>
          <a:bodyPr/>
          <a:lstStyle/>
          <a:p>
            <a:pPr eaLnBrk="1" hangingPunct="1"/>
            <a:r>
              <a:rPr lang="ar-JO" sz="3600" dirty="0">
                <a:ea typeface="ＭＳ Ｐゴシック" charset="0"/>
                <a:cs typeface="Arial" panose="020B0604020202020204" pitchFamily="34" charset="0"/>
              </a:rPr>
              <a:t>لا تفكر بدونية         بشأن موهبتك</a:t>
            </a:r>
            <a:endParaRPr lang="en-US" sz="3600" dirty="0">
              <a:ea typeface="ＭＳ Ｐゴシック" charset="0"/>
              <a:cs typeface="Arial" panose="020B0604020202020204" pitchFamily="34" charset="0"/>
            </a:endParaRPr>
          </a:p>
        </p:txBody>
      </p:sp>
      <p:grpSp>
        <p:nvGrpSpPr>
          <p:cNvPr id="76802" name="Group 2"/>
          <p:cNvGrpSpPr>
            <a:grpSpLocks/>
          </p:cNvGrpSpPr>
          <p:nvPr/>
        </p:nvGrpSpPr>
        <p:grpSpPr bwMode="auto">
          <a:xfrm>
            <a:off x="152400" y="0"/>
            <a:ext cx="5018088" cy="6858000"/>
            <a:chOff x="152400" y="0"/>
            <a:chExt cx="5018088" cy="6858000"/>
          </a:xfrm>
        </p:grpSpPr>
        <p:pic>
          <p:nvPicPr>
            <p:cNvPr id="76804" name="Picture 4" descr="Included"/>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52400" y="0"/>
              <a:ext cx="50180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805" name="Oval 1"/>
            <p:cNvSpPr>
              <a:spLocks noChangeArrowheads="1"/>
            </p:cNvSpPr>
            <p:nvPr/>
          </p:nvSpPr>
          <p:spPr bwMode="auto">
            <a:xfrm>
              <a:off x="2195736" y="404664"/>
              <a:ext cx="2376264" cy="1080120"/>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sp>
        <p:nvSpPr>
          <p:cNvPr id="76803" name="Rectangle 2"/>
          <p:cNvSpPr txBox="1">
            <a:spLocks noChangeArrowheads="1"/>
          </p:cNvSpPr>
          <p:nvPr/>
        </p:nvSpPr>
        <p:spPr bwMode="auto">
          <a:xfrm>
            <a:off x="1979613" y="260350"/>
            <a:ext cx="2808287" cy="1439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أنت مشمول               أنا مستبعد</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4646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466" grpId="0" build="p" autoUpdateAnimBg="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156D4B-87D1-75E9-7B50-802B76AE7426}"/>
            </a:ext>
          </a:extLst>
        </p:cNvPr>
        <p:cNvGrpSpPr/>
        <p:nvPr/>
      </p:nvGrpSpPr>
      <p:grpSpPr>
        <a:xfrm>
          <a:off x="0" y="0"/>
          <a:ext cx="0" cy="0"/>
          <a:chOff x="0" y="0"/>
          <a:chExt cx="0" cy="0"/>
        </a:xfrm>
      </p:grpSpPr>
      <p:pic>
        <p:nvPicPr>
          <p:cNvPr id="705538" name="Picture 2" descr="heart-keylight">
            <a:extLst>
              <a:ext uri="{FF2B5EF4-FFF2-40B4-BE49-F238E27FC236}">
                <a16:creationId xmlns:a16="http://schemas.microsoft.com/office/drawing/2014/main" id="{79FB49D2-CDFF-8B5D-87A3-4D4907F45C7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a14="http://schemas.microsoft.com/office/drawing/2010/main" xmlns="">
                <a:solidFill>
                  <a:srgbClr val="FFFFFF"/>
                </a:solidFill>
              </a14:hiddenFill>
            </a:ext>
          </a:extLst>
        </p:spPr>
      </p:pic>
      <p:sp>
        <p:nvSpPr>
          <p:cNvPr id="705539" name="Rectangle 3">
            <a:extLst>
              <a:ext uri="{FF2B5EF4-FFF2-40B4-BE49-F238E27FC236}">
                <a16:creationId xmlns:a16="http://schemas.microsoft.com/office/drawing/2014/main" id="{32ECEB19-0F19-5FD1-4C6C-8D05F44FBDD0}"/>
              </a:ext>
            </a:extLst>
          </p:cNvPr>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ar-JO" sz="4000" dirty="0">
                <a:solidFill>
                  <a:schemeClr val="bg1"/>
                </a:solidFill>
                <a:cs typeface="Arial" panose="020B0604020202020204" pitchFamily="34" charset="0"/>
              </a:rPr>
              <a:t>الجوانب العلائقية للمحبة (13: 4-7)</a:t>
            </a:r>
            <a:endParaRPr lang="en-US" dirty="0">
              <a:solidFill>
                <a:schemeClr val="bg1"/>
              </a:solidFill>
              <a:cs typeface="Arial" panose="020B0604020202020204" pitchFamily="34" charset="0"/>
            </a:endParaRPr>
          </a:p>
        </p:txBody>
      </p:sp>
      <p:sp>
        <p:nvSpPr>
          <p:cNvPr id="705540" name="Rectangle 4">
            <a:extLst>
              <a:ext uri="{FF2B5EF4-FFF2-40B4-BE49-F238E27FC236}">
                <a16:creationId xmlns:a16="http://schemas.microsoft.com/office/drawing/2014/main" id="{79B9E8D6-A8CE-EF9F-676D-A1807242AF31}"/>
              </a:ext>
            </a:extLst>
          </p:cNvPr>
          <p:cNvSpPr>
            <a:spLocks noChangeArrowheads="1"/>
          </p:cNvSpPr>
          <p:nvPr/>
        </p:nvSpPr>
        <p:spPr bwMode="auto">
          <a:xfrm>
            <a:off x="533400" y="3429000"/>
            <a:ext cx="3886200" cy="990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صبر سلبي</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لطف فعال</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6">
            <a:extLst>
              <a:ext uri="{FF2B5EF4-FFF2-40B4-BE49-F238E27FC236}">
                <a16:creationId xmlns:a16="http://schemas.microsoft.com/office/drawing/2014/main" id="{573B9A7A-D2D4-6364-AB6E-674B8303BF9A}"/>
              </a:ext>
            </a:extLst>
          </p:cNvPr>
          <p:cNvSpPr>
            <a:spLocks noChangeArrowheads="1"/>
          </p:cNvSpPr>
          <p:nvPr/>
        </p:nvSpPr>
        <p:spPr bwMode="auto">
          <a:xfrm>
            <a:off x="0" y="2362200"/>
            <a:ext cx="4932040" cy="838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المحبة </a:t>
            </a:r>
            <a:r>
              <a:rPr kumimoji="0" lang="ar-JO" sz="2400" u="none" strike="noStrike" kern="1200" cap="none" spc="0" normalizeH="0" baseline="0" noProof="0" dirty="0">
                <a:ln>
                  <a:noFill/>
                </a:ln>
                <a:solidFill>
                  <a:srgbClr val="0070C0"/>
                </a:solidFill>
                <a:effectLst/>
                <a:uLnTx/>
                <a:uFillTx/>
                <a:latin typeface="Arial" panose="020B0604020202020204" pitchFamily="34" charset="0"/>
                <a:ea typeface="ＭＳ Ｐゴシック" charset="0"/>
                <a:cs typeface="Arial" panose="020B0604020202020204" pitchFamily="34" charset="0"/>
              </a:rPr>
              <a:t>تفيد الآخرين </a:t>
            </a: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بشكل سلبي وفعال       (١٣: ٤ أ-ب):</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5">
            <a:extLst>
              <a:ext uri="{FF2B5EF4-FFF2-40B4-BE49-F238E27FC236}">
                <a16:creationId xmlns:a16="http://schemas.microsoft.com/office/drawing/2014/main" id="{4B875B82-F71F-7407-A0BE-7EC5A32F3934}"/>
              </a:ext>
            </a:extLst>
          </p:cNvPr>
          <p:cNvSpPr>
            <a:spLocks noChangeArrowheads="1"/>
          </p:cNvSpPr>
          <p:nvPr/>
        </p:nvSpPr>
        <p:spPr bwMode="auto">
          <a:xfrm>
            <a:off x="3995936" y="1066801"/>
            <a:ext cx="5148064"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المحبة</a:t>
            </a:r>
            <a:r>
              <a:rPr kumimoji="0" lang="ar-JO" sz="280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 لا تؤذي الآخرين </a:t>
            </a:r>
            <a:r>
              <a:rPr kumimoji="0" lang="ar-JO" sz="280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في سبع طرق سلبية (13: 4ت-5)</a:t>
            </a:r>
            <a:endParaRPr kumimoji="0" lang="en-US" sz="280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6">
            <a:extLst>
              <a:ext uri="{FF2B5EF4-FFF2-40B4-BE49-F238E27FC236}">
                <a16:creationId xmlns:a16="http://schemas.microsoft.com/office/drawing/2014/main" id="{1C0A7C54-CE82-F586-C32A-A613EB653F3B}"/>
              </a:ext>
            </a:extLst>
          </p:cNvPr>
          <p:cNvSpPr>
            <a:spLocks noChangeArrowheads="1"/>
          </p:cNvSpPr>
          <p:nvPr/>
        </p:nvSpPr>
        <p:spPr bwMode="auto">
          <a:xfrm>
            <a:off x="5181600" y="2209801"/>
            <a:ext cx="3962400" cy="4038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الحسد</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lang="ar-JO" sz="2800" dirty="0">
                <a:solidFill>
                  <a:srgbClr val="FFFFFF"/>
                </a:solidFill>
                <a:latin typeface="Arial" panose="020B0604020202020204" pitchFamily="34" charset="0"/>
                <a:cs typeface="Arial" panose="020B0604020202020204" pitchFamily="34" charset="0"/>
              </a:rPr>
              <a:t>التفاخر</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الإنتفاخ (الكبرياء)</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40098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ox(i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3" name="Picture 4" descr="Prid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rot="-1205598">
            <a:off x="228600" y="-228600"/>
            <a:ext cx="52339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Rectangle 2"/>
          <p:cNvSpPr>
            <a:spLocks noGrp="1" noChangeArrowheads="1"/>
          </p:cNvSpPr>
          <p:nvPr>
            <p:ph type="ctrTitle"/>
          </p:nvPr>
        </p:nvSpPr>
        <p:spPr>
          <a:xfrm>
            <a:off x="4876800" y="0"/>
            <a:ext cx="4038600" cy="4114800"/>
          </a:xfrm>
        </p:spPr>
        <p:txBody>
          <a:bodyPr/>
          <a:lstStyle/>
          <a:p>
            <a:pPr eaLnBrk="1" hangingPunct="1"/>
            <a:r>
              <a:rPr lang="ar-JO" sz="3600" dirty="0">
                <a:ea typeface="ＭＳ Ｐゴシック" charset="0"/>
                <a:cs typeface="Arial" panose="020B0604020202020204" pitchFamily="34" charset="0"/>
              </a:rPr>
              <a:t>لا تفكر بفوقية         بشأن موهبتك</a:t>
            </a:r>
            <a:endParaRPr lang="en-US" sz="3600" dirty="0">
              <a:ea typeface="ＭＳ Ｐゴシック" charset="0"/>
              <a:cs typeface="Arial" panose="020B0604020202020204" pitchFamily="34" charset="0"/>
            </a:endParaRPr>
          </a:p>
        </p:txBody>
      </p:sp>
      <p:sp>
        <p:nvSpPr>
          <p:cNvPr id="79875" name="Rectangle 2"/>
          <p:cNvSpPr txBox="1">
            <a:spLocks noChangeArrowheads="1"/>
          </p:cNvSpPr>
          <p:nvPr/>
        </p:nvSpPr>
        <p:spPr bwMode="auto">
          <a:xfrm rot="-1094132">
            <a:off x="1265238" y="3600450"/>
            <a:ext cx="4322762" cy="23939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سامحني بشأن الحديث        عن موهبتي كثيراً          والآن تكلم</a:t>
            </a:r>
            <a:r>
              <a:rPr kumimoji="0" lang="ar-JO" sz="320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أنت </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عنها</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4339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394" grpId="0" build="p"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240587" cy="5766126"/>
          </a:xfrm>
          <a:prstGeom prst="rect">
            <a:avLst/>
          </a:prstGeom>
        </p:spPr>
      </p:pic>
      <p:sp>
        <p:nvSpPr>
          <p:cNvPr id="117763" name="Text Box 3"/>
          <p:cNvSpPr txBox="1">
            <a:spLocks noChangeArrowheads="1"/>
          </p:cNvSpPr>
          <p:nvPr/>
        </p:nvSpPr>
        <p:spPr bwMode="auto">
          <a:xfrm>
            <a:off x="0" y="6017768"/>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قورح، داثان وأبيرام (عدد 16: 31- 34)</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07875" name="Rectangle 4"/>
          <p:cNvSpPr>
            <a:spLocks noGrp="1" noChangeArrowheads="1"/>
          </p:cNvSpPr>
          <p:nvPr>
            <p:ph type="title" idx="4294967295"/>
          </p:nvPr>
        </p:nvSpPr>
        <p:spPr>
          <a:xfrm>
            <a:off x="-1" y="110961"/>
            <a:ext cx="9144001" cy="1055993"/>
          </a:xfrm>
        </p:spPr>
        <p:txBody>
          <a:bodyPr/>
          <a:lstStyle/>
          <a:p>
            <a:pPr eaLnBrk="1" hangingPunct="1">
              <a:defRPr/>
            </a:pPr>
            <a:r>
              <a:rPr lang="ar-JO" sz="6000" dirty="0">
                <a:effectLst>
                  <a:glow rad="165100">
                    <a:schemeClr val="tx1">
                      <a:alpha val="96000"/>
                    </a:schemeClr>
                  </a:glow>
                </a:effectLst>
              </a:rPr>
              <a:t>تمرد قورح</a:t>
            </a:r>
            <a:endParaRPr lang="en-US" sz="6000" dirty="0">
              <a:effectLst>
                <a:glow rad="165100">
                  <a:schemeClr val="tx1">
                    <a:alpha val="96000"/>
                  </a:schemeClr>
                </a:glow>
              </a:effectLst>
            </a:endParaRPr>
          </a:p>
        </p:txBody>
      </p:sp>
    </p:spTree>
    <p:extLst>
      <p:ext uri="{BB962C8B-B14F-4D97-AF65-F5344CB8AC3E}">
        <p14:creationId xmlns:p14="http://schemas.microsoft.com/office/powerpoint/2010/main" val="44121057"/>
      </p:ext>
    </p:extLst>
  </p:cSld>
  <p:clrMapOvr>
    <a:masterClrMapping/>
  </p:clrMapOvr>
  <p:transition spd="med">
    <p:randomBar dir="vert"/>
  </p:transition>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9E77EA-6822-F720-CFE2-8BE4619F24FC}"/>
            </a:ext>
          </a:extLst>
        </p:cNvPr>
        <p:cNvGrpSpPr/>
        <p:nvPr/>
      </p:nvGrpSpPr>
      <p:grpSpPr>
        <a:xfrm>
          <a:off x="0" y="0"/>
          <a:ext cx="0" cy="0"/>
          <a:chOff x="0" y="0"/>
          <a:chExt cx="0" cy="0"/>
        </a:xfrm>
      </p:grpSpPr>
      <p:pic>
        <p:nvPicPr>
          <p:cNvPr id="705538" name="Picture 2" descr="heart-keylight">
            <a:extLst>
              <a:ext uri="{FF2B5EF4-FFF2-40B4-BE49-F238E27FC236}">
                <a16:creationId xmlns:a16="http://schemas.microsoft.com/office/drawing/2014/main" id="{4348689E-503F-2662-F66A-FECA5B8C49F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a14="http://schemas.microsoft.com/office/drawing/2010/main" xmlns="">
                <a:solidFill>
                  <a:srgbClr val="FFFFFF"/>
                </a:solidFill>
              </a14:hiddenFill>
            </a:ext>
          </a:extLst>
        </p:spPr>
      </p:pic>
      <p:sp>
        <p:nvSpPr>
          <p:cNvPr id="705539" name="Rectangle 3">
            <a:extLst>
              <a:ext uri="{FF2B5EF4-FFF2-40B4-BE49-F238E27FC236}">
                <a16:creationId xmlns:a16="http://schemas.microsoft.com/office/drawing/2014/main" id="{D7FA080F-E8EB-9844-FFFB-54920B3F7032}"/>
              </a:ext>
            </a:extLst>
          </p:cNvPr>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ar-JO" sz="4000" dirty="0">
                <a:solidFill>
                  <a:schemeClr val="bg1"/>
                </a:solidFill>
                <a:cs typeface="Arial" panose="020B0604020202020204" pitchFamily="34" charset="0"/>
              </a:rPr>
              <a:t>الجوانب العلائقية للمحبة (13: 4-7)</a:t>
            </a:r>
            <a:endParaRPr lang="en-US" dirty="0">
              <a:solidFill>
                <a:schemeClr val="bg1"/>
              </a:solidFill>
              <a:cs typeface="Arial" panose="020B0604020202020204" pitchFamily="34" charset="0"/>
            </a:endParaRPr>
          </a:p>
        </p:txBody>
      </p:sp>
      <p:sp>
        <p:nvSpPr>
          <p:cNvPr id="705540" name="Rectangle 4">
            <a:extLst>
              <a:ext uri="{FF2B5EF4-FFF2-40B4-BE49-F238E27FC236}">
                <a16:creationId xmlns:a16="http://schemas.microsoft.com/office/drawing/2014/main" id="{D9786298-FF32-0FAB-6C23-F2A4AF9F4822}"/>
              </a:ext>
            </a:extLst>
          </p:cNvPr>
          <p:cNvSpPr>
            <a:spLocks noChangeArrowheads="1"/>
          </p:cNvSpPr>
          <p:nvPr/>
        </p:nvSpPr>
        <p:spPr bwMode="auto">
          <a:xfrm>
            <a:off x="533400" y="3429000"/>
            <a:ext cx="3886200" cy="990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صبر سلبي</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لطف فعال</a:t>
            </a:r>
            <a:endParaRPr kumimoji="0" lang="en-US" sz="2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6">
            <a:extLst>
              <a:ext uri="{FF2B5EF4-FFF2-40B4-BE49-F238E27FC236}">
                <a16:creationId xmlns:a16="http://schemas.microsoft.com/office/drawing/2014/main" id="{49FFA951-BF24-A397-0786-AB04DDEF95C2}"/>
              </a:ext>
            </a:extLst>
          </p:cNvPr>
          <p:cNvSpPr>
            <a:spLocks noChangeArrowheads="1"/>
          </p:cNvSpPr>
          <p:nvPr/>
        </p:nvSpPr>
        <p:spPr bwMode="auto">
          <a:xfrm>
            <a:off x="0" y="2362200"/>
            <a:ext cx="4932040" cy="838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المحبة </a:t>
            </a:r>
            <a:r>
              <a:rPr kumimoji="0" lang="ar-JO" sz="2400" u="none" strike="noStrike" kern="1200" cap="none" spc="0" normalizeH="0" baseline="0" noProof="0" dirty="0">
                <a:ln>
                  <a:noFill/>
                </a:ln>
                <a:solidFill>
                  <a:srgbClr val="0070C0"/>
                </a:solidFill>
                <a:effectLst/>
                <a:uLnTx/>
                <a:uFillTx/>
                <a:latin typeface="Arial" panose="020B0604020202020204" pitchFamily="34" charset="0"/>
                <a:ea typeface="ＭＳ Ｐゴシック" charset="0"/>
                <a:cs typeface="Arial" panose="020B0604020202020204" pitchFamily="34" charset="0"/>
              </a:rPr>
              <a:t>تفيد الآخرين </a:t>
            </a: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بشكل سلبي وفعال       (١٣: ٤ أ-ب):</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5">
            <a:extLst>
              <a:ext uri="{FF2B5EF4-FFF2-40B4-BE49-F238E27FC236}">
                <a16:creationId xmlns:a16="http://schemas.microsoft.com/office/drawing/2014/main" id="{7BCC7D12-7B3B-0BC4-FABB-73BB9EACB5EB}"/>
              </a:ext>
            </a:extLst>
          </p:cNvPr>
          <p:cNvSpPr>
            <a:spLocks noChangeArrowheads="1"/>
          </p:cNvSpPr>
          <p:nvPr/>
        </p:nvSpPr>
        <p:spPr bwMode="auto">
          <a:xfrm>
            <a:off x="3995936" y="1066801"/>
            <a:ext cx="5148064"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المحبة</a:t>
            </a:r>
            <a:r>
              <a:rPr kumimoji="0" lang="ar-JO" sz="280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 لا تؤذي الآخرين </a:t>
            </a:r>
            <a:r>
              <a:rPr kumimoji="0" lang="ar-JO" sz="280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في سبع طرق سلبية (13: 4ت-5)</a:t>
            </a:r>
            <a:endParaRPr kumimoji="0" lang="en-US" sz="280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6">
            <a:extLst>
              <a:ext uri="{FF2B5EF4-FFF2-40B4-BE49-F238E27FC236}">
                <a16:creationId xmlns:a16="http://schemas.microsoft.com/office/drawing/2014/main" id="{3432480C-68C6-2E33-C536-8F5B6C946184}"/>
              </a:ext>
            </a:extLst>
          </p:cNvPr>
          <p:cNvSpPr>
            <a:spLocks noChangeArrowheads="1"/>
          </p:cNvSpPr>
          <p:nvPr/>
        </p:nvSpPr>
        <p:spPr bwMode="auto">
          <a:xfrm>
            <a:off x="5181600" y="2209801"/>
            <a:ext cx="3962400" cy="4038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الحسد</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التفاخر</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الإنتفاخ (الكبرياء)</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lang="ar-JO" sz="2800" dirty="0">
                <a:solidFill>
                  <a:srgbClr val="FFFFFF"/>
                </a:solidFill>
                <a:latin typeface="Arial" panose="020B0604020202020204" pitchFamily="34" charset="0"/>
                <a:cs typeface="Arial" panose="020B0604020202020204" pitchFamily="34" charset="0"/>
              </a:rPr>
              <a:t>السلوك غير المناسب (القبح)</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lang="ar-JO" sz="2800" dirty="0">
                <a:solidFill>
                  <a:srgbClr val="FFFFFF"/>
                </a:solidFill>
                <a:latin typeface="Arial" panose="020B0604020202020204" pitchFamily="34" charset="0"/>
                <a:cs typeface="Arial" panose="020B0604020202020204" pitchFamily="34" charset="0"/>
              </a:rPr>
              <a:t>الأنانية</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lang="ar-JO" sz="2800" dirty="0">
                <a:solidFill>
                  <a:srgbClr val="FFFFFF"/>
                </a:solidFill>
                <a:latin typeface="Arial" panose="020B0604020202020204" pitchFamily="34" charset="0"/>
                <a:cs typeface="Arial" panose="020B0604020202020204" pitchFamily="34" charset="0"/>
              </a:rPr>
              <a:t>الإحتداد</a:t>
            </a:r>
          </a:p>
          <a:p>
            <a:pPr marL="342813" marR="0" lvl="0" indent="-342813" algn="r" defTabSz="914400" rtl="1" eaLnBrk="1" fontAlgn="base" latinLnBrk="0" hangingPunct="1">
              <a:lnSpc>
                <a:spcPct val="90000"/>
              </a:lnSpc>
              <a:spcBef>
                <a:spcPct val="20000"/>
              </a:spcBef>
              <a:spcAft>
                <a:spcPct val="0"/>
              </a:spcAft>
              <a:buClrTx/>
              <a:buSzTx/>
              <a:buFontTx/>
              <a:buChar char="•"/>
              <a:tabLst/>
              <a:defRPr/>
            </a:pPr>
            <a:r>
              <a:rPr lang="ar-JO" sz="2800" dirty="0">
                <a:solidFill>
                  <a:srgbClr val="FFFFFF"/>
                </a:solidFill>
                <a:latin typeface="Arial" panose="020B0604020202020204" pitchFamily="34" charset="0"/>
                <a:cs typeface="Arial" panose="020B0604020202020204" pitchFamily="34" charset="0"/>
              </a:rPr>
              <a:t>ظن السوء (عدم الغفران)</a:t>
            </a:r>
          </a:p>
        </p:txBody>
      </p:sp>
    </p:spTree>
    <p:extLst>
      <p:ext uri="{BB962C8B-B14F-4D97-AF65-F5344CB8AC3E}">
        <p14:creationId xmlns:p14="http://schemas.microsoft.com/office/powerpoint/2010/main" val="4249762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4" name="Rectangle 2"/>
          <p:cNvSpPr>
            <a:spLocks noGrp="1" noChangeArrowheads="1"/>
          </p:cNvSpPr>
          <p:nvPr>
            <p:ph type="title"/>
          </p:nvPr>
        </p:nvSpPr>
        <p:spPr>
          <a:xfrm>
            <a:off x="152399" y="609600"/>
            <a:ext cx="8839200" cy="1143000"/>
          </a:xfrm>
        </p:spPr>
        <p:txBody>
          <a:bodyPr/>
          <a:lstStyle/>
          <a:p>
            <a:r>
              <a:rPr lang="ar-JO" sz="4000" dirty="0">
                <a:cs typeface="Arial" panose="020B0604020202020204" pitchFamily="34" charset="0"/>
              </a:rPr>
              <a:t>تعرف المحبة الأمور الصحيحة حتى تفرح بشأنها (13: 6)</a:t>
            </a:r>
            <a:endParaRPr lang="en-US" sz="4000" dirty="0">
              <a:cs typeface="Arial" panose="020B0604020202020204" pitchFamily="34" charset="0"/>
            </a:endParaRPr>
          </a:p>
        </p:txBody>
      </p:sp>
      <p:pic>
        <p:nvPicPr>
          <p:cNvPr id="704516" name="Picture 4" descr="commitmenthan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1981200"/>
            <a:ext cx="4335463" cy="4335463"/>
          </a:xfrm>
          <a:prstGeom prst="rect">
            <a:avLst/>
          </a:prstGeom>
          <a:noFill/>
          <a:extLst>
            <a:ext uri="{909E8E84-426E-40dd-AFC4-6F175D3DCCD1}">
              <a14:hiddenFill xmlns:a14="http://schemas.microsoft.com/office/drawing/2010/main" xmlns="">
                <a:solidFill>
                  <a:srgbClr val="FFFFFF"/>
                </a:solidFill>
              </a14:hiddenFill>
            </a:ext>
          </a:extLst>
        </p:spPr>
      </p:pic>
      <p:sp>
        <p:nvSpPr>
          <p:cNvPr id="704517" name="Text Box 5"/>
          <p:cNvSpPr txBox="1">
            <a:spLocks noChangeArrowheads="1"/>
          </p:cNvSpPr>
          <p:nvPr/>
        </p:nvSpPr>
        <p:spPr bwMode="auto">
          <a:xfrm>
            <a:off x="395536" y="2819404"/>
            <a:ext cx="3030488" cy="193897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16" tIns="45709" rIns="91416" bIns="45709">
            <a:spAutoFit/>
          </a:bodyPr>
          <a:lstStyle/>
          <a:p>
            <a:pPr eaLnBrk="0" hangingPunct="0"/>
            <a:r>
              <a:rPr lang="ar-JO" sz="4000" dirty="0">
                <a:solidFill>
                  <a:srgbClr val="000000"/>
                </a:solidFill>
                <a:latin typeface="Arial" panose="020B0604020202020204" pitchFamily="34" charset="0"/>
                <a:cs typeface="Arial" panose="020B0604020202020204" pitchFamily="34" charset="0"/>
              </a:rPr>
              <a:t>لا</a:t>
            </a:r>
          </a:p>
          <a:p>
            <a:pPr eaLnBrk="0" hangingPunct="0"/>
            <a:r>
              <a:rPr lang="ar-JO" sz="4000" dirty="0">
                <a:solidFill>
                  <a:srgbClr val="000000"/>
                </a:solidFill>
                <a:latin typeface="Arial" panose="020B0604020202020204" pitchFamily="34" charset="0"/>
                <a:cs typeface="Arial" panose="020B0604020202020204" pitchFamily="34" charset="0"/>
              </a:rPr>
              <a:t>تفرح</a:t>
            </a:r>
          </a:p>
          <a:p>
            <a:pPr eaLnBrk="0" hangingPunct="0"/>
            <a:r>
              <a:rPr lang="ar-JO" sz="4000" dirty="0">
                <a:solidFill>
                  <a:srgbClr val="000000"/>
                </a:solidFill>
                <a:latin typeface="Arial" panose="020B0604020202020204" pitchFamily="34" charset="0"/>
                <a:cs typeface="Arial" panose="020B0604020202020204" pitchFamily="34" charset="0"/>
              </a:rPr>
              <a:t>بالإثم</a:t>
            </a:r>
            <a:endParaRPr lang="en-US" sz="4000" dirty="0">
              <a:solidFill>
                <a:srgbClr val="000000"/>
              </a:solidFill>
              <a:latin typeface="Arial" panose="020B0604020202020204" pitchFamily="34" charset="0"/>
              <a:cs typeface="Arial" panose="020B0604020202020204" pitchFamily="34" charset="0"/>
            </a:endParaRPr>
          </a:p>
        </p:txBody>
      </p:sp>
      <p:sp>
        <p:nvSpPr>
          <p:cNvPr id="704518" name="Text Box 6"/>
          <p:cNvSpPr txBox="1">
            <a:spLocks noChangeArrowheads="1"/>
          </p:cNvSpPr>
          <p:nvPr/>
        </p:nvSpPr>
        <p:spPr bwMode="auto">
          <a:xfrm>
            <a:off x="5717976" y="2819403"/>
            <a:ext cx="3030488" cy="193897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16" tIns="45709" rIns="91416" bIns="45709">
            <a:spAutoFit/>
          </a:bodyPr>
          <a:lstStyle/>
          <a:p>
            <a:pPr eaLnBrk="0" hangingPunct="0"/>
            <a:r>
              <a:rPr lang="ar-JO" sz="4000" dirty="0">
                <a:solidFill>
                  <a:srgbClr val="000000"/>
                </a:solidFill>
                <a:latin typeface="Arial" panose="020B0604020202020204" pitchFamily="34" charset="0"/>
                <a:cs typeface="Arial" panose="020B0604020202020204" pitchFamily="34" charset="0"/>
              </a:rPr>
              <a:t>بل </a:t>
            </a:r>
          </a:p>
          <a:p>
            <a:pPr eaLnBrk="0" hangingPunct="0"/>
            <a:r>
              <a:rPr lang="ar-JO" sz="4000" dirty="0">
                <a:solidFill>
                  <a:srgbClr val="000000"/>
                </a:solidFill>
                <a:latin typeface="Arial" panose="020B0604020202020204" pitchFamily="34" charset="0"/>
                <a:cs typeface="Arial" panose="020B0604020202020204" pitchFamily="34" charset="0"/>
              </a:rPr>
              <a:t>تفرح </a:t>
            </a:r>
          </a:p>
          <a:p>
            <a:pPr eaLnBrk="0" hangingPunct="0"/>
            <a:r>
              <a:rPr lang="ar-JO" sz="4000" dirty="0">
                <a:solidFill>
                  <a:srgbClr val="000000"/>
                </a:solidFill>
                <a:latin typeface="Arial" panose="020B0604020202020204" pitchFamily="34" charset="0"/>
                <a:cs typeface="Arial" panose="020B0604020202020204" pitchFamily="34" charset="0"/>
              </a:rPr>
              <a:t>بالحق</a:t>
            </a:r>
            <a:endParaRPr lang="en-US" sz="4000" dirty="0">
              <a:solidFill>
                <a:srgbClr val="000000"/>
              </a:solidFill>
              <a:latin typeface="Arial" panose="020B0604020202020204" pitchFamily="34" charset="0"/>
              <a:cs typeface="Arial" panose="020B0604020202020204" pitchFamily="34" charset="0"/>
            </a:endParaRPr>
          </a:p>
        </p:txBody>
      </p:sp>
      <p:sp>
        <p:nvSpPr>
          <p:cNvPr id="704519" name="Rectangle 7"/>
          <p:cNvSpPr>
            <a:spLocks noChangeArrowheads="1"/>
          </p:cNvSpPr>
          <p:nvPr/>
        </p:nvSpPr>
        <p:spPr bwMode="auto">
          <a:xfrm>
            <a:off x="152401" y="152401"/>
            <a:ext cx="8839200" cy="6553200"/>
          </a:xfrm>
          <a:prstGeom prst="rect">
            <a:avLst/>
          </a:prstGeom>
          <a:noFill/>
          <a:ln w="76200">
            <a:solidFill>
              <a:srgbClr val="FF0000"/>
            </a:solidFill>
            <a:miter lim="800000"/>
            <a:headEnd/>
            <a:tailEnd/>
          </a:ln>
          <a:extLst>
            <a:ext uri="{909E8E84-426E-40dd-AFC4-6F175D3DCCD1}">
              <a14:hiddenFill xmlns:a14="http://schemas.microsoft.com/office/drawing/2010/main" xmlns="">
                <a:solidFill>
                  <a:schemeClr val="accent1"/>
                </a:solidFill>
              </a14:hiddenFill>
            </a:ext>
          </a:extLst>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spTree>
    <p:extLst>
      <p:ext uri="{BB962C8B-B14F-4D97-AF65-F5344CB8AC3E}">
        <p14:creationId xmlns:p14="http://schemas.microsoft.com/office/powerpoint/2010/main" val="32873279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4517">
                                            <p:txEl>
                                              <p:pRg st="0" end="0"/>
                                            </p:txEl>
                                          </p:spTgt>
                                        </p:tgtEl>
                                        <p:attrNameLst>
                                          <p:attrName>style.visibility</p:attrName>
                                        </p:attrNameLst>
                                      </p:cBhvr>
                                      <p:to>
                                        <p:strVal val="visible"/>
                                      </p:to>
                                    </p:set>
                                    <p:animEffect transition="in" filter="fade">
                                      <p:cBhvr>
                                        <p:cTn id="7" dur="500"/>
                                        <p:tgtEl>
                                          <p:spTgt spid="704517">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04517">
                                            <p:txEl>
                                              <p:pRg st="1" end="1"/>
                                            </p:txEl>
                                          </p:spTgt>
                                        </p:tgtEl>
                                        <p:attrNameLst>
                                          <p:attrName>style.visibility</p:attrName>
                                        </p:attrNameLst>
                                      </p:cBhvr>
                                      <p:to>
                                        <p:strVal val="visible"/>
                                      </p:to>
                                    </p:set>
                                    <p:animEffect transition="in" filter="fade">
                                      <p:cBhvr>
                                        <p:cTn id="10" dur="500"/>
                                        <p:tgtEl>
                                          <p:spTgt spid="704517">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04517">
                                            <p:txEl>
                                              <p:pRg st="2" end="2"/>
                                            </p:txEl>
                                          </p:spTgt>
                                        </p:tgtEl>
                                        <p:attrNameLst>
                                          <p:attrName>style.visibility</p:attrName>
                                        </p:attrNameLst>
                                      </p:cBhvr>
                                      <p:to>
                                        <p:strVal val="visible"/>
                                      </p:to>
                                    </p:set>
                                    <p:animEffect transition="in" filter="fade">
                                      <p:cBhvr>
                                        <p:cTn id="13" dur="500"/>
                                        <p:tgtEl>
                                          <p:spTgt spid="704517">
                                            <p:txEl>
                                              <p:pRg st="2" end="2"/>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704518">
                                            <p:txEl>
                                              <p:pRg st="0" end="0"/>
                                            </p:txEl>
                                          </p:spTgt>
                                        </p:tgtEl>
                                        <p:attrNameLst>
                                          <p:attrName>style.visibility</p:attrName>
                                        </p:attrNameLst>
                                      </p:cBhvr>
                                      <p:to>
                                        <p:strVal val="visible"/>
                                      </p:to>
                                    </p:set>
                                    <p:animEffect transition="in" filter="fade">
                                      <p:cBhvr>
                                        <p:cTn id="18" dur="500"/>
                                        <p:tgtEl>
                                          <p:spTgt spid="704518">
                                            <p:txEl>
                                              <p:pRg st="0" end="0"/>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04518">
                                            <p:txEl>
                                              <p:pRg st="1" end="1"/>
                                            </p:txEl>
                                          </p:spTgt>
                                        </p:tgtEl>
                                        <p:attrNameLst>
                                          <p:attrName>style.visibility</p:attrName>
                                        </p:attrNameLst>
                                      </p:cBhvr>
                                      <p:to>
                                        <p:strVal val="visible"/>
                                      </p:to>
                                    </p:set>
                                    <p:animEffect transition="in" filter="fade">
                                      <p:cBhvr>
                                        <p:cTn id="21" dur="500"/>
                                        <p:tgtEl>
                                          <p:spTgt spid="704518">
                                            <p:txEl>
                                              <p:pRg st="1" end="1"/>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704518">
                                            <p:txEl>
                                              <p:pRg st="2" end="2"/>
                                            </p:txEl>
                                          </p:spTgt>
                                        </p:tgtEl>
                                        <p:attrNameLst>
                                          <p:attrName>style.visibility</p:attrName>
                                        </p:attrNameLst>
                                      </p:cBhvr>
                                      <p:to>
                                        <p:strVal val="visible"/>
                                      </p:to>
                                    </p:set>
                                    <p:animEffect transition="in" filter="fade">
                                      <p:cBhvr>
                                        <p:cTn id="24" dur="500"/>
                                        <p:tgtEl>
                                          <p:spTgt spid="70451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4517" grpId="0" uiExpand="1" build="p" autoUpdateAnimBg="0"/>
      <p:bldP spid="704518" grpId="0" uiExpand="1" build="p" autoUpdateAnimBg="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6869" name="Picture 5" descr="commitment_pla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28574"/>
            <a:ext cx="4572000" cy="3457575"/>
          </a:xfrm>
          <a:prstGeom prst="rect">
            <a:avLst/>
          </a:prstGeom>
          <a:noFill/>
          <a:extLst>
            <a:ext uri="{909E8E84-426E-40dd-AFC4-6F175D3DCCD1}">
              <a14:hiddenFill xmlns:a14="http://schemas.microsoft.com/office/drawing/2010/main" xmlns="">
                <a:solidFill>
                  <a:srgbClr val="FFFFFF"/>
                </a:solidFill>
              </a14:hiddenFill>
            </a:ext>
          </a:extLst>
        </p:spPr>
      </p:pic>
      <p:pic>
        <p:nvPicPr>
          <p:cNvPr id="676868" name="Picture 4" descr="trust-your-heart-sampl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429000"/>
            <a:ext cx="4572000" cy="3429000"/>
          </a:xfrm>
          <a:prstGeom prst="rect">
            <a:avLst/>
          </a:prstGeom>
          <a:noFill/>
          <a:extLst>
            <a:ext uri="{909E8E84-426E-40dd-AFC4-6F175D3DCCD1}">
              <a14:hiddenFill xmlns:a14="http://schemas.microsoft.com/office/drawing/2010/main" xmlns="">
                <a:solidFill>
                  <a:srgbClr val="FFFFFF"/>
                </a:solidFill>
              </a14:hiddenFill>
            </a:ext>
          </a:extLst>
        </p:spPr>
      </p:pic>
      <p:pic>
        <p:nvPicPr>
          <p:cNvPr id="676870" name="Picture 6" descr="heartbroken"/>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90764" y="0"/>
            <a:ext cx="2281237" cy="3429000"/>
          </a:xfrm>
          <a:prstGeom prst="rect">
            <a:avLst/>
          </a:prstGeom>
          <a:noFill/>
          <a:extLst>
            <a:ext uri="{909E8E84-426E-40dd-AFC4-6F175D3DCCD1}">
              <a14:hiddenFill xmlns:a14="http://schemas.microsoft.com/office/drawing/2010/main" xmlns="">
                <a:solidFill>
                  <a:srgbClr val="FFFFFF"/>
                </a:solidFill>
              </a14:hiddenFill>
            </a:ext>
          </a:extLst>
        </p:spPr>
      </p:pic>
      <p:pic>
        <p:nvPicPr>
          <p:cNvPr id="676871" name="Picture 7" descr="heartbroken"/>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764" y="0"/>
            <a:ext cx="2281237" cy="3429000"/>
          </a:xfrm>
          <a:prstGeom prst="rect">
            <a:avLst/>
          </a:prstGeom>
          <a:noFill/>
          <a:extLst>
            <a:ext uri="{909E8E84-426E-40dd-AFC4-6F175D3DCCD1}">
              <a14:hiddenFill xmlns:a14="http://schemas.microsoft.com/office/drawing/2010/main" xmlns="">
                <a:solidFill>
                  <a:srgbClr val="FFFFFF"/>
                </a:solidFill>
              </a14:hiddenFill>
            </a:ext>
          </a:extLst>
        </p:spPr>
      </p:pic>
      <p:pic>
        <p:nvPicPr>
          <p:cNvPr id="676873" name="Picture 9" descr="Sacrificeof Da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572000" y="3429000"/>
            <a:ext cx="4572000" cy="3486150"/>
          </a:xfrm>
          <a:prstGeom prst="rect">
            <a:avLst/>
          </a:prstGeom>
          <a:noFill/>
          <a:extLst>
            <a:ext uri="{909E8E84-426E-40dd-AFC4-6F175D3DCCD1}">
              <a14:hiddenFill xmlns:a14="http://schemas.microsoft.com/office/drawing/2010/main" xmlns="">
                <a:solidFill>
                  <a:srgbClr val="FFFFFF"/>
                </a:solidFill>
              </a14:hiddenFill>
            </a:ext>
          </a:extLst>
        </p:spPr>
      </p:pic>
      <p:sp>
        <p:nvSpPr>
          <p:cNvPr id="676874" name="Rectangle 10"/>
          <p:cNvSpPr>
            <a:spLocks noChangeArrowheads="1"/>
          </p:cNvSpPr>
          <p:nvPr/>
        </p:nvSpPr>
        <p:spPr bwMode="auto">
          <a:xfrm>
            <a:off x="0" y="9144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ar-JO" altLang="ja-JP" sz="5400" dirty="0">
                <a:solidFill>
                  <a:srgbClr val="FFFFFF"/>
                </a:solidFill>
                <a:effectLst>
                  <a:glow rad="152400">
                    <a:schemeClr val="tx2"/>
                  </a:glow>
                </a:effectLst>
                <a:latin typeface="Arial" panose="020B0604020202020204" pitchFamily="34" charset="0"/>
                <a:cs typeface="Arial" panose="020B0604020202020204" pitchFamily="34" charset="0"/>
              </a:rPr>
              <a:t>تحتمل</a:t>
            </a:r>
            <a:endParaRPr lang="en-US" sz="6600" dirty="0">
              <a:solidFill>
                <a:srgbClr val="FFFFFF"/>
              </a:solidFill>
              <a:effectLst>
                <a:glow rad="152400">
                  <a:schemeClr val="tx2"/>
                </a:glow>
              </a:effectLst>
              <a:latin typeface="Arial" panose="020B0604020202020204" pitchFamily="34" charset="0"/>
              <a:cs typeface="Arial" panose="020B0604020202020204" pitchFamily="34" charset="0"/>
            </a:endParaRPr>
          </a:p>
        </p:txBody>
      </p:sp>
      <p:sp>
        <p:nvSpPr>
          <p:cNvPr id="676878" name="Rectangle 14"/>
          <p:cNvSpPr>
            <a:spLocks noChangeArrowheads="1"/>
          </p:cNvSpPr>
          <p:nvPr/>
        </p:nvSpPr>
        <p:spPr bwMode="auto">
          <a:xfrm>
            <a:off x="0" y="46101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ar-JO" altLang="ja-JP" sz="5400" dirty="0">
                <a:solidFill>
                  <a:srgbClr val="FFFFFF"/>
                </a:solidFill>
                <a:effectLst>
                  <a:glow rad="152400">
                    <a:schemeClr val="tx2"/>
                  </a:glow>
                </a:effectLst>
                <a:latin typeface="Arial" panose="020B0604020202020204" pitchFamily="34" charset="0"/>
                <a:cs typeface="Arial" panose="020B0604020202020204" pitchFamily="34" charset="0"/>
              </a:rPr>
              <a:t>تصدق</a:t>
            </a:r>
            <a:endParaRPr lang="en-US" sz="6600" dirty="0">
              <a:solidFill>
                <a:srgbClr val="FFFFFF"/>
              </a:solidFill>
              <a:effectLst>
                <a:glow rad="152400">
                  <a:schemeClr val="tx2"/>
                </a:glow>
              </a:effectLst>
              <a:latin typeface="Arial" panose="020B0604020202020204" pitchFamily="34" charset="0"/>
              <a:cs typeface="Arial" panose="020B0604020202020204" pitchFamily="34" charset="0"/>
            </a:endParaRPr>
          </a:p>
        </p:txBody>
      </p:sp>
      <p:sp>
        <p:nvSpPr>
          <p:cNvPr id="676879" name="Rectangle 15"/>
          <p:cNvSpPr>
            <a:spLocks noChangeArrowheads="1"/>
          </p:cNvSpPr>
          <p:nvPr/>
        </p:nvSpPr>
        <p:spPr bwMode="auto">
          <a:xfrm>
            <a:off x="4572000" y="9144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ar-JO" altLang="ja-JP" sz="5400" dirty="0">
                <a:solidFill>
                  <a:srgbClr val="FFFFFF"/>
                </a:solidFill>
                <a:effectLst>
                  <a:glow rad="152400">
                    <a:schemeClr val="tx2"/>
                  </a:glow>
                </a:effectLst>
                <a:latin typeface="Arial" panose="020B0604020202020204" pitchFamily="34" charset="0"/>
                <a:cs typeface="Arial" panose="020B0604020202020204" pitchFamily="34" charset="0"/>
              </a:rPr>
              <a:t>ترجو</a:t>
            </a:r>
            <a:endParaRPr lang="en-US" sz="6600" dirty="0">
              <a:solidFill>
                <a:srgbClr val="FFFFFF"/>
              </a:solidFill>
              <a:effectLst>
                <a:glow rad="152400">
                  <a:schemeClr val="tx2"/>
                </a:glow>
              </a:effectLst>
              <a:latin typeface="Arial" panose="020B0604020202020204" pitchFamily="34" charset="0"/>
              <a:cs typeface="Arial" panose="020B0604020202020204" pitchFamily="34" charset="0"/>
            </a:endParaRPr>
          </a:p>
        </p:txBody>
      </p:sp>
      <p:sp>
        <p:nvSpPr>
          <p:cNvPr id="676880" name="Rectangle 16"/>
          <p:cNvSpPr>
            <a:spLocks noChangeArrowheads="1"/>
          </p:cNvSpPr>
          <p:nvPr/>
        </p:nvSpPr>
        <p:spPr bwMode="auto">
          <a:xfrm>
            <a:off x="4572000" y="46101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ar-JO" altLang="ja-JP" sz="5400" dirty="0">
                <a:solidFill>
                  <a:srgbClr val="FFFFFF"/>
                </a:solidFill>
                <a:effectLst>
                  <a:glow rad="152400">
                    <a:schemeClr val="tx2"/>
                  </a:glow>
                </a:effectLst>
                <a:latin typeface="Arial" panose="020B0604020202020204" pitchFamily="34" charset="0"/>
                <a:cs typeface="Arial" panose="020B0604020202020204" pitchFamily="34" charset="0"/>
              </a:rPr>
              <a:t>تصبر</a:t>
            </a:r>
            <a:endParaRPr lang="en-US" sz="6600" dirty="0">
              <a:solidFill>
                <a:srgbClr val="FFFFFF"/>
              </a:solidFill>
              <a:effectLst>
                <a:glow rad="152400">
                  <a:schemeClr val="tx2"/>
                </a:glow>
              </a:effectLst>
              <a:latin typeface="Arial" panose="020B0604020202020204" pitchFamily="34" charset="0"/>
              <a:cs typeface="Arial" panose="020B0604020202020204" pitchFamily="34" charset="0"/>
            </a:endParaRPr>
          </a:p>
        </p:txBody>
      </p:sp>
      <p:sp>
        <p:nvSpPr>
          <p:cNvPr id="676866" name="Rectangle 2"/>
          <p:cNvSpPr>
            <a:spLocks noGrp="1" noChangeArrowheads="1"/>
          </p:cNvSpPr>
          <p:nvPr>
            <p:ph type="title"/>
          </p:nvPr>
        </p:nvSpPr>
        <p:spPr>
          <a:xfrm>
            <a:off x="0" y="2857500"/>
            <a:ext cx="9144000" cy="1143000"/>
          </a:xfrm>
          <a:effectLst>
            <a:outerShdw blurRad="63500" dist="35921" dir="2700000" algn="ctr" rotWithShape="0">
              <a:srgbClr val="000000">
                <a:alpha val="74998"/>
              </a:srgbClr>
            </a:outerShdw>
          </a:effectLst>
        </p:spPr>
        <p:txBody>
          <a:bodyPr/>
          <a:lstStyle/>
          <a:p>
            <a:r>
              <a:rPr lang="ar-JO" sz="4000" dirty="0">
                <a:solidFill>
                  <a:schemeClr val="bg1"/>
                </a:solidFill>
                <a:effectLst>
                  <a:glow rad="152400">
                    <a:schemeClr val="tx2"/>
                  </a:glow>
                </a:effectLst>
                <a:cs typeface="Arial" panose="020B0604020202020204" pitchFamily="34" charset="0"/>
              </a:rPr>
              <a:t>المحبة لا تستسلم تجاه الآخرين (13: 7)</a:t>
            </a:r>
            <a:endParaRPr lang="en-US" sz="4800" dirty="0">
              <a:solidFill>
                <a:schemeClr val="bg1"/>
              </a:solidFill>
              <a:effectLst>
                <a:glow rad="152400">
                  <a:schemeClr val="tx2"/>
                </a:glow>
              </a:effectLst>
              <a:cs typeface="Arial" panose="020B0604020202020204" pitchFamily="34" charset="0"/>
            </a:endParaRPr>
          </a:p>
        </p:txBody>
      </p:sp>
    </p:spTree>
    <p:extLst>
      <p:ext uri="{BB962C8B-B14F-4D97-AF65-F5344CB8AC3E}">
        <p14:creationId xmlns:p14="http://schemas.microsoft.com/office/powerpoint/2010/main" val="18870358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76874"/>
                                        </p:tgtEl>
                                        <p:attrNameLst>
                                          <p:attrName>style.visibility</p:attrName>
                                        </p:attrNameLst>
                                      </p:cBhvr>
                                      <p:to>
                                        <p:strVal val="visible"/>
                                      </p:to>
                                    </p:set>
                                    <p:animEffect transition="in" filter="dissolve">
                                      <p:cBhvr>
                                        <p:cTn id="7" dur="500"/>
                                        <p:tgtEl>
                                          <p:spTgt spid="676874"/>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676871"/>
                                        </p:tgtEl>
                                        <p:attrNameLst>
                                          <p:attrName>style.visibility</p:attrName>
                                        </p:attrNameLst>
                                      </p:cBhvr>
                                      <p:to>
                                        <p:strVal val="visible"/>
                                      </p:to>
                                    </p:set>
                                    <p:animEffect transition="in" filter="dissolve">
                                      <p:cBhvr>
                                        <p:cTn id="11" dur="500"/>
                                        <p:tgtEl>
                                          <p:spTgt spid="676871"/>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676870"/>
                                        </p:tgtEl>
                                        <p:attrNameLst>
                                          <p:attrName>style.visibility</p:attrName>
                                        </p:attrNameLst>
                                      </p:cBhvr>
                                      <p:to>
                                        <p:strVal val="visible"/>
                                      </p:to>
                                    </p:set>
                                    <p:animEffect transition="in" filter="dissolve">
                                      <p:cBhvr>
                                        <p:cTn id="15" dur="500"/>
                                        <p:tgtEl>
                                          <p:spTgt spid="67687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76878"/>
                                        </p:tgtEl>
                                        <p:attrNameLst>
                                          <p:attrName>style.visibility</p:attrName>
                                        </p:attrNameLst>
                                      </p:cBhvr>
                                      <p:to>
                                        <p:strVal val="visible"/>
                                      </p:to>
                                    </p:set>
                                    <p:animEffect transition="in" filter="dissolve">
                                      <p:cBhvr>
                                        <p:cTn id="20" dur="500"/>
                                        <p:tgtEl>
                                          <p:spTgt spid="676878"/>
                                        </p:tgtEl>
                                      </p:cBhvr>
                                    </p:animEffect>
                                  </p:childTnLst>
                                </p:cTn>
                              </p:par>
                            </p:childTnLst>
                          </p:cTn>
                        </p:par>
                        <p:par>
                          <p:cTn id="21" fill="hold" nodeType="afterGroup">
                            <p:stCondLst>
                              <p:cond delay="500"/>
                            </p:stCondLst>
                            <p:childTnLst>
                              <p:par>
                                <p:cTn id="22" presetID="9" presetClass="entr" presetSubtype="0" fill="hold" nodeType="afterEffect">
                                  <p:stCondLst>
                                    <p:cond delay="0"/>
                                  </p:stCondLst>
                                  <p:childTnLst>
                                    <p:set>
                                      <p:cBhvr>
                                        <p:cTn id="23" dur="1" fill="hold">
                                          <p:stCondLst>
                                            <p:cond delay="0"/>
                                          </p:stCondLst>
                                        </p:cTn>
                                        <p:tgtEl>
                                          <p:spTgt spid="676868"/>
                                        </p:tgtEl>
                                        <p:attrNameLst>
                                          <p:attrName>style.visibility</p:attrName>
                                        </p:attrNameLst>
                                      </p:cBhvr>
                                      <p:to>
                                        <p:strVal val="visible"/>
                                      </p:to>
                                    </p:set>
                                    <p:animEffect transition="in" filter="dissolve">
                                      <p:cBhvr>
                                        <p:cTn id="24" dur="500"/>
                                        <p:tgtEl>
                                          <p:spTgt spid="676868"/>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676879"/>
                                        </p:tgtEl>
                                        <p:attrNameLst>
                                          <p:attrName>style.visibility</p:attrName>
                                        </p:attrNameLst>
                                      </p:cBhvr>
                                      <p:to>
                                        <p:strVal val="visible"/>
                                      </p:to>
                                    </p:set>
                                    <p:animEffect transition="in" filter="dissolve">
                                      <p:cBhvr>
                                        <p:cTn id="29" dur="500"/>
                                        <p:tgtEl>
                                          <p:spTgt spid="676879"/>
                                        </p:tgtEl>
                                      </p:cBhvr>
                                    </p:animEffect>
                                  </p:childTnLst>
                                </p:cTn>
                              </p:par>
                            </p:childTnLst>
                          </p:cTn>
                        </p:par>
                        <p:par>
                          <p:cTn id="30" fill="hold" nodeType="afterGroup">
                            <p:stCondLst>
                              <p:cond delay="500"/>
                            </p:stCondLst>
                            <p:childTnLst>
                              <p:par>
                                <p:cTn id="31" presetID="9" presetClass="entr" presetSubtype="0" fill="hold" nodeType="afterEffect">
                                  <p:stCondLst>
                                    <p:cond delay="0"/>
                                  </p:stCondLst>
                                  <p:childTnLst>
                                    <p:set>
                                      <p:cBhvr>
                                        <p:cTn id="32" dur="1" fill="hold">
                                          <p:stCondLst>
                                            <p:cond delay="0"/>
                                          </p:stCondLst>
                                        </p:cTn>
                                        <p:tgtEl>
                                          <p:spTgt spid="676869"/>
                                        </p:tgtEl>
                                        <p:attrNameLst>
                                          <p:attrName>style.visibility</p:attrName>
                                        </p:attrNameLst>
                                      </p:cBhvr>
                                      <p:to>
                                        <p:strVal val="visible"/>
                                      </p:to>
                                    </p:set>
                                    <p:animEffect transition="in" filter="dissolve">
                                      <p:cBhvr>
                                        <p:cTn id="33" dur="500"/>
                                        <p:tgtEl>
                                          <p:spTgt spid="67686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676880"/>
                                        </p:tgtEl>
                                        <p:attrNameLst>
                                          <p:attrName>style.visibility</p:attrName>
                                        </p:attrNameLst>
                                      </p:cBhvr>
                                      <p:to>
                                        <p:strVal val="visible"/>
                                      </p:to>
                                    </p:set>
                                    <p:animEffect transition="in" filter="dissolve">
                                      <p:cBhvr>
                                        <p:cTn id="38" dur="500"/>
                                        <p:tgtEl>
                                          <p:spTgt spid="676880"/>
                                        </p:tgtEl>
                                      </p:cBhvr>
                                    </p:animEffect>
                                  </p:childTnLst>
                                </p:cTn>
                              </p:par>
                            </p:childTnLst>
                          </p:cTn>
                        </p:par>
                        <p:par>
                          <p:cTn id="39" fill="hold" nodeType="afterGroup">
                            <p:stCondLst>
                              <p:cond delay="500"/>
                            </p:stCondLst>
                            <p:childTnLst>
                              <p:par>
                                <p:cTn id="40" presetID="9" presetClass="entr" presetSubtype="0" fill="hold" nodeType="afterEffect">
                                  <p:stCondLst>
                                    <p:cond delay="0"/>
                                  </p:stCondLst>
                                  <p:childTnLst>
                                    <p:set>
                                      <p:cBhvr>
                                        <p:cTn id="41" dur="1" fill="hold">
                                          <p:stCondLst>
                                            <p:cond delay="0"/>
                                          </p:stCondLst>
                                        </p:cTn>
                                        <p:tgtEl>
                                          <p:spTgt spid="676873"/>
                                        </p:tgtEl>
                                        <p:attrNameLst>
                                          <p:attrName>style.visibility</p:attrName>
                                        </p:attrNameLst>
                                      </p:cBhvr>
                                      <p:to>
                                        <p:strVal val="visible"/>
                                      </p:to>
                                    </p:set>
                                    <p:animEffect transition="in" filter="dissolve">
                                      <p:cBhvr>
                                        <p:cTn id="42" dur="500"/>
                                        <p:tgtEl>
                                          <p:spTgt spid="6768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6874" grpId="0"/>
      <p:bldP spid="676878" grpId="0"/>
      <p:bldP spid="676879" grpId="0"/>
      <p:bldP spid="676880" grpId="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2355" name="Picture 3" descr="060214_animal_lov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195"/>
            <a:ext cx="9144000" cy="6926263"/>
          </a:xfrm>
          <a:prstGeom prst="rect">
            <a:avLst/>
          </a:prstGeom>
          <a:noFill/>
          <a:extLst>
            <a:ext uri="{909E8E84-426E-40dd-AFC4-6F175D3DCCD1}">
              <a14:hiddenFill xmlns:a14="http://schemas.microsoft.com/office/drawing/2010/main" xmlns="">
                <a:solidFill>
                  <a:srgbClr val="FFFFFF"/>
                </a:solidFill>
              </a14:hiddenFill>
            </a:ext>
          </a:extLst>
        </p:spPr>
      </p:pic>
      <p:sp>
        <p:nvSpPr>
          <p:cNvPr id="612354" name="Rectangle 2"/>
          <p:cNvSpPr>
            <a:spLocks noGrp="1" noChangeArrowheads="1"/>
          </p:cNvSpPr>
          <p:nvPr>
            <p:ph type="title"/>
          </p:nvPr>
        </p:nvSpPr>
        <p:spPr>
          <a:xfrm>
            <a:off x="0" y="0"/>
            <a:ext cx="9144000" cy="838200"/>
          </a:xfrm>
          <a:effectLst>
            <a:outerShdw blurRad="63500" dist="35921" dir="2700000" algn="ctr" rotWithShape="0">
              <a:srgbClr val="FFFFFF">
                <a:alpha val="74998"/>
              </a:srgbClr>
            </a:outerShdw>
          </a:effectLst>
        </p:spPr>
        <p:txBody>
          <a:bodyPr/>
          <a:lstStyle/>
          <a:p>
            <a:r>
              <a:rPr lang="ar-JO" sz="4000" dirty="0">
                <a:cs typeface="Arial" panose="020B0604020202020204" pitchFamily="34" charset="0"/>
              </a:rPr>
              <a:t>3. المحبة </a:t>
            </a:r>
            <a:r>
              <a:rPr lang="ar-JO" sz="4000" dirty="0">
                <a:solidFill>
                  <a:srgbClr val="002D86"/>
                </a:solidFill>
                <a:cs typeface="Arial" panose="020B0604020202020204" pitchFamily="34" charset="0"/>
              </a:rPr>
              <a:t>تصمد أكثر </a:t>
            </a:r>
            <a:r>
              <a:rPr lang="ar-JO" sz="4000" dirty="0">
                <a:cs typeface="Arial" panose="020B0604020202020204" pitchFamily="34" charset="0"/>
              </a:rPr>
              <a:t>من المواهب (13: 8-13)</a:t>
            </a:r>
            <a:endParaRPr lang="en-US" sz="4000" dirty="0">
              <a:cs typeface="Arial" panose="020B0604020202020204" pitchFamily="34" charset="0"/>
            </a:endParaRPr>
          </a:p>
        </p:txBody>
      </p:sp>
      <p:sp>
        <p:nvSpPr>
          <p:cNvPr id="612356" name="Rectangle 4"/>
          <p:cNvSpPr>
            <a:spLocks noChangeArrowheads="1"/>
          </p:cNvSpPr>
          <p:nvPr/>
        </p:nvSpPr>
        <p:spPr bwMode="auto">
          <a:xfrm>
            <a:off x="381000" y="6019800"/>
            <a:ext cx="8367464" cy="838200"/>
          </a:xfrm>
          <a:prstGeom prst="rect">
            <a:avLst/>
          </a:prstGeom>
          <a:noFill/>
          <a:ln>
            <a:noFill/>
          </a:ln>
          <a:effectLst>
            <a:outerShdw blurRad="63500" dist="35921" dir="2700000" algn="ctr" rotWithShape="0">
              <a:srgbClr val="FFFFFF">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ar-JO" altLang="ja-JP" sz="4400" dirty="0">
                <a:solidFill>
                  <a:srgbClr val="000000"/>
                </a:solidFill>
                <a:latin typeface="Arial" panose="020B0604020202020204" pitchFamily="34" charset="0"/>
                <a:cs typeface="Arial" panose="020B0604020202020204" pitchFamily="34" charset="0"/>
              </a:rPr>
              <a:t>المحبة لا تسقط أبداً</a:t>
            </a:r>
            <a:endParaRPr lang="en-US" sz="44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00970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1235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2356" grpId="0" build="p" autoUpdateAnimBg="0"/>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a:xfrm>
            <a:off x="762000" y="304800"/>
            <a:ext cx="7772400" cy="1143000"/>
          </a:xfrm>
          <a:solidFill>
            <a:srgbClr val="FF0000"/>
          </a:solidFill>
          <a:effectLst>
            <a:outerShdw blurRad="25400" dist="25399" dir="2700000" algn="ctr" rotWithShape="0">
              <a:schemeClr val="bg1">
                <a:alpha val="99962"/>
              </a:schemeClr>
            </a:outerShdw>
          </a:effectLst>
        </p:spPr>
        <p:txBody>
          <a:bodyPr/>
          <a:lstStyle/>
          <a:p>
            <a:pPr eaLnBrk="1" hangingPunct="1">
              <a:defRPr/>
            </a:pPr>
            <a:r>
              <a:rPr lang="ar-JO" b="1" i="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كورنثوس 13: 8-12</a:t>
            </a:r>
            <a:endParaRPr lang="en-US" b="1" i="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38917" name="Rectangle 5"/>
          <p:cNvSpPr>
            <a:spLocks noGrp="1" noChangeArrowheads="1"/>
          </p:cNvSpPr>
          <p:nvPr>
            <p:ph type="body" idx="1"/>
          </p:nvPr>
        </p:nvSpPr>
        <p:spPr>
          <a:xfrm>
            <a:off x="533400" y="1524000"/>
            <a:ext cx="7924800" cy="4572000"/>
          </a:xfrm>
          <a:effectLst>
            <a:outerShdw blurRad="25400" dist="25399" dir="2700000" algn="ctr" rotWithShape="0">
              <a:schemeClr val="bg1">
                <a:alpha val="99962"/>
              </a:schemeClr>
            </a:outerShdw>
          </a:effectLst>
        </p:spPr>
        <p:txBody>
          <a:bodyPr anchor="ctr"/>
          <a:lstStyle/>
          <a:p>
            <a:pPr marL="0" indent="0" algn="r" eaLnBrk="1" hangingPunct="1">
              <a:buFont typeface="Wingdings" charset="0"/>
              <a:buNone/>
              <a:defRPr/>
            </a:pPr>
            <a:r>
              <a:rPr lang="ar-JO" b="1" dirty="0">
                <a:latin typeface="Arial" panose="020B0604020202020204" pitchFamily="34" charset="0"/>
                <a:cs typeface="Arial" panose="020B0604020202020204" pitchFamily="34" charset="0"/>
              </a:rPr>
              <a:t>8 المحبة لا تسقط أبداً، وأما </a:t>
            </a:r>
            <a:r>
              <a:rPr lang="ar-JO" b="1" dirty="0">
                <a:solidFill>
                  <a:srgbClr val="FFFF00"/>
                </a:solidFill>
                <a:latin typeface="Arial" panose="020B0604020202020204" pitchFamily="34" charset="0"/>
                <a:cs typeface="Arial" panose="020B0604020202020204" pitchFamily="34" charset="0"/>
              </a:rPr>
              <a:t>النبوات</a:t>
            </a:r>
            <a:r>
              <a:rPr lang="ar-JO" b="1" dirty="0">
                <a:latin typeface="Arial" panose="020B0604020202020204" pitchFamily="34" charset="0"/>
                <a:cs typeface="Arial" panose="020B0604020202020204" pitchFamily="34" charset="0"/>
              </a:rPr>
              <a:t> فس</a:t>
            </a:r>
            <a:r>
              <a:rPr lang="ar-JO" b="1" dirty="0">
                <a:solidFill>
                  <a:srgbClr val="FFFF00"/>
                </a:solidFill>
                <a:latin typeface="Arial" panose="020B0604020202020204" pitchFamily="34" charset="0"/>
                <a:cs typeface="Arial" panose="020B0604020202020204" pitchFamily="34" charset="0"/>
              </a:rPr>
              <a:t>تبطل</a:t>
            </a:r>
            <a:r>
              <a:rPr lang="ar-JO" b="1" dirty="0">
                <a:latin typeface="Arial" panose="020B0604020202020204" pitchFamily="34" charset="0"/>
                <a:cs typeface="Arial" panose="020B0604020202020204" pitchFamily="34" charset="0"/>
              </a:rPr>
              <a:t>، و</a:t>
            </a:r>
            <a:r>
              <a:rPr lang="ar-JO" b="1" dirty="0">
                <a:solidFill>
                  <a:srgbClr val="FFFF00"/>
                </a:solidFill>
                <a:latin typeface="Arial" panose="020B0604020202020204" pitchFamily="34" charset="0"/>
                <a:cs typeface="Arial" panose="020B0604020202020204" pitchFamily="34" charset="0"/>
              </a:rPr>
              <a:t>الألسنة</a:t>
            </a:r>
            <a:r>
              <a:rPr lang="ar-JO" b="1" dirty="0">
                <a:latin typeface="Arial" panose="020B0604020202020204" pitchFamily="34" charset="0"/>
                <a:cs typeface="Arial" panose="020B0604020202020204" pitchFamily="34" charset="0"/>
              </a:rPr>
              <a:t> فس</a:t>
            </a:r>
            <a:r>
              <a:rPr lang="ar-JO" b="1" dirty="0">
                <a:solidFill>
                  <a:srgbClr val="FFFF00"/>
                </a:solidFill>
                <a:latin typeface="Arial" panose="020B0604020202020204" pitchFamily="34" charset="0"/>
                <a:cs typeface="Arial" panose="020B0604020202020204" pitchFamily="34" charset="0"/>
              </a:rPr>
              <a:t>تنتهي</a:t>
            </a:r>
            <a:r>
              <a:rPr lang="ar-JO" b="1" dirty="0">
                <a:latin typeface="Arial" panose="020B0604020202020204" pitchFamily="34" charset="0"/>
                <a:cs typeface="Arial" panose="020B0604020202020204" pitchFamily="34" charset="0"/>
              </a:rPr>
              <a:t>، و</a:t>
            </a:r>
            <a:r>
              <a:rPr lang="ar-JO" b="1" dirty="0">
                <a:solidFill>
                  <a:srgbClr val="FFFF00"/>
                </a:solidFill>
                <a:latin typeface="Arial" panose="020B0604020202020204" pitchFamily="34" charset="0"/>
                <a:cs typeface="Arial" panose="020B0604020202020204" pitchFamily="34" charset="0"/>
              </a:rPr>
              <a:t>العلم</a:t>
            </a:r>
            <a:r>
              <a:rPr lang="ar-JO" b="1" dirty="0">
                <a:latin typeface="Arial" panose="020B0604020202020204" pitchFamily="34" charset="0"/>
                <a:cs typeface="Arial" panose="020B0604020202020204" pitchFamily="34" charset="0"/>
              </a:rPr>
              <a:t> فس</a:t>
            </a:r>
            <a:r>
              <a:rPr lang="ar-JO" b="1" dirty="0">
                <a:solidFill>
                  <a:srgbClr val="FFFF00"/>
                </a:solidFill>
                <a:latin typeface="Arial" panose="020B0604020202020204" pitchFamily="34" charset="0"/>
                <a:cs typeface="Arial" panose="020B0604020202020204" pitchFamily="34" charset="0"/>
              </a:rPr>
              <a:t>يبطل</a:t>
            </a:r>
            <a:r>
              <a:rPr lang="ar-JO" b="1" dirty="0">
                <a:latin typeface="Arial" panose="020B0604020202020204" pitchFamily="34" charset="0"/>
                <a:cs typeface="Arial" panose="020B0604020202020204" pitchFamily="34" charset="0"/>
              </a:rPr>
              <a:t>.</a:t>
            </a:r>
          </a:p>
          <a:p>
            <a:pPr marL="0" indent="0" algn="r" eaLnBrk="1" hangingPunct="1">
              <a:buFont typeface="Wingdings" charset="0"/>
              <a:buNone/>
              <a:defRPr/>
            </a:pPr>
            <a:r>
              <a:rPr lang="ar-JO" b="1" dirty="0">
                <a:latin typeface="Arial" panose="020B0604020202020204" pitchFamily="34" charset="0"/>
                <a:cs typeface="Arial" panose="020B0604020202020204" pitchFamily="34" charset="0"/>
              </a:rPr>
              <a:t>9 لأننا نعلم بعض العلم ونتنبأ بعض التنبؤ.</a:t>
            </a:r>
          </a:p>
          <a:p>
            <a:pPr marL="0" indent="0" algn="r" eaLnBrk="1" hangingPunct="1">
              <a:buFont typeface="Wingdings" charset="0"/>
              <a:buNone/>
              <a:defRPr/>
            </a:pPr>
            <a:r>
              <a:rPr lang="ar-JO" b="1" dirty="0">
                <a:latin typeface="Arial" panose="020B0604020202020204" pitchFamily="34" charset="0"/>
                <a:cs typeface="Arial" panose="020B0604020202020204" pitchFamily="34" charset="0"/>
              </a:rPr>
              <a:t>10 ولكن متى جاء </a:t>
            </a:r>
            <a:r>
              <a:rPr lang="ar-JO" b="1" dirty="0">
                <a:solidFill>
                  <a:srgbClr val="FFFF00"/>
                </a:solidFill>
                <a:latin typeface="Arial" panose="020B0604020202020204" pitchFamily="34" charset="0"/>
                <a:cs typeface="Arial" panose="020B0604020202020204" pitchFamily="34" charset="0"/>
              </a:rPr>
              <a:t>الكامل</a:t>
            </a:r>
            <a:r>
              <a:rPr lang="ar-JO" b="1" dirty="0">
                <a:latin typeface="Arial" panose="020B0604020202020204" pitchFamily="34" charset="0"/>
                <a:cs typeface="Arial" panose="020B0604020202020204" pitchFamily="34" charset="0"/>
              </a:rPr>
              <a:t> فحينئذ يبطل ما هو بعض.</a:t>
            </a:r>
            <a:endParaRPr lang="en-US" b="1" dirty="0">
              <a:latin typeface="Arial" panose="020B0604020202020204" pitchFamily="34" charset="0"/>
              <a:cs typeface="Arial" panose="020B0604020202020204" pitchFamily="34" charset="0"/>
            </a:endParaRPr>
          </a:p>
        </p:txBody>
      </p:sp>
    </p:spTree>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a:xfrm>
            <a:off x="762000" y="304800"/>
            <a:ext cx="7772400" cy="1143000"/>
          </a:xfrm>
          <a:solidFill>
            <a:srgbClr val="FF0000"/>
          </a:solidFill>
          <a:effectLst>
            <a:outerShdw blurRad="25400" dist="25399" dir="2700000" algn="ctr" rotWithShape="0">
              <a:schemeClr val="bg1">
                <a:alpha val="99962"/>
              </a:schemeClr>
            </a:outerShdw>
          </a:effectLst>
        </p:spPr>
        <p:txBody>
          <a:bodyPr/>
          <a:lstStyle/>
          <a:p>
            <a:pPr eaLnBrk="1" hangingPunct="1">
              <a:defRPr/>
            </a:pPr>
            <a:r>
              <a:rPr lang="ar-JO" b="1" i="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كورنثوس 13: 8-12</a:t>
            </a:r>
            <a:endParaRPr lang="en-US" b="1" i="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259075" name="Rectangle 3"/>
          <p:cNvSpPr>
            <a:spLocks noGrp="1" noChangeArrowheads="1"/>
          </p:cNvSpPr>
          <p:nvPr>
            <p:ph type="body" idx="1"/>
          </p:nvPr>
        </p:nvSpPr>
        <p:spPr>
          <a:xfrm>
            <a:off x="457200" y="1828800"/>
            <a:ext cx="8229600" cy="4419600"/>
          </a:xfrm>
          <a:effectLst>
            <a:outerShdw blurRad="25400" dist="25399" dir="2700000" algn="ctr" rotWithShape="0">
              <a:schemeClr val="bg1">
                <a:alpha val="99962"/>
              </a:schemeClr>
            </a:outerShdw>
          </a:effectLst>
        </p:spPr>
        <p:txBody>
          <a:bodyPr anchor="ctr"/>
          <a:lstStyle/>
          <a:p>
            <a:pPr marL="0" indent="0" algn="r" eaLnBrk="1" hangingPunct="1">
              <a:lnSpc>
                <a:spcPct val="90000"/>
              </a:lnSpc>
              <a:buFont typeface="Wingdings" charset="0"/>
              <a:buNone/>
              <a:defRPr/>
            </a:pPr>
            <a:r>
              <a:rPr lang="ar-JO" b="1" dirty="0">
                <a:latin typeface="Arial" panose="020B0604020202020204" pitchFamily="34" charset="0"/>
                <a:cs typeface="Arial" panose="020B0604020202020204" pitchFamily="34" charset="0"/>
              </a:rPr>
              <a:t>11 لما كنت طفلاً كطفل كنت أتكلم، وكطفل كنت أفطن، وكطفل كنت أفتكر. ولكن لما صرت </a:t>
            </a:r>
            <a:r>
              <a:rPr lang="ar-JO" b="1" dirty="0">
                <a:solidFill>
                  <a:srgbClr val="FFFF00"/>
                </a:solidFill>
                <a:latin typeface="Arial" panose="020B0604020202020204" pitchFamily="34" charset="0"/>
                <a:cs typeface="Arial" panose="020B0604020202020204" pitchFamily="34" charset="0"/>
              </a:rPr>
              <a:t>رجلاً</a:t>
            </a:r>
            <a:r>
              <a:rPr lang="ar-JO" b="1" dirty="0">
                <a:latin typeface="Arial" panose="020B0604020202020204" pitchFamily="34" charset="0"/>
                <a:cs typeface="Arial" panose="020B0604020202020204" pitchFamily="34" charset="0"/>
              </a:rPr>
              <a:t> أبطلت ما للطفل.</a:t>
            </a:r>
          </a:p>
          <a:p>
            <a:pPr marL="0" indent="0" algn="r" eaLnBrk="1" hangingPunct="1">
              <a:lnSpc>
                <a:spcPct val="90000"/>
              </a:lnSpc>
              <a:buFont typeface="Wingdings" charset="0"/>
              <a:buNone/>
              <a:defRPr/>
            </a:pPr>
            <a:r>
              <a:rPr lang="ar-JO" b="1" dirty="0">
                <a:latin typeface="Arial" panose="020B0604020202020204" pitchFamily="34" charset="0"/>
                <a:cs typeface="Arial" panose="020B0604020202020204" pitchFamily="34" charset="0"/>
              </a:rPr>
              <a:t>12 فإننا ننظر الآن في مرآة في لغز، لكن </a:t>
            </a:r>
            <a:r>
              <a:rPr lang="ar-JO" b="1" dirty="0">
                <a:solidFill>
                  <a:srgbClr val="FFFF00"/>
                </a:solidFill>
                <a:latin typeface="Arial" panose="020B0604020202020204" pitchFamily="34" charset="0"/>
                <a:cs typeface="Arial" panose="020B0604020202020204" pitchFamily="34" charset="0"/>
              </a:rPr>
              <a:t>حينئذ</a:t>
            </a:r>
            <a:r>
              <a:rPr lang="ar-JO" b="1" dirty="0">
                <a:latin typeface="Arial" panose="020B0604020202020204" pitchFamily="34" charset="0"/>
                <a:cs typeface="Arial" panose="020B0604020202020204" pitchFamily="34" charset="0"/>
              </a:rPr>
              <a:t> وجهاً لوجه. الآن أعرف بعض المعرفة، لكن </a:t>
            </a:r>
            <a:r>
              <a:rPr lang="ar-JO" b="1" dirty="0">
                <a:solidFill>
                  <a:srgbClr val="FFFF00"/>
                </a:solidFill>
                <a:latin typeface="Arial" panose="020B0604020202020204" pitchFamily="34" charset="0"/>
                <a:cs typeface="Arial" panose="020B0604020202020204" pitchFamily="34" charset="0"/>
              </a:rPr>
              <a:t>حينئذ</a:t>
            </a:r>
            <a:r>
              <a:rPr lang="ar-JO" b="1" dirty="0">
                <a:latin typeface="Arial" panose="020B0604020202020204" pitchFamily="34" charset="0"/>
                <a:cs typeface="Arial" panose="020B0604020202020204" pitchFamily="34" charset="0"/>
              </a:rPr>
              <a:t> سأعرف كما عرفت.</a:t>
            </a:r>
            <a:endParaRPr lang="en-US" b="1" dirty="0">
              <a:latin typeface="Arial" panose="020B0604020202020204" pitchFamily="34" charset="0"/>
              <a:cs typeface="Arial" panose="020B0604020202020204" pitchFamily="34" charset="0"/>
            </a:endParaRPr>
          </a:p>
        </p:txBody>
      </p:sp>
    </p:spTree>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2"/>
          <p:cNvSpPr>
            <a:spLocks noGrp="1" noChangeArrowheads="1"/>
          </p:cNvSpPr>
          <p:nvPr>
            <p:ph type="ctrTitle"/>
          </p:nvPr>
        </p:nvSpPr>
        <p:spPr>
          <a:xfrm>
            <a:off x="609600" y="5105400"/>
            <a:ext cx="7772400" cy="1371600"/>
          </a:xfrm>
          <a:effectLst>
            <a:outerShdw blurRad="25400" dist="25399" dir="2700000" algn="ctr" rotWithShape="0">
              <a:srgbClr val="060600">
                <a:alpha val="99962"/>
              </a:srgbClr>
            </a:outerShdw>
          </a:effectLst>
        </p:spPr>
        <p:txBody>
          <a:bodyPr/>
          <a:lstStyle/>
          <a:p>
            <a:pPr eaLnBrk="1" hangingPunct="1">
              <a:defRPr/>
            </a:pPr>
            <a:r>
              <a:rPr lang="ar-JO" b="1" i="0" dirty="0">
                <a:latin typeface="Arial" panose="020B0604020202020204" pitchFamily="34" charset="0"/>
                <a:ea typeface="ＭＳ Ｐゴシック" charset="0"/>
                <a:cs typeface="Arial" panose="020B0604020202020204" pitchFamily="34" charset="0"/>
              </a:rPr>
              <a:t>هذه فقرة عملاقة</a:t>
            </a:r>
            <a:endParaRPr lang="en-US" b="1" i="0" dirty="0">
              <a:latin typeface="Arial" panose="020B0604020202020204" pitchFamily="34" charset="0"/>
              <a:ea typeface="ＭＳ Ｐゴシック" charset="0"/>
              <a:cs typeface="Arial" panose="020B0604020202020204" pitchFamily="34" charset="0"/>
            </a:endParaRPr>
          </a:p>
        </p:txBody>
      </p:sp>
      <p:pic>
        <p:nvPicPr>
          <p:cNvPr id="131074" name="Picture 4" descr="Megafro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133600" y="0"/>
            <a:ext cx="4995863"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2097" name="Text Box 4"/>
          <p:cNvSpPr txBox="1">
            <a:spLocks noChangeArrowheads="1"/>
          </p:cNvSpPr>
          <p:nvPr/>
        </p:nvSpPr>
        <p:spPr bwMode="auto">
          <a:xfrm>
            <a:off x="0" y="304800"/>
            <a:ext cx="9108504" cy="8094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marL="285750">
              <a:tabLst>
                <a:tab pos="3657600" algn="l"/>
                <a:tab pos="5486400" algn="l"/>
                <a:tab pos="7439025" algn="l"/>
              </a:tabLst>
              <a:defRPr sz="2400">
                <a:solidFill>
                  <a:schemeClr val="tx1"/>
                </a:solidFill>
                <a:latin typeface="Arial" charset="0"/>
                <a:ea typeface="ＭＳ Ｐゴシック" charset="0"/>
                <a:cs typeface="ＭＳ Ｐゴシック" charset="0"/>
              </a:defRPr>
            </a:lvl1pPr>
            <a:lvl2pPr marL="742950" indent="-285750">
              <a:tabLst>
                <a:tab pos="3657600" algn="l"/>
                <a:tab pos="5486400" algn="l"/>
                <a:tab pos="7439025" algn="l"/>
              </a:tabLst>
              <a:defRPr sz="2400">
                <a:solidFill>
                  <a:schemeClr val="tx1"/>
                </a:solidFill>
                <a:latin typeface="Arial" charset="0"/>
                <a:ea typeface="ＭＳ Ｐゴシック" charset="0"/>
              </a:defRPr>
            </a:lvl2pPr>
            <a:lvl3pPr marL="1143000" indent="-228600">
              <a:tabLst>
                <a:tab pos="3657600" algn="l"/>
                <a:tab pos="5486400" algn="l"/>
                <a:tab pos="7439025" algn="l"/>
              </a:tabLst>
              <a:defRPr sz="2400">
                <a:solidFill>
                  <a:schemeClr val="tx1"/>
                </a:solidFill>
                <a:latin typeface="Arial" charset="0"/>
                <a:ea typeface="ＭＳ Ｐゴシック" charset="0"/>
              </a:defRPr>
            </a:lvl3pPr>
            <a:lvl4pPr marL="1600200" indent="-228600">
              <a:tabLst>
                <a:tab pos="3657600" algn="l"/>
                <a:tab pos="5486400" algn="l"/>
                <a:tab pos="7439025" algn="l"/>
              </a:tabLst>
              <a:defRPr sz="2400">
                <a:solidFill>
                  <a:schemeClr val="tx1"/>
                </a:solidFill>
                <a:latin typeface="Arial" charset="0"/>
                <a:ea typeface="ＭＳ Ｐゴシック" charset="0"/>
              </a:defRPr>
            </a:lvl4pPr>
            <a:lvl5pPr marL="2057400" indent="-228600">
              <a:tabLst>
                <a:tab pos="3657600" algn="l"/>
                <a:tab pos="5486400" algn="l"/>
                <a:tab pos="7439025"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9pPr>
          </a:lstStyle>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______________________________________________________________________________</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أسئلة حاسمة</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الكتاب المقدس</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الإختطاف</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الجسد (الكنيسة)</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___________________________________________________________________________</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13:8 ما هي طبيعة:</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أ) النبوة وكلام العلم</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وحي</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غير وحي</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وحي</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ب) الألسنة</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تأكيدي</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غير تأكيدي</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تأكيدي</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متى تنتهي هذه المواهب؟</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مع الكتاب المقدس</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مع مجيء المسيح</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مع الكتاب المقدس</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ماهي في 13: 10؟</a:t>
            </a:r>
            <a:r>
              <a:rPr kumimoji="0" lang="en-US" altLang="zh-CN" sz="2000" u="none" strike="noStrike" kern="1200" cap="none" spc="0" normalizeH="0" baseline="0" noProof="0" dirty="0" err="1">
                <a:ln>
                  <a:noFill/>
                </a:ln>
                <a:solidFill>
                  <a:srgbClr val="000000"/>
                </a:solidFill>
                <a:effectLst/>
                <a:uLnTx/>
                <a:uFillTx/>
                <a:latin typeface="Arial Narrow" charset="0"/>
                <a:ea typeface="SimSun" charset="0"/>
                <a:cs typeface="Arial" panose="020B0604020202020204" pitchFamily="34" charset="0"/>
              </a:rPr>
              <a:t>teleion</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الكامل</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المثالي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الناضج</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الكتاب المقدس</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مجيء المسيح</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الجسد</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ماذا يمثل النمو إلى الرجولة (13: 11)</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قبل وبعد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قبل وبعد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قبل وبعد</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اكتمال القانون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مجيء المسيح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نضوج الجسد</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ظاهر في القانون</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13: 12 ما الرؤية والمعرفة جزء وك</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قبل وبعد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قبل وبعد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قبل وبعد</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اكتمال القانون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مجيء المسيح    </a:t>
            </a: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نضوج الجسد</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(يكتمل في</a:t>
            </a:r>
            <a:b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b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مجيء المسيح)</a:t>
            </a:r>
            <a:endPar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rPr>
              <a:t>________________________________________________________________________________</a:t>
            </a:r>
          </a:p>
          <a:p>
            <a:pPr marL="285750" marR="0" lvl="0" indent="0" algn="ctr"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endParaRPr kumimoji="0" lang="en-US" sz="200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p:txBody>
      </p:sp>
      <p:sp>
        <p:nvSpPr>
          <p:cNvPr id="132098" name="Rectangle 5"/>
          <p:cNvSpPr>
            <a:spLocks noGrp="1" noChangeArrowheads="1"/>
          </p:cNvSpPr>
          <p:nvPr>
            <p:ph type="title" idx="4294967295"/>
          </p:nvPr>
        </p:nvSpPr>
        <p:spPr>
          <a:xfrm>
            <a:off x="2209800" y="0"/>
            <a:ext cx="4724400" cy="533400"/>
          </a:xfrm>
          <a:solidFill>
            <a:schemeClr val="tx1"/>
          </a:solidFill>
        </p:spPr>
        <p:txBody>
          <a:bodyPr/>
          <a:lstStyle/>
          <a:p>
            <a:pPr algn="ctr" eaLnBrk="1" hangingPunct="1"/>
            <a:r>
              <a:rPr lang="ar-JO" sz="3600" b="1" dirty="0">
                <a:solidFill>
                  <a:schemeClr val="accent1"/>
                </a:solidFill>
                <a:latin typeface="Arial" panose="020B0604020202020204" pitchFamily="34" charset="0"/>
                <a:ea typeface="ＭＳ Ｐゴシック" charset="0"/>
                <a:cs typeface="Arial" panose="020B0604020202020204" pitchFamily="34" charset="0"/>
              </a:rPr>
              <a:t>1 كورنثوس 13: 8-13</a:t>
            </a:r>
            <a:endParaRPr lang="en-US" sz="3600" b="1" dirty="0">
              <a:solidFill>
                <a:schemeClr val="accent1"/>
              </a:solidFill>
              <a:latin typeface="Arial" panose="020B0604020202020204" pitchFamily="34" charset="0"/>
              <a:ea typeface="ＭＳ Ｐゴシック" charset="0"/>
              <a:cs typeface="Arial" panose="020B0604020202020204" pitchFamily="34" charset="0"/>
            </a:endParaRPr>
          </a:p>
        </p:txBody>
      </p:sp>
      <p:sp>
        <p:nvSpPr>
          <p:cNvPr id="132099" name="Text Box 6"/>
          <p:cNvSpPr txBox="1">
            <a:spLocks noChangeArrowheads="1"/>
          </p:cNvSpPr>
          <p:nvPr/>
        </p:nvSpPr>
        <p:spPr bwMode="auto">
          <a:xfrm>
            <a:off x="8543925" y="76200"/>
            <a:ext cx="50526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16</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2100" name="Text Box 7"/>
          <p:cNvSpPr txBox="1">
            <a:spLocks noChangeArrowheads="1"/>
          </p:cNvSpPr>
          <p:nvPr/>
        </p:nvSpPr>
        <p:spPr bwMode="auto">
          <a:xfrm>
            <a:off x="3347864" y="1484784"/>
            <a:ext cx="5670724" cy="461665"/>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روبرت ل. توماس، جيتس (1974): 81-89</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4145" name="Rectangle 4"/>
          <p:cNvSpPr>
            <a:spLocks noChangeArrowheads="1"/>
          </p:cNvSpPr>
          <p:nvPr/>
        </p:nvSpPr>
        <p:spPr bwMode="auto">
          <a:xfrm>
            <a:off x="228600" y="503238"/>
            <a:ext cx="8686800" cy="7694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457200" marR="0" lvl="0" indent="-457200" algn="r" defTabSz="914400" rtl="1" eaLnBrk="1" fontAlgn="base" latinLnBrk="0" hangingPunct="1">
              <a:lnSpc>
                <a:spcPct val="100000"/>
              </a:lnSpc>
              <a:spcBef>
                <a:spcPct val="0"/>
              </a:spcBef>
              <a:spcAft>
                <a:spcPct val="0"/>
              </a:spcAft>
              <a:buClrTx/>
              <a:buSzTx/>
              <a:buFontTx/>
              <a:buAutoNum type="arabicPeriod"/>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يرى القانون  أن </a:t>
            </a:r>
            <a:r>
              <a:rPr kumimoji="0" lang="en-US" sz="220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teleion</a:t>
            </a: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هو الكامل، الكلية في إشارة إلى الكتاب المقدس الكامل.  لذلك توقفت النبوة والمعرفة والألسنة قبل وجود العهد الجديد</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5"/>
          <p:cNvGrpSpPr>
            <a:grpSpLocks/>
          </p:cNvGrpSpPr>
          <p:nvPr/>
        </p:nvGrpSpPr>
        <p:grpSpPr bwMode="auto">
          <a:xfrm>
            <a:off x="304800" y="1600200"/>
            <a:ext cx="8610600" cy="5105400"/>
            <a:chOff x="192" y="1296"/>
            <a:chExt cx="5424" cy="2688"/>
          </a:xfrm>
        </p:grpSpPr>
        <p:sp>
          <p:nvSpPr>
            <p:cNvPr id="134150" name="Rectangle 6"/>
            <p:cNvSpPr>
              <a:spLocks noChangeArrowheads="1"/>
            </p:cNvSpPr>
            <p:nvPr/>
          </p:nvSpPr>
          <p:spPr bwMode="auto">
            <a:xfrm>
              <a:off x="192" y="1296"/>
              <a:ext cx="251"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1" name="Rectangle 7"/>
            <p:cNvSpPr>
              <a:spLocks noChangeArrowheads="1"/>
            </p:cNvSpPr>
            <p:nvPr/>
          </p:nvSpPr>
          <p:spPr bwMode="auto">
            <a:xfrm>
              <a:off x="443" y="1296"/>
              <a:ext cx="2228"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نقاط القوة</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2" name="Rectangle 8"/>
            <p:cNvSpPr>
              <a:spLocks noChangeArrowheads="1"/>
            </p:cNvSpPr>
            <p:nvPr/>
          </p:nvSpPr>
          <p:spPr bwMode="auto">
            <a:xfrm>
              <a:off x="2671" y="1296"/>
              <a:ext cx="335"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3" name="Rectangle 9"/>
            <p:cNvSpPr>
              <a:spLocks noChangeArrowheads="1"/>
            </p:cNvSpPr>
            <p:nvPr/>
          </p:nvSpPr>
          <p:spPr bwMode="auto">
            <a:xfrm>
              <a:off x="3006" y="1296"/>
              <a:ext cx="2610"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نقاط الضعف</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4" name="Rectangle 10"/>
            <p:cNvSpPr>
              <a:spLocks noChangeArrowheads="1"/>
            </p:cNvSpPr>
            <p:nvPr/>
          </p:nvSpPr>
          <p:spPr bwMode="auto">
            <a:xfrm>
              <a:off x="192" y="1673"/>
              <a:ext cx="251"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5" name="Rectangle 11"/>
            <p:cNvSpPr>
              <a:spLocks noChangeArrowheads="1"/>
            </p:cNvSpPr>
            <p:nvPr/>
          </p:nvSpPr>
          <p:spPr bwMode="auto">
            <a:xfrm>
              <a:off x="443" y="1673"/>
              <a:ext cx="2228"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سياق المعرفة الإعلانية             (الآيات 8-9).</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6" name="Rectangle 12"/>
            <p:cNvSpPr>
              <a:spLocks noChangeArrowheads="1"/>
            </p:cNvSpPr>
            <p:nvPr/>
          </p:nvSpPr>
          <p:spPr bwMode="auto">
            <a:xfrm>
              <a:off x="2671" y="1673"/>
              <a:ext cx="335"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7" name="Rectangle 13"/>
            <p:cNvSpPr>
              <a:spLocks noChangeArrowheads="1"/>
            </p:cNvSpPr>
            <p:nvPr/>
          </p:nvSpPr>
          <p:spPr bwMode="auto">
            <a:xfrm>
              <a:off x="3006" y="1673"/>
              <a:ext cx="2610"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يتعارض مع مجيء المسيح (المجيء الثاني)  في الآية 12.</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8" name="Rectangle 14"/>
            <p:cNvSpPr>
              <a:spLocks noChangeArrowheads="1"/>
            </p:cNvSpPr>
            <p:nvPr/>
          </p:nvSpPr>
          <p:spPr bwMode="auto">
            <a:xfrm>
              <a:off x="192" y="2128"/>
              <a:ext cx="251"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9" name="Rectangle 15"/>
            <p:cNvSpPr>
              <a:spLocks noChangeArrowheads="1"/>
            </p:cNvSpPr>
            <p:nvPr/>
          </p:nvSpPr>
          <p:spPr bwMode="auto">
            <a:xfrm>
              <a:off x="443" y="2128"/>
              <a:ext cx="2228"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الطبيعة التأكيدية للألسنة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(راجع 14: 22).</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0" name="Rectangle 16"/>
            <p:cNvSpPr>
              <a:spLocks noChangeArrowheads="1"/>
            </p:cNvSpPr>
            <p:nvPr/>
          </p:nvSpPr>
          <p:spPr bwMode="auto">
            <a:xfrm>
              <a:off x="2671" y="2128"/>
              <a:ext cx="335"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1" name="Rectangle 17"/>
            <p:cNvSpPr>
              <a:spLocks noChangeArrowheads="1"/>
            </p:cNvSpPr>
            <p:nvPr/>
          </p:nvSpPr>
          <p:spPr bwMode="auto">
            <a:xfrm>
              <a:off x="3006" y="2128"/>
              <a:ext cx="2610"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 يشير السياق إلى العهد الجديد المكتمل. ومن المشكوك فيه أيضًا أن يكون بولس قد تصور ذلك على الإطلاق.</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2" name="Rectangle 18"/>
            <p:cNvSpPr>
              <a:spLocks noChangeArrowheads="1"/>
            </p:cNvSpPr>
            <p:nvPr/>
          </p:nvSpPr>
          <p:spPr bwMode="auto">
            <a:xfrm>
              <a:off x="192" y="2661"/>
              <a:ext cx="251"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3" name="Rectangle 19"/>
            <p:cNvSpPr>
              <a:spLocks noChangeArrowheads="1"/>
            </p:cNvSpPr>
            <p:nvPr/>
          </p:nvSpPr>
          <p:spPr bwMode="auto">
            <a:xfrm>
              <a:off x="443" y="2661"/>
              <a:ext cx="2228"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يتناقض مع الطبيعة الجزئية للنبوة والمعرفة</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4" name="Rectangle 20"/>
            <p:cNvSpPr>
              <a:spLocks noChangeArrowheads="1"/>
            </p:cNvSpPr>
            <p:nvPr/>
          </p:nvSpPr>
          <p:spPr bwMode="auto">
            <a:xfrm>
              <a:off x="2671" y="2661"/>
              <a:ext cx="335"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5" name="Rectangle 21"/>
            <p:cNvSpPr>
              <a:spLocks noChangeArrowheads="1"/>
            </p:cNvSpPr>
            <p:nvPr/>
          </p:nvSpPr>
          <p:spPr bwMode="auto">
            <a:xfrm>
              <a:off x="3006" y="2661"/>
              <a:ext cx="2610"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ja-JP"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الكل إلى </a:t>
              </a:r>
              <a:r>
                <a:rPr kumimoji="0" lang="en-US" altLang="ja-JP"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ek </a:t>
              </a:r>
              <a:r>
                <a:rPr kumimoji="0" lang="en-US" altLang="ja-JP" sz="220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pantos</a:t>
              </a:r>
              <a:r>
                <a:rPr kumimoji="0" lang="en-US" altLang="ja-JP"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ja-JP"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يتناقض بشكل أفضل مع الجزئي بدلاً من </a:t>
              </a:r>
              <a:r>
                <a:rPr kumimoji="0" lang="en-US" altLang="ja-JP" sz="220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teleion</a:t>
              </a:r>
              <a:r>
                <a:rPr kumimoji="0" lang="en-US" altLang="ja-JP"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ja-JP"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حيث أن كلاهما كمي.</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6" name="Rectangle 22"/>
            <p:cNvSpPr>
              <a:spLocks noChangeArrowheads="1"/>
            </p:cNvSpPr>
            <p:nvPr/>
          </p:nvSpPr>
          <p:spPr bwMode="auto">
            <a:xfrm>
              <a:off x="192" y="3237"/>
              <a:ext cx="251"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ث</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7" name="Rectangle 23"/>
            <p:cNvSpPr>
              <a:spLocks noChangeArrowheads="1"/>
            </p:cNvSpPr>
            <p:nvPr/>
          </p:nvSpPr>
          <p:spPr bwMode="auto">
            <a:xfrm>
              <a:off x="443" y="3237"/>
              <a:ext cx="2228"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غالبًا ما تعني كلمة </a:t>
              </a:r>
              <a:r>
                <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en-US" sz="220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teleion</a:t>
              </a: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كاملة.</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8" name="Rectangle 24"/>
            <p:cNvSpPr>
              <a:spLocks noChangeArrowheads="1"/>
            </p:cNvSpPr>
            <p:nvPr/>
          </p:nvSpPr>
          <p:spPr bwMode="auto">
            <a:xfrm>
              <a:off x="2671" y="3237"/>
              <a:ext cx="335"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9" name="Rectangle 25"/>
            <p:cNvSpPr>
              <a:spLocks noChangeArrowheads="1"/>
            </p:cNvSpPr>
            <p:nvPr/>
          </p:nvSpPr>
          <p:spPr bwMode="auto">
            <a:xfrm>
              <a:off x="3006" y="3237"/>
              <a:ext cx="2610"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0" name="Rectangle 26"/>
            <p:cNvSpPr>
              <a:spLocks noChangeArrowheads="1"/>
            </p:cNvSpPr>
            <p:nvPr/>
          </p:nvSpPr>
          <p:spPr bwMode="auto">
            <a:xfrm>
              <a:off x="192" y="3614"/>
              <a:ext cx="251"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1" name="Rectangle 27"/>
            <p:cNvSpPr>
              <a:spLocks noChangeArrowheads="1"/>
            </p:cNvSpPr>
            <p:nvPr/>
          </p:nvSpPr>
          <p:spPr bwMode="auto">
            <a:xfrm>
              <a:off x="443" y="3614"/>
              <a:ext cx="2228"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"الكامل" يتناقض بشكل أفضل مع "الجزئي" (الآية 10)</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2" name="Rectangle 28"/>
            <p:cNvSpPr>
              <a:spLocks noChangeArrowheads="1"/>
            </p:cNvSpPr>
            <p:nvPr/>
          </p:nvSpPr>
          <p:spPr bwMode="auto">
            <a:xfrm>
              <a:off x="2671" y="3614"/>
              <a:ext cx="335"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3" name="Rectangle 29"/>
            <p:cNvSpPr>
              <a:spLocks noChangeArrowheads="1"/>
            </p:cNvSpPr>
            <p:nvPr/>
          </p:nvSpPr>
          <p:spPr bwMode="auto">
            <a:xfrm>
              <a:off x="3006" y="3614"/>
              <a:ext cx="2610"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34147" name="Rectangle 30"/>
          <p:cNvSpPr>
            <a:spLocks noGrp="1" noChangeArrowheads="1"/>
          </p:cNvSpPr>
          <p:nvPr>
            <p:ph type="title" idx="4294967295"/>
          </p:nvPr>
        </p:nvSpPr>
        <p:spPr>
          <a:xfrm>
            <a:off x="759657" y="0"/>
            <a:ext cx="5540299" cy="523220"/>
          </a:xfrm>
          <a:solidFill>
            <a:srgbClr val="000000"/>
          </a:solidFill>
        </p:spPr>
        <p:txBody>
          <a:bodyPr wrap="none" anchor="t">
            <a:spAutoFit/>
          </a:bodyPr>
          <a:lstStyle/>
          <a:p>
            <a:pPr algn="ctr" eaLnBrk="1" hangingPunct="1"/>
            <a:r>
              <a:rPr lang="ar-JO" sz="2800" b="1" dirty="0">
                <a:solidFill>
                  <a:srgbClr val="FFFFFF"/>
                </a:solidFill>
                <a:latin typeface="Arial" panose="020B0604020202020204" pitchFamily="34" charset="0"/>
                <a:ea typeface="SimSun" charset="0"/>
                <a:cs typeface="Arial" panose="020B0604020202020204" pitchFamily="34" charset="0"/>
              </a:rPr>
              <a:t>النظرة القانونية لكورنثوس الأولى 13: 8-13</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
        <p:nvSpPr>
          <p:cNvPr id="134148" name="Text Box 31"/>
          <p:cNvSpPr txBox="1">
            <a:spLocks noChangeArrowheads="1"/>
          </p:cNvSpPr>
          <p:nvPr/>
        </p:nvSpPr>
        <p:spPr bwMode="auto">
          <a:xfrm>
            <a:off x="8543925"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49" name="Text Box 32"/>
          <p:cNvSpPr txBox="1">
            <a:spLocks noChangeArrowheads="1"/>
          </p:cNvSpPr>
          <p:nvPr/>
        </p:nvSpPr>
        <p:spPr bwMode="auto">
          <a:xfrm>
            <a:off x="3690938" y="6400800"/>
            <a:ext cx="4708340" cy="461665"/>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روبرت ل. توماس، جيتس (1974): 81-89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6193" name="Rectangle 4"/>
          <p:cNvSpPr>
            <a:spLocks noChangeArrowheads="1"/>
          </p:cNvSpPr>
          <p:nvPr/>
        </p:nvSpPr>
        <p:spPr bwMode="auto">
          <a:xfrm>
            <a:off x="228600" y="503238"/>
            <a:ext cx="8686800"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وجهة نظر الإختطاف ترى أن </a:t>
            </a:r>
            <a:r>
              <a:rPr kumimoji="0" lang="en-US" altLang="zh-CN" sz="2200" u="none" strike="noStrike" kern="1200" cap="none" spc="0" normalizeH="0" baseline="0" noProof="0" dirty="0" err="1">
                <a:ln>
                  <a:noFill/>
                </a:ln>
                <a:solidFill>
                  <a:srgbClr val="000000"/>
                </a:solidFill>
                <a:effectLst/>
                <a:uLnTx/>
                <a:uFillTx/>
                <a:latin typeface="Arial" panose="020B0604020202020204" pitchFamily="34" charset="0"/>
                <a:ea typeface="SimSun" charset="0"/>
                <a:cs typeface="Arial" panose="020B0604020202020204" pitchFamily="34" charset="0"/>
              </a:rPr>
              <a:t>teleion</a:t>
            </a: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هو المثالي (على عكس الكامل أعلاه) في إشارة إلى مجيء المسيح عند الإختطاف. لذلك فإن النبوة والمعرفة والألسنة لن تتوقف إلا عندما يأتي المسيح ويوجد اليوم مواهب شرعية.</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grpSp>
        <p:nvGrpSpPr>
          <p:cNvPr id="2" name="Group 5"/>
          <p:cNvGrpSpPr>
            <a:grpSpLocks/>
          </p:cNvGrpSpPr>
          <p:nvPr/>
        </p:nvGrpSpPr>
        <p:grpSpPr bwMode="auto">
          <a:xfrm>
            <a:off x="95250" y="1905000"/>
            <a:ext cx="8820150" cy="4876800"/>
            <a:chOff x="32" y="0"/>
            <a:chExt cx="3624" cy="3172"/>
          </a:xfrm>
        </p:grpSpPr>
        <p:sp>
          <p:nvSpPr>
            <p:cNvPr id="136198" name="Rectangle 6"/>
            <p:cNvSpPr>
              <a:spLocks noChangeArrowheads="1"/>
            </p:cNvSpPr>
            <p:nvPr/>
          </p:nvSpPr>
          <p:spPr bwMode="auto">
            <a:xfrm>
              <a:off x="32" y="0"/>
              <a:ext cx="168"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199" name="Rectangle 7"/>
            <p:cNvSpPr>
              <a:spLocks noChangeArrowheads="1"/>
            </p:cNvSpPr>
            <p:nvPr/>
          </p:nvSpPr>
          <p:spPr bwMode="auto">
            <a:xfrm>
              <a:off x="200" y="0"/>
              <a:ext cx="1488"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نقاط القوة</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0" name="Rectangle 8"/>
            <p:cNvSpPr>
              <a:spLocks noChangeArrowheads="1"/>
            </p:cNvSpPr>
            <p:nvPr/>
          </p:nvSpPr>
          <p:spPr bwMode="auto">
            <a:xfrm>
              <a:off x="1688" y="0"/>
              <a:ext cx="224"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1" name="Rectangle 9"/>
            <p:cNvSpPr>
              <a:spLocks noChangeArrowheads="1"/>
            </p:cNvSpPr>
            <p:nvPr/>
          </p:nvSpPr>
          <p:spPr bwMode="auto">
            <a:xfrm>
              <a:off x="1912" y="0"/>
              <a:ext cx="1744"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نقاط الضعف</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2" name="Rectangle 10"/>
            <p:cNvSpPr>
              <a:spLocks noChangeArrowheads="1"/>
            </p:cNvSpPr>
            <p:nvPr/>
          </p:nvSpPr>
          <p:spPr bwMode="auto">
            <a:xfrm>
              <a:off x="32" y="509"/>
              <a:ext cx="16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3" name="Rectangle 11"/>
            <p:cNvSpPr>
              <a:spLocks noChangeArrowheads="1"/>
            </p:cNvSpPr>
            <p:nvPr/>
          </p:nvSpPr>
          <p:spPr bwMode="auto">
            <a:xfrm>
              <a:off x="200" y="509"/>
              <a:ext cx="148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يشرح بشكل مناسب عبارة المعرفة الكاملة في الآية 12.</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4" name="Rectangle 12"/>
            <p:cNvSpPr>
              <a:spLocks noChangeArrowheads="1"/>
            </p:cNvSpPr>
            <p:nvPr/>
          </p:nvSpPr>
          <p:spPr bwMode="auto">
            <a:xfrm>
              <a:off x="1688" y="509"/>
              <a:ext cx="22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5" name="Rectangle 13"/>
            <p:cNvSpPr>
              <a:spLocks noChangeArrowheads="1"/>
            </p:cNvSpPr>
            <p:nvPr/>
          </p:nvSpPr>
          <p:spPr bwMode="auto">
            <a:xfrm>
              <a:off x="1912" y="509"/>
              <a:ext cx="174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يشرح بشكل غير كافٍ التطور التدريجي للنضج في الآية 11.</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6" name="Rectangle 14"/>
            <p:cNvSpPr>
              <a:spLocks noChangeArrowheads="1"/>
            </p:cNvSpPr>
            <p:nvPr/>
          </p:nvSpPr>
          <p:spPr bwMode="auto">
            <a:xfrm>
              <a:off x="32" y="1124"/>
              <a:ext cx="168"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ب</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7" name="Rectangle 15"/>
            <p:cNvSpPr>
              <a:spLocks noChangeArrowheads="1"/>
            </p:cNvSpPr>
            <p:nvPr/>
          </p:nvSpPr>
          <p:spPr bwMode="auto">
            <a:xfrm>
              <a:off x="200" y="1124"/>
              <a:ext cx="1488"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وجهاً لوجه (الآية ١٢) تصف جيدا رؤية المسيح عند مجيئه (راجع ١ كو ١: ٧) ولها تشابه في العهد القديم مع رؤية الله شخصياً.</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8" name="Rectangle 16"/>
            <p:cNvSpPr>
              <a:spLocks noChangeArrowheads="1"/>
            </p:cNvSpPr>
            <p:nvPr/>
          </p:nvSpPr>
          <p:spPr bwMode="auto">
            <a:xfrm>
              <a:off x="1688" y="1124"/>
              <a:ext cx="224"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ب</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9" name="Rectangle 17"/>
            <p:cNvSpPr>
              <a:spLocks noChangeArrowheads="1"/>
            </p:cNvSpPr>
            <p:nvPr/>
          </p:nvSpPr>
          <p:spPr bwMode="auto">
            <a:xfrm>
              <a:off x="1912" y="1124"/>
              <a:ext cx="1744"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يفشل في إدراك الفروق بين الطبيعة الإعلانية للنبوة والمعرفة والطبيعة التأكيدية للألسنة (راجع 14: 22)</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0" name="Rectangle 18"/>
            <p:cNvSpPr>
              <a:spLocks noChangeArrowheads="1"/>
            </p:cNvSpPr>
            <p:nvPr/>
          </p:nvSpPr>
          <p:spPr bwMode="auto">
            <a:xfrm>
              <a:off x="32" y="1951"/>
              <a:ext cx="16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1" name="Rectangle 19"/>
            <p:cNvSpPr>
              <a:spLocks noChangeArrowheads="1"/>
            </p:cNvSpPr>
            <p:nvPr/>
          </p:nvSpPr>
          <p:spPr bwMode="auto">
            <a:xfrm>
              <a:off x="200" y="1951"/>
              <a:ext cx="148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الكمال يصف بشكل جيد الحالة في مجيء المسيح (الإختطاف).</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2" name="Rectangle 20"/>
            <p:cNvSpPr>
              <a:spLocks noChangeArrowheads="1"/>
            </p:cNvSpPr>
            <p:nvPr/>
          </p:nvSpPr>
          <p:spPr bwMode="auto">
            <a:xfrm>
              <a:off x="1688" y="1951"/>
              <a:ext cx="22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3" name="Rectangle 21"/>
            <p:cNvSpPr>
              <a:spLocks noChangeArrowheads="1"/>
            </p:cNvSpPr>
            <p:nvPr/>
          </p:nvSpPr>
          <p:spPr bwMode="auto">
            <a:xfrm>
              <a:off x="1912" y="1951"/>
              <a:ext cx="174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لم يستخدم بولس مطلقًا مصطلح </a:t>
              </a:r>
              <a:r>
                <a:rPr kumimoji="0" lang="en-US" altLang="zh-CN" sz="2200" u="none" strike="noStrike" kern="1200" cap="none" spc="0" normalizeH="0" baseline="0" noProof="0" dirty="0" err="1">
                  <a:ln>
                    <a:noFill/>
                  </a:ln>
                  <a:solidFill>
                    <a:srgbClr val="000000"/>
                  </a:solidFill>
                  <a:effectLst/>
                  <a:uLnTx/>
                  <a:uFillTx/>
                  <a:latin typeface="Arial" panose="020B0604020202020204" pitchFamily="34" charset="0"/>
                  <a:ea typeface="SimSun" charset="0"/>
                  <a:cs typeface="Arial" panose="020B0604020202020204" pitchFamily="34" charset="0"/>
                </a:rPr>
                <a:t>teleion</a:t>
              </a:r>
              <a:r>
                <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باعتباره "المثالي" بالمعنى المطلق.</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4" name="Rectangle 22"/>
            <p:cNvSpPr>
              <a:spLocks noChangeArrowheads="1"/>
            </p:cNvSpPr>
            <p:nvPr/>
          </p:nvSpPr>
          <p:spPr bwMode="auto">
            <a:xfrm>
              <a:off x="32" y="2566"/>
              <a:ext cx="168"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ث</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5" name="Rectangle 23"/>
            <p:cNvSpPr>
              <a:spLocks noChangeArrowheads="1"/>
            </p:cNvSpPr>
            <p:nvPr/>
          </p:nvSpPr>
          <p:spPr bwMode="auto">
            <a:xfrm>
              <a:off x="200" y="2566"/>
              <a:ext cx="1488"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غالبًا ما تعني كلمة “</a:t>
              </a:r>
              <a:r>
                <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en-US" altLang="zh-CN" sz="2200" u="none" strike="noStrike" kern="1200" cap="none" spc="0" normalizeH="0" baseline="0" noProof="0" dirty="0" err="1">
                  <a:ln>
                    <a:noFill/>
                  </a:ln>
                  <a:solidFill>
                    <a:srgbClr val="000000"/>
                  </a:solidFill>
                  <a:effectLst/>
                  <a:uLnTx/>
                  <a:uFillTx/>
                  <a:latin typeface="Arial" panose="020B0604020202020204" pitchFamily="34" charset="0"/>
                  <a:ea typeface="SimSun" charset="0"/>
                  <a:cs typeface="Arial" panose="020B0604020202020204" pitchFamily="34" charset="0"/>
                </a:rPr>
                <a:t>teleion</a:t>
              </a:r>
              <a:r>
                <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الكمال" في اللغة اليونانية العلمانية الفلسفية (مثل أفلاطون) وكذلك في يع 3: 2.</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6" name="Rectangle 24"/>
            <p:cNvSpPr>
              <a:spLocks noChangeArrowheads="1"/>
            </p:cNvSpPr>
            <p:nvPr/>
          </p:nvSpPr>
          <p:spPr bwMode="auto">
            <a:xfrm>
              <a:off x="1688" y="2566"/>
              <a:ext cx="224"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ث</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7" name="Rectangle 25"/>
            <p:cNvSpPr>
              <a:spLocks noChangeArrowheads="1"/>
            </p:cNvSpPr>
            <p:nvPr/>
          </p:nvSpPr>
          <p:spPr bwMode="auto">
            <a:xfrm>
              <a:off x="1912" y="2566"/>
              <a:ext cx="1744"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الكمال (مصطلح نوعي) يتناقض بشكل سيئ مع جزئي (مصطلح كمي، الآية 10).</a:t>
              </a:r>
              <a:endParaRPr kumimoji="0" lang="en-US" altLang="zh-CN"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grpSp>
      <p:sp>
        <p:nvSpPr>
          <p:cNvPr id="136195" name="Rectangle 26"/>
          <p:cNvSpPr>
            <a:spLocks noGrp="1" noChangeArrowheads="1"/>
          </p:cNvSpPr>
          <p:nvPr>
            <p:ph type="title" idx="4294967295"/>
          </p:nvPr>
        </p:nvSpPr>
        <p:spPr>
          <a:xfrm>
            <a:off x="668726" y="0"/>
            <a:ext cx="5960285" cy="523220"/>
          </a:xfrm>
          <a:solidFill>
            <a:srgbClr val="000000"/>
          </a:solidFill>
        </p:spPr>
        <p:txBody>
          <a:bodyPr wrap="none" anchor="t">
            <a:spAutoFit/>
          </a:bodyPr>
          <a:lstStyle/>
          <a:p>
            <a:pPr algn="ctr" eaLnBrk="1" hangingPunct="1"/>
            <a:r>
              <a:rPr lang="ar-JO" sz="2800" b="1" dirty="0">
                <a:solidFill>
                  <a:srgbClr val="FFFFFF"/>
                </a:solidFill>
                <a:latin typeface="Arial" panose="020B0604020202020204" pitchFamily="34" charset="0"/>
                <a:ea typeface="SimSun" charset="0"/>
                <a:cs typeface="Arial" panose="020B0604020202020204" pitchFamily="34" charset="0"/>
              </a:rPr>
              <a:t>وجهة نظر الإختطاف في 1 كورنثوس 13: 8-13</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
        <p:nvSpPr>
          <p:cNvPr id="136196" name="Text Box 27"/>
          <p:cNvSpPr txBox="1">
            <a:spLocks noChangeArrowheads="1"/>
          </p:cNvSpPr>
          <p:nvPr/>
        </p:nvSpPr>
        <p:spPr bwMode="auto">
          <a:xfrm>
            <a:off x="8543925"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17</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97" name="Text Box 28"/>
          <p:cNvSpPr txBox="1">
            <a:spLocks noChangeArrowheads="1"/>
          </p:cNvSpPr>
          <p:nvPr/>
        </p:nvSpPr>
        <p:spPr bwMode="auto">
          <a:xfrm>
            <a:off x="3690938" y="1676400"/>
            <a:ext cx="4708340" cy="461665"/>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روبرت ل. توماس، جيتس (1974): 81-89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dirty="0">
                <a:effectLst>
                  <a:glow rad="165100">
                    <a:schemeClr val="tx1">
                      <a:alpha val="96000"/>
                    </a:schemeClr>
                  </a:glow>
                </a:effectLst>
              </a:rPr>
              <a:t>الحية</a:t>
            </a:r>
            <a:br>
              <a:rPr lang="ar-JO" sz="6000" dirty="0">
                <a:effectLst>
                  <a:glow rad="165100">
                    <a:schemeClr val="tx1">
                      <a:alpha val="96000"/>
                    </a:schemeClr>
                  </a:glow>
                </a:effectLst>
              </a:rPr>
            </a:br>
            <a:r>
              <a:rPr lang="ar-JO" sz="6000" dirty="0">
                <a:effectLst>
                  <a:glow rad="165100">
                    <a:schemeClr val="tx1">
                      <a:alpha val="96000"/>
                    </a:schemeClr>
                  </a:glow>
                </a:effectLst>
              </a:rPr>
              <a:t>النحاسية</a:t>
            </a:r>
            <a:endParaRPr lang="en-US" sz="6000" dirty="0">
              <a:effectLst>
                <a:glow rad="165100">
                  <a:schemeClr val="tx1">
                    <a:alpha val="96000"/>
                  </a:schemeClr>
                </a:glow>
              </a:effectLst>
            </a:endParaRPr>
          </a:p>
        </p:txBody>
      </p:sp>
      <p:sp>
        <p:nvSpPr>
          <p:cNvPr id="6"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عدد ٢١: ٨-٩</a:t>
            </a:r>
            <a:endParaRPr kumimoji="0" lang="en-US" sz="32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grpSp>
        <p:nvGrpSpPr>
          <p:cNvPr id="3" name="Group 2">
            <a:extLst>
              <a:ext uri="{FF2B5EF4-FFF2-40B4-BE49-F238E27FC236}">
                <a16:creationId xmlns:a16="http://schemas.microsoft.com/office/drawing/2014/main" id="{9E86C9C5-3149-634C-8F10-1669ECD1F851}"/>
              </a:ext>
            </a:extLst>
          </p:cNvPr>
          <p:cNvGrpSpPr/>
          <p:nvPr/>
        </p:nvGrpSpPr>
        <p:grpSpPr>
          <a:xfrm>
            <a:off x="201314" y="103236"/>
            <a:ext cx="3125094" cy="3215148"/>
            <a:chOff x="487064" y="0"/>
            <a:chExt cx="3125094" cy="3215148"/>
          </a:xfrm>
        </p:grpSpPr>
        <p:sp>
          <p:nvSpPr>
            <p:cNvPr id="4" name="Rectangle 3">
              <a:extLst>
                <a:ext uri="{FF2B5EF4-FFF2-40B4-BE49-F238E27FC236}">
                  <a16:creationId xmlns:a16="http://schemas.microsoft.com/office/drawing/2014/main" id="{80325E8C-BC8E-A6CC-2C94-847011AB5522}"/>
                </a:ext>
              </a:extLst>
            </p:cNvPr>
            <p:cNvSpPr/>
            <p:nvPr/>
          </p:nvSpPr>
          <p:spPr bwMode="auto">
            <a:xfrm>
              <a:off x="487064" y="0"/>
              <a:ext cx="3125094" cy="3215148"/>
            </a:xfrm>
            <a:prstGeom prst="rect">
              <a:avLst/>
            </a:prstGeom>
            <a:solidFill>
              <a:schemeClr val="bg1"/>
            </a:solidFill>
            <a:ln w="57150" cap="sq"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pic>
          <p:nvPicPr>
            <p:cNvPr id="7" name="Picture 2">
              <a:extLst>
                <a:ext uri="{FF2B5EF4-FFF2-40B4-BE49-F238E27FC236}">
                  <a16:creationId xmlns:a16="http://schemas.microsoft.com/office/drawing/2014/main" id="{702D3EE9-C1EB-1CBB-1D36-1B6968ED787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7465" y="180876"/>
              <a:ext cx="2804292" cy="288510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 name="Group 7">
            <a:extLst>
              <a:ext uri="{FF2B5EF4-FFF2-40B4-BE49-F238E27FC236}">
                <a16:creationId xmlns:a16="http://schemas.microsoft.com/office/drawing/2014/main" id="{4BCAA1F3-21A0-1922-DE6D-D6E712FAEBF8}"/>
              </a:ext>
            </a:extLst>
          </p:cNvPr>
          <p:cNvGrpSpPr/>
          <p:nvPr/>
        </p:nvGrpSpPr>
        <p:grpSpPr>
          <a:xfrm>
            <a:off x="201314" y="3437250"/>
            <a:ext cx="5159103" cy="3316632"/>
            <a:chOff x="201314" y="3437250"/>
            <a:chExt cx="5159103" cy="3316632"/>
          </a:xfrm>
        </p:grpSpPr>
        <p:pic>
          <p:nvPicPr>
            <p:cNvPr id="9" name="Picture 8">
              <a:extLst>
                <a:ext uri="{FF2B5EF4-FFF2-40B4-BE49-F238E27FC236}">
                  <a16:creationId xmlns:a16="http://schemas.microsoft.com/office/drawing/2014/main" id="{3E8325ED-4F8B-332A-100B-93203C9A3114}"/>
                </a:ext>
              </a:extLst>
            </p:cNvPr>
            <p:cNvPicPr>
              <a:picLocks noChangeAspect="1"/>
            </p:cNvPicPr>
            <p:nvPr/>
          </p:nvPicPr>
          <p:blipFill>
            <a:blip r:embed="rId5"/>
            <a:stretch>
              <a:fillRect/>
            </a:stretch>
          </p:blipFill>
          <p:spPr>
            <a:xfrm>
              <a:off x="201314" y="3437250"/>
              <a:ext cx="3125094" cy="3316632"/>
            </a:xfrm>
            <a:prstGeom prst="rect">
              <a:avLst/>
            </a:prstGeom>
            <a:ln w="57150" cmpd="sng">
              <a:solidFill>
                <a:srgbClr val="000000"/>
              </a:solidFill>
            </a:ln>
          </p:spPr>
        </p:pic>
        <p:sp>
          <p:nvSpPr>
            <p:cNvPr id="10" name="Text Box 3">
              <a:extLst>
                <a:ext uri="{FF2B5EF4-FFF2-40B4-BE49-F238E27FC236}">
                  <a16:creationId xmlns:a16="http://schemas.microsoft.com/office/drawing/2014/main" id="{305B75CD-DFB9-5076-0B02-963C7A38674F}"/>
                </a:ext>
              </a:extLst>
            </p:cNvPr>
            <p:cNvSpPr txBox="1">
              <a:spLocks noChangeArrowheads="1"/>
            </p:cNvSpPr>
            <p:nvPr/>
          </p:nvSpPr>
          <p:spPr bwMode="auto">
            <a:xfrm>
              <a:off x="2235323" y="5095566"/>
              <a:ext cx="3125094" cy="1569660"/>
            </a:xfrm>
            <a:prstGeom prst="rect">
              <a:avLst/>
            </a:prstGeom>
            <a:solidFill>
              <a:schemeClr val="bg1"/>
            </a:solidFill>
            <a:ln w="57150">
              <a:solidFill>
                <a:schemeClr val="tx1"/>
              </a:solidFill>
              <a:miter lim="800000"/>
              <a:headEnd/>
              <a:tailEnd/>
            </a:ln>
            <a:effectLst/>
          </p:spPr>
          <p:txBody>
            <a:bodyPr wrap="square">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0070C0"/>
                  </a:solidFill>
                  <a:effectLst/>
                  <a:uLnTx/>
                  <a:uFillTx/>
                  <a:latin typeface="Arial" panose="020B0604020202020204" pitchFamily="34" charset="0"/>
                  <a:ea typeface="Times New Roman" pitchFamily="-111" charset="0"/>
                  <a:cs typeface="Arial" panose="020B0604020202020204" pitchFamily="34" charset="0"/>
                </a:rPr>
                <a:t>الجمعية           الطبية         الأمريكية</a:t>
              </a:r>
            </a:p>
          </p:txBody>
        </p:sp>
      </p:grpSp>
    </p:spTree>
    <p:extLst>
      <p:ext uri="{BB962C8B-B14F-4D97-AF65-F5344CB8AC3E}">
        <p14:creationId xmlns:p14="http://schemas.microsoft.com/office/powerpoint/2010/main" val="12993128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5" name="Picture 5" descr="body_of_Christ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186" name="Rectangle 1050"/>
          <p:cNvSpPr>
            <a:spLocks noChangeArrowheads="1"/>
          </p:cNvSpPr>
          <p:nvPr/>
        </p:nvSpPr>
        <p:spPr bwMode="auto">
          <a:xfrm>
            <a:off x="8502650"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47</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187" name="Title 33"/>
          <p:cNvSpPr>
            <a:spLocks noGrp="1"/>
          </p:cNvSpPr>
          <p:nvPr>
            <p:ph type="title" idx="4294967295"/>
          </p:nvPr>
        </p:nvSpPr>
        <p:spPr>
          <a:xfrm>
            <a:off x="0" y="0"/>
            <a:ext cx="4067944" cy="1295400"/>
          </a:xfrm>
        </p:spPr>
        <p:txBody>
          <a:bodyPr/>
          <a:lstStyle/>
          <a:p>
            <a:pPr algn="l" eaLnBrk="1" hangingPunct="1"/>
            <a:r>
              <a:rPr lang="ar-SA" sz="3600" b="1" dirty="0">
                <a:solidFill>
                  <a:schemeClr val="bg1"/>
                </a:solidFill>
                <a:latin typeface="Arial" panose="020B0604020202020204" pitchFamily="34" charset="0"/>
                <a:cs typeface="Arial" panose="020B0604020202020204" pitchFamily="34" charset="0"/>
              </a:rPr>
              <a:t>الجسد (الكنيسة)</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 name="Title 33">
            <a:extLst>
              <a:ext uri="{FF2B5EF4-FFF2-40B4-BE49-F238E27FC236}">
                <a16:creationId xmlns:a16="http://schemas.microsoft.com/office/drawing/2014/main" id="{80205505-42C9-D07D-ED08-8E29160F2B8A}"/>
              </a:ext>
            </a:extLst>
          </p:cNvPr>
          <p:cNvSpPr txBox="1">
            <a:spLocks/>
          </p:cNvSpPr>
          <p:nvPr/>
        </p:nvSpPr>
        <p:spPr bwMode="auto">
          <a:xfrm>
            <a:off x="0" y="4725144"/>
            <a:ext cx="3798168" cy="1512168"/>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أعضاء كثيرة                     جسد واحد</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727042" name="Rectangle 2"/>
          <p:cNvSpPr>
            <a:spLocks noGrp="1" noChangeArrowheads="1"/>
          </p:cNvSpPr>
          <p:nvPr>
            <p:ph type="title"/>
          </p:nvPr>
        </p:nvSpPr>
        <p:spPr>
          <a:xfrm>
            <a:off x="685800" y="609601"/>
            <a:ext cx="3886200" cy="1752600"/>
          </a:xfrm>
          <a:effectLst>
            <a:outerShdw blurRad="25400" dist="25399" dir="2700000" algn="ctr" rotWithShape="0">
              <a:srgbClr val="000000">
                <a:alpha val="99962"/>
              </a:srgbClr>
            </a:outerShdw>
          </a:effectLst>
        </p:spPr>
        <p:txBody>
          <a:bodyPr/>
          <a:lstStyle/>
          <a:p>
            <a:r>
              <a:rPr lang="ar-JO" dirty="0"/>
              <a:t>روبرت ل. توماس</a:t>
            </a:r>
            <a:endParaRPr lang="en-US" dirty="0"/>
          </a:p>
        </p:txBody>
      </p:sp>
      <p:sp>
        <p:nvSpPr>
          <p:cNvPr id="727043" name="Rectangle 3"/>
          <p:cNvSpPr>
            <a:spLocks noGrp="1" noChangeArrowheads="1"/>
          </p:cNvSpPr>
          <p:nvPr>
            <p:ph idx="1"/>
          </p:nvPr>
        </p:nvSpPr>
        <p:spPr>
          <a:xfrm>
            <a:off x="35496" y="2892896"/>
            <a:ext cx="8998768" cy="3200400"/>
          </a:xfrm>
          <a:effectLst>
            <a:outerShdw blurRad="25400" dist="25399" dir="2700000" algn="ctr" rotWithShape="0">
              <a:srgbClr val="000000">
                <a:alpha val="99962"/>
              </a:srgbClr>
            </a:outerShdw>
          </a:effectLst>
        </p:spPr>
        <p:txBody>
          <a:bodyPr/>
          <a:lstStyle/>
          <a:p>
            <a:pPr marL="0" indent="0" algn="r">
              <a:buNone/>
            </a:pPr>
            <a:r>
              <a:rPr lang="ar-JO" dirty="0"/>
              <a:t>إنها تصور الكنيسة المسيحية بشكل جماعي، وهي تنمو كجسد واحد، ابتداء من ولادتها وتتقدم عبر مراحل مختلفة من التطور خلال الحاضر (النضج النسبي في الآية 11) وتصل إلى النضج عند عودة المسيح (النضج النهائي في الآية 12)</a:t>
            </a:r>
            <a:endParaRPr lang="en-US" dirty="0"/>
          </a:p>
        </p:txBody>
      </p:sp>
      <p:sp>
        <p:nvSpPr>
          <p:cNvPr id="727044" name="Text Box 4"/>
          <p:cNvSpPr txBox="1">
            <a:spLocks noChangeArrowheads="1"/>
          </p:cNvSpPr>
          <p:nvPr/>
        </p:nvSpPr>
        <p:spPr bwMode="auto">
          <a:xfrm>
            <a:off x="4283968" y="6324602"/>
            <a:ext cx="4010986" cy="400087"/>
          </a:xfrm>
          <a:prstGeom prst="rect">
            <a:avLst/>
          </a:prstGeom>
          <a:noFill/>
          <a:ln>
            <a:noFill/>
          </a:ln>
        </p:spPr>
        <p:txBody>
          <a:bodyPr wrap="none" lIns="91416" tIns="45709" rIns="91416" bIns="45709">
            <a:spAutoFit/>
          </a:bodyPr>
          <a:lstStyle/>
          <a:p>
            <a:pPr algn="l" eaLnBrk="0" hangingPunct="0"/>
            <a:r>
              <a:rPr lang="ar-JO" sz="2000" dirty="0">
                <a:solidFill>
                  <a:srgbClr val="FFFFFF"/>
                </a:solidFill>
                <a:latin typeface="Arial" panose="020B0604020202020204" pitchFamily="34" charset="0"/>
                <a:cs typeface="Arial" panose="020B0604020202020204" pitchFamily="34" charset="0"/>
              </a:rPr>
              <a:t>روبرت ل. توماتس، جيتس (1974): 81-89</a:t>
            </a:r>
            <a:endParaRPr lang="en-US" sz="2000" dirty="0">
              <a:solidFill>
                <a:srgbClr val="FFFFFF"/>
              </a:solidFill>
              <a:latin typeface="Arial" panose="020B0604020202020204" pitchFamily="34" charset="0"/>
              <a:cs typeface="Arial" panose="020B0604020202020204" pitchFamily="34" charset="0"/>
            </a:endParaRPr>
          </a:p>
        </p:txBody>
      </p:sp>
      <p:pic>
        <p:nvPicPr>
          <p:cNvPr id="727045" name="Picture 5" descr="Heart_of_god"/>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181600" y="2"/>
            <a:ext cx="3962400" cy="2608263"/>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1336920512"/>
      </p:ext>
    </p:extLst>
  </p:cSld>
  <p:clrMapOvr>
    <a:overrideClrMapping bg1="dk2" tx1="lt1" bg2="dk1" tx2="lt2" accent1="accent1" accent2="accent2" accent3="accent3" accent4="accent4" accent5="accent5" accent6="accent6" hlink="hlink" folHlink="folHlink"/>
  </p:clrMapOvr>
</p:sld>
</file>

<file path=ppt/slides/slide2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8241" name="Rectangle 4"/>
          <p:cNvSpPr>
            <a:spLocks noChangeArrowheads="1"/>
          </p:cNvSpPr>
          <p:nvPr/>
        </p:nvSpPr>
        <p:spPr bwMode="auto">
          <a:xfrm>
            <a:off x="228600" y="457200"/>
            <a:ext cx="8915400" cy="22467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3. النظرة إلى الجسد ترى أن </a:t>
            </a:r>
            <a:r>
              <a:rPr kumimoji="0" lang="en-US" altLang="zh-CN" sz="2000" u="none" strike="noStrike" kern="1200" cap="none" spc="0" normalizeH="0" baseline="0" noProof="0" dirty="0" err="1">
                <a:ln>
                  <a:noFill/>
                </a:ln>
                <a:solidFill>
                  <a:srgbClr val="000000"/>
                </a:solidFill>
                <a:effectLst/>
                <a:uLnTx/>
                <a:uFillTx/>
                <a:latin typeface="Arial" panose="020B0604020202020204" pitchFamily="34" charset="0"/>
                <a:ea typeface="SimSun" charset="0"/>
                <a:cs typeface="Arial" panose="020B0604020202020204" pitchFamily="34" charset="0"/>
              </a:rPr>
              <a:t>teleion</a:t>
            </a: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ناضج، في إشارة إلى نضج جسد المسيح. إنها تصور الكنيسة المسيحية بشكل جماعي تنمو كجسد واحد بدءًا من ولادتها وتتقدم عبر مراحل مختلفة.... خلال الحاضر (النضج النسبي، الآية 11) وتصل إلى النضج عند المجيء الثاني (النضج النهائي، الآية 11) وتصل إلى النضج عند المجيء الثاني (النضج النهائي، الآية 11). 12؛ توماس، 86." باستخدام غامض </a:t>
            </a: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to </a:t>
            </a:r>
            <a:r>
              <a:rPr kumimoji="0" lang="en-US" altLang="zh-CN" sz="2000" u="none" strike="noStrike" kern="1200" cap="none" spc="0" normalizeH="0" baseline="0" noProof="0" dirty="0" err="1">
                <a:ln>
                  <a:noFill/>
                </a:ln>
                <a:solidFill>
                  <a:srgbClr val="000000"/>
                </a:solidFill>
                <a:effectLst/>
                <a:uLnTx/>
                <a:uFillTx/>
                <a:latin typeface="Arial" panose="020B0604020202020204" pitchFamily="34" charset="0"/>
                <a:ea typeface="SimSun" charset="0"/>
                <a:cs typeface="Arial" panose="020B0604020202020204" pitchFamily="34" charset="0"/>
              </a:rPr>
              <a:t>teleion</a:t>
            </a: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ترك بولس احتمالين مفتوحين الكنيسة باعتبارها: (١) كاملة نسبيًا عند إتمام العهد الجديد أو (٢) مكتملة في نهاية المطاف عند عودة المسيح. يصل هذا الرأي إلى نفس النتيجة التي توصل إليها عرض القانون</a:t>
            </a:r>
            <a:endParaRPr kumimoji="0" lang="en-US" sz="22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grpSp>
        <p:nvGrpSpPr>
          <p:cNvPr id="2" name="Group 5"/>
          <p:cNvGrpSpPr>
            <a:grpSpLocks/>
          </p:cNvGrpSpPr>
          <p:nvPr/>
        </p:nvGrpSpPr>
        <p:grpSpPr bwMode="auto">
          <a:xfrm>
            <a:off x="76200" y="2667000"/>
            <a:ext cx="8915400" cy="4114800"/>
            <a:chOff x="32" y="0"/>
            <a:chExt cx="3624" cy="3134"/>
          </a:xfrm>
        </p:grpSpPr>
        <p:sp>
          <p:nvSpPr>
            <p:cNvPr id="138246" name="Rectangle 6"/>
            <p:cNvSpPr>
              <a:spLocks noChangeArrowheads="1"/>
            </p:cNvSpPr>
            <p:nvPr/>
          </p:nvSpPr>
          <p:spPr bwMode="auto">
            <a:xfrm>
              <a:off x="32" y="0"/>
              <a:ext cx="168"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47" name="Rectangle 7"/>
            <p:cNvSpPr>
              <a:spLocks noChangeArrowheads="1"/>
            </p:cNvSpPr>
            <p:nvPr/>
          </p:nvSpPr>
          <p:spPr bwMode="auto">
            <a:xfrm>
              <a:off x="200" y="0"/>
              <a:ext cx="1488"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نقاط القوة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48" name="Rectangle 8"/>
            <p:cNvSpPr>
              <a:spLocks noChangeArrowheads="1"/>
            </p:cNvSpPr>
            <p:nvPr/>
          </p:nvSpPr>
          <p:spPr bwMode="auto">
            <a:xfrm>
              <a:off x="1688" y="0"/>
              <a:ext cx="224"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49" name="Rectangle 9"/>
            <p:cNvSpPr>
              <a:spLocks noChangeArrowheads="1"/>
            </p:cNvSpPr>
            <p:nvPr/>
          </p:nvSpPr>
          <p:spPr bwMode="auto">
            <a:xfrm>
              <a:off x="1912" y="0"/>
              <a:ext cx="1744"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نقاط الضعف</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0" name="Rectangle 10"/>
            <p:cNvSpPr>
              <a:spLocks noChangeArrowheads="1"/>
            </p:cNvSpPr>
            <p:nvPr/>
          </p:nvSpPr>
          <p:spPr bwMode="auto">
            <a:xfrm>
              <a:off x="32" y="509"/>
              <a:ext cx="168" cy="68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1" name="Rectangle 11"/>
            <p:cNvSpPr>
              <a:spLocks noChangeArrowheads="1"/>
            </p:cNvSpPr>
            <p:nvPr/>
          </p:nvSpPr>
          <p:spPr bwMode="auto">
            <a:xfrm>
              <a:off x="200" y="509"/>
              <a:ext cx="1488" cy="68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توازي 1 كور. تتناقض النصوص مع </a:t>
              </a:r>
              <a:r>
                <a:rPr kumimoji="0" lang="en-US" altLang="zh-CN" sz="1800" u="none" strike="noStrike" kern="1200" cap="none" spc="0" normalizeH="0" baseline="0" noProof="0" dirty="0" err="1">
                  <a:ln>
                    <a:noFill/>
                  </a:ln>
                  <a:solidFill>
                    <a:srgbClr val="000000"/>
                  </a:solidFill>
                  <a:effectLst/>
                  <a:uLnTx/>
                  <a:uFillTx/>
                  <a:latin typeface="Arial" panose="020B0604020202020204" pitchFamily="34" charset="0"/>
                  <a:ea typeface="SimSun" charset="0"/>
                  <a:cs typeface="Arial" panose="020B0604020202020204" pitchFamily="34" charset="0"/>
                </a:rPr>
                <a:t>teleion</a:t>
              </a:r>
              <a:r>
                <a:rPr kumimoji="0" lang="en-US" altLang="zh-CN" sz="18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altLang="zh-CN" sz="18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(ناضج) مع "أطفال، أطفال" (1: 3 و2: 6 و14: 20راجع عب 5: 13-14)</a:t>
              </a:r>
              <a:endParaRPr kumimoji="0" lang="en-US" altLang="zh-CN" sz="18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sym typeface="Symbol" charset="0"/>
              </a:endParaRPr>
            </a:p>
          </p:txBody>
        </p:sp>
        <p:sp>
          <p:nvSpPr>
            <p:cNvPr id="138252" name="Rectangle 12"/>
            <p:cNvSpPr>
              <a:spLocks noChangeArrowheads="1"/>
            </p:cNvSpPr>
            <p:nvPr/>
          </p:nvSpPr>
          <p:spPr bwMode="auto">
            <a:xfrm>
              <a:off x="1688" y="509"/>
              <a:ext cx="224" cy="68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3" name="Rectangle 13"/>
            <p:cNvSpPr>
              <a:spLocks noChangeArrowheads="1"/>
            </p:cNvSpPr>
            <p:nvPr/>
          </p:nvSpPr>
          <p:spPr bwMode="auto">
            <a:xfrm>
              <a:off x="1912" y="509"/>
              <a:ext cx="1744" cy="68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"ناضج" (مصطلح نوعي) يتناقض بشكل سيئ مع "جزئي" (مصطلح كمي، الآية 10).</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4" name="Rectangle 14"/>
            <p:cNvSpPr>
              <a:spLocks noChangeArrowheads="1"/>
            </p:cNvSpPr>
            <p:nvPr/>
          </p:nvSpPr>
          <p:spPr bwMode="auto">
            <a:xfrm>
              <a:off x="32" y="1192"/>
              <a:ext cx="168"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ب</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5" name="Rectangle 15"/>
            <p:cNvSpPr>
              <a:spLocks noChangeArrowheads="1"/>
            </p:cNvSpPr>
            <p:nvPr/>
          </p:nvSpPr>
          <p:spPr bwMode="auto">
            <a:xfrm>
              <a:off x="200" y="1192"/>
              <a:ext cx="1488"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يتوافق مع كل من النضج النسبي للآية ١١ والنضج المطلق للآية ١٢.</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6" name="Rectangle 16"/>
            <p:cNvSpPr>
              <a:spLocks noChangeArrowheads="1"/>
            </p:cNvSpPr>
            <p:nvPr/>
          </p:nvSpPr>
          <p:spPr bwMode="auto">
            <a:xfrm>
              <a:off x="1688" y="1192"/>
              <a:ext cx="224"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ب</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7" name="Rectangle 17"/>
            <p:cNvSpPr>
              <a:spLocks noChangeArrowheads="1"/>
            </p:cNvSpPr>
            <p:nvPr/>
          </p:nvSpPr>
          <p:spPr bwMode="auto">
            <a:xfrm>
              <a:off x="1912" y="1192"/>
              <a:ext cx="1744"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يعين إحساسًا مزدوجًا بِ </a:t>
              </a:r>
              <a:r>
                <a:rPr kumimoji="0" lang="en-US" altLang="zh-CN" sz="2000" u="none" strike="noStrike" kern="1200" cap="none" spc="0" normalizeH="0" baseline="0" noProof="0" dirty="0" err="1">
                  <a:ln>
                    <a:noFill/>
                  </a:ln>
                  <a:solidFill>
                    <a:srgbClr val="000000"/>
                  </a:solidFill>
                  <a:effectLst/>
                  <a:uLnTx/>
                  <a:uFillTx/>
                  <a:latin typeface="Arial" panose="020B0604020202020204" pitchFamily="34" charset="0"/>
                  <a:ea typeface="SimSun" charset="0"/>
                  <a:cs typeface="Arial" panose="020B0604020202020204" pitchFamily="34" charset="0"/>
                </a:rPr>
                <a:t>teleion</a:t>
              </a: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وهو أمر قد يكون غير محتمل.</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8" name="Rectangle 18"/>
            <p:cNvSpPr>
              <a:spLocks noChangeArrowheads="1"/>
            </p:cNvSpPr>
            <p:nvPr/>
          </p:nvSpPr>
          <p:spPr bwMode="auto">
            <a:xfrm>
              <a:off x="32" y="1913"/>
              <a:ext cx="168"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59" name="Rectangle 19"/>
            <p:cNvSpPr>
              <a:spLocks noChangeArrowheads="1"/>
            </p:cNvSpPr>
            <p:nvPr/>
          </p:nvSpPr>
          <p:spPr bwMode="auto">
            <a:xfrm>
              <a:off x="200" y="1913"/>
              <a:ext cx="1488"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يناسب بشكل أفضل سياق الجسد والمواهب في 1 كو 12-14 والتشابه المذهل مع أف 4: 1-16.</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60" name="Rectangle 20"/>
            <p:cNvSpPr>
              <a:spLocks noChangeArrowheads="1"/>
            </p:cNvSpPr>
            <p:nvPr/>
          </p:nvSpPr>
          <p:spPr bwMode="auto">
            <a:xfrm>
              <a:off x="1688" y="1913"/>
              <a:ext cx="224"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61" name="Rectangle 21"/>
            <p:cNvSpPr>
              <a:spLocks noChangeArrowheads="1"/>
            </p:cNvSpPr>
            <p:nvPr/>
          </p:nvSpPr>
          <p:spPr bwMode="auto">
            <a:xfrm>
              <a:off x="1912" y="1913"/>
              <a:ext cx="1744" cy="721"/>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62" name="Rectangle 22"/>
            <p:cNvSpPr>
              <a:spLocks noChangeArrowheads="1"/>
            </p:cNvSpPr>
            <p:nvPr/>
          </p:nvSpPr>
          <p:spPr bwMode="auto">
            <a:xfrm>
              <a:off x="32" y="2634"/>
              <a:ext cx="168" cy="50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ث</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63" name="Rectangle 23"/>
            <p:cNvSpPr>
              <a:spLocks noChangeArrowheads="1"/>
            </p:cNvSpPr>
            <p:nvPr/>
          </p:nvSpPr>
          <p:spPr bwMode="auto">
            <a:xfrm>
              <a:off x="200" y="2634"/>
              <a:ext cx="1488" cy="50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لديه نفس نقاط القوة أ، ب، وت في عرض القانون.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64" name="Rectangle 24"/>
            <p:cNvSpPr>
              <a:spLocks noChangeArrowheads="1"/>
            </p:cNvSpPr>
            <p:nvPr/>
          </p:nvSpPr>
          <p:spPr bwMode="auto">
            <a:xfrm>
              <a:off x="1688" y="2634"/>
              <a:ext cx="224" cy="50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8265" name="Rectangle 25"/>
            <p:cNvSpPr>
              <a:spLocks noChangeArrowheads="1"/>
            </p:cNvSpPr>
            <p:nvPr/>
          </p:nvSpPr>
          <p:spPr bwMode="auto">
            <a:xfrm>
              <a:off x="1912" y="2634"/>
              <a:ext cx="1744" cy="50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grpSp>
      <p:sp>
        <p:nvSpPr>
          <p:cNvPr id="138243" name="Rectangle 26"/>
          <p:cNvSpPr>
            <a:spLocks noGrp="1" noChangeArrowheads="1"/>
          </p:cNvSpPr>
          <p:nvPr>
            <p:ph type="title" idx="4294967295"/>
          </p:nvPr>
        </p:nvSpPr>
        <p:spPr>
          <a:xfrm>
            <a:off x="637281" y="0"/>
            <a:ext cx="5569153" cy="523220"/>
          </a:xfrm>
          <a:solidFill>
            <a:srgbClr val="000000"/>
          </a:solidFill>
        </p:spPr>
        <p:txBody>
          <a:bodyPr wrap="none" anchor="t">
            <a:spAutoFit/>
          </a:bodyPr>
          <a:lstStyle/>
          <a:p>
            <a:pPr algn="ctr" eaLnBrk="1" hangingPunct="1"/>
            <a:r>
              <a:rPr lang="ar-JO" sz="2800" b="1" dirty="0">
                <a:solidFill>
                  <a:srgbClr val="FFFFFF"/>
                </a:solidFill>
                <a:latin typeface="Arial" panose="020B0604020202020204" pitchFamily="34" charset="0"/>
                <a:ea typeface="SimSun" charset="0"/>
                <a:cs typeface="Arial" panose="020B0604020202020204" pitchFamily="34" charset="0"/>
              </a:rPr>
              <a:t>وجهة نظر الجسد في 1 كورنثوس 13: 8-13</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
        <p:nvSpPr>
          <p:cNvPr id="138244" name="Text Box 27"/>
          <p:cNvSpPr txBox="1">
            <a:spLocks noChangeArrowheads="1"/>
          </p:cNvSpPr>
          <p:nvPr/>
        </p:nvSpPr>
        <p:spPr bwMode="auto">
          <a:xfrm>
            <a:off x="8543925"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8245" name="Text Box 28"/>
          <p:cNvSpPr txBox="1">
            <a:spLocks noChangeArrowheads="1"/>
          </p:cNvSpPr>
          <p:nvPr/>
        </p:nvSpPr>
        <p:spPr bwMode="auto">
          <a:xfrm>
            <a:off x="3687763" y="6394450"/>
            <a:ext cx="4708340" cy="461665"/>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روبرت ل. توماس، جيتس (1974): 81-89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6" name="Rectangle 2"/>
          <p:cNvSpPr>
            <a:spLocks noGrp="1" noChangeArrowheads="1"/>
          </p:cNvSpPr>
          <p:nvPr>
            <p:ph type="title"/>
          </p:nvPr>
        </p:nvSpPr>
        <p:spPr>
          <a:xfrm>
            <a:off x="0" y="0"/>
            <a:ext cx="9144000" cy="1143000"/>
          </a:xfrm>
          <a:solidFill>
            <a:srgbClr val="000000"/>
          </a:solidFill>
          <a:effectLst>
            <a:outerShdw blurRad="25400" dist="25399" dir="2700000" algn="ctr" rotWithShape="0">
              <a:schemeClr val="bg1">
                <a:alpha val="99962"/>
              </a:schemeClr>
            </a:outerShdw>
          </a:effectLst>
        </p:spPr>
        <p:txBody>
          <a:bodyPr/>
          <a:lstStyle/>
          <a:p>
            <a:r>
              <a:rPr lang="ar-JO" dirty="0"/>
              <a:t>إيضاحين</a:t>
            </a:r>
            <a:endParaRPr lang="en-US" sz="3200" dirty="0"/>
          </a:p>
        </p:txBody>
      </p:sp>
      <p:sp>
        <p:nvSpPr>
          <p:cNvPr id="594948" name="Rectangle 4"/>
          <p:cNvSpPr>
            <a:spLocks noChangeArrowheads="1"/>
          </p:cNvSpPr>
          <p:nvPr/>
        </p:nvSpPr>
        <p:spPr bwMode="auto">
          <a:xfrm>
            <a:off x="685800" y="1828800"/>
            <a:ext cx="8229600" cy="4419600"/>
          </a:xfrm>
          <a:prstGeom prst="rect">
            <a:avLst/>
          </a:prstGeom>
          <a:noFill/>
          <a:ln>
            <a:noFill/>
          </a:ln>
          <a:effectLst>
            <a:outerShdw blurRad="25400" dist="25399" dir="2700000" algn="ctr" rotWithShape="0">
              <a:schemeClr val="bg1">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indent="-342813" algn="r" rtl="1">
              <a:lnSpc>
                <a:spcPct val="90000"/>
              </a:lnSpc>
              <a:spcBef>
                <a:spcPct val="20000"/>
              </a:spcBef>
              <a:buFont typeface="Wingdings" charset="0"/>
              <a:buChar char=""/>
            </a:pPr>
            <a:r>
              <a:rPr lang="ar-JO" sz="3200" dirty="0">
                <a:solidFill>
                  <a:srgbClr val="FFFFFF"/>
                </a:solidFill>
                <a:latin typeface="Arial" panose="020B0604020202020204" pitchFamily="34" charset="0"/>
                <a:cs typeface="Arial" panose="020B0604020202020204" pitchFamily="34" charset="0"/>
              </a:rPr>
              <a:t>11 لما كنت طفلاً كطفل كنت أتكلم، وكطفل كنت أفطن وكطفل كنت أفتكر. ولكن لما صرت </a:t>
            </a:r>
            <a:r>
              <a:rPr lang="ar-JO" sz="3200" dirty="0">
                <a:solidFill>
                  <a:srgbClr val="FFFF00"/>
                </a:solidFill>
                <a:latin typeface="Arial" panose="020B0604020202020204" pitchFamily="34" charset="0"/>
                <a:cs typeface="Arial" panose="020B0604020202020204" pitchFamily="34" charset="0"/>
              </a:rPr>
              <a:t>رجلاً</a:t>
            </a:r>
            <a:r>
              <a:rPr lang="ar-JO" sz="3200" dirty="0">
                <a:solidFill>
                  <a:srgbClr val="FFFFFF"/>
                </a:solidFill>
                <a:latin typeface="Arial" panose="020B0604020202020204" pitchFamily="34" charset="0"/>
                <a:cs typeface="Arial" panose="020B0604020202020204" pitchFamily="34" charset="0"/>
              </a:rPr>
              <a:t> أبطلت ما للطفل.</a:t>
            </a:r>
            <a:endParaRPr lang="en-US" sz="3200" dirty="0">
              <a:solidFill>
                <a:srgbClr val="FFFFFF"/>
              </a:solidFill>
              <a:latin typeface="Arial" panose="020B0604020202020204" pitchFamily="34" charset="0"/>
              <a:cs typeface="Arial" panose="020B0604020202020204" pitchFamily="34" charset="0"/>
            </a:endParaRPr>
          </a:p>
          <a:p>
            <a:pPr marL="342813" indent="-342813" algn="r" rtl="1">
              <a:lnSpc>
                <a:spcPct val="90000"/>
              </a:lnSpc>
              <a:spcBef>
                <a:spcPct val="20000"/>
              </a:spcBef>
              <a:buFont typeface="Wingdings" charset="0"/>
              <a:buChar char=""/>
            </a:pPr>
            <a:r>
              <a:rPr lang="ar-JO" sz="3200" dirty="0">
                <a:solidFill>
                  <a:srgbClr val="FFFFFF"/>
                </a:solidFill>
                <a:latin typeface="Arial" panose="020B0604020202020204" pitchFamily="34" charset="0"/>
                <a:cs typeface="Arial" panose="020B0604020202020204" pitchFamily="34" charset="0"/>
              </a:rPr>
              <a:t>12 فإننا ننظر الآن في مرآة في لغز، لكن </a:t>
            </a:r>
            <a:r>
              <a:rPr lang="ar-JO" sz="3200" dirty="0">
                <a:solidFill>
                  <a:srgbClr val="FFFF00"/>
                </a:solidFill>
                <a:latin typeface="Arial" panose="020B0604020202020204" pitchFamily="34" charset="0"/>
                <a:cs typeface="Arial" panose="020B0604020202020204" pitchFamily="34" charset="0"/>
              </a:rPr>
              <a:t>حينئذ</a:t>
            </a:r>
            <a:r>
              <a:rPr lang="ar-JO" sz="3200" dirty="0">
                <a:solidFill>
                  <a:srgbClr val="FFFFFF"/>
                </a:solidFill>
                <a:latin typeface="Arial" panose="020B0604020202020204" pitchFamily="34" charset="0"/>
                <a:cs typeface="Arial" panose="020B0604020202020204" pitchFamily="34" charset="0"/>
              </a:rPr>
              <a:t> وجهاً لوجه. الآن أعرف بعض المعرفة، لكن </a:t>
            </a:r>
            <a:r>
              <a:rPr lang="ar-JO" sz="3200" dirty="0">
                <a:solidFill>
                  <a:srgbClr val="FFFF00"/>
                </a:solidFill>
                <a:latin typeface="Arial" panose="020B0604020202020204" pitchFamily="34" charset="0"/>
                <a:cs typeface="Arial" panose="020B0604020202020204" pitchFamily="34" charset="0"/>
              </a:rPr>
              <a:t>حينئذ</a:t>
            </a:r>
            <a:r>
              <a:rPr lang="ar-JO" sz="3200" dirty="0">
                <a:solidFill>
                  <a:srgbClr val="FFFFFF"/>
                </a:solidFill>
                <a:latin typeface="Arial" panose="020B0604020202020204" pitchFamily="34" charset="0"/>
                <a:cs typeface="Arial" panose="020B0604020202020204" pitchFamily="34" charset="0"/>
              </a:rPr>
              <a:t> سأعرف كما عرفت.</a:t>
            </a:r>
            <a:endParaRPr lang="en-US" sz="3200" dirty="0">
              <a:solidFill>
                <a:srgbClr val="FFFFFF"/>
              </a:solidFill>
              <a:latin typeface="Arial" panose="020B0604020202020204" pitchFamily="34" charset="0"/>
              <a:cs typeface="Arial" panose="020B0604020202020204" pitchFamily="34" charset="0"/>
            </a:endParaRPr>
          </a:p>
        </p:txBody>
      </p:sp>
      <p:sp>
        <p:nvSpPr>
          <p:cNvPr id="594950" name="Rectangle 6"/>
          <p:cNvSpPr>
            <a:spLocks noChangeArrowheads="1"/>
          </p:cNvSpPr>
          <p:nvPr/>
        </p:nvSpPr>
        <p:spPr bwMode="auto">
          <a:xfrm>
            <a:off x="1219200" y="5943600"/>
            <a:ext cx="7772400" cy="762000"/>
          </a:xfrm>
          <a:prstGeom prst="rect">
            <a:avLst/>
          </a:prstGeom>
          <a:noFill/>
          <a:ln>
            <a:noFill/>
          </a:ln>
          <a:effectLst>
            <a:outerShdw blurRad="25400" dist="25399" dir="2700000" algn="ctr" rotWithShape="0">
              <a:schemeClr val="bg1">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pPr algn="r"/>
            <a:r>
              <a:rPr lang="ar-JO" sz="3200" dirty="0">
                <a:solidFill>
                  <a:srgbClr val="FFFFFF"/>
                </a:solidFill>
                <a:latin typeface="Arial" panose="020B0604020202020204" pitchFamily="34" charset="0"/>
                <a:cs typeface="Arial" panose="020B0604020202020204" pitchFamily="34" charset="0"/>
              </a:rPr>
              <a:t>1 كورنثوس 13: 11-12</a:t>
            </a:r>
            <a:endParaRPr lang="en-US"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3914167"/>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1684" name="Picture 4" descr="loveiseternal"/>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7469188"/>
          </a:xfrm>
          <a:prstGeom prst="rect">
            <a:avLst/>
          </a:prstGeom>
          <a:noFill/>
          <a:extLst>
            <a:ext uri="{909E8E84-426E-40dd-AFC4-6F175D3DCCD1}">
              <a14:hiddenFill xmlns:a14="http://schemas.microsoft.com/office/drawing/2010/main" xmlns="">
                <a:solidFill>
                  <a:srgbClr val="FFFFFF"/>
                </a:solidFill>
              </a14:hiddenFill>
            </a:ext>
          </a:extLst>
        </p:spPr>
      </p:pic>
      <p:sp>
        <p:nvSpPr>
          <p:cNvPr id="711682" name="Rectangle 2"/>
          <p:cNvSpPr>
            <a:spLocks noGrp="1" noChangeArrowheads="1"/>
          </p:cNvSpPr>
          <p:nvPr>
            <p:ph type="title"/>
          </p:nvPr>
        </p:nvSpPr>
        <p:spPr>
          <a:xfrm>
            <a:off x="0" y="381000"/>
            <a:ext cx="9144000" cy="1143000"/>
          </a:xfrm>
          <a:effectLst>
            <a:outerShdw blurRad="63500" dist="35921" dir="2700000" algn="ctr" rotWithShape="0">
              <a:srgbClr val="000000">
                <a:alpha val="74998"/>
              </a:srgbClr>
            </a:outerShdw>
          </a:effectLst>
        </p:spPr>
        <p:txBody>
          <a:bodyPr/>
          <a:lstStyle/>
          <a:p>
            <a:r>
              <a:rPr lang="ar-JO" dirty="0">
                <a:effectLst>
                  <a:glow rad="101600">
                    <a:schemeClr val="tx1"/>
                  </a:glow>
                </a:effectLst>
              </a:rPr>
              <a:t>المحبة سوف تصمد حتى أكثر من الإيمان والرجاء (13: 13)</a:t>
            </a:r>
            <a:endParaRPr lang="en-US" dirty="0">
              <a:effectLst>
                <a:glow rad="101600">
                  <a:schemeClr val="tx1"/>
                </a:glow>
              </a:effectLst>
            </a:endParaRPr>
          </a:p>
        </p:txBody>
      </p:sp>
      <p:sp>
        <p:nvSpPr>
          <p:cNvPr id="711683" name="Rectangle 3"/>
          <p:cNvSpPr>
            <a:spLocks noGrp="1" noChangeArrowheads="1"/>
          </p:cNvSpPr>
          <p:nvPr>
            <p:ph type="body" idx="1"/>
          </p:nvPr>
        </p:nvSpPr>
        <p:spPr>
          <a:xfrm>
            <a:off x="0" y="2895600"/>
            <a:ext cx="9144000" cy="3200400"/>
          </a:xfrm>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ctr"/>
          <a:lstStyle/>
          <a:p>
            <a:pPr algn="ctr">
              <a:spcBef>
                <a:spcPct val="0"/>
              </a:spcBef>
              <a:buFontTx/>
              <a:buNone/>
            </a:pPr>
            <a:r>
              <a:rPr lang="ar-JO" sz="4000" dirty="0">
                <a:solidFill>
                  <a:schemeClr val="bg1"/>
                </a:solidFill>
                <a:effectLst>
                  <a:glow rad="101600">
                    <a:schemeClr val="tx1"/>
                  </a:glow>
                </a:effectLst>
              </a:rPr>
              <a:t>أما الآن فيثبت: الإيمان والرجاء والمحبة هذه الثلاثة ولكن أعظمهن المحبة.</a:t>
            </a:r>
            <a:endParaRPr lang="en-US" sz="4000" dirty="0">
              <a:solidFill>
                <a:schemeClr val="bg1"/>
              </a:solidFill>
              <a:effectLst>
                <a:glow rad="101600">
                  <a:schemeClr val="tx1"/>
                </a:glow>
              </a:effectLst>
            </a:endParaRPr>
          </a:p>
        </p:txBody>
      </p:sp>
    </p:spTree>
    <p:extLst>
      <p:ext uri="{BB962C8B-B14F-4D97-AF65-F5344CB8AC3E}">
        <p14:creationId xmlns:p14="http://schemas.microsoft.com/office/powerpoint/2010/main" val="2438261458"/>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7362" name="Picture 2" descr="prayer10"/>
          <p:cNvPicPr>
            <a:picLocks noChangeAspect="1" noChangeArrowheads="1"/>
          </p:cNvPicPr>
          <p:nvPr/>
        </p:nvPicPr>
        <p:blipFill>
          <a:blip r:embed="rId3">
            <a:lum bright="-44000"/>
            <a:extLst>
              <a:ext uri="{28A0092B-C50C-407E-A947-70E740481C1C}">
                <a14:useLocalDpi xmlns:a14="http://schemas.microsoft.com/office/drawing/2010/main"/>
              </a:ext>
            </a:extLst>
          </a:blip>
          <a:srcRect/>
          <a:stretch>
            <a:fillRect/>
          </a:stretch>
        </p:blipFill>
        <p:spPr bwMode="auto">
          <a:xfrm>
            <a:off x="0" y="0"/>
            <a:ext cx="48037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27373" name="Picture 13" descr="heart-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406775" y="5"/>
            <a:ext cx="2330450" cy="2733675"/>
          </a:xfrm>
          <a:prstGeom prst="rect">
            <a:avLst/>
          </a:prstGeom>
          <a:noFill/>
          <a:extLst>
            <a:ext uri="{909E8E84-426E-40dd-AFC4-6F175D3DCCD1}">
              <a14:hiddenFill xmlns:a14="http://schemas.microsoft.com/office/drawing/2010/main" xmlns="">
                <a:solidFill>
                  <a:srgbClr val="FFFFFF"/>
                </a:solidFill>
              </a14:hiddenFill>
            </a:ext>
          </a:extLst>
        </p:spPr>
      </p:pic>
      <p:sp>
        <p:nvSpPr>
          <p:cNvPr id="527366" name="Text Box 6"/>
          <p:cNvSpPr txBox="1">
            <a:spLocks noChangeArrowheads="1"/>
          </p:cNvSpPr>
          <p:nvPr/>
        </p:nvSpPr>
        <p:spPr bwMode="auto">
          <a:xfrm>
            <a:off x="467544" y="1965327"/>
            <a:ext cx="7571557" cy="37856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لماذا يجب أن نستخدم مواهبنا بمحبة؟ </a:t>
            </a:r>
            <a:br>
              <a:rPr kumimoji="0" lang="en-US"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b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لأن</a:t>
            </a:r>
            <a:r>
              <a:rPr kumimoji="0" lang="en-US"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المحبة </a:t>
            </a:r>
            <a:r>
              <a:rPr kumimoji="0" lang="ar-JO" sz="4000" u="none" strike="noStrike" kern="1200" cap="none" spc="0" normalizeH="0" baseline="0" noProof="0" dirty="0">
                <a:ln>
                  <a:noFill/>
                </a:ln>
                <a:solidFill>
                  <a:srgbClr val="FFFF00"/>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تسمو</a:t>
            </a: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 على المواهب</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المحبة </a:t>
            </a:r>
            <a:r>
              <a:rPr kumimoji="0" lang="ar-JO" sz="4000" u="none" strike="noStrike" kern="1200" cap="none" spc="0" normalizeH="0" baseline="0" noProof="0" dirty="0">
                <a:ln>
                  <a:noFill/>
                </a:ln>
                <a:solidFill>
                  <a:srgbClr val="FFFF00"/>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تفيد</a:t>
            </a: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 الآخرين و</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المحبة </a:t>
            </a:r>
            <a:r>
              <a:rPr kumimoji="0" lang="ar-JO" sz="4000" u="none" strike="noStrike" kern="1200" cap="none" spc="0" normalizeH="0" baseline="0" noProof="0" dirty="0">
                <a:ln>
                  <a:noFill/>
                </a:ln>
                <a:solidFill>
                  <a:srgbClr val="FFFF00"/>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تصمد</a:t>
            </a:r>
            <a:r>
              <a:rPr kumimoji="0" lang="ar-JO"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 أكثر من المواهب</a:t>
            </a:r>
            <a:r>
              <a:rPr kumimoji="0" lang="en-US" sz="4000" u="none" strike="noStrike" kern="1200" cap="none" spc="0" normalizeH="0" baseline="0" noProof="0" dirty="0">
                <a:ln>
                  <a:noFill/>
                </a:ln>
                <a:solidFill>
                  <a:srgbClr val="FFFFFF"/>
                </a:solidFill>
                <a:effectLst>
                  <a:glow rad="165100">
                    <a:srgbClr val="000000">
                      <a:satMod val="175000"/>
                    </a:srgbClr>
                  </a:glow>
                </a:effectLst>
                <a:uLnTx/>
                <a:uFillTx/>
                <a:latin typeface="Arial" panose="020B0604020202020204" pitchFamily="34" charset="0"/>
                <a:ea typeface="ＭＳ Ｐゴシック" charset="0"/>
                <a:cs typeface="Arial" panose="020B0604020202020204" pitchFamily="34" charset="0"/>
              </a:rPr>
              <a:t> </a:t>
            </a:r>
          </a:p>
        </p:txBody>
      </p:sp>
      <p:sp>
        <p:nvSpPr>
          <p:cNvPr id="527363" name="Rectangle 3"/>
          <p:cNvSpPr>
            <a:spLocks noGrp="1" noChangeArrowheads="1"/>
          </p:cNvSpPr>
          <p:nvPr>
            <p:ph type="ctrTitle"/>
          </p:nvPr>
        </p:nvSpPr>
        <p:spPr>
          <a:xfrm>
            <a:off x="152401" y="762000"/>
            <a:ext cx="8839200" cy="685800"/>
          </a:xfrm>
          <a:effectLst>
            <a:outerShdw blurRad="63500" dist="35921" dir="2700000" algn="ctr" rotWithShape="0">
              <a:schemeClr val="tx1">
                <a:alpha val="74998"/>
              </a:schemeClr>
            </a:outerShdw>
          </a:effectLst>
        </p:spPr>
        <p:txBody>
          <a:bodyPr/>
          <a:lstStyle/>
          <a:p>
            <a:r>
              <a:rPr lang="ar-JO" sz="4800" dirty="0"/>
              <a:t>الفكرة الرئيسية في 1 كو 13</a:t>
            </a:r>
            <a:endParaRPr lang="en-US" sz="4800" dirty="0"/>
          </a:p>
        </p:txBody>
      </p:sp>
    </p:spTree>
    <p:extLst>
      <p:ext uri="{BB962C8B-B14F-4D97-AF65-F5344CB8AC3E}">
        <p14:creationId xmlns:p14="http://schemas.microsoft.com/office/powerpoint/2010/main" val="2657268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27366">
                                            <p:txEl>
                                              <p:pRg st="0" end="0"/>
                                            </p:txEl>
                                          </p:spTgt>
                                        </p:tgtEl>
                                        <p:attrNameLst>
                                          <p:attrName>style.visibility</p:attrName>
                                        </p:attrNameLst>
                                      </p:cBhvr>
                                      <p:to>
                                        <p:strVal val="visible"/>
                                      </p:to>
                                    </p:set>
                                    <p:animEffect transition="in" filter="dissolve">
                                      <p:cBhvr>
                                        <p:cTn id="7" dur="500"/>
                                        <p:tgtEl>
                                          <p:spTgt spid="52736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27366">
                                            <p:txEl>
                                              <p:pRg st="1" end="1"/>
                                            </p:txEl>
                                          </p:spTgt>
                                        </p:tgtEl>
                                        <p:attrNameLst>
                                          <p:attrName>style.visibility</p:attrName>
                                        </p:attrNameLst>
                                      </p:cBhvr>
                                      <p:to>
                                        <p:strVal val="visible"/>
                                      </p:to>
                                    </p:set>
                                    <p:animEffect transition="in" filter="dissolve">
                                      <p:cBhvr>
                                        <p:cTn id="12" dur="500"/>
                                        <p:tgtEl>
                                          <p:spTgt spid="52736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27366">
                                            <p:txEl>
                                              <p:pRg st="2" end="2"/>
                                            </p:txEl>
                                          </p:spTgt>
                                        </p:tgtEl>
                                        <p:attrNameLst>
                                          <p:attrName>style.visibility</p:attrName>
                                        </p:attrNameLst>
                                      </p:cBhvr>
                                      <p:to>
                                        <p:strVal val="visible"/>
                                      </p:to>
                                    </p:set>
                                    <p:animEffect transition="in" filter="dissolve">
                                      <p:cBhvr>
                                        <p:cTn id="17" dur="500"/>
                                        <p:tgtEl>
                                          <p:spTgt spid="52736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27366">
                                            <p:txEl>
                                              <p:pRg st="3" end="3"/>
                                            </p:txEl>
                                          </p:spTgt>
                                        </p:tgtEl>
                                        <p:attrNameLst>
                                          <p:attrName>style.visibility</p:attrName>
                                        </p:attrNameLst>
                                      </p:cBhvr>
                                      <p:to>
                                        <p:strVal val="visible"/>
                                      </p:to>
                                    </p:set>
                                    <p:animEffect transition="in" filter="dissolve">
                                      <p:cBhvr>
                                        <p:cTn id="22" dur="500"/>
                                        <p:tgtEl>
                                          <p:spTgt spid="52736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27366">
                                            <p:txEl>
                                              <p:pRg st="4" end="4"/>
                                            </p:txEl>
                                          </p:spTgt>
                                        </p:tgtEl>
                                        <p:attrNameLst>
                                          <p:attrName>style.visibility</p:attrName>
                                        </p:attrNameLst>
                                      </p:cBhvr>
                                      <p:to>
                                        <p:strVal val="visible"/>
                                      </p:to>
                                    </p:set>
                                    <p:animEffect transition="in" filter="dissolve">
                                      <p:cBhvr>
                                        <p:cTn id="27" dur="500"/>
                                        <p:tgtEl>
                                          <p:spTgt spid="52736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7366" grpId="0" build="p" autoUpdateAnimBg="0"/>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 cor 13 heart hands.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24136" y="-16422"/>
            <a:ext cx="6732240" cy="6874422"/>
          </a:xfrm>
          <a:prstGeom prst="rect">
            <a:avLst/>
          </a:prstGeom>
        </p:spPr>
      </p:pic>
      <p:sp>
        <p:nvSpPr>
          <p:cNvPr id="613378" name="Rectangle 2"/>
          <p:cNvSpPr>
            <a:spLocks noGrp="1" noChangeArrowheads="1"/>
          </p:cNvSpPr>
          <p:nvPr>
            <p:ph type="title" idx="4294967295"/>
          </p:nvPr>
        </p:nvSpPr>
        <p:spPr>
          <a:xfrm>
            <a:off x="2699792" y="969640"/>
            <a:ext cx="3888432" cy="4115544"/>
          </a:xfrm>
        </p:spPr>
        <p:txBody>
          <a:bodyPr/>
          <a:lstStyle/>
          <a:p>
            <a:r>
              <a:rPr lang="ar-JO" sz="3600" dirty="0">
                <a:solidFill>
                  <a:srgbClr val="000090"/>
                </a:solidFill>
              </a:rPr>
              <a:t>المحبة هي الحياة</a:t>
            </a:r>
            <a:br>
              <a:rPr lang="ar-JO" sz="3600" dirty="0">
                <a:solidFill>
                  <a:srgbClr val="000090"/>
                </a:solidFill>
              </a:rPr>
            </a:br>
            <a:r>
              <a:rPr lang="ar-JO" sz="3600" dirty="0">
                <a:solidFill>
                  <a:srgbClr val="000090"/>
                </a:solidFill>
              </a:rPr>
              <a:t>وإن فقدت المحبة</a:t>
            </a:r>
            <a:br>
              <a:rPr lang="ar-JO" sz="3600" dirty="0">
                <a:solidFill>
                  <a:srgbClr val="000090"/>
                </a:solidFill>
              </a:rPr>
            </a:br>
            <a:r>
              <a:rPr lang="ar-JO" sz="3600" dirty="0">
                <a:solidFill>
                  <a:srgbClr val="000090"/>
                </a:solidFill>
              </a:rPr>
              <a:t>فقد فقدت الحياة</a:t>
            </a:r>
            <a:endParaRPr lang="en-US" sz="3200" dirty="0">
              <a:solidFill>
                <a:srgbClr val="000090"/>
              </a:solidFill>
            </a:endParaRPr>
          </a:p>
        </p:txBody>
      </p:sp>
    </p:spTree>
    <p:extLst>
      <p:ext uri="{BB962C8B-B14F-4D97-AF65-F5344CB8AC3E}">
        <p14:creationId xmlns:p14="http://schemas.microsoft.com/office/powerpoint/2010/main" val="2391299992"/>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2"/>
          <p:cNvSpPr>
            <a:spLocks noGrp="1" noChangeArrowheads="1"/>
          </p:cNvSpPr>
          <p:nvPr>
            <p:ph type="title" idx="4294967295"/>
          </p:nvPr>
        </p:nvSpPr>
        <p:spPr/>
        <p:txBody>
          <a:bodyPr/>
          <a:lstStyle/>
          <a:p>
            <a:r>
              <a:rPr lang="ar-JO" sz="4400" dirty="0"/>
              <a:t>كيف حالك فيما يخص محبة الآخرين؟</a:t>
            </a:r>
            <a:endParaRPr lang="en-US" dirty="0"/>
          </a:p>
        </p:txBody>
      </p:sp>
      <p:pic>
        <p:nvPicPr>
          <p:cNvPr id="510980" name="Picture 4" descr="love_so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7918" y="1676400"/>
            <a:ext cx="6986587" cy="48260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2044548403"/>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1890" name="Rectangle 2"/>
          <p:cNvSpPr>
            <a:spLocks noGrp="1" noChangeArrowheads="1"/>
          </p:cNvSpPr>
          <p:nvPr>
            <p:ph type="title" idx="4294967295"/>
          </p:nvPr>
        </p:nvSpPr>
        <p:spPr>
          <a:xfrm>
            <a:off x="-152400" y="457200"/>
            <a:ext cx="9296400" cy="990600"/>
          </a:xfrm>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gradFill rotWithShape="0">
                  <a:gsLst>
                    <a:gs pos="0">
                      <a:schemeClr val="tx2"/>
                    </a:gs>
                    <a:gs pos="100000">
                      <a:schemeClr val="tx2">
                        <a:gamma/>
                        <a:shade val="46275"/>
                        <a:invGamma/>
                        <a:alpha val="3999"/>
                      </a:schemeClr>
                    </a:gs>
                  </a:gsLst>
                  <a:lin ang="5400000" scaled="1"/>
                </a:gradFill>
              </a14:hiddenFill>
            </a:ex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lstStyle/>
          <a:p>
            <a:r>
              <a:rPr lang="ar-JO" dirty="0">
                <a:solidFill>
                  <a:schemeClr val="bg1"/>
                </a:solidFill>
                <a:cs typeface="Arial" panose="020B0604020202020204" pitchFamily="34" charset="0"/>
              </a:rPr>
              <a:t>الدافع هو كل شيء</a:t>
            </a:r>
            <a:endParaRPr lang="en-US" sz="1800" dirty="0">
              <a:solidFill>
                <a:schemeClr val="bg1"/>
              </a:solidFill>
              <a:cs typeface="Arial" panose="020B0604020202020204" pitchFamily="34" charset="0"/>
            </a:endParaRPr>
          </a:p>
        </p:txBody>
      </p:sp>
      <p:sp>
        <p:nvSpPr>
          <p:cNvPr id="421891" name="Rectangle 3"/>
          <p:cNvSpPr>
            <a:spLocks noChangeArrowheads="1"/>
          </p:cNvSpPr>
          <p:nvPr/>
        </p:nvSpPr>
        <p:spPr bwMode="auto">
          <a:xfrm>
            <a:off x="304801" y="2057400"/>
            <a:ext cx="8534400" cy="4572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gradFill rotWithShape="0">
                  <a:gsLst>
                    <a:gs pos="0">
                      <a:schemeClr val="tx2"/>
                    </a:gs>
                    <a:gs pos="100000">
                      <a:schemeClr val="tx2">
                        <a:gamma/>
                        <a:shade val="46275"/>
                        <a:invGamma/>
                        <a:alpha val="3999"/>
                      </a:schemeClr>
                    </a:gs>
                  </a:gsLst>
                  <a:lin ang="5400000" scaled="1"/>
                </a:gra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ar-JO" sz="4000" dirty="0">
                <a:solidFill>
                  <a:srgbClr val="FFFFFF"/>
                </a:solidFill>
                <a:latin typeface="Arial" panose="020B0604020202020204" pitchFamily="34" charset="0"/>
                <a:cs typeface="Arial" panose="020B0604020202020204" pitchFamily="34" charset="0"/>
              </a:rPr>
              <a:t>لا تسأل ماذا يفعل الإنسان ليحدد ما إذا كان عمله مقدساً أم عالمياً بل اسأل لماذا يفعل ذلك، فالدافع هو كل شيء. دع الإنسان يقدس الرب الإله في قلبه ولا يستطيع بعد ذلك أن يفعل أي عمل عالمي        -- أ.و. توزر</a:t>
            </a:r>
            <a:endParaRPr lang="en-US" sz="4000" dirty="0">
              <a:solidFill>
                <a:srgbClr val="FFFFFF"/>
              </a:solidFill>
              <a:latin typeface="Arial" panose="020B0604020202020204" pitchFamily="34" charset="0"/>
              <a:cs typeface="Arial" panose="020B0604020202020204" pitchFamily="34" charset="0"/>
            </a:endParaRPr>
          </a:p>
        </p:txBody>
      </p:sp>
      <p:pic>
        <p:nvPicPr>
          <p:cNvPr id="421892" name="Picture 4" descr="lovehe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644650" cy="20574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809201280"/>
      </p:ext>
    </p:extLst>
  </p:cSld>
  <p:clrMapOvr>
    <a:masterClrMapping/>
  </p:clrMapOvr>
  <p:transition spd="med">
    <p:randomBar dir="vert"/>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ar-JO" sz="8800" dirty="0">
                <a:solidFill>
                  <a:schemeClr val="bg1"/>
                </a:solidFill>
                <a:ea typeface="ＭＳ Ｐゴシック" charset="0"/>
              </a:rPr>
              <a:t>1 كورنثوس 14</a:t>
            </a:r>
            <a:endParaRPr lang="en-US" sz="8800" dirty="0">
              <a:solidFill>
                <a:schemeClr val="bg1"/>
              </a:solidFill>
              <a:ea typeface="ＭＳ Ｐゴシック" charset="0"/>
            </a:endParaRPr>
          </a:p>
        </p:txBody>
      </p:sp>
    </p:spTree>
    <p:extLst>
      <p:ext uri="{BB962C8B-B14F-4D97-AF65-F5344CB8AC3E}">
        <p14:creationId xmlns:p14="http://schemas.microsoft.com/office/powerpoint/2010/main" val="216627011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2" descr="bible_lam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75235" name="Rectangle 3"/>
          <p:cNvSpPr>
            <a:spLocks noGrp="1"/>
          </p:cNvSpPr>
          <p:nvPr>
            <p:ph type="ctrTitle"/>
          </p:nvPr>
        </p:nvSpPr>
        <p:spPr>
          <a:xfrm>
            <a:off x="152400" y="685800"/>
            <a:ext cx="8763000" cy="1790700"/>
          </a:xfrm>
        </p:spPr>
        <p:txBody>
          <a:bodyPr>
            <a:normAutofit/>
          </a:bodyPr>
          <a:lstStyle/>
          <a:p>
            <a:pPr marL="715963" indent="-715963" algn="r" eaLnBrk="1" hangingPunct="1">
              <a:defRPr/>
            </a:pPr>
            <a:r>
              <a:rPr lang="ar-JO" b="1" dirty="0">
                <a:effectLst>
                  <a:glow rad="317500">
                    <a:schemeClr val="bg2">
                      <a:alpha val="90000"/>
                    </a:schemeClr>
                  </a:glow>
                </a:effectLst>
                <a:latin typeface="Arial" panose="020B0604020202020204" pitchFamily="34" charset="0"/>
                <a:cs typeface="Arial" panose="020B0604020202020204" pitchFamily="34" charset="0"/>
              </a:rPr>
              <a:t>ب. اقبل </a:t>
            </a:r>
            <a:r>
              <a:rPr lang="ar-JO" b="1" dirty="0">
                <a:solidFill>
                  <a:srgbClr val="FFFF00"/>
                </a:solidFill>
                <a:effectLst>
                  <a:glow rad="317500">
                    <a:schemeClr val="bg2">
                      <a:alpha val="90000"/>
                    </a:schemeClr>
                  </a:glow>
                </a:effectLst>
                <a:latin typeface="Arial" panose="020B0604020202020204" pitchFamily="34" charset="0"/>
                <a:cs typeface="Arial" panose="020B0604020202020204" pitchFamily="34" charset="0"/>
              </a:rPr>
              <a:t>باتضاع</a:t>
            </a:r>
            <a:r>
              <a:rPr lang="ar-JO" b="1" dirty="0">
                <a:effectLst>
                  <a:glow rad="317500">
                    <a:schemeClr val="bg2">
                      <a:alpha val="90000"/>
                    </a:schemeClr>
                  </a:glow>
                </a:effectLst>
                <a:latin typeface="Arial" panose="020B0604020202020204" pitchFamily="34" charset="0"/>
                <a:cs typeface="Arial" panose="020B0604020202020204" pitchFamily="34" charset="0"/>
              </a:rPr>
              <a:t> مساعدة الله وقت التجربة  </a:t>
            </a:r>
            <a:br>
              <a:rPr lang="ar-JO" b="1" dirty="0">
                <a:effectLst>
                  <a:glow rad="317500">
                    <a:schemeClr val="bg2">
                      <a:alpha val="90000"/>
                    </a:schemeClr>
                  </a:glow>
                </a:effectLst>
                <a:latin typeface="Arial" panose="020B0604020202020204" pitchFamily="34" charset="0"/>
                <a:cs typeface="Arial" panose="020B0604020202020204" pitchFamily="34" charset="0"/>
              </a:rPr>
            </a:br>
            <a:r>
              <a:rPr lang="ar-JO" b="1" dirty="0">
                <a:effectLst>
                  <a:glow rad="317500">
                    <a:schemeClr val="bg2">
                      <a:alpha val="90000"/>
                    </a:schemeClr>
                  </a:glow>
                </a:effectLst>
                <a:latin typeface="Arial" panose="020B0604020202020204" pitchFamily="34" charset="0"/>
                <a:cs typeface="Arial" panose="020B0604020202020204" pitchFamily="34" charset="0"/>
              </a:rPr>
              <a:t>    (10: 12-13)</a:t>
            </a:r>
            <a:endParaRPr lang="en-US" b="1" dirty="0">
              <a:effectLst>
                <a:glow rad="317500">
                  <a:schemeClr val="bg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85997972"/>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5698"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285699" name="Rectangle 2"/>
          <p:cNvSpPr>
            <a:spLocks noGrp="1" noChangeArrowheads="1"/>
          </p:cNvSpPr>
          <p:nvPr>
            <p:ph type="title" idx="4294967295"/>
          </p:nvPr>
        </p:nvSpPr>
        <p:spPr>
          <a:xfrm>
            <a:off x="5076056" y="609600"/>
            <a:ext cx="3995936" cy="4343400"/>
          </a:xfrm>
        </p:spPr>
        <p:txBody>
          <a:bodyPr/>
          <a:lstStyle/>
          <a:p>
            <a:pPr eaLnBrk="1" hangingPunct="1"/>
            <a:r>
              <a:rPr lang="ar-JO" dirty="0">
                <a:solidFill>
                  <a:schemeClr val="bg1"/>
                </a:solidFill>
                <a:ea typeface="Osaka" charset="0"/>
                <a:cs typeface="Arial" panose="020B0604020202020204" pitchFamily="34" charset="0"/>
              </a:rPr>
              <a:t>1. النبوة تبني المؤمنين </a:t>
            </a:r>
            <a:r>
              <a:rPr lang="ar-JO" dirty="0">
                <a:solidFill>
                  <a:srgbClr val="FFFF00"/>
                </a:solidFill>
                <a:ea typeface="Osaka" charset="0"/>
                <a:cs typeface="Arial" panose="020B0604020202020204" pitchFamily="34" charset="0"/>
              </a:rPr>
              <a:t>الآخرين</a:t>
            </a:r>
            <a:r>
              <a:rPr lang="ar-JO" dirty="0">
                <a:solidFill>
                  <a:schemeClr val="bg1"/>
                </a:solidFill>
                <a:ea typeface="Osaka" charset="0"/>
                <a:cs typeface="Arial" panose="020B0604020202020204" pitchFamily="34" charset="0"/>
              </a:rPr>
              <a:t>  (1 كو 14: 2-5)</a:t>
            </a:r>
            <a:endParaRPr lang="en-US" dirty="0">
              <a:ea typeface="Osaka" charset="0"/>
              <a:cs typeface="Arial" panose="020B0604020202020204" pitchFamily="34" charset="0"/>
            </a:endParaRPr>
          </a:p>
        </p:txBody>
      </p:sp>
      <p:sp>
        <p:nvSpPr>
          <p:cNvPr id="285700"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pic>
        <p:nvPicPr>
          <p:cNvPr id="285701" name="Picture 1030" descr="438px-Agab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0069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7746"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287747"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287748" name="Rectangle 2"/>
          <p:cNvSpPr>
            <a:spLocks noChangeArrowheads="1"/>
          </p:cNvSpPr>
          <p:nvPr/>
        </p:nvSpPr>
        <p:spPr bwMode="auto">
          <a:xfrm>
            <a:off x="107504" y="2286000"/>
            <a:ext cx="8964488"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2 لأن من يتكلم بلسان لا يكلم الناس بل الله، لأن ليس أحد يسمع، ولكنه بالروح يتكلم بأسرار.</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3 وأما من يتنبأ فيكلم الناس ببنيان ووعظ وتسلية.</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pic>
        <p:nvPicPr>
          <p:cNvPr id="287749" name="Picture 1032" descr="holy-bib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71800" cy="2205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6131" name="Rectangle 2"/>
          <p:cNvSpPr>
            <a:spLocks noGrp="1" noChangeArrowheads="1"/>
          </p:cNvSpPr>
          <p:nvPr>
            <p:ph type="title" idx="4294967295"/>
          </p:nvPr>
        </p:nvSpPr>
        <p:spPr>
          <a:xfrm>
            <a:off x="3048000" y="0"/>
            <a:ext cx="6096000" cy="2209800"/>
          </a:xfrm>
          <a:solidFill>
            <a:srgbClr val="CC3300"/>
          </a:solidFill>
        </p:spPr>
        <p:txBody>
          <a:bodyPr/>
          <a:lstStyle/>
          <a:p>
            <a:pPr marL="736600" indent="-736600" algn="l" eaLnBrk="1" hangingPunct="1">
              <a:lnSpc>
                <a:spcPct val="90000"/>
              </a:lnSpc>
              <a:defRPr/>
            </a:pPr>
            <a:r>
              <a:rPr lang="ar-JO" sz="3600" dirty="0">
                <a:solidFill>
                  <a:schemeClr val="bg1"/>
                </a:solidFill>
                <a:effectLst>
                  <a:outerShdw blurRad="38100" dist="38100" dir="2700000" algn="tl">
                    <a:srgbClr val="000000"/>
                  </a:outerShdw>
                </a:effectLst>
                <a:ea typeface="Osaka" charset="0"/>
                <a:cs typeface="Arial" panose="020B0604020202020204" pitchFamily="34" charset="0"/>
              </a:rPr>
              <a:t>أ. النبوة يفهمها الآخرون بينما الألسنة يفهمها الله وحده (1كو14: 2-3).</a:t>
            </a:r>
            <a:endParaRPr lang="en-US" sz="3600" dirty="0">
              <a:solidFill>
                <a:schemeClr val="tx1"/>
              </a:solidFill>
              <a:ea typeface="Osaka" charset="0"/>
              <a:cs typeface="Arial" panose="020B0604020202020204" pitchFamily="34" charset="0"/>
            </a:endParaRPr>
          </a:p>
        </p:txBody>
      </p:sp>
    </p:spTree>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4977" name="Group 1026"/>
          <p:cNvGrpSpPr>
            <a:grpSpLocks/>
          </p:cNvGrpSpPr>
          <p:nvPr/>
        </p:nvGrpSpPr>
        <p:grpSpPr bwMode="auto">
          <a:xfrm>
            <a:off x="0" y="0"/>
            <a:ext cx="4114800" cy="3886200"/>
            <a:chOff x="96" y="192"/>
            <a:chExt cx="2844" cy="2880"/>
          </a:xfrm>
        </p:grpSpPr>
        <p:pic>
          <p:nvPicPr>
            <p:cNvPr id="254982" name="Picture 102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6" y="192"/>
              <a:ext cx="2844" cy="28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4983" name="Rectangle 1028"/>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grpSp>
      <p:sp>
        <p:nvSpPr>
          <p:cNvPr id="254978" name="Rectangle 1029"/>
          <p:cNvSpPr>
            <a:spLocks noGrp="1" noChangeArrowheads="1"/>
          </p:cNvSpPr>
          <p:nvPr>
            <p:ph type="ctrTitle"/>
          </p:nvPr>
        </p:nvSpPr>
        <p:spPr>
          <a:xfrm>
            <a:off x="4114800" y="474875"/>
            <a:ext cx="5029200" cy="1169551"/>
          </a:xfrm>
        </p:spPr>
        <p:txBody>
          <a:bodyPr/>
          <a:lstStyle/>
          <a:p>
            <a:pPr eaLnBrk="1" hangingPunct="1"/>
            <a:r>
              <a:rPr lang="ar-JO" sz="3500" b="1" dirty="0">
                <a:latin typeface="Arial" panose="020B0604020202020204" pitchFamily="34" charset="0"/>
                <a:ea typeface="ＭＳ Ｐゴシック" charset="0"/>
                <a:cs typeface="Arial" panose="020B0604020202020204" pitchFamily="34" charset="0"/>
              </a:rPr>
              <a:t>امتحانات النبي الحقيقي</a:t>
            </a:r>
            <a:br>
              <a:rPr lang="ar-JO" sz="3500" b="1" dirty="0">
                <a:latin typeface="Arial" panose="020B0604020202020204" pitchFamily="34" charset="0"/>
                <a:ea typeface="ＭＳ Ｐゴシック" charset="0"/>
                <a:cs typeface="Arial" panose="020B0604020202020204" pitchFamily="34" charset="0"/>
              </a:rPr>
            </a:br>
            <a:r>
              <a:rPr lang="en-US" sz="3500" b="1" dirty="0">
                <a:latin typeface="Arial" panose="020B0604020202020204" pitchFamily="34" charset="0"/>
                <a:ea typeface="ＭＳ Ｐゴシック" charset="0"/>
                <a:cs typeface="Arial" panose="020B0604020202020204" pitchFamily="34" charset="0"/>
              </a:rPr>
              <a:t>(</a:t>
            </a:r>
            <a:r>
              <a:rPr lang="ar-JO" sz="3500" b="1" dirty="0">
                <a:latin typeface="Arial" panose="020B0604020202020204" pitchFamily="34" charset="0"/>
                <a:ea typeface="ＭＳ Ｐゴシック" charset="0"/>
                <a:cs typeface="Arial" panose="020B0604020202020204" pitchFamily="34" charset="0"/>
              </a:rPr>
              <a:t>تث 18: 20، 22</a:t>
            </a:r>
            <a:r>
              <a:rPr lang="en-US" sz="3500" b="1" dirty="0">
                <a:latin typeface="Arial" panose="020B0604020202020204" pitchFamily="34" charset="0"/>
                <a:ea typeface="ＭＳ Ｐゴシック" charset="0"/>
                <a:cs typeface="Arial" panose="020B0604020202020204" pitchFamily="34" charset="0"/>
              </a:rPr>
              <a:t>)</a:t>
            </a:r>
          </a:p>
        </p:txBody>
      </p:sp>
      <p:sp>
        <p:nvSpPr>
          <p:cNvPr id="202758" name="Text Box 1030"/>
          <p:cNvSpPr txBox="1">
            <a:spLocks noChangeArrowheads="1"/>
          </p:cNvSpPr>
          <p:nvPr/>
        </p:nvSpPr>
        <p:spPr bwMode="auto">
          <a:xfrm>
            <a:off x="4114800" y="1951038"/>
            <a:ext cx="5029200" cy="11387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marL="517525" indent="-517525">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17525" marR="0" lvl="0" indent="-517525" algn="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660066"/>
                </a:solidFill>
                <a:effectLst/>
                <a:uLnTx/>
                <a:uFillTx/>
                <a:latin typeface="Arial" panose="020B0604020202020204" pitchFamily="34" charset="0"/>
                <a:ea typeface="Osaka" charset="0"/>
                <a:cs typeface="Arial" panose="020B0604020202020204" pitchFamily="34" charset="0"/>
              </a:rPr>
              <a:t>1. تنبؤات صحيحة 100%</a:t>
            </a:r>
          </a:p>
          <a:p>
            <a:pPr marL="517525" marR="0" lvl="0" indent="-517525"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660066"/>
                </a:solidFill>
                <a:effectLst/>
                <a:uLnTx/>
                <a:uFillTx/>
                <a:latin typeface="Arial" panose="020B0604020202020204" pitchFamily="34" charset="0"/>
                <a:ea typeface="Osaka" charset="0"/>
                <a:cs typeface="Arial" panose="020B0604020202020204" pitchFamily="34" charset="0"/>
              </a:rPr>
              <a:t>2. يعبد الرب</a:t>
            </a:r>
            <a:endParaRPr kumimoji="0" lang="en-US" sz="3600" u="none" strike="noStrike" kern="1200" cap="none" spc="0" normalizeH="0" baseline="0" noProof="0" dirty="0">
              <a:ln>
                <a:noFill/>
              </a:ln>
              <a:solidFill>
                <a:srgbClr val="660066"/>
              </a:solidFill>
              <a:effectLst/>
              <a:uLnTx/>
              <a:uFillTx/>
              <a:latin typeface="Arial" panose="020B0604020202020204" pitchFamily="34" charset="0"/>
              <a:ea typeface="Osaka" charset="0"/>
              <a:cs typeface="Arial" panose="020B0604020202020204" pitchFamily="34" charset="0"/>
            </a:endParaRPr>
          </a:p>
        </p:txBody>
      </p:sp>
      <p:sp>
        <p:nvSpPr>
          <p:cNvPr id="254980" name="Text Box 1031"/>
          <p:cNvSpPr txBox="1">
            <a:spLocks noChangeArrowheads="1"/>
          </p:cNvSpPr>
          <p:nvPr/>
        </p:nvSpPr>
        <p:spPr bwMode="auto">
          <a:xfrm>
            <a:off x="76200" y="4903323"/>
            <a:ext cx="8991600" cy="16435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20 وأما النبي الذي يطغي فيتكلم باسمي كلاماً لم أوصه أن يتكلم به أو الذي يتكلم باسم آلهة أخرى فيموت ذلك النبي 22 فما تكلم به النبي باسم الرب ولم يحدث ولم يصر فهو الكلام الذي لم يتكلم به الرب بل بطغيان تكلم به النبي فلا تخف منه</a:t>
            </a:r>
            <a:endParaRPr kumimoji="0" lang="en-US" sz="36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882046357"/>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202758">
                                            <p:txEl>
                                              <p:pRg st="0" end="0"/>
                                            </p:txEl>
                                          </p:spTgt>
                                        </p:tgtEl>
                                        <p:attrNameLst>
                                          <p:attrName>style.visibility</p:attrName>
                                        </p:attrNameLst>
                                      </p:cBhvr>
                                      <p:to>
                                        <p:strVal val="visible"/>
                                      </p:to>
                                    </p:set>
                                    <p:anim calcmode="lin" valueType="num">
                                      <p:cBhvr>
                                        <p:cTn id="7" dur="1000" fill="hold"/>
                                        <p:tgtEl>
                                          <p:spTgt spid="202758">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202758">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202758">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202758">
                                            <p:txEl>
                                              <p:pRg st="0" end="0"/>
                                            </p:txEl>
                                          </p:spTgt>
                                        </p:tgtEl>
                                      </p:cBhvr>
                                    </p:animEffect>
                                  </p:childTnLst>
                                </p:cTn>
                              </p:par>
                              <p:par>
                                <p:cTn id="11" presetID="31" presetClass="entr" presetSubtype="0" fill="hold" grpId="0" nodeType="withEffect">
                                  <p:stCondLst>
                                    <p:cond delay="0"/>
                                  </p:stCondLst>
                                  <p:iterate type="lt">
                                    <p:tmPct val="5000"/>
                                  </p:iterate>
                                  <p:childTnLst>
                                    <p:set>
                                      <p:cBhvr>
                                        <p:cTn id="12" dur="1" fill="hold">
                                          <p:stCondLst>
                                            <p:cond delay="0"/>
                                          </p:stCondLst>
                                        </p:cTn>
                                        <p:tgtEl>
                                          <p:spTgt spid="202758">
                                            <p:txEl>
                                              <p:pRg st="1" end="1"/>
                                            </p:txEl>
                                          </p:spTgt>
                                        </p:tgtEl>
                                        <p:attrNameLst>
                                          <p:attrName>style.visibility</p:attrName>
                                        </p:attrNameLst>
                                      </p:cBhvr>
                                      <p:to>
                                        <p:strVal val="visible"/>
                                      </p:to>
                                    </p:set>
                                    <p:anim calcmode="lin" valueType="num">
                                      <p:cBhvr>
                                        <p:cTn id="13" dur="1000" fill="hold"/>
                                        <p:tgtEl>
                                          <p:spTgt spid="202758">
                                            <p:txEl>
                                              <p:pRg st="1" end="1"/>
                                            </p:txEl>
                                          </p:spTgt>
                                        </p:tgtEl>
                                        <p:attrNameLst>
                                          <p:attrName>ppt_w</p:attrName>
                                        </p:attrNameLst>
                                      </p:cBhvr>
                                      <p:tavLst>
                                        <p:tav tm="0">
                                          <p:val>
                                            <p:fltVal val="0"/>
                                          </p:val>
                                        </p:tav>
                                        <p:tav tm="100000">
                                          <p:val>
                                            <p:strVal val="#ppt_w"/>
                                          </p:val>
                                        </p:tav>
                                      </p:tavLst>
                                    </p:anim>
                                    <p:anim calcmode="lin" valueType="num">
                                      <p:cBhvr>
                                        <p:cTn id="14" dur="1000" fill="hold"/>
                                        <p:tgtEl>
                                          <p:spTgt spid="202758">
                                            <p:txEl>
                                              <p:pRg st="1" end="1"/>
                                            </p:txEl>
                                          </p:spTgt>
                                        </p:tgtEl>
                                        <p:attrNameLst>
                                          <p:attrName>ppt_h</p:attrName>
                                        </p:attrNameLst>
                                      </p:cBhvr>
                                      <p:tavLst>
                                        <p:tav tm="0">
                                          <p:val>
                                            <p:fltVal val="0"/>
                                          </p:val>
                                        </p:tav>
                                        <p:tav tm="100000">
                                          <p:val>
                                            <p:strVal val="#ppt_h"/>
                                          </p:val>
                                        </p:tav>
                                      </p:tavLst>
                                    </p:anim>
                                    <p:anim calcmode="lin" valueType="num">
                                      <p:cBhvr>
                                        <p:cTn id="15" dur="1000" fill="hold"/>
                                        <p:tgtEl>
                                          <p:spTgt spid="202758">
                                            <p:txEl>
                                              <p:pRg st="1" end="1"/>
                                            </p:txEl>
                                          </p:spTgt>
                                        </p:tgtEl>
                                        <p:attrNameLst>
                                          <p:attrName>style.rotation</p:attrName>
                                        </p:attrNameLst>
                                      </p:cBhvr>
                                      <p:tavLst>
                                        <p:tav tm="0">
                                          <p:val>
                                            <p:fltVal val="90"/>
                                          </p:val>
                                        </p:tav>
                                        <p:tav tm="100000">
                                          <p:val>
                                            <p:fltVal val="0"/>
                                          </p:val>
                                        </p:tav>
                                      </p:tavLst>
                                    </p:anim>
                                    <p:animEffect transition="in" filter="fade">
                                      <p:cBhvr>
                                        <p:cTn id="16" dur="1000"/>
                                        <p:tgtEl>
                                          <p:spTgt spid="20275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758" grpId="0" build="allAtOnce"/>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32483" name="Rectangle 173"/>
          <p:cNvSpPr>
            <a:spLocks noGrp="1" noChangeArrowheads="1"/>
          </p:cNvSpPr>
          <p:nvPr>
            <p:ph type="title" idx="4294967295"/>
          </p:nvPr>
        </p:nvSpPr>
        <p:spPr>
          <a:xfrm>
            <a:off x="0" y="1"/>
            <a:ext cx="9144000" cy="525142"/>
          </a:xfrm>
          <a:gradFill rotWithShape="1">
            <a:gsLst>
              <a:gs pos="0">
                <a:srgbClr val="0000FF"/>
              </a:gs>
              <a:gs pos="100000">
                <a:schemeClr val="tx1"/>
              </a:gs>
            </a:gsLst>
            <a:path path="rect">
              <a:fillToRect l="100000" t="100000"/>
            </a:path>
          </a:gradFill>
        </p:spPr>
        <p:txBody>
          <a:bodyPr anchor="t">
            <a:spAutoFit/>
          </a:bodyPr>
          <a:lstStyle/>
          <a:p>
            <a:pPr algn="ctr" eaLnBrk="1" hangingPunct="1"/>
            <a:r>
              <a:rPr lang="ar-JO" sz="2800" b="1" dirty="0">
                <a:solidFill>
                  <a:srgbClr val="FFFFFF"/>
                </a:solidFill>
                <a:latin typeface="Arial" panose="020B0604020202020204" pitchFamily="34" charset="0"/>
                <a:ea typeface="SimSun" charset="0"/>
                <a:cs typeface="Arial" panose="020B0604020202020204" pitchFamily="34" charset="0"/>
              </a:rPr>
              <a:t>مقارنة الألسنة في أعمال الرسل وكورنثوس الأولى</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graphicFrame>
        <p:nvGraphicFramePr>
          <p:cNvPr id="55" name="Table 54"/>
          <p:cNvGraphicFramePr>
            <a:graphicFrameLocks noGrp="1"/>
          </p:cNvGraphicFramePr>
          <p:nvPr/>
        </p:nvGraphicFramePr>
        <p:xfrm>
          <a:off x="0" y="944563"/>
          <a:ext cx="9144000" cy="4634242"/>
        </p:xfrm>
        <a:graphic>
          <a:graphicData uri="http://schemas.openxmlformats.org/drawingml/2006/table">
            <a:tbl>
              <a:tblPr/>
              <a:tblGrid>
                <a:gridCol w="1981200">
                  <a:extLst>
                    <a:ext uri="{9D8B030D-6E8A-4147-A177-3AD203B41FA5}">
                      <a16:colId xmlns:a16="http://schemas.microsoft.com/office/drawing/2014/main" val="20000"/>
                    </a:ext>
                  </a:extLst>
                </a:gridCol>
                <a:gridCol w="31242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45720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chemeClr val="bg1"/>
                          </a:solidFill>
                          <a:effectLst/>
                          <a:latin typeface="Arial" panose="020B0604020202020204" pitchFamily="34" charset="0"/>
                          <a:ea typeface="SimSun" charset="0"/>
                          <a:cs typeface="Arial" panose="020B0604020202020204" pitchFamily="34" charset="0"/>
                        </a:rPr>
                        <a:t>وجه المقارنة</a:t>
                      </a:r>
                      <a:endParaRPr kumimoji="0" lang="en-US"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الألسنة في أعمال</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الألسنة في 1 كورنثوس</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3112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كلاهما يتحدثان باللغات الأجنبية المعروفة</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تم التكلم بلغات </a:t>
                      </a: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العالم الروماني</a:t>
                      </a: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(أع 2: 7-11)</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بما أن نفس المصطلح (</a:t>
                      </a:r>
                      <a:r>
                        <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glossa</a:t>
                      </a: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 يستخدم فيجب أن نفترض أن طبيعة الموهبة هي نفسها</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3112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كلاهما يعملان كعلامة لغير المؤمنين</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حث السامعين على قبول المغفرة (أع 2: 38).</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احتاج غير المؤمنين في الجماعة </a:t>
                      </a: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إلى ترجمة الألسنة للبركة </a:t>
                      </a: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(1 كو 21:14-22).</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3112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كلاهما لديه الله كمصدر وليس الذات</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المتكلمون بالألسنة لم يحاولوا الحصول على الموهبة </a:t>
                      </a: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(أع ٢: ٢)</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الألسنة ضمن مواهب الروح</a:t>
                      </a: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(1 كو 12-14)</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bl>
          </a:graphicData>
        </a:graphic>
      </p:graphicFrame>
      <p:sp>
        <p:nvSpPr>
          <p:cNvPr id="532504" name="Text Box 2"/>
          <p:cNvSpPr txBox="1">
            <a:spLocks noChangeArrowheads="1"/>
          </p:cNvSpPr>
          <p:nvPr/>
        </p:nvSpPr>
        <p:spPr bwMode="auto">
          <a:xfrm>
            <a:off x="8148779" y="-19050"/>
            <a:ext cx="1091918" cy="400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161 ت ت</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34531" name="Rectangle 173"/>
          <p:cNvSpPr>
            <a:spLocks noGrp="1" noChangeArrowheads="1"/>
          </p:cNvSpPr>
          <p:nvPr>
            <p:ph type="title" idx="4294967295"/>
          </p:nvPr>
        </p:nvSpPr>
        <p:spPr>
          <a:xfrm>
            <a:off x="0" y="1"/>
            <a:ext cx="9144000" cy="523198"/>
          </a:xfrm>
          <a:gradFill rotWithShape="1">
            <a:gsLst>
              <a:gs pos="0">
                <a:srgbClr val="660066"/>
              </a:gs>
              <a:gs pos="100000">
                <a:schemeClr val="tx1"/>
              </a:gs>
            </a:gsLst>
            <a:path path="rect">
              <a:fillToRect l="100000" t="100000"/>
            </a:path>
          </a:gradFill>
        </p:spPr>
        <p:txBody>
          <a:bodyPr anchor="t">
            <a:spAutoFit/>
          </a:bodyPr>
          <a:lstStyle/>
          <a:p>
            <a:pPr algn="ctr" eaLnBrk="1" hangingPunct="1"/>
            <a:r>
              <a:rPr lang="ar-JO" sz="2800" b="1" dirty="0">
                <a:solidFill>
                  <a:srgbClr val="FFFFFF"/>
                </a:solidFill>
                <a:latin typeface="Arial" panose="020B0604020202020204" pitchFamily="34" charset="0"/>
                <a:ea typeface="SimSun" charset="0"/>
                <a:cs typeface="Arial" panose="020B0604020202020204" pitchFamily="34" charset="0"/>
              </a:rPr>
              <a:t>التباينات بين الألسنة في أعمال و1 كورنثوس</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1256442253"/>
              </p:ext>
            </p:extLst>
          </p:nvPr>
        </p:nvGraphicFramePr>
        <p:xfrm>
          <a:off x="0" y="771528"/>
          <a:ext cx="9144000" cy="5782287"/>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3968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chemeClr val="bg1"/>
                          </a:solidFill>
                          <a:effectLst/>
                          <a:latin typeface="Arial" panose="020B0604020202020204" pitchFamily="34" charset="0"/>
                          <a:ea typeface="SimSun" charset="0"/>
                          <a:cs typeface="Arial" panose="020B0604020202020204" pitchFamily="34" charset="0"/>
                        </a:rPr>
                        <a:t>التباين</a:t>
                      </a:r>
                      <a:endParaRPr kumimoji="0" lang="en-US"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الألسنة في أعمال</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الألسنة في 1 كورنثوس</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سيطرة المتكلم</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مسيطر عليها</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غير مسيطر عليها</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8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أعطيت لِ</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مجموعات فقط</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حصل أفراد فقط على الموهبو</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7016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الظاهرة المرئية</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ريح ونار في المرة الأولى</a:t>
                      </a:r>
                    </a:p>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(أعمال 2: 2)</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لا يوجد</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8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عدد المرات لكل شخص</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مرة واحدة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متكررة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64864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الفاهمين</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المتكلمين المحليين</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أصحاب موهبة الترجمة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8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الترجمة</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ليست موهبة طبيعية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نعم (موهبة الترجمة الطبيعية)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8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التواريخ</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33 – 53 م (أع 2-19)</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56 م</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8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متى حدثت</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غالباً عند الخلاص</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غالباً بعد الخلاص</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8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الإستخدام</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استخدمت دائماً بشكل مناسب</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أسيء استخدامها غالباً</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7016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القيود</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لا يوجد</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البعض: فقط 2-3 لكل خدمة، كل واحد بدوره، يحتاج إلى مترجم (1 كو 14: 27).</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bl>
          </a:graphicData>
        </a:graphic>
      </p:graphicFrame>
      <p:sp>
        <p:nvSpPr>
          <p:cNvPr id="534580" name="Text Box 2"/>
          <p:cNvSpPr txBox="1">
            <a:spLocks noChangeArrowheads="1"/>
          </p:cNvSpPr>
          <p:nvPr/>
        </p:nvSpPr>
        <p:spPr bwMode="auto">
          <a:xfrm>
            <a:off x="7884368" y="-76200"/>
            <a:ext cx="1432529" cy="400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161 ت ت</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02082"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02083" name="Rectangle 2"/>
          <p:cNvSpPr>
            <a:spLocks noChangeArrowheads="1"/>
          </p:cNvSpPr>
          <p:nvPr/>
        </p:nvSpPr>
        <p:spPr bwMode="auto">
          <a:xfrm>
            <a:off x="0" y="2286000"/>
            <a:ext cx="9036496"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14288" marR="0" lvl="0" indent="-14288" algn="ctr" defTabSz="914400" rtl="0" eaLnBrk="0" fontAlgn="base" latinLnBrk="0" hangingPunct="0">
              <a:lnSpc>
                <a:spcPct val="9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4 من يتكلم بلسان </a:t>
            </a:r>
            <a:r>
              <a:rPr kumimoji="0" lang="ar-JO" sz="320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يبني نفسه</a:t>
            </a: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 وأما من يتنبأ فيبني الكنيسة.</a:t>
            </a:r>
          </a:p>
          <a:p>
            <a:pPr marL="14288" marR="0" lvl="0" indent="-14288" algn="ctr" defTabSz="914400" rtl="0" eaLnBrk="0" fontAlgn="base" latinLnBrk="0" hangingPunct="0">
              <a:lnSpc>
                <a:spcPct val="9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 إني أريد أن جميعكم تتكلمون بألسنة، ولكن بالأولى أن تتنبأوا. لأن من يتنبأ أعظم ممن يتكلم بألسنة إلا إذا ترجم، حتى تنال الكنيسة بنياناً.</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pic>
        <p:nvPicPr>
          <p:cNvPr id="302084" name="Picture 1029" descr="holy-bib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71800" cy="20608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6" name="Rectangle 2"/>
          <p:cNvSpPr>
            <a:spLocks noGrp="1" noChangeArrowheads="1"/>
          </p:cNvSpPr>
          <p:nvPr>
            <p:ph type="title" idx="4294967295"/>
          </p:nvPr>
        </p:nvSpPr>
        <p:spPr>
          <a:xfrm>
            <a:off x="3048000" y="0"/>
            <a:ext cx="6096000" cy="2060848"/>
          </a:xfrm>
          <a:solidFill>
            <a:schemeClr val="accent2"/>
          </a:solidFill>
        </p:spPr>
        <p:txBody>
          <a:bodyPr/>
          <a:lstStyle/>
          <a:p>
            <a:pPr marL="736600" indent="-736600" algn="l" eaLnBrk="1" hangingPunct="1">
              <a:lnSpc>
                <a:spcPct val="90000"/>
              </a:lnSpc>
              <a:defRPr/>
            </a:pPr>
            <a:r>
              <a:rPr lang="ar-JO" sz="3600" dirty="0">
                <a:solidFill>
                  <a:schemeClr val="bg1"/>
                </a:solidFill>
                <a:effectLst>
                  <a:outerShdw blurRad="38100" dist="38100" dir="2700000" algn="tl">
                    <a:srgbClr val="000000"/>
                  </a:outerShdw>
                </a:effectLst>
                <a:ea typeface="Osaka" charset="0"/>
                <a:cs typeface="Arial" panose="020B0604020202020204" pitchFamily="34" charset="0"/>
              </a:rPr>
              <a:t>ب. النبوة تبني الكنيسة بينما الألسنة تبني المتكلم فقط (1 كو 14: 4-5).</a:t>
            </a:r>
            <a:endParaRPr lang="en-US" sz="3600" dirty="0">
              <a:solidFill>
                <a:schemeClr val="bg1"/>
              </a:solidFill>
              <a:ea typeface="Osaka" charset="0"/>
              <a:cs typeface="Arial" panose="020B0604020202020204" pitchFamily="34" charset="0"/>
            </a:endParaRPr>
          </a:p>
        </p:txBody>
      </p:sp>
    </p:spTree>
  </p:cSld>
  <p:clrMapOvr>
    <a:masterClrMapping/>
  </p:clrMapOvr>
  <p:transition/>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2"/>
          <p:cNvSpPr>
            <a:spLocks noChangeArrowheads="1"/>
          </p:cNvSpPr>
          <p:nvPr/>
        </p:nvSpPr>
        <p:spPr bwMode="auto">
          <a:xfrm>
            <a:off x="0" y="0"/>
            <a:ext cx="9180512" cy="688538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04130" name="Rectangle 2"/>
          <p:cNvSpPr>
            <a:spLocks noGrp="1" noChangeArrowheads="1"/>
          </p:cNvSpPr>
          <p:nvPr>
            <p:ph type="title" idx="4294967295"/>
          </p:nvPr>
        </p:nvSpPr>
        <p:spPr>
          <a:xfrm>
            <a:off x="35496" y="274638"/>
            <a:ext cx="9073008" cy="1143000"/>
          </a:xfrm>
        </p:spPr>
        <p:txBody>
          <a:bodyPr/>
          <a:lstStyle/>
          <a:p>
            <a:pPr marL="628650" indent="-628650" algn="r" eaLnBrk="1" hangingPunct="1"/>
            <a:r>
              <a:rPr lang="ar-JO" sz="4000" dirty="0">
                <a:solidFill>
                  <a:schemeClr val="bg1"/>
                </a:solidFill>
                <a:ea typeface="ＭＳ Ｐゴシック" charset="0"/>
                <a:cs typeface="Arial" panose="020B0604020202020204" pitchFamily="34" charset="0"/>
              </a:rPr>
              <a:t>2. الألسنة غير المترجمة </a:t>
            </a:r>
            <a:r>
              <a:rPr lang="ar-JO" sz="4000" dirty="0">
                <a:solidFill>
                  <a:srgbClr val="FFFF00"/>
                </a:solidFill>
                <a:ea typeface="ＭＳ Ｐゴシック" charset="0"/>
                <a:cs typeface="Arial" panose="020B0604020202020204" pitchFamily="34" charset="0"/>
              </a:rPr>
              <a:t>لا يمكن فهمها              </a:t>
            </a:r>
            <a:r>
              <a:rPr lang="ar-JO" sz="4000" dirty="0">
                <a:solidFill>
                  <a:schemeClr val="bg1"/>
                </a:solidFill>
                <a:ea typeface="ＭＳ Ｐゴシック" charset="0"/>
                <a:cs typeface="Arial" panose="020B0604020202020204" pitchFamily="34" charset="0"/>
              </a:rPr>
              <a:t>(1 كو 14: 6-19)</a:t>
            </a:r>
            <a:endParaRPr lang="en-US" sz="4000" dirty="0">
              <a:ea typeface="ＭＳ Ｐゴシック" charset="0"/>
              <a:cs typeface="Arial" panose="020B0604020202020204" pitchFamily="34" charset="0"/>
            </a:endParaRPr>
          </a:p>
        </p:txBody>
      </p:sp>
      <p:sp>
        <p:nvSpPr>
          <p:cNvPr id="304131"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pic>
        <p:nvPicPr>
          <p:cNvPr id="304132" name="Picture 7" descr="tonguesdebstowa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828800" y="2133600"/>
            <a:ext cx="5513388" cy="413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1058"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8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01059" name="Rectangle 2"/>
          <p:cNvSpPr>
            <a:spLocks noGrp="1" noChangeArrowheads="1"/>
          </p:cNvSpPr>
          <p:nvPr>
            <p:ph type="title" idx="4294967295"/>
          </p:nvPr>
        </p:nvSpPr>
        <p:spPr>
          <a:xfrm>
            <a:off x="0" y="0"/>
            <a:ext cx="9144000" cy="914400"/>
          </a:xfrm>
          <a:solidFill>
            <a:srgbClr val="800000"/>
          </a:solidFill>
        </p:spPr>
        <p:txBody>
          <a:bodyPr/>
          <a:lstStyle/>
          <a:p>
            <a:pPr eaLnBrk="1" hangingPunct="1"/>
            <a:r>
              <a:rPr lang="ar-JO" dirty="0">
                <a:solidFill>
                  <a:schemeClr val="bg1"/>
                </a:solidFill>
                <a:ea typeface="Osaka" charset="0"/>
                <a:cs typeface="Arial" panose="020B0604020202020204" pitchFamily="34" charset="0"/>
              </a:rPr>
              <a:t>الألسنة المعاصرة ليست لغات</a:t>
            </a:r>
            <a:endParaRPr lang="en-US" sz="4800" dirty="0">
              <a:ea typeface="Osaka" charset="0"/>
              <a:cs typeface="Arial" panose="020B0604020202020204" pitchFamily="34" charset="0"/>
            </a:endParaRPr>
          </a:p>
        </p:txBody>
      </p:sp>
      <p:sp>
        <p:nvSpPr>
          <p:cNvPr id="301060"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8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01062" name="Rectangle 3"/>
          <p:cNvSpPr>
            <a:spLocks noChangeArrowheads="1"/>
          </p:cNvSpPr>
          <p:nvPr/>
        </p:nvSpPr>
        <p:spPr bwMode="auto">
          <a:xfrm>
            <a:off x="0" y="1066800"/>
            <a:ext cx="6400800"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على حد علمي هناك اتفاق عالمي بين اللغويين الذين سجلوا وحللوا آلاف الأمثلة من كلمات الألسنة الحديثة بأن الظاهرة المعاصرة ليست أي لغة بشرية.</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301063" name="Rectangle 3"/>
          <p:cNvSpPr>
            <a:spLocks noChangeArrowheads="1"/>
          </p:cNvSpPr>
          <p:nvPr/>
        </p:nvSpPr>
        <p:spPr bwMode="auto">
          <a:xfrm>
            <a:off x="0" y="4267200"/>
            <a:ext cx="9144000" cy="2362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إن الأنماط والهياكل التي تتطلبها جميع اللغات المعروفة ليست موجودة ببساطة، وفي بعض الأحيان تفلت كلمة يمكن التعرف عليها؛ ولكن هذا محتمل إحصائياً نظراً للكمية الهائلة من الألفاظ</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pic>
        <p:nvPicPr>
          <p:cNvPr id="301064" name="Picture 8" descr="Cars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400800" y="1295400"/>
            <a:ext cx="18288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5" name="Text Box 9"/>
          <p:cNvSpPr txBox="1">
            <a:spLocks noChangeArrowheads="1"/>
          </p:cNvSpPr>
          <p:nvPr/>
        </p:nvSpPr>
        <p:spPr bwMode="auto">
          <a:xfrm>
            <a:off x="3702050" y="6258580"/>
            <a:ext cx="544195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د.أ. كارسون، إظهار الروح، 83</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429925379"/>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2" descr="tonguesabstrac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80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3106" name="Rectangle 3"/>
          <p:cNvSpPr>
            <a:spLocks noGrp="1" noChangeArrowheads="1"/>
          </p:cNvSpPr>
          <p:nvPr>
            <p:ph type="title" idx="4294967295"/>
          </p:nvPr>
        </p:nvSpPr>
        <p:spPr>
          <a:xfrm>
            <a:off x="685800" y="304800"/>
            <a:ext cx="7772400" cy="914400"/>
          </a:xfrm>
        </p:spPr>
        <p:txBody>
          <a:bodyPr/>
          <a:lstStyle/>
          <a:p>
            <a:r>
              <a:rPr lang="en-US" dirty="0">
                <a:solidFill>
                  <a:schemeClr val="bg1"/>
                </a:solidFill>
                <a:ea typeface="Osaka" charset="0"/>
                <a:cs typeface="Osaka" charset="0"/>
              </a:rPr>
              <a:t>I once knew a little Greek…</a:t>
            </a:r>
            <a:endParaRPr lang="en-US" dirty="0">
              <a:ea typeface="Osaka" charset="0"/>
              <a:cs typeface="Osaka" charset="0"/>
            </a:endParaRPr>
          </a:p>
        </p:txBody>
      </p:sp>
      <p:sp>
        <p:nvSpPr>
          <p:cNvPr id="303107" name="Rectangle 4"/>
          <p:cNvSpPr>
            <a:spLocks noChangeArrowheads="1"/>
          </p:cNvSpPr>
          <p:nvPr/>
        </p:nvSpPr>
        <p:spPr bwMode="auto">
          <a:xfrm>
            <a:off x="152400" y="1981200"/>
            <a:ext cx="87630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eaLnBrk="0" hangingPunct="0"/>
            <a:r>
              <a:rPr lang="en-US" sz="4400">
                <a:solidFill>
                  <a:srgbClr val="FFFFFF"/>
                </a:solidFill>
                <a:latin typeface="Bwgrkl" charset="0"/>
                <a:ea typeface="Osaka" charset="0"/>
                <a:cs typeface="Osaka" charset="0"/>
              </a:rPr>
              <a:t>VEn avrch/| h=n o` lo,goj( kai. o` lo,goj h=n pro.j to.n qeo,n( kai. qeo.j h=n o` lo,gojÅ </a:t>
            </a:r>
            <a:br>
              <a:rPr lang="en-US" sz="4400">
                <a:solidFill>
                  <a:srgbClr val="FFFFFF"/>
                </a:solidFill>
                <a:latin typeface="Bwgrkl" charset="0"/>
                <a:ea typeface="Osaka" charset="0"/>
                <a:cs typeface="Osaka" charset="0"/>
              </a:rPr>
            </a:br>
            <a:r>
              <a:rPr lang="en-US" sz="4400" baseline="30000">
                <a:solidFill>
                  <a:srgbClr val="FFFFFF"/>
                </a:solidFill>
                <a:latin typeface="Bwgrkl" charset="0"/>
                <a:ea typeface="Osaka" charset="0"/>
                <a:cs typeface="Osaka" charset="0"/>
              </a:rPr>
              <a:t>2</a:t>
            </a:r>
            <a:r>
              <a:rPr lang="en-US" sz="4400">
                <a:solidFill>
                  <a:srgbClr val="FFFFFF"/>
                </a:solidFill>
                <a:latin typeface="Bwgrkl" charset="0"/>
                <a:ea typeface="Osaka" charset="0"/>
                <a:cs typeface="Osaka" charset="0"/>
              </a:rPr>
              <a:t>ou-toj h=n evn avrch/| pro.j to.n qeo,nÅ </a:t>
            </a:r>
            <a:br>
              <a:rPr lang="en-US" sz="4400">
                <a:solidFill>
                  <a:srgbClr val="FFFFFF"/>
                </a:solidFill>
                <a:latin typeface="Bwgrkl" charset="0"/>
                <a:ea typeface="Osaka" charset="0"/>
                <a:cs typeface="Osaka" charset="0"/>
              </a:rPr>
            </a:br>
            <a:r>
              <a:rPr lang="en-US" sz="4400" baseline="30000">
                <a:solidFill>
                  <a:srgbClr val="FFFFFF"/>
                </a:solidFill>
                <a:latin typeface="Bwgrkl" charset="0"/>
                <a:ea typeface="Osaka" charset="0"/>
                <a:cs typeface="Osaka" charset="0"/>
              </a:rPr>
              <a:t>3</a:t>
            </a:r>
            <a:r>
              <a:rPr lang="en-US" sz="4400">
                <a:solidFill>
                  <a:srgbClr val="FFFFFF"/>
                </a:solidFill>
                <a:latin typeface="Bwgrkl" charset="0"/>
                <a:ea typeface="Osaka" charset="0"/>
                <a:cs typeface="Osaka" charset="0"/>
              </a:rPr>
              <a:t>pa,nta diV auvtou/ evge,neto( kai. cwri.j auvtou/ evge,neto ouvde. e[nÅ o] ge,gonen </a:t>
            </a:r>
            <a:br>
              <a:rPr lang="en-US" sz="4400">
                <a:solidFill>
                  <a:srgbClr val="FFFFFF"/>
                </a:solidFill>
                <a:latin typeface="Bwgrkl" charset="0"/>
                <a:ea typeface="Osaka" charset="0"/>
                <a:cs typeface="Osaka" charset="0"/>
              </a:rPr>
            </a:br>
            <a:r>
              <a:rPr lang="en-US" sz="4400" baseline="30000">
                <a:solidFill>
                  <a:srgbClr val="FFFFFF"/>
                </a:solidFill>
                <a:latin typeface="Bwgrkl" charset="0"/>
                <a:ea typeface="Osaka" charset="0"/>
                <a:cs typeface="Osaka" charset="0"/>
              </a:rPr>
              <a:t>4</a:t>
            </a:r>
            <a:r>
              <a:rPr lang="en-US" sz="4400">
                <a:solidFill>
                  <a:srgbClr val="FFFFFF"/>
                </a:solidFill>
                <a:latin typeface="Bwgrkl" charset="0"/>
                <a:ea typeface="Osaka" charset="0"/>
                <a:cs typeface="Osaka" charset="0"/>
              </a:rPr>
              <a:t>evn auvtw/| zwh. h=n( kai. h` zwh. h=n to. fw/j tw/n avnqrw,pwn\</a:t>
            </a:r>
          </a:p>
        </p:txBody>
      </p:sp>
      <p:pic>
        <p:nvPicPr>
          <p:cNvPr id="303108" name="Picture 5" descr="Greek John 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46050" y="-177800"/>
            <a:ext cx="9436100" cy="721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1655551"/>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12322" name="Rectangle 2"/>
          <p:cNvSpPr>
            <a:spLocks noGrp="1" noChangeArrowheads="1"/>
          </p:cNvSpPr>
          <p:nvPr>
            <p:ph type="title" idx="4294967295"/>
          </p:nvPr>
        </p:nvSpPr>
        <p:spPr>
          <a:xfrm>
            <a:off x="0" y="116632"/>
            <a:ext cx="9144000" cy="2087562"/>
          </a:xfrm>
        </p:spPr>
        <p:txBody>
          <a:bodyPr anchor="t"/>
          <a:lstStyle/>
          <a:p>
            <a:pPr eaLnBrk="1" hangingPunct="1"/>
            <a:r>
              <a:rPr lang="ar-JO" dirty="0">
                <a:solidFill>
                  <a:schemeClr val="bg1"/>
                </a:solidFill>
                <a:ea typeface="ＭＳ Ｐゴシック" charset="0"/>
                <a:cs typeface="Arial" panose="020B0604020202020204" pitchFamily="34" charset="0"/>
              </a:rPr>
              <a:t>3. تمتلك النبوة </a:t>
            </a:r>
            <a:r>
              <a:rPr lang="ar-JO" dirty="0">
                <a:solidFill>
                  <a:srgbClr val="FFFF00"/>
                </a:solidFill>
                <a:ea typeface="ＭＳ Ｐゴシック" charset="0"/>
                <a:cs typeface="Arial" panose="020B0604020202020204" pitchFamily="34" charset="0"/>
              </a:rPr>
              <a:t>قصد</a:t>
            </a:r>
            <a:r>
              <a:rPr lang="ar-JO" dirty="0">
                <a:solidFill>
                  <a:schemeClr val="bg1"/>
                </a:solidFill>
                <a:ea typeface="ＭＳ Ｐゴシック" charset="0"/>
                <a:cs typeface="Arial" panose="020B0604020202020204" pitchFamily="34" charset="0"/>
              </a:rPr>
              <a:t> و</a:t>
            </a:r>
            <a:r>
              <a:rPr lang="ar-JO" dirty="0">
                <a:solidFill>
                  <a:srgbClr val="FFFF00"/>
                </a:solidFill>
                <a:ea typeface="ＭＳ Ｐゴシック" charset="0"/>
                <a:cs typeface="Arial" panose="020B0604020202020204" pitchFamily="34" charset="0"/>
              </a:rPr>
              <a:t>نتائج</a:t>
            </a:r>
            <a:r>
              <a:rPr lang="ar-JO" dirty="0">
                <a:solidFill>
                  <a:schemeClr val="bg1"/>
                </a:solidFill>
                <a:ea typeface="ＭＳ Ｐゴシック" charset="0"/>
                <a:cs typeface="Arial" panose="020B0604020202020204" pitchFamily="34" charset="0"/>
              </a:rPr>
              <a:t> متفوقة               (1 كو 12: 20-25)</a:t>
            </a:r>
            <a:endParaRPr lang="en-US" dirty="0">
              <a:ea typeface="ＭＳ Ｐゴシック" charset="0"/>
              <a:cs typeface="Arial" panose="020B0604020202020204" pitchFamily="34" charset="0"/>
            </a:endParaRPr>
          </a:p>
        </p:txBody>
      </p:sp>
      <p:sp>
        <p:nvSpPr>
          <p:cNvPr id="312323"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pic>
        <p:nvPicPr>
          <p:cNvPr id="312324" name="Picture 7" descr="prophecylionART-PB001_450pixels_3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2470621"/>
            <a:ext cx="5294313" cy="3622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5842" name="Picture 2" descr="goldencalfcloseu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2" name="Title 1"/>
          <p:cNvSpPr>
            <a:spLocks noGrp="1"/>
          </p:cNvSpPr>
          <p:nvPr>
            <p:ph type="ctrTitle" idx="4294967295"/>
          </p:nvPr>
        </p:nvSpPr>
        <p:spPr>
          <a:xfrm>
            <a:off x="0" y="3170584"/>
            <a:ext cx="9144000" cy="2736304"/>
          </a:xfrm>
          <a:noFill/>
        </p:spPr>
        <p:txBody>
          <a:bodyPr vert="horz" wrap="square" lIns="91416" tIns="45709" rIns="91416" bIns="45709" numCol="1" anchor="ctr" anchorCtr="0" compatLnSpc="1">
            <a:prstTxWarp prst="textNoShape">
              <a:avLst/>
            </a:prstTxWarp>
            <a:normAutofit/>
          </a:bodyPr>
          <a:lstStyle/>
          <a:p>
            <a:r>
              <a:rPr lang="ar-JO" sz="8000" b="1" dirty="0">
                <a:effectLst>
                  <a:glow rad="177800">
                    <a:schemeClr val="bg1">
                      <a:alpha val="75000"/>
                    </a:schemeClr>
                  </a:glow>
                </a:effectLst>
                <a:latin typeface="Arial" panose="020B0604020202020204" pitchFamily="34" charset="0"/>
                <a:cs typeface="Arial" panose="020B0604020202020204" pitchFamily="34" charset="0"/>
              </a:rPr>
              <a:t>عندما تكون عاطلاً </a:t>
            </a:r>
            <a:br>
              <a:rPr lang="ar-JO" sz="8000" b="1" dirty="0">
                <a:effectLst>
                  <a:glow rad="177800">
                    <a:schemeClr val="bg1">
                      <a:alpha val="75000"/>
                    </a:schemeClr>
                  </a:glow>
                </a:effectLst>
                <a:latin typeface="Arial" panose="020B0604020202020204" pitchFamily="34" charset="0"/>
                <a:cs typeface="Arial" panose="020B0604020202020204" pitchFamily="34" charset="0"/>
              </a:rPr>
            </a:br>
            <a:r>
              <a:rPr lang="ar-JO" sz="8000" b="1" dirty="0">
                <a:effectLst>
                  <a:glow rad="177800">
                    <a:schemeClr val="bg1">
                      <a:alpha val="75000"/>
                    </a:schemeClr>
                  </a:glow>
                </a:effectLst>
                <a:latin typeface="Arial" panose="020B0604020202020204" pitchFamily="34" charset="0"/>
                <a:cs typeface="Arial" panose="020B0604020202020204" pitchFamily="34" charset="0"/>
              </a:rPr>
              <a:t>عن الأصنام</a:t>
            </a:r>
            <a:endParaRPr lang="en-US" sz="8000" b="1" dirty="0">
              <a:effectLst>
                <a:glow rad="177800">
                  <a:schemeClr val="bg1">
                    <a:alpha val="75000"/>
                  </a:schemeClr>
                </a:glow>
              </a:effectLst>
              <a:latin typeface="Arial" panose="020B0604020202020204" pitchFamily="34" charset="0"/>
              <a:cs typeface="Arial" panose="020B0604020202020204" pitchFamily="34" charset="0"/>
            </a:endParaRPr>
          </a:p>
        </p:txBody>
      </p:sp>
      <p:sp>
        <p:nvSpPr>
          <p:cNvPr id="3" name="Subtitle 2"/>
          <p:cNvSpPr>
            <a:spLocks noGrp="1"/>
          </p:cNvSpPr>
          <p:nvPr>
            <p:ph type="subTitle" idx="4294967295"/>
          </p:nvPr>
        </p:nvSpPr>
        <p:spPr>
          <a:xfrm>
            <a:off x="685800" y="5863480"/>
            <a:ext cx="7772400" cy="877888"/>
          </a:xfrm>
          <a:noFill/>
        </p:spPr>
        <p:txBody>
          <a:bodyPr vert="horz" wrap="square" lIns="91416" tIns="45709" rIns="91416" bIns="45709" numCol="1" anchor="ctr" anchorCtr="0" compatLnSpc="1">
            <a:prstTxWarp prst="textNoShape">
              <a:avLst/>
            </a:prstTxWarp>
            <a:normAutofit fontScale="90000" lnSpcReduction="20000"/>
          </a:bodyPr>
          <a:lstStyle/>
          <a:p>
            <a:pPr marL="0" indent="0" algn="ctr">
              <a:spcBef>
                <a:spcPct val="0"/>
              </a:spcBef>
              <a:buNone/>
            </a:pPr>
            <a:r>
              <a:rPr lang="ar-JO" sz="6600" b="1" dirty="0">
                <a:effectLst>
                  <a:glow rad="177800">
                    <a:schemeClr val="bg1">
                      <a:alpha val="75000"/>
                    </a:schemeClr>
                  </a:glow>
                </a:effectLst>
                <a:latin typeface="Arial" panose="020B0604020202020204" pitchFamily="34" charset="0"/>
                <a:ea typeface="+mj-ea"/>
                <a:cs typeface="Arial" panose="020B0604020202020204" pitchFamily="34" charset="0"/>
              </a:rPr>
              <a:t>1 كورنثوس 10</a:t>
            </a:r>
            <a:endParaRPr lang="en-US" sz="6600" b="1" dirty="0">
              <a:effectLst>
                <a:glow rad="177800">
                  <a:schemeClr val="bg1">
                    <a:alpha val="75000"/>
                  </a:schemeClr>
                </a:glo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157437525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715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12</a:t>
            </a:r>
            <a:endParaRPr lang="en-US" dirty="0">
              <a:effectLst>
                <a:outerShdw blurRad="38100" dist="38100" dir="2700000" algn="tl">
                  <a:srgbClr val="212121"/>
                </a:outerShdw>
              </a:effectLst>
            </a:endParaRPr>
          </a:p>
        </p:txBody>
      </p:sp>
      <p:sp>
        <p:nvSpPr>
          <p:cNvPr id="1377284" name="Text Box 4"/>
          <p:cNvSpPr txBox="1">
            <a:spLocks noChangeArrowheads="1"/>
          </p:cNvSpPr>
          <p:nvPr/>
        </p:nvSpPr>
        <p:spPr bwMode="auto">
          <a:xfrm>
            <a:off x="228600" y="1295400"/>
            <a:ext cx="87630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12 إذاً من يظن أنه قائم، فلينظر أن لا يسقط.</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46814738"/>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18466"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18467" name="Rectangle 2"/>
          <p:cNvSpPr>
            <a:spLocks noGrp="1" noChangeArrowheads="1"/>
          </p:cNvSpPr>
          <p:nvPr>
            <p:ph type="title" idx="4294967295"/>
          </p:nvPr>
        </p:nvSpPr>
        <p:spPr>
          <a:xfrm>
            <a:off x="685800" y="228600"/>
            <a:ext cx="7772400" cy="1143000"/>
          </a:xfrm>
        </p:spPr>
        <p:txBody>
          <a:bodyPr/>
          <a:lstStyle/>
          <a:p>
            <a:pPr eaLnBrk="1" hangingPunct="1"/>
            <a:r>
              <a:rPr lang="ar-JO" dirty="0">
                <a:solidFill>
                  <a:schemeClr val="bg1"/>
                </a:solidFill>
                <a:ea typeface="Osaka" charset="0"/>
                <a:cs typeface="Arial" panose="020B0604020202020204" pitchFamily="34" charset="0"/>
              </a:rPr>
              <a:t>ب. للنبوة </a:t>
            </a:r>
            <a:r>
              <a:rPr lang="ar-JO" dirty="0">
                <a:solidFill>
                  <a:srgbClr val="FFFF00"/>
                </a:solidFill>
                <a:ea typeface="Osaka" charset="0"/>
                <a:cs typeface="Arial" panose="020B0604020202020204" pitchFamily="34" charset="0"/>
              </a:rPr>
              <a:t>نتائج</a:t>
            </a:r>
            <a:r>
              <a:rPr lang="ar-JO" dirty="0">
                <a:solidFill>
                  <a:schemeClr val="bg1"/>
                </a:solidFill>
                <a:ea typeface="Osaka" charset="0"/>
                <a:cs typeface="Arial" panose="020B0604020202020204" pitchFamily="34" charset="0"/>
              </a:rPr>
              <a:t> متفوقة (23-25)</a:t>
            </a:r>
            <a:endParaRPr lang="en-US" dirty="0">
              <a:solidFill>
                <a:schemeClr val="tx1"/>
              </a:solidFill>
              <a:ea typeface="Osaka" charset="0"/>
              <a:cs typeface="Arial" panose="020B0604020202020204" pitchFamily="34" charset="0"/>
            </a:endParaRPr>
          </a:p>
        </p:txBody>
      </p:sp>
      <p:sp>
        <p:nvSpPr>
          <p:cNvPr id="318468"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18469" name="Rectangle 3"/>
          <p:cNvSpPr>
            <a:spLocks noChangeArrowheads="1"/>
          </p:cNvSpPr>
          <p:nvPr/>
        </p:nvSpPr>
        <p:spPr bwMode="auto">
          <a:xfrm>
            <a:off x="381000" y="4267200"/>
            <a:ext cx="3886200"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20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ألسنة</a:t>
            </a: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 غير مترجمة </a:t>
            </a:r>
            <a:r>
              <a:rPr kumimoji="0" lang="ar-JO" sz="320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تنفر</a:t>
            </a: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 غير المؤمنين في الجماعة (٢٣)</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253959" name="Rectangle 3"/>
          <p:cNvSpPr>
            <a:spLocks noChangeArrowheads="1"/>
          </p:cNvSpPr>
          <p:nvPr/>
        </p:nvSpPr>
        <p:spPr bwMode="auto">
          <a:xfrm>
            <a:off x="4572000" y="1600200"/>
            <a:ext cx="45720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لكن </a:t>
            </a:r>
            <a:r>
              <a:rPr kumimoji="0" lang="ar-JO" sz="320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النبوة تجلب تبكيت </a:t>
            </a: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وتوبة وعبادة لغير المؤمنين في الجماعة (24-25).</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pic>
        <p:nvPicPr>
          <p:cNvPr id="253961" name="Picture 9" descr="Jesusworship0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29200" y="4638675"/>
            <a:ext cx="3552825" cy="2219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8472" name="Picture 10" descr="tonguesholy-spirit"/>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33400" y="1524000"/>
            <a:ext cx="3365500" cy="2519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53959">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499"/>
                                          </p:stCondLst>
                                        </p:cTn>
                                        <p:tgtEl>
                                          <p:spTgt spid="25396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959" grpId="0" build="p" autoUpdateAnimBg="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2"/>
          <p:cNvSpPr>
            <a:spLocks noGrp="1" noChangeArrowheads="1"/>
          </p:cNvSpPr>
          <p:nvPr>
            <p:ph type="ctrTitle" idx="4294967295"/>
          </p:nvPr>
        </p:nvSpPr>
        <p:spPr>
          <a:xfrm>
            <a:off x="685800" y="0"/>
            <a:ext cx="8458200" cy="609600"/>
          </a:xfrm>
          <a:solidFill>
            <a:srgbClr val="800000"/>
          </a:solidFill>
        </p:spPr>
        <p:txBody>
          <a:bodyPr/>
          <a:lstStyle/>
          <a:p>
            <a:pPr algn="ctr" eaLnBrk="1" hangingPunct="1"/>
            <a:r>
              <a:rPr lang="ar-JO" sz="3200" b="1" dirty="0">
                <a:solidFill>
                  <a:schemeClr val="bg1"/>
                </a:solidFill>
                <a:latin typeface="Arial" panose="020B0604020202020204" pitchFamily="34" charset="0"/>
                <a:ea typeface="ＭＳ Ｐゴシック" charset="0"/>
                <a:cs typeface="Arial" panose="020B0604020202020204" pitchFamily="34" charset="0"/>
              </a:rPr>
              <a:t>القصد لغير المؤمنين (خصوصاً اليهود)</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09250" name="TextBox 5"/>
          <p:cNvSpPr txBox="1">
            <a:spLocks noChangeArrowheads="1"/>
          </p:cNvSpPr>
          <p:nvPr/>
        </p:nvSpPr>
        <p:spPr bwMode="auto">
          <a:xfrm>
            <a:off x="3366374" y="6216650"/>
            <a:ext cx="3070071"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482400"/>
                </a:solidFill>
                <a:effectLst/>
                <a:uLnTx/>
                <a:uFillTx/>
                <a:latin typeface="Arial" panose="020B0604020202020204" pitchFamily="34" charset="0"/>
                <a:ea typeface="Osaka" charset="0"/>
                <a:cs typeface="Arial" panose="020B0604020202020204" pitchFamily="34" charset="0"/>
              </a:rPr>
              <a:t>1 كو 14: 21-22</a:t>
            </a:r>
            <a:endParaRPr kumimoji="0" lang="en-US" sz="3600" u="none" strike="noStrike" kern="1200" cap="none" spc="0" normalizeH="0" baseline="0" noProof="0" dirty="0">
              <a:ln>
                <a:noFill/>
              </a:ln>
              <a:solidFill>
                <a:srgbClr val="482400"/>
              </a:solidFill>
              <a:effectLst/>
              <a:uLnTx/>
              <a:uFillTx/>
              <a:latin typeface="Arial" panose="020B0604020202020204" pitchFamily="34" charset="0"/>
              <a:ea typeface="Osaka" charset="0"/>
              <a:cs typeface="Arial" panose="020B0604020202020204" pitchFamily="34" charset="0"/>
            </a:endParaRPr>
          </a:p>
        </p:txBody>
      </p:sp>
      <p:sp>
        <p:nvSpPr>
          <p:cNvPr id="309251" name="Rectangle 3"/>
          <p:cNvSpPr>
            <a:spLocks noChangeArrowheads="1"/>
          </p:cNvSpPr>
          <p:nvPr/>
        </p:nvSpPr>
        <p:spPr bwMode="auto">
          <a:xfrm>
            <a:off x="685800" y="685800"/>
            <a:ext cx="8458200" cy="563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مكتوب في الناموس:</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lang="ar-JO" sz="3200" dirty="0">
                <a:solidFill>
                  <a:srgbClr val="000000"/>
                </a:solidFill>
                <a:latin typeface="Arial" panose="020B0604020202020204" pitchFamily="34" charset="0"/>
                <a:cs typeface="Arial" panose="020B0604020202020204" pitchFamily="34" charset="0"/>
              </a:rPr>
              <a:t>11 إنه بشفة لكناء وبلسان آخر</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0070C0"/>
                </a:solidFill>
                <a:effectLst/>
                <a:uLnTx/>
                <a:uFillTx/>
                <a:latin typeface="Arial" panose="020B0604020202020204" pitchFamily="34" charset="0"/>
                <a:ea typeface="ＭＳ Ｐゴシック" charset="0"/>
                <a:cs typeface="Arial" panose="020B0604020202020204" pitchFamily="34" charset="0"/>
              </a:rPr>
              <a:t>يكلم هذا الشعب (اليهود)</a:t>
            </a:r>
          </a:p>
          <a:p>
            <a:pPr marL="0" marR="0" lvl="0" indent="0" algn="ctr" defTabSz="914400" rtl="0" eaLnBrk="1" fontAlgn="base" latinLnBrk="0" hangingPunct="1">
              <a:lnSpc>
                <a:spcPct val="100000"/>
              </a:lnSpc>
              <a:spcBef>
                <a:spcPct val="20000"/>
              </a:spcBef>
              <a:spcAft>
                <a:spcPct val="0"/>
              </a:spcAft>
              <a:buClrTx/>
              <a:buSzTx/>
              <a:buFontTx/>
              <a:buNone/>
              <a:tabLst/>
              <a:defRPr/>
            </a:pPr>
            <a:r>
              <a:rPr lang="ar-JO" sz="3200" dirty="0">
                <a:solidFill>
                  <a:srgbClr val="000000"/>
                </a:solidFill>
                <a:latin typeface="Arial" panose="020B0604020202020204" pitchFamily="34" charset="0"/>
                <a:cs typeface="Arial" panose="020B0604020202020204" pitchFamily="34" charset="0"/>
              </a:rPr>
              <a:t>ولكن لم يشاءوا أن يسمعوا</a:t>
            </a:r>
            <a:endPar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(أش 28: 11)</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lang="ar-JO" sz="3200" dirty="0">
                <a:solidFill>
                  <a:srgbClr val="000000"/>
                </a:solidFill>
                <a:latin typeface="Arial" panose="020B0604020202020204" pitchFamily="34" charset="0"/>
                <a:cs typeface="Arial" panose="020B0604020202020204" pitchFamily="34" charset="0"/>
              </a:rPr>
              <a:t>22 إذاً </a:t>
            </a:r>
            <a:r>
              <a:rPr lang="ar-JO" sz="3200" dirty="0">
                <a:solidFill>
                  <a:srgbClr val="FF0000"/>
                </a:solidFill>
                <a:latin typeface="Arial" panose="020B0604020202020204" pitchFamily="34" charset="0"/>
                <a:cs typeface="Arial" panose="020B0604020202020204" pitchFamily="34" charset="0"/>
              </a:rPr>
              <a:t>الألسنة</a:t>
            </a:r>
            <a:r>
              <a:rPr lang="ar-JO" sz="3200" dirty="0">
                <a:solidFill>
                  <a:srgbClr val="000000"/>
                </a:solidFill>
                <a:latin typeface="Arial" panose="020B0604020202020204" pitchFamily="34" charset="0"/>
                <a:cs typeface="Arial" panose="020B0604020202020204" pitchFamily="34" charset="0"/>
              </a:rPr>
              <a:t> آية لا للمؤمنين بل </a:t>
            </a:r>
            <a:r>
              <a:rPr lang="ar-JO" sz="3200" dirty="0">
                <a:solidFill>
                  <a:srgbClr val="FF0000"/>
                </a:solidFill>
                <a:latin typeface="Arial" panose="020B0604020202020204" pitchFamily="34" charset="0"/>
                <a:cs typeface="Arial" panose="020B0604020202020204" pitchFamily="34" charset="0"/>
              </a:rPr>
              <a:t>لغير المؤمنين</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أما النبوة فليست لغير المؤمنين بل </a:t>
            </a:r>
            <a:r>
              <a:rPr kumimoji="0" lang="ar-JO" sz="320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للمؤمنين</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0158672"/>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1297" name="Picture 2" descr="bibleking_james_bible7"/>
          <p:cNvPicPr>
            <a:picLocks noChangeAspect="1" noChangeArrowheads="1"/>
          </p:cNvPicPr>
          <p:nvPr/>
        </p:nvPicPr>
        <p:blipFill>
          <a:blip r:embed="rId3">
            <a:lum bright="-24000"/>
            <a:extLst>
              <a:ext uri="{28A0092B-C50C-407E-A947-70E740481C1C}">
                <a14:useLocalDpi xmlns:a14="http://schemas.microsoft.com/office/drawing/2010/main"/>
              </a:ext>
            </a:extLst>
          </a:blip>
          <a:srcRect/>
          <a:stretch>
            <a:fillRect/>
          </a:stretch>
        </p:blipFill>
        <p:spPr bwMode="auto">
          <a:xfrm>
            <a:off x="2209800" y="-26988"/>
            <a:ext cx="6934200"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5906" name="Rectangle 2"/>
          <p:cNvSpPr>
            <a:spLocks noGrp="1" noChangeArrowheads="1"/>
          </p:cNvSpPr>
          <p:nvPr>
            <p:ph type="ctrTitle" idx="4294967295"/>
          </p:nvPr>
        </p:nvSpPr>
        <p:spPr>
          <a:xfrm rot="16200000">
            <a:off x="-2324100" y="2324100"/>
            <a:ext cx="6858000" cy="2209800"/>
          </a:xfrm>
          <a:solidFill>
            <a:srgbClr val="000000"/>
          </a:solidFill>
          <a:effectLst>
            <a:outerShdw blurRad="38100" dist="38099" dir="2700000" algn="ctr" rotWithShape="0">
              <a:srgbClr val="0A0A0A">
                <a:alpha val="99962"/>
              </a:srgbClr>
            </a:outerShdw>
          </a:effectLst>
        </p:spPr>
        <p:txBody>
          <a:bodyPr/>
          <a:lstStyle/>
          <a:p>
            <a:pPr eaLnBrk="1" hangingPunct="1">
              <a:defRPr/>
            </a:pPr>
            <a:r>
              <a:rPr lang="ar-JO" sz="5400" dirty="0">
                <a:latin typeface="Arial" panose="020B0604020202020204" pitchFamily="34" charset="0"/>
                <a:ea typeface="Osaka" charset="0"/>
                <a:cs typeface="Arial" panose="020B0604020202020204" pitchFamily="34" charset="0"/>
              </a:rPr>
              <a:t>التعريف الكتابي          للألسنة</a:t>
            </a:r>
            <a:endParaRPr lang="en-US" dirty="0">
              <a:latin typeface="Arial" panose="020B0604020202020204" pitchFamily="34" charset="0"/>
              <a:ea typeface="Osaka" charset="0"/>
              <a:cs typeface="Arial" panose="020B0604020202020204" pitchFamily="34" charset="0"/>
            </a:endParaRPr>
          </a:p>
        </p:txBody>
      </p:sp>
      <p:sp>
        <p:nvSpPr>
          <p:cNvPr id="635908" name="Text Box 4"/>
          <p:cNvSpPr txBox="1">
            <a:spLocks noChangeArrowheads="1"/>
          </p:cNvSpPr>
          <p:nvPr/>
        </p:nvSpPr>
        <p:spPr bwMode="auto">
          <a:xfrm>
            <a:off x="8534400" y="0"/>
            <a:ext cx="565150" cy="457200"/>
          </a:xfrm>
          <a:prstGeom prst="rect">
            <a:avLst/>
          </a:prstGeom>
          <a:solidFill>
            <a:srgbClr val="0A0A0A"/>
          </a:solidFill>
          <a:ln w="9525">
            <a:noFill/>
            <a:miter lim="800000"/>
            <a:headEnd/>
            <a:tailEnd/>
          </a:ln>
          <a:effectLst/>
        </p:spPr>
        <p:txBody>
          <a:bodyPr anchor="b">
            <a:spAutoFit/>
          </a:bodyPr>
          <a:lstStyle>
            <a:lvl1pPr eaLnBrk="0" hangingPunct="0">
              <a:defRPr sz="4400">
                <a:solidFill>
                  <a:schemeClr val="tx2"/>
                </a:solidFill>
                <a:latin typeface="Times New Roman" charset="0"/>
                <a:ea typeface="Osaka" charset="0"/>
                <a:cs typeface="Osaka" charset="0"/>
              </a:defRPr>
            </a:lvl1pPr>
            <a:lvl2pPr marL="37931725" indent="-37474525" eaLnBrk="0" hangingPunct="0">
              <a:defRPr sz="4400">
                <a:solidFill>
                  <a:schemeClr val="tx2"/>
                </a:solidFill>
                <a:latin typeface="Times New Roman" charset="0"/>
                <a:ea typeface="Osaka" charset="0"/>
                <a:cs typeface="Osaka" charset="0"/>
              </a:defRPr>
            </a:lvl2pPr>
            <a:lvl3pPr eaLnBrk="0" hangingPunct="0">
              <a:defRPr sz="4400">
                <a:solidFill>
                  <a:schemeClr val="tx2"/>
                </a:solidFill>
                <a:latin typeface="Times New Roman" charset="0"/>
                <a:ea typeface="Osaka" charset="0"/>
                <a:cs typeface="Osaka" charset="0"/>
              </a:defRPr>
            </a:lvl3pPr>
            <a:lvl4pPr eaLnBrk="0" hangingPunct="0">
              <a:defRPr sz="4400">
                <a:solidFill>
                  <a:schemeClr val="tx2"/>
                </a:solidFill>
                <a:latin typeface="Times New Roman" charset="0"/>
                <a:ea typeface="Osaka" charset="0"/>
                <a:cs typeface="Osaka" charset="0"/>
              </a:defRPr>
            </a:lvl4pPr>
            <a:lvl5pPr eaLnBrk="0" hangingPunct="0">
              <a:defRPr sz="4400">
                <a:solidFill>
                  <a:schemeClr val="tx2"/>
                </a:solidFill>
                <a:latin typeface="Times New Roman" charset="0"/>
                <a:ea typeface="Osaka" charset="0"/>
                <a:cs typeface="Osaka" charset="0"/>
              </a:defRPr>
            </a:lvl5pPr>
            <a:lvl6pPr marL="457200" eaLnBrk="0" fontAlgn="base" hangingPunct="0">
              <a:spcBef>
                <a:spcPct val="0"/>
              </a:spcBef>
              <a:spcAft>
                <a:spcPct val="0"/>
              </a:spcAft>
              <a:defRPr sz="4400">
                <a:solidFill>
                  <a:schemeClr val="tx2"/>
                </a:solidFill>
                <a:latin typeface="Times New Roman" charset="0"/>
                <a:ea typeface="Osaka" charset="0"/>
                <a:cs typeface="Osaka" charset="0"/>
              </a:defRPr>
            </a:lvl6pPr>
            <a:lvl7pPr marL="914400" eaLnBrk="0" fontAlgn="base" hangingPunct="0">
              <a:spcBef>
                <a:spcPct val="0"/>
              </a:spcBef>
              <a:spcAft>
                <a:spcPct val="0"/>
              </a:spcAft>
              <a:defRPr sz="4400">
                <a:solidFill>
                  <a:schemeClr val="tx2"/>
                </a:solidFill>
                <a:latin typeface="Times New Roman" charset="0"/>
                <a:ea typeface="Osaka" charset="0"/>
                <a:cs typeface="Osaka" charset="0"/>
              </a:defRPr>
            </a:lvl7pPr>
            <a:lvl8pPr marL="1371600" eaLnBrk="0" fontAlgn="base" hangingPunct="0">
              <a:spcBef>
                <a:spcPct val="0"/>
              </a:spcBef>
              <a:spcAft>
                <a:spcPct val="0"/>
              </a:spcAft>
              <a:defRPr sz="4400">
                <a:solidFill>
                  <a:schemeClr val="tx2"/>
                </a:solidFill>
                <a:latin typeface="Times New Roman" charset="0"/>
                <a:ea typeface="Osaka" charset="0"/>
                <a:cs typeface="Osaka" charset="0"/>
              </a:defRPr>
            </a:lvl8pPr>
            <a:lvl9pPr marL="1828800" eaLnBrk="0" fontAlgn="base" hangingPunct="0">
              <a:spcBef>
                <a:spcPct val="0"/>
              </a:spcBef>
              <a:spcAft>
                <a:spcPct val="0"/>
              </a:spcAft>
              <a:defRPr sz="4400">
                <a:solidFill>
                  <a:schemeClr val="tx2"/>
                </a:solidFill>
                <a:latin typeface="Times New Roman" charset="0"/>
                <a:ea typeface="Osaka" charset="0"/>
                <a:cs typeface="Osaka"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29</a:t>
            </a:r>
            <a:endParaRPr kumimoji="0" lang="en-US" sz="24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endParaRPr>
          </a:p>
        </p:txBody>
      </p:sp>
      <p:sp>
        <p:nvSpPr>
          <p:cNvPr id="635907" name="Rectangle 3"/>
          <p:cNvSpPr>
            <a:spLocks noChangeArrowheads="1"/>
          </p:cNvSpPr>
          <p:nvPr/>
        </p:nvSpPr>
        <p:spPr bwMode="auto">
          <a:xfrm>
            <a:off x="2286000" y="1143000"/>
            <a:ext cx="6705600" cy="5334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0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القدرة التي وهبها الله للتحدث ب</a:t>
            </a:r>
            <a:r>
              <a:rPr kumimoji="0" lang="ar-JO" sz="4000" u="none" strike="noStrike" kern="1200" cap="none" spc="0" normalizeH="0" baseline="0" noProof="0" dirty="0">
                <a:ln>
                  <a:noFill/>
                </a:ln>
                <a:solidFill>
                  <a:srgbClr val="FFFFFF"/>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الإعلان</a:t>
            </a:r>
            <a:r>
              <a:rPr kumimoji="0" lang="ar-JO" sz="40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 الإلهي ب</a:t>
            </a:r>
            <a:r>
              <a:rPr kumimoji="0" lang="ar-JO" sz="4000" u="none" strike="noStrike" kern="1200" cap="none" spc="0" normalizeH="0" baseline="0" noProof="0" dirty="0">
                <a:ln>
                  <a:noFill/>
                </a:ln>
                <a:solidFill>
                  <a:srgbClr val="FFFFFF"/>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لغة</a:t>
            </a:r>
            <a:r>
              <a:rPr kumimoji="0" lang="ar-JO" sz="40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 أجنبية من قبل المتحدث </a:t>
            </a:r>
            <a:r>
              <a:rPr kumimoji="0" lang="ar-JO" sz="4000" u="none" strike="noStrike" kern="1200" cap="none" spc="0" normalizeH="0" baseline="0" noProof="0" dirty="0">
                <a:ln>
                  <a:noFill/>
                </a:ln>
                <a:solidFill>
                  <a:srgbClr val="FFFFFF"/>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لليهود غير المؤمنين </a:t>
            </a:r>
            <a:r>
              <a:rPr kumimoji="0" lang="ar-JO" sz="40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بلغتهم (ك</a:t>
            </a:r>
            <a:r>
              <a:rPr kumimoji="0" lang="ar-JO" sz="4000" u="none" strike="noStrike" kern="1200" cap="none" spc="0" normalizeH="0" baseline="0" noProof="0" dirty="0">
                <a:ln>
                  <a:noFill/>
                </a:ln>
                <a:solidFill>
                  <a:srgbClr val="FFFFFF"/>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علامة</a:t>
            </a:r>
            <a:r>
              <a:rPr kumimoji="0" lang="ar-JO" sz="40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 يمكن للمترجم الموهوب </a:t>
            </a:r>
            <a:r>
              <a:rPr kumimoji="0" lang="ar-JO" sz="4000" u="none" strike="noStrike" kern="1200" cap="none" spc="0" normalizeH="0" baseline="0" noProof="0" dirty="0">
                <a:ln>
                  <a:noFill/>
                </a:ln>
                <a:solidFill>
                  <a:srgbClr val="FFFFFF"/>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ترجمتها</a:t>
            </a:r>
            <a:r>
              <a:rPr kumimoji="0" lang="ar-JO" sz="4000" u="none" strike="noStrike" kern="1200" cap="none" spc="0" normalizeH="0" baseline="0" noProof="0" dirty="0">
                <a:ln>
                  <a:noFill/>
                </a:ln>
                <a:solidFill>
                  <a:srgbClr val="FFFF66"/>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 ل</a:t>
            </a:r>
            <a:r>
              <a:rPr kumimoji="0" lang="ar-JO" sz="4000" u="none" strike="noStrike" kern="1200" cap="none" spc="0" normalizeH="0" baseline="0" noProof="0" dirty="0">
                <a:ln>
                  <a:noFill/>
                </a:ln>
                <a:solidFill>
                  <a:srgbClr val="FFFFFF"/>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rPr>
              <a:t>تنوير الكنيسة</a:t>
            </a:r>
            <a:endParaRPr kumimoji="0" lang="en-US" sz="4000" u="none" strike="noStrike" kern="1200" cap="none" spc="0" normalizeH="0" baseline="0" noProof="0" dirty="0">
              <a:ln>
                <a:noFill/>
              </a:ln>
              <a:solidFill>
                <a:srgbClr val="FFFFFF"/>
              </a:solidFill>
              <a:effectLst>
                <a:glow rad="266700">
                  <a:srgbClr val="040404">
                    <a:alpha val="91000"/>
                  </a:srgbClr>
                </a:glow>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85811016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35907"/>
                                        </p:tgtEl>
                                        <p:attrNameLst>
                                          <p:attrName>style.visibility</p:attrName>
                                        </p:attrNameLst>
                                      </p:cBhvr>
                                      <p:to>
                                        <p:strVal val="visible"/>
                                      </p:to>
                                    </p:set>
                                    <p:animEffect transition="in" filter="dissolve">
                                      <p:cBhvr>
                                        <p:cTn id="7" dur="500"/>
                                        <p:tgtEl>
                                          <p:spTgt spid="6359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13346"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13347" name="Rectangle 2"/>
          <p:cNvSpPr>
            <a:spLocks noGrp="1" noChangeArrowheads="1"/>
          </p:cNvSpPr>
          <p:nvPr>
            <p:ph type="title" idx="4294967295"/>
          </p:nvPr>
        </p:nvSpPr>
        <p:spPr>
          <a:xfrm>
            <a:off x="3962400" y="3886200"/>
            <a:ext cx="4876800" cy="2133600"/>
          </a:xfrm>
        </p:spPr>
        <p:txBody>
          <a:bodyPr/>
          <a:lstStyle/>
          <a:p>
            <a:pPr eaLnBrk="1" hangingPunct="1"/>
            <a:r>
              <a:rPr lang="ar-JO" sz="4000" dirty="0">
                <a:solidFill>
                  <a:schemeClr val="bg1"/>
                </a:solidFill>
                <a:ea typeface="Osaka" charset="0"/>
                <a:cs typeface="Arial" panose="020B0604020202020204" pitchFamily="34" charset="0"/>
              </a:rPr>
              <a:t>اليوم</a:t>
            </a:r>
            <a:br>
              <a:rPr lang="en-US" sz="4000" dirty="0">
                <a:solidFill>
                  <a:schemeClr val="bg1"/>
                </a:solidFill>
                <a:ea typeface="Osaka" charset="0"/>
                <a:cs typeface="Arial" panose="020B0604020202020204" pitchFamily="34" charset="0"/>
              </a:rPr>
            </a:br>
            <a:r>
              <a:rPr lang="ar-JO" sz="4000" dirty="0">
                <a:solidFill>
                  <a:schemeClr val="bg1"/>
                </a:solidFill>
                <a:ea typeface="Osaka" charset="0"/>
                <a:cs typeface="Arial" panose="020B0604020202020204" pitchFamily="34" charset="0"/>
              </a:rPr>
              <a:t>لغات حقيقية؟</a:t>
            </a:r>
            <a:br>
              <a:rPr lang="en-US" sz="4000" dirty="0">
                <a:solidFill>
                  <a:schemeClr val="bg1"/>
                </a:solidFill>
                <a:ea typeface="Osaka" charset="0"/>
                <a:cs typeface="Arial" panose="020B0604020202020204" pitchFamily="34" charset="0"/>
              </a:rPr>
            </a:br>
            <a:r>
              <a:rPr lang="ar-JO" sz="4000" dirty="0">
                <a:solidFill>
                  <a:schemeClr val="bg1"/>
                </a:solidFill>
                <a:ea typeface="Osaka" charset="0"/>
                <a:cs typeface="Arial" panose="020B0604020202020204" pitchFamily="34" charset="0"/>
              </a:rPr>
              <a:t>لغير المؤمنين؟</a:t>
            </a:r>
            <a:endParaRPr lang="en-US" sz="4000" dirty="0">
              <a:ea typeface="Osaka" charset="0"/>
              <a:cs typeface="Arial" panose="020B0604020202020204" pitchFamily="34" charset="0"/>
            </a:endParaRPr>
          </a:p>
        </p:txBody>
      </p:sp>
      <p:sp>
        <p:nvSpPr>
          <p:cNvPr id="313348"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pic>
        <p:nvPicPr>
          <p:cNvPr id="313349" name="Picture 5" descr="tongues200303_018_Essen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676400"/>
            <a:ext cx="3890963"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3350" name="Picture 6" descr="Crouch0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18000" y="0"/>
            <a:ext cx="4826000" cy="321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3351" name="Picture 7" descr="tonguesHead on fire paintin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981200" y="0"/>
            <a:ext cx="2689225" cy="3586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59188427"/>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A miracle of speaking in tongues">
            <a:extLst>
              <a:ext uri="{FF2B5EF4-FFF2-40B4-BE49-F238E27FC236}">
                <a16:creationId xmlns:a16="http://schemas.microsoft.com/office/drawing/2014/main" id="{BDED32BD-B62B-984D-971E-9D1E850F113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20924"/>
          <a:stretch/>
        </p:blipFill>
        <p:spPr bwMode="auto">
          <a:xfrm>
            <a:off x="-30163" y="0"/>
            <a:ext cx="9174163"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5E9B567A-BB5F-D74F-85B4-2A0123731B16}"/>
              </a:ext>
            </a:extLst>
          </p:cNvPr>
          <p:cNvSpPr>
            <a:spLocks noGrp="1"/>
          </p:cNvSpPr>
          <p:nvPr>
            <p:ph type="title"/>
          </p:nvPr>
        </p:nvSpPr>
        <p:spPr>
          <a:xfrm>
            <a:off x="271464" y="213658"/>
            <a:ext cx="7030673" cy="1415772"/>
          </a:xfrm>
        </p:spPr>
        <p:txBody>
          <a:bodyPr/>
          <a:lstStyle/>
          <a:p>
            <a:pPr algn="r"/>
            <a:r>
              <a:rPr lang="ar-JO" b="1" dirty="0">
                <a:solidFill>
                  <a:schemeClr val="bg1"/>
                </a:solidFill>
                <a:effectLst>
                  <a:glow rad="228600">
                    <a:schemeClr val="accent4">
                      <a:satMod val="175000"/>
                    </a:schemeClr>
                  </a:glow>
                </a:effectLst>
                <a:latin typeface="Arial" panose="020B0604020202020204" pitchFamily="34" charset="0"/>
                <a:ea typeface="ＭＳ Ｐゴシック" charset="0"/>
                <a:cs typeface="Arial" panose="020B0604020202020204" pitchFamily="34" charset="0"/>
              </a:rPr>
              <a:t>لماذا لا يمكن أن تكون الألسنة لغة صلاة شخصية؟</a:t>
            </a:r>
            <a:endParaRPr lang="en-US"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endParaRPr>
          </a:p>
        </p:txBody>
      </p:sp>
      <p:sp>
        <p:nvSpPr>
          <p:cNvPr id="3" name="Content Placeholder 2">
            <a:extLst>
              <a:ext uri="{FF2B5EF4-FFF2-40B4-BE49-F238E27FC236}">
                <a16:creationId xmlns:a16="http://schemas.microsoft.com/office/drawing/2014/main" id="{8A4CC723-9D27-8943-ABBE-7447EF4EADE3}"/>
              </a:ext>
            </a:extLst>
          </p:cNvPr>
          <p:cNvSpPr>
            <a:spLocks noGrp="1"/>
          </p:cNvSpPr>
          <p:nvPr>
            <p:ph idx="1"/>
          </p:nvPr>
        </p:nvSpPr>
        <p:spPr>
          <a:xfrm>
            <a:off x="271464" y="2057400"/>
            <a:ext cx="6860856" cy="4114800"/>
          </a:xfrm>
        </p:spPr>
        <p:txBody>
          <a:bodyPr/>
          <a:lstStyle/>
          <a:p>
            <a:pPr marL="455613" lvl="0" indent="-455613" algn="r" eaLnBrk="1" hangingPunct="1">
              <a:lnSpc>
                <a:spcPct val="90000"/>
              </a:lnSpc>
              <a:buNone/>
              <a:defRPr/>
            </a:pPr>
            <a:r>
              <a:rPr lang="ar-JO"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rPr>
              <a:t>أ) تبني الآخرين (14: 26)</a:t>
            </a:r>
            <a:endParaRPr lang="en-US"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endParaRPr>
          </a:p>
          <a:p>
            <a:pPr marL="455613" lvl="0" indent="-455613" algn="r" eaLnBrk="1" hangingPunct="1">
              <a:lnSpc>
                <a:spcPct val="90000"/>
              </a:lnSpc>
              <a:buNone/>
              <a:defRPr/>
            </a:pPr>
            <a:r>
              <a:rPr lang="ar-JO"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rPr>
              <a:t>ب) لغير المؤمنين (14: 22)</a:t>
            </a:r>
            <a:endParaRPr lang="en-US"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endParaRPr>
          </a:p>
          <a:p>
            <a:pPr marL="455613" lvl="0" indent="-455613" algn="r" eaLnBrk="1" hangingPunct="1">
              <a:lnSpc>
                <a:spcPct val="90000"/>
              </a:lnSpc>
              <a:buNone/>
              <a:defRPr/>
            </a:pPr>
            <a:r>
              <a:rPr lang="ar-JO"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rPr>
              <a:t>ت) غير مفهومة (14: 14-15)</a:t>
            </a:r>
            <a:endParaRPr lang="en-US"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endParaRPr>
          </a:p>
          <a:p>
            <a:pPr marL="455613" lvl="0" indent="-455613" algn="r" eaLnBrk="1" hangingPunct="1">
              <a:lnSpc>
                <a:spcPct val="90000"/>
              </a:lnSpc>
              <a:buNone/>
              <a:defRPr/>
            </a:pPr>
            <a:r>
              <a:rPr lang="ar-JO"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rPr>
              <a:t>ث) محدودة للبعض (12: 30)</a:t>
            </a:r>
            <a:endParaRPr lang="en-US"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endParaRPr>
          </a:p>
          <a:p>
            <a:pPr marL="455613" lvl="0" indent="-455613" algn="r" eaLnBrk="1" hangingPunct="1">
              <a:lnSpc>
                <a:spcPct val="90000"/>
              </a:lnSpc>
              <a:buNone/>
              <a:defRPr/>
            </a:pPr>
            <a:r>
              <a:rPr lang="ar-JO"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rPr>
              <a:t>ج) الترجمة مطلوبة (14: 26-28)</a:t>
            </a:r>
            <a:endParaRPr lang="en-US"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endParaRPr>
          </a:p>
          <a:p>
            <a:pPr marL="455613" lvl="0" indent="-455613" algn="r" eaLnBrk="1" hangingPunct="1">
              <a:lnSpc>
                <a:spcPct val="90000"/>
              </a:lnSpc>
              <a:buNone/>
              <a:defRPr/>
            </a:pPr>
            <a:r>
              <a:rPr lang="ar-JO"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rPr>
              <a:t>ح) الحفاظ على الصمت في الكنيسة (14: 28)</a:t>
            </a:r>
            <a:endParaRPr lang="en-US" b="1" kern="1200" dirty="0">
              <a:solidFill>
                <a:schemeClr val="bg1"/>
              </a:solidFill>
              <a:effectLst>
                <a:glow rad="228600">
                  <a:schemeClr val="accent4">
                    <a:satMod val="175000"/>
                  </a:schemeClr>
                </a:glow>
              </a:effectLst>
              <a:latin typeface="Arial" panose="020B0604020202020204" pitchFamily="34" charset="0"/>
              <a:ea typeface="Osaka" charset="0"/>
              <a:cs typeface="Arial" panose="020B0604020202020204" pitchFamily="34" charset="0"/>
            </a:endParaRPr>
          </a:p>
          <a:p>
            <a:pPr marL="455613" lvl="0" indent="-455613" algn="r" eaLnBrk="1" hangingPunct="1">
              <a:lnSpc>
                <a:spcPct val="90000"/>
              </a:lnSpc>
              <a:buNone/>
              <a:defRPr/>
            </a:pPr>
            <a:r>
              <a:rPr lang="ar-JO" b="1" kern="1200"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خ) علامة لخارج الكنيسة (14: 20)</a:t>
            </a:r>
            <a:endParaRPr lang="en-US"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88464122"/>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blinds(horizontal)">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blinds(horizontal)">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blinds(horizontal)">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blinds(horizontal)">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blinds(horizontal)">
                                      <p:cBhvr>
                                        <p:cTn id="32" dur="500"/>
                                        <p:tgtEl>
                                          <p:spTgt spid="3">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Effect transition="in" filter="blinds(horizontal)">
                                      <p:cBhvr>
                                        <p:cTn id="37"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p:cNvGrpSpPr/>
        <p:nvPr/>
      </p:nvGrpSpPr>
      <p:grpSpPr>
        <a:xfrm>
          <a:off x="0" y="0"/>
          <a:ext cx="0" cy="0"/>
          <a:chOff x="0" y="0"/>
          <a:chExt cx="0" cy="0"/>
        </a:xfrm>
      </p:grpSpPr>
      <p:graphicFrame>
        <p:nvGraphicFramePr>
          <p:cNvPr id="72825" name="Group 121"/>
          <p:cNvGraphicFramePr>
            <a:graphicFrameLocks noGrp="1"/>
          </p:cNvGraphicFramePr>
          <p:nvPr>
            <p:extLst>
              <p:ext uri="{D42A27DB-BD31-4B8C-83A1-F6EECF244321}">
                <p14:modId xmlns:p14="http://schemas.microsoft.com/office/powerpoint/2010/main" val="3821768155"/>
              </p:ext>
            </p:extLst>
          </p:nvPr>
        </p:nvGraphicFramePr>
        <p:xfrm>
          <a:off x="7" y="941389"/>
          <a:ext cx="9143994" cy="6024281"/>
        </p:xfrm>
        <a:graphic>
          <a:graphicData uri="http://schemas.openxmlformats.org/drawingml/2006/table">
            <a:tbl>
              <a:tblPr/>
              <a:tblGrid>
                <a:gridCol w="1403647">
                  <a:extLst>
                    <a:ext uri="{9D8B030D-6E8A-4147-A177-3AD203B41FA5}">
                      <a16:colId xmlns:a16="http://schemas.microsoft.com/office/drawing/2014/main" val="20000"/>
                    </a:ext>
                  </a:extLst>
                </a:gridCol>
                <a:gridCol w="1800199">
                  <a:extLst>
                    <a:ext uri="{9D8B030D-6E8A-4147-A177-3AD203B41FA5}">
                      <a16:colId xmlns:a16="http://schemas.microsoft.com/office/drawing/2014/main" val="20001"/>
                    </a:ext>
                  </a:extLst>
                </a:gridCol>
                <a:gridCol w="2074976">
                  <a:extLst>
                    <a:ext uri="{9D8B030D-6E8A-4147-A177-3AD203B41FA5}">
                      <a16:colId xmlns:a16="http://schemas.microsoft.com/office/drawing/2014/main" val="20002"/>
                    </a:ext>
                  </a:extLst>
                </a:gridCol>
                <a:gridCol w="1781762">
                  <a:extLst>
                    <a:ext uri="{9D8B030D-6E8A-4147-A177-3AD203B41FA5}">
                      <a16:colId xmlns:a16="http://schemas.microsoft.com/office/drawing/2014/main" val="20003"/>
                    </a:ext>
                  </a:extLst>
                </a:gridCol>
                <a:gridCol w="2083410">
                  <a:extLst>
                    <a:ext uri="{9D8B030D-6E8A-4147-A177-3AD203B41FA5}">
                      <a16:colId xmlns:a16="http://schemas.microsoft.com/office/drawing/2014/main" val="20004"/>
                    </a:ext>
                  </a:extLst>
                </a:gridCol>
              </a:tblGrid>
              <a:tr h="71000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Text</a:t>
                      </a: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متكلمين</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مستمعين</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SA" altLang="zh-CN" sz="2000" b="1" i="0" dirty="0">
                          <a:solidFill>
                            <a:srgbClr val="FFFFFF"/>
                          </a:solidFill>
                          <a:latin typeface="Arial" panose="020B0604020202020204" pitchFamily="34" charset="0"/>
                          <a:cs typeface="Arial" panose="020B0604020202020204" pitchFamily="34" charset="0"/>
                        </a:rPr>
                        <a:t>علاقتها بالخلاص</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السبب</a:t>
                      </a:r>
                      <a:endParaRPr kumimoji="0" lang="en-US" sz="2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extLst>
                  <a:ext uri="{0D108BD9-81ED-4DB2-BD59-A6C34878D82A}">
                    <a16:rowId xmlns:a16="http://schemas.microsoft.com/office/drawing/2014/main" val="10000"/>
                  </a:ext>
                </a:extLst>
              </a:tr>
              <a:tr h="1328569">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٢: ١-٤</a:t>
                      </a:r>
                      <a:endParaRPr lang="en-US" altLang="zh-CN" sz="2000" b="1" i="0" dirty="0">
                        <a:solidFill>
                          <a:srgbClr val="FFFFFF"/>
                        </a:solidFill>
                        <a:latin typeface="Arial" panose="020B0604020202020204" pitchFamily="34"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الرسل</a:t>
                      </a:r>
                      <a:endParaRPr lang="en-US" altLang="zh-CN" sz="2000" b="1" i="0" dirty="0">
                        <a:solidFill>
                          <a:srgbClr val="FFFFFF"/>
                        </a:solidFill>
                        <a:latin typeface="Arial" panose="020B0604020202020204" pitchFamily="34"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اليهود غير</a:t>
                      </a:r>
                    </a:p>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 المخلصين </a:t>
                      </a:r>
                    </a:p>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يوم الخمسين</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بعد الخلاص</a:t>
                      </a:r>
                      <a:endParaRPr kumimoji="0" lang="en-US" altLang="zh-CN"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تحقق لليهود من تحقيق </a:t>
                      </a:r>
                      <a:r>
                        <a:rPr lang="ar-SA" altLang="zh-CN" sz="2000" b="1" i="0" dirty="0" err="1">
                          <a:solidFill>
                            <a:srgbClr val="FFFFFF"/>
                          </a:solidFill>
                          <a:latin typeface="Arial" panose="020B0604020202020204" pitchFamily="34" charset="0"/>
                          <a:cs typeface="Arial" panose="020B0604020202020204" pitchFamily="34" charset="0"/>
                        </a:rPr>
                        <a:t>يوئيل</a:t>
                      </a:r>
                      <a:r>
                        <a:rPr lang="ar-SA" altLang="zh-CN" sz="2000" b="1" i="0" dirty="0">
                          <a:solidFill>
                            <a:srgbClr val="FFFFFF"/>
                          </a:solidFill>
                          <a:latin typeface="Arial" panose="020B0604020202020204" pitchFamily="34" charset="0"/>
                          <a:cs typeface="Arial" panose="020B0604020202020204" pitchFamily="34" charset="0"/>
                        </a:rPr>
                        <a:t> 2</a:t>
                      </a:r>
                      <a:endParaRPr kumimoji="0" lang="en-US" altLang="zh-CN"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1328569">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٨:</a:t>
                      </a:r>
                      <a:r>
                        <a:rPr lang="ar-SA" altLang="zh-CN" sz="2000" b="1" i="0" baseline="0" dirty="0">
                          <a:solidFill>
                            <a:srgbClr val="FFFFFF"/>
                          </a:solidFill>
                          <a:latin typeface="Arial" panose="020B0604020202020204" pitchFamily="34" charset="0"/>
                          <a:cs typeface="Arial" panose="020B0604020202020204" pitchFamily="34" charset="0"/>
                        </a:rPr>
                        <a:t> ١٤-١٧</a:t>
                      </a:r>
                      <a:endParaRPr lang="en-US" altLang="zh-CN" sz="2000" b="1" i="0" dirty="0">
                        <a:solidFill>
                          <a:srgbClr val="FFFFFF"/>
                        </a:solidFill>
                        <a:latin typeface="Arial" panose="020B0604020202020204" pitchFamily="34"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SA" altLang="zh-CN" sz="2000" b="1" i="0" dirty="0">
                          <a:solidFill>
                            <a:srgbClr val="FFFFFF"/>
                          </a:solidFill>
                          <a:latin typeface="Arial" panose="020B0604020202020204" pitchFamily="34" charset="0"/>
                          <a:cs typeface="Arial" panose="020B0604020202020204" pitchFamily="34" charset="0"/>
                        </a:rPr>
                        <a:t>السامريون</a:t>
                      </a:r>
                      <a:endParaRPr kumimoji="0" lang="en-US" altLang="zh-CN"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اليهود</a:t>
                      </a:r>
                      <a:r>
                        <a:rPr lang="ar-SA" altLang="zh-CN" sz="2000" b="1" i="0" baseline="0" dirty="0">
                          <a:solidFill>
                            <a:srgbClr val="FFFFFF"/>
                          </a:solidFill>
                          <a:latin typeface="Arial" panose="020B0604020202020204" pitchFamily="34" charset="0"/>
                          <a:cs typeface="Arial" panose="020B0604020202020204" pitchFamily="34" charset="0"/>
                        </a:rPr>
                        <a:t> المخلصين ولكن يشكون في خطة الله ( بطرس )</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بعد الخلاص</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تحقق من قبول الله لليهود للسامريين</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132856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altLang="zh-CN"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١٠: ٤٤-٤٧</a:t>
                      </a:r>
                      <a:endParaRPr kumimoji="0" lang="en-US" altLang="zh-CN"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الوثنيون</a:t>
                      </a:r>
                    </a:p>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baseline="0" dirty="0">
                          <a:solidFill>
                            <a:srgbClr val="FFFFFF"/>
                          </a:solidFill>
                          <a:latin typeface="Arial" panose="020B0604020202020204" pitchFamily="34" charset="0"/>
                          <a:cs typeface="Arial" panose="020B0604020202020204" pitchFamily="34" charset="0"/>
                        </a:rPr>
                        <a:t>( </a:t>
                      </a:r>
                      <a:r>
                        <a:rPr lang="ar-SA" altLang="zh-CN" sz="2000" b="1" i="0" baseline="0" dirty="0" err="1">
                          <a:solidFill>
                            <a:srgbClr val="FFFFFF"/>
                          </a:solidFill>
                          <a:latin typeface="Arial" panose="020B0604020202020204" pitchFamily="34" charset="0"/>
                          <a:cs typeface="Arial" panose="020B0604020202020204" pitchFamily="34" charset="0"/>
                        </a:rPr>
                        <a:t>كرنيليوس</a:t>
                      </a:r>
                      <a:r>
                        <a:rPr lang="ar-SA" altLang="zh-CN" sz="2000" b="1" i="0" baseline="0" dirty="0">
                          <a:solidFill>
                            <a:srgbClr val="FFFFFF"/>
                          </a:solidFill>
                          <a:latin typeface="Arial" panose="020B0604020202020204" pitchFamily="34" charset="0"/>
                          <a:cs typeface="Arial" panose="020B0604020202020204" pitchFamily="34" charset="0"/>
                        </a:rPr>
                        <a:t> </a:t>
                      </a:r>
                    </a:p>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baseline="0" dirty="0">
                          <a:solidFill>
                            <a:srgbClr val="FFFFFF"/>
                          </a:solidFill>
                          <a:latin typeface="Arial" panose="020B0604020202020204" pitchFamily="34" charset="0"/>
                          <a:cs typeface="Arial" panose="020B0604020202020204" pitchFamily="34" charset="0"/>
                        </a:rPr>
                        <a:t>وآخرون )</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اليهود</a:t>
                      </a:r>
                      <a:r>
                        <a:rPr lang="ar-SA" altLang="zh-CN" sz="2000" b="1" i="0" baseline="0" dirty="0">
                          <a:solidFill>
                            <a:srgbClr val="FFFFFF"/>
                          </a:solidFill>
                          <a:latin typeface="Arial" panose="020B0604020202020204" pitchFamily="34" charset="0"/>
                          <a:cs typeface="Arial" panose="020B0604020202020204" pitchFamily="34" charset="0"/>
                        </a:rPr>
                        <a:t> المخلصين ولكن يشكون في خطة الله ( بطرس )</a:t>
                      </a:r>
                      <a:endParaRPr lang="en-US" altLang="zh-CN" sz="2000" b="1" i="0" dirty="0">
                        <a:solidFill>
                          <a:srgbClr val="FFFFFF"/>
                        </a:solidFill>
                        <a:latin typeface="Arial" panose="020B0604020202020204" pitchFamily="34"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وقت الخلاص</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br>
                        <a:rPr lang="ar-SA" sz="2000" b="1" i="0" dirty="0">
                          <a:solidFill>
                            <a:schemeClr val="bg1"/>
                          </a:solidFill>
                          <a:effectLst/>
                          <a:latin typeface="Arial" panose="020B0604020202020204" pitchFamily="34" charset="0"/>
                          <a:cs typeface="Arial" panose="020B0604020202020204" pitchFamily="34" charset="0"/>
                        </a:rPr>
                      </a:br>
                      <a:r>
                        <a:rPr lang="ar-SA" sz="2000" b="1" i="0" kern="1200" dirty="0">
                          <a:solidFill>
                            <a:schemeClr val="bg1"/>
                          </a:solidFill>
                          <a:effectLst/>
                          <a:latin typeface="Arial" panose="020B0604020202020204" pitchFamily="34" charset="0"/>
                          <a:ea typeface="+mn-ea"/>
                          <a:cs typeface="Arial" panose="020B0604020202020204" pitchFamily="34" charset="0"/>
                        </a:rPr>
                        <a:t>تحقق من قبول الله لليهود للأمم</a:t>
                      </a:r>
                    </a:p>
                    <a:p>
                      <a:pPr marL="0" marR="0" lvl="0" indent="0" algn="ctr" defTabSz="457200" rtl="0" eaLnBrk="1" fontAlgn="base" latinLnBrk="0" hangingPunct="1">
                        <a:lnSpc>
                          <a:spcPct val="100000"/>
                        </a:lnSpc>
                        <a:spcBef>
                          <a:spcPct val="0"/>
                        </a:spcBef>
                        <a:spcAft>
                          <a:spcPct val="0"/>
                        </a:spcAft>
                        <a:buClrTx/>
                        <a:buSzTx/>
                        <a:buFontTx/>
                        <a:buNone/>
                        <a:tabLst/>
                        <a:defRPr/>
                      </a:pP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r h="132856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altLang="zh-CN"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١٩: ١-٧</a:t>
                      </a:r>
                      <a:endParaRPr kumimoji="0" lang="en-US" altLang="zh-CN"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مؤمني</a:t>
                      </a:r>
                      <a:r>
                        <a:rPr lang="ar-SA" altLang="zh-CN" sz="2000" b="1" i="0" baseline="0" dirty="0">
                          <a:solidFill>
                            <a:srgbClr val="FFFFFF"/>
                          </a:solidFill>
                          <a:latin typeface="Arial" panose="020B0604020202020204" pitchFamily="34" charset="0"/>
                          <a:cs typeface="Arial" panose="020B0604020202020204" pitchFamily="34" charset="0"/>
                        </a:rPr>
                        <a:t> العهد القديم بالمسيح</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اليهود الذين بحاجة لتأكيد رسالة ال</a:t>
                      </a:r>
                      <a:r>
                        <a:rPr lang="ar-JO" altLang="zh-CN" sz="2000" b="1" i="0" dirty="0">
                          <a:solidFill>
                            <a:srgbClr val="FFFFFF"/>
                          </a:solidFill>
                          <a:latin typeface="Arial" panose="020B0604020202020204" pitchFamily="34" charset="0"/>
                          <a:cs typeface="Arial" panose="020B0604020202020204" pitchFamily="34" charset="0"/>
                        </a:rPr>
                        <a:t>إ</a:t>
                      </a:r>
                      <a:r>
                        <a:rPr lang="ar-SA" altLang="zh-CN" sz="2000" b="1" i="0" dirty="0">
                          <a:solidFill>
                            <a:srgbClr val="FFFFFF"/>
                          </a:solidFill>
                          <a:latin typeface="Arial" panose="020B0604020202020204" pitchFamily="34" charset="0"/>
                          <a:cs typeface="Arial" panose="020B0604020202020204" pitchFamily="34" charset="0"/>
                        </a:rPr>
                        <a:t>نجيل</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000" b="1" i="0" dirty="0">
                          <a:solidFill>
                            <a:srgbClr val="FFFFFF"/>
                          </a:solidFill>
                          <a:latin typeface="Arial" panose="020B0604020202020204" pitchFamily="34" charset="0"/>
                          <a:cs typeface="Arial" panose="020B0604020202020204" pitchFamily="34" charset="0"/>
                        </a:rPr>
                        <a:t>وقت الخلاص</a:t>
                      </a:r>
                      <a:endParaRPr lang="en-US" altLang="zh-CN" sz="2000" b="1" i="0" dirty="0">
                        <a:solidFill>
                          <a:srgbClr val="FFFFFF"/>
                        </a:solidFill>
                        <a:latin typeface="Arial" panose="020B0604020202020204" pitchFamily="34"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lgn="ctr" rtl="1"/>
                      <a:r>
                        <a:rPr lang="ar-SA" sz="2000" b="1" i="0" kern="1200" dirty="0">
                          <a:solidFill>
                            <a:schemeClr val="bg1"/>
                          </a:solidFill>
                          <a:effectLst/>
                          <a:latin typeface="Arial" panose="020B0604020202020204" pitchFamily="34" charset="0"/>
                          <a:ea typeface="+mn-ea"/>
                          <a:cs typeface="Arial" panose="020B0604020202020204" pitchFamily="34" charset="0"/>
                        </a:rPr>
                        <a:t>تحقق من صحة رسالة الله لليهود من خلال بولس</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4"/>
                  </a:ext>
                </a:extLst>
              </a:tr>
            </a:tbl>
          </a:graphicData>
        </a:graphic>
      </p:graphicFrame>
      <p:sp>
        <p:nvSpPr>
          <p:cNvPr id="232475" name="Text Box 2"/>
          <p:cNvSpPr txBox="1">
            <a:spLocks noChangeArrowheads="1"/>
          </p:cNvSpPr>
          <p:nvPr/>
        </p:nvSpPr>
        <p:spPr bwMode="auto">
          <a:xfrm>
            <a:off x="0" y="611503"/>
            <a:ext cx="9144000" cy="36922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18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توسان</a:t>
            </a:r>
            <a:r>
              <a:rPr kumimoji="0" lang="ar-SA"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 تعليق معرفة الكتاب المقدس ، ٢:٤٠٨ ، مقتبس)</a:t>
            </a: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7457" name="Rectangle 2"/>
          <p:cNvSpPr>
            <a:spLocks noGrp="1" noChangeArrowheads="1"/>
          </p:cNvSpPr>
          <p:nvPr>
            <p:ph type="title" idx="4294967295"/>
          </p:nvPr>
        </p:nvSpPr>
        <p:spPr>
          <a:xfrm>
            <a:off x="0" y="59053"/>
            <a:ext cx="9144000" cy="487361"/>
          </a:xfrm>
          <a:solidFill>
            <a:srgbClr val="000000"/>
          </a:solidFill>
          <a:extLst>
            <a:ext uri="{91240B29-F687-4f45-9708-019B960494DF}">
              <a14:hiddenLine xmlns:a14="http://schemas.microsoft.com/office/drawing/2010/main" xmlns="" w="9525">
                <a:solidFill>
                  <a:srgbClr val="000000"/>
                </a:solidFill>
                <a:miter lim="800000"/>
                <a:headEnd/>
                <a:tailEnd/>
              </a14:hiddenLine>
            </a:ext>
          </a:extLst>
        </p:spPr>
        <p:txBody>
          <a:bodyPr/>
          <a:lstStyle/>
          <a:p>
            <a:pPr>
              <a:defRPr/>
            </a:pPr>
            <a:r>
              <a:rPr lang="ar-SA" altLang="zh-CN" dirty="0">
                <a:solidFill>
                  <a:srgbClr val="FFFFFF"/>
                </a:solidFill>
                <a:ea typeface="ＭＳ Ｐゴシック" charset="0"/>
              </a:rPr>
              <a:t>التكلم بألسنة في أعمال الرسل</a:t>
            </a:r>
            <a:endParaRPr lang="en-US" dirty="0">
              <a:solidFill>
                <a:srgbClr val="FFFFFF"/>
              </a:solidFill>
              <a:effectLst/>
              <a:ea typeface="ＭＳ Ｐゴシック" charset="0"/>
            </a:endParaRPr>
          </a:p>
        </p:txBody>
      </p:sp>
      <p:sp>
        <p:nvSpPr>
          <p:cNvPr id="232477" name="Rectangle 122"/>
          <p:cNvSpPr>
            <a:spLocks noChangeArrowheads="1"/>
          </p:cNvSpPr>
          <p:nvPr/>
        </p:nvSpPr>
        <p:spPr bwMode="auto">
          <a:xfrm>
            <a:off x="2447937" y="6215069"/>
            <a:ext cx="187049" cy="4573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34" tIns="45667" rIns="91334" bIns="45667">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32478" name="Text Box 123"/>
          <p:cNvSpPr txBox="1">
            <a:spLocks noChangeArrowheads="1"/>
          </p:cNvSpPr>
          <p:nvPr/>
        </p:nvSpPr>
        <p:spPr bwMode="auto">
          <a:xfrm>
            <a:off x="8382008" y="5"/>
            <a:ext cx="703825" cy="4615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١٢٣</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232479" name="Picture 2" descr="dove-holy-spiri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5915" y="620726"/>
            <a:ext cx="1116013" cy="1177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overrideClrMapping bg1="lt1" tx1="dk1" bg2="lt2" tx2="dk2" accent1="accent1" accent2="accent2" accent3="accent3" accent4="accent4" accent5="accent5" accent6="accent6" hlink="hlink" folHlink="folHlink"/>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534531" name="Rectangle 173"/>
          <p:cNvSpPr>
            <a:spLocks noGrp="1" noChangeArrowheads="1"/>
          </p:cNvSpPr>
          <p:nvPr>
            <p:ph type="title" idx="4294967295"/>
          </p:nvPr>
        </p:nvSpPr>
        <p:spPr>
          <a:xfrm>
            <a:off x="0" y="0"/>
            <a:ext cx="9144000" cy="525463"/>
          </a:xfrm>
          <a:gradFill flip="none" rotWithShape="1">
            <a:gsLst>
              <a:gs pos="0">
                <a:srgbClr val="FF0000"/>
              </a:gs>
              <a:gs pos="100000">
                <a:schemeClr val="tx1"/>
              </a:gs>
            </a:gsLst>
            <a:path path="rect">
              <a:fillToRect l="50000" t="50000" r="50000" b="50000"/>
            </a:path>
            <a:tileRect/>
          </a:gradFill>
        </p:spPr>
        <p:txBody>
          <a:bodyPr anchor="t">
            <a:spAutoFit/>
          </a:bodyPr>
          <a:lstStyle/>
          <a:p>
            <a:pPr algn="ctr" rtl="1" eaLnBrk="1" hangingPunct="1">
              <a:defRPr/>
            </a:pPr>
            <a:r>
              <a:rPr lang="ar-JO"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rPr>
              <a:t>الألسنة مقابل النبوة</a:t>
            </a:r>
            <a:endParaRPr lang="en-US"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2695127543"/>
              </p:ext>
            </p:extLst>
          </p:nvPr>
        </p:nvGraphicFramePr>
        <p:xfrm>
          <a:off x="-1" y="525463"/>
          <a:ext cx="9114657" cy="5975658"/>
        </p:xfrm>
        <a:graphic>
          <a:graphicData uri="http://schemas.openxmlformats.org/drawingml/2006/table">
            <a:tbl>
              <a:tblPr/>
              <a:tblGrid>
                <a:gridCol w="3995937">
                  <a:extLst>
                    <a:ext uri="{9D8B030D-6E8A-4147-A177-3AD203B41FA5}">
                      <a16:colId xmlns:a16="http://schemas.microsoft.com/office/drawing/2014/main" val="20001"/>
                    </a:ext>
                  </a:extLst>
                </a:gridCol>
                <a:gridCol w="3346089">
                  <a:extLst>
                    <a:ext uri="{9D8B030D-6E8A-4147-A177-3AD203B41FA5}">
                      <a16:colId xmlns:a16="http://schemas.microsoft.com/office/drawing/2014/main" val="20002"/>
                    </a:ext>
                  </a:extLst>
                </a:gridCol>
                <a:gridCol w="1772631">
                  <a:extLst>
                    <a:ext uri="{9D8B030D-6E8A-4147-A177-3AD203B41FA5}">
                      <a16:colId xmlns:a16="http://schemas.microsoft.com/office/drawing/2014/main" val="1846370236"/>
                    </a:ext>
                  </a:extLst>
                </a:gridCol>
              </a:tblGrid>
              <a:tr h="457196">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الألسنة</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النبوات</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chemeClr val="bg1"/>
                          </a:solidFill>
                          <a:effectLst/>
                          <a:latin typeface="Arial" panose="020B0604020202020204" pitchFamily="34" charset="0"/>
                          <a:ea typeface="SimSun" charset="0"/>
                          <a:cs typeface="Arial" panose="020B0604020202020204" pitchFamily="34" charset="0"/>
                        </a:rPr>
                        <a:t>التناقضات</a:t>
                      </a:r>
                      <a:endParaRPr kumimoji="0" lang="en-US"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9">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أدنى منزلة (</a:t>
                      </a:r>
                      <a:r>
                        <a:rPr lang="en-US" altLang="zh-CN" sz="2000" b="1" i="0" dirty="0">
                          <a:latin typeface="Arial" panose="020B0604020202020204" pitchFamily="34" charset="0"/>
                          <a:ea typeface="SimSun" charset="0"/>
                          <a:cs typeface="Arial" panose="020B0604020202020204" pitchFamily="34" charset="0"/>
                        </a:rPr>
                        <a:t> </a:t>
                      </a:r>
                      <a:r>
                        <a:rPr lang="ar-JO" altLang="zh-CN" sz="2000" b="1" i="0" dirty="0">
                          <a:latin typeface="Arial" panose="020B0604020202020204" pitchFamily="34" charset="0"/>
                          <a:ea typeface="SimSun" charset="0"/>
                          <a:cs typeface="Arial" panose="020B0604020202020204" pitchFamily="34" charset="0"/>
                        </a:rPr>
                        <a:t>14:</a:t>
                      </a:r>
                      <a:r>
                        <a:rPr lang="ar-JO" altLang="zh-CN" sz="2000" b="1" i="0" baseline="0" dirty="0">
                          <a:latin typeface="Arial" panose="020B0604020202020204" pitchFamily="34" charset="0"/>
                          <a:ea typeface="SimSun" charset="0"/>
                          <a:cs typeface="Arial" panose="020B0604020202020204" pitchFamily="34" charset="0"/>
                        </a:rPr>
                        <a:t> 5أ)</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أعلى مقاماً</a:t>
                      </a:r>
                      <a:r>
                        <a:rPr lang="ar-JO" altLang="zh-CN" sz="2000" b="1" i="0" baseline="0" dirty="0">
                          <a:latin typeface="Arial" panose="020B0604020202020204" pitchFamily="34" charset="0"/>
                          <a:ea typeface="SimSun" charset="0"/>
                          <a:cs typeface="Arial" panose="020B0604020202020204" pitchFamily="34" charset="0"/>
                        </a:rPr>
                        <a:t> </a:t>
                      </a:r>
                      <a:r>
                        <a:rPr lang="en-US" altLang="zh-CN" sz="2000" b="1" i="0" dirty="0">
                          <a:latin typeface="Arial" panose="020B0604020202020204" pitchFamily="34" charset="0"/>
                          <a:ea typeface="SimSun" charset="0"/>
                          <a:cs typeface="Arial" panose="020B0604020202020204" pitchFamily="34" charset="0"/>
                        </a:rPr>
                        <a:t> </a:t>
                      </a:r>
                      <a:r>
                        <a:rPr lang="ar-JO" altLang="zh-CN" sz="2000" b="1" i="0" dirty="0">
                          <a:latin typeface="Arial" panose="020B0604020202020204" pitchFamily="34" charset="0"/>
                          <a:ea typeface="SimSun" charset="0"/>
                          <a:cs typeface="Arial" panose="020B0604020202020204" pitchFamily="34" charset="0"/>
                        </a:rPr>
                        <a:t>(14: 1 )</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المتحدث</a:t>
                      </a:r>
                      <a:endParaRPr kumimoji="0" lang="en-US" altLang="zh-CN" sz="18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1"/>
                  </a:ext>
                </a:extLst>
              </a:tr>
              <a:tr h="640076">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الموهبة الأقل أهمية (١٢ :٢٨)</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ثاني أهم موهبة (١٢ :٢٨)</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العلاقة مع المواهب الأخرى</a:t>
                      </a:r>
                      <a:endParaRPr lang="en-US" altLang="zh-CN" sz="18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2"/>
                  </a:ext>
                </a:extLst>
              </a:tr>
              <a:tr h="673975">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أجنبية (14: 10)</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اللغة الدارجة (</a:t>
                      </a:r>
                      <a:r>
                        <a:rPr lang="en-US" altLang="zh-CN" sz="2000" b="1" i="0" dirty="0">
                          <a:latin typeface="Arial" panose="020B0604020202020204" pitchFamily="34" charset="0"/>
                          <a:ea typeface="SimSun" charset="0"/>
                          <a:cs typeface="Arial" panose="020B0604020202020204" pitchFamily="34" charset="0"/>
                        </a:rPr>
                        <a:t> </a:t>
                      </a:r>
                      <a:r>
                        <a:rPr lang="ar-JO" altLang="zh-CN" sz="2000" b="1" i="0" dirty="0">
                          <a:latin typeface="Arial" panose="020B0604020202020204" pitchFamily="34" charset="0"/>
                          <a:ea typeface="SimSun" charset="0"/>
                          <a:cs typeface="Arial" panose="020B0604020202020204" pitchFamily="34" charset="0"/>
                        </a:rPr>
                        <a:t>14:</a:t>
                      </a:r>
                      <a:r>
                        <a:rPr lang="ar-JO" altLang="zh-CN" sz="2000" b="1" i="0" baseline="0" dirty="0">
                          <a:latin typeface="Arial" panose="020B0604020202020204" pitchFamily="34" charset="0"/>
                          <a:ea typeface="SimSun" charset="0"/>
                          <a:cs typeface="Arial" panose="020B0604020202020204" pitchFamily="34" charset="0"/>
                        </a:rPr>
                        <a:t> 19)</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اللغة المستخدمة</a:t>
                      </a:r>
                      <a:endParaRPr lang="en-US" altLang="zh-CN" sz="18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3"/>
                  </a:ext>
                </a:extLst>
              </a:tr>
              <a:tr h="555649">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ترجمة </a:t>
                      </a:r>
                      <a:r>
                        <a:rPr lang="ar-JO" altLang="zh-CN" sz="2000" b="1" i="0" kern="1200" dirty="0">
                          <a:solidFill>
                            <a:schemeClr val="tx1"/>
                          </a:solidFill>
                          <a:latin typeface="Arial" panose="020B0604020202020204" pitchFamily="34" charset="0"/>
                          <a:ea typeface="SimSun" charset="0"/>
                          <a:cs typeface="Arial" panose="020B0604020202020204" pitchFamily="34" charset="0"/>
                        </a:rPr>
                        <a:t>الالسنة (14: 27-28, 12: 30)</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تمييز أرواح (14: 29, 12: 10)</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1800" b="1" i="0" dirty="0">
                          <a:latin typeface="Arial" panose="020B0604020202020204" pitchFamily="34" charset="0"/>
                          <a:ea typeface="SimSun" charset="0"/>
                          <a:cs typeface="Arial" panose="020B0604020202020204" pitchFamily="34" charset="0"/>
                        </a:rPr>
                        <a:t>الموهبة</a:t>
                      </a:r>
                      <a:r>
                        <a:rPr lang="ar-JO" altLang="zh-CN" sz="1800" b="1" i="0" baseline="0" dirty="0">
                          <a:latin typeface="Arial" panose="020B0604020202020204" pitchFamily="34" charset="0"/>
                          <a:ea typeface="SimSun" charset="0"/>
                          <a:cs typeface="Arial" panose="020B0604020202020204" pitchFamily="34" charset="0"/>
                        </a:rPr>
                        <a:t> الملازمة لها</a:t>
                      </a:r>
                      <a:endParaRPr lang="en-US" altLang="zh-CN" sz="18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4"/>
                  </a:ext>
                </a:extLst>
              </a:tr>
              <a:tr h="1221620">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غير معروف: "ينطق بالأسرار بروحه ... روحي تصلي ولكن عقلي بلا ثمر" (١٤ : ٢ ب ، ١٤)</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ar-JO" altLang="zh-CN" sz="2000" b="1" i="0" dirty="0">
                          <a:latin typeface="Arial" panose="020B0604020202020204" pitchFamily="34" charset="0"/>
                          <a:ea typeface="SimSun" charset="0"/>
                          <a:cs typeface="Arial" panose="020B0604020202020204" pitchFamily="34" charset="0"/>
                        </a:rPr>
                        <a:t>معروف: "اصلي بروحي [و] بذهني" (١٤: ١٥ ، ١٩)</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معرفة المتحدث باللغة التي يتم التحدث بها</a:t>
                      </a:r>
                      <a:endParaRPr lang="en-US" altLang="zh-CN" sz="18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5"/>
                  </a:ext>
                </a:extLst>
              </a:tr>
              <a:tr h="864096">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ضار: لا يستطيع الناس أن يفهموا وبالتالي لا يبنون (١٤: ١٦-١٧، ٢٣، ٢٨)</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عظيم: يمكن للناس أن يفهموا وبالتالي يبنون(١٤: ٥ ب ، ٢٤-٢٥)</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القيمة (بدون تفسير)</a:t>
                      </a:r>
                      <a:endParaRPr lang="en-US" altLang="zh-CN" sz="18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6"/>
                  </a:ext>
                </a:extLst>
              </a:tr>
              <a:tr h="914397">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ذاتي فقط (١٤: ٤ أ ؛ قارن ١٠: ٢٤ ؛ ١٢ : ٧ ، ١١)</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الكنيسة بأكملها (14 : 4 ب)</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التنوير (بدون تفسير)</a:t>
                      </a:r>
                      <a:endParaRPr lang="en-US" altLang="zh-CN" sz="18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7"/>
                  </a:ext>
                </a:extLst>
              </a:tr>
            </a:tbl>
          </a:graphicData>
        </a:graphic>
      </p:graphicFrame>
      <p:sp>
        <p:nvSpPr>
          <p:cNvPr id="194599" name="Text Box 2"/>
          <p:cNvSpPr txBox="1">
            <a:spLocks noChangeArrowheads="1"/>
          </p:cNvSpPr>
          <p:nvPr/>
        </p:nvSpPr>
        <p:spPr bwMode="auto">
          <a:xfrm>
            <a:off x="8415736" y="-76200"/>
            <a:ext cx="710403" cy="400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161م</a:t>
            </a:r>
            <a:endParaRPr kumimoji="0" lang="en-US"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endParaRPr>
          </a:p>
        </p:txBody>
      </p:sp>
    </p:spTree>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534531" name="Rectangle 173"/>
          <p:cNvSpPr>
            <a:spLocks noGrp="1" noChangeArrowheads="1"/>
          </p:cNvSpPr>
          <p:nvPr>
            <p:ph type="title" idx="4294967295"/>
          </p:nvPr>
        </p:nvSpPr>
        <p:spPr>
          <a:xfrm>
            <a:off x="0" y="0"/>
            <a:ext cx="9144000" cy="525463"/>
          </a:xfrm>
          <a:gradFill flip="none" rotWithShape="1">
            <a:gsLst>
              <a:gs pos="0">
                <a:srgbClr val="FF0000"/>
              </a:gs>
              <a:gs pos="100000">
                <a:schemeClr val="tx1"/>
              </a:gs>
            </a:gsLst>
            <a:path path="rect">
              <a:fillToRect l="50000" t="50000" r="50000" b="50000"/>
            </a:path>
            <a:tileRect/>
          </a:gradFill>
        </p:spPr>
        <p:txBody>
          <a:bodyPr anchor="t">
            <a:spAutoFit/>
          </a:bodyPr>
          <a:lstStyle/>
          <a:p>
            <a:pPr algn="ctr" rtl="1" eaLnBrk="1" hangingPunct="1">
              <a:defRPr/>
            </a:pPr>
            <a:r>
              <a:rPr lang="ar-JO"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rPr>
              <a:t>الألسنة مقابل النبوة</a:t>
            </a:r>
            <a:endParaRPr lang="en-US"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2865294800"/>
              </p:ext>
            </p:extLst>
          </p:nvPr>
        </p:nvGraphicFramePr>
        <p:xfrm>
          <a:off x="18206" y="525463"/>
          <a:ext cx="9125795" cy="6317231"/>
        </p:xfrm>
        <a:graphic>
          <a:graphicData uri="http://schemas.openxmlformats.org/drawingml/2006/table">
            <a:tbl>
              <a:tblPr/>
              <a:tblGrid>
                <a:gridCol w="3977730">
                  <a:extLst>
                    <a:ext uri="{9D8B030D-6E8A-4147-A177-3AD203B41FA5}">
                      <a16:colId xmlns:a16="http://schemas.microsoft.com/office/drawing/2014/main" val="20001"/>
                    </a:ext>
                  </a:extLst>
                </a:gridCol>
                <a:gridCol w="3528392">
                  <a:extLst>
                    <a:ext uri="{9D8B030D-6E8A-4147-A177-3AD203B41FA5}">
                      <a16:colId xmlns:a16="http://schemas.microsoft.com/office/drawing/2014/main" val="20002"/>
                    </a:ext>
                  </a:extLst>
                </a:gridCol>
                <a:gridCol w="1619673">
                  <a:extLst>
                    <a:ext uri="{9D8B030D-6E8A-4147-A177-3AD203B41FA5}">
                      <a16:colId xmlns:a16="http://schemas.microsoft.com/office/drawing/2014/main" val="1046761205"/>
                    </a:ext>
                  </a:extLst>
                </a:gridCol>
              </a:tblGrid>
              <a:tr h="457174">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الألسنة</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النبوات</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التناقضات</a:t>
                      </a:r>
                      <a:endParaRPr kumimoji="0" lang="en-US" sz="24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0"/>
                  </a:ext>
                </a:extLst>
              </a:tr>
              <a:tr h="648619">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الله (14: 2)</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الإنسان (14: 3)</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1800" b="1" i="0" dirty="0">
                          <a:latin typeface="Arial" panose="020B0604020202020204" pitchFamily="34" charset="0"/>
                          <a:ea typeface="SimSun" charset="0"/>
                          <a:cs typeface="Arial" panose="020B0604020202020204" pitchFamily="34" charset="0"/>
                        </a:rPr>
                        <a:t>اتجاه الكلام هو لِ .</a:t>
                      </a:r>
                      <a:endParaRPr lang="en-US" altLang="zh-CN" sz="18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1"/>
                  </a:ext>
                </a:extLst>
              </a:tr>
              <a:tr h="1005790">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اعلان ، المعرفة ، النبوة ، كلمة الإرشاد  (١٤: ٦)</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التقوية والتشجيع والراحة (14: 3 ب)</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1800" b="1" i="0" dirty="0">
                          <a:latin typeface="Arial" panose="020B0604020202020204" pitchFamily="34" charset="0"/>
                          <a:ea typeface="SimSun" charset="0"/>
                          <a:cs typeface="Arial" panose="020B0604020202020204" pitchFamily="34" charset="0"/>
                        </a:rPr>
                        <a:t>النتيجة في الاخرين</a:t>
                      </a:r>
                      <a:endParaRPr lang="en-US" altLang="zh-CN" sz="18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2"/>
                  </a:ext>
                </a:extLst>
              </a:tr>
              <a:tr h="791938">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الكلام (14: 6) ، الصلاة (14:14) ، التسبيح (14: 16) ، الغناء؟ (14 :15 ب)</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التنبؤ بالمستقبل ، "كلام علم" أو إعلان الحقيقة العقائدية (١٤: ١٩)</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نوع الاتصال</a:t>
                      </a:r>
                      <a:endParaRPr lang="en-US" altLang="zh-CN" sz="18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3"/>
                  </a:ext>
                </a:extLst>
              </a:tr>
              <a:tr h="701004">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علامة لليهود غير المؤمنين (١٤: ٢١-٢٢ أ)</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رسالة للمؤمنين (١٤ :٢٢ ب)</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1800" b="1" i="0" dirty="0">
                          <a:latin typeface="Arial" panose="020B0604020202020204" pitchFamily="34" charset="0"/>
                          <a:ea typeface="SimSun" charset="0"/>
                          <a:cs typeface="Arial" panose="020B0604020202020204" pitchFamily="34" charset="0"/>
                        </a:rPr>
                        <a:t>الهدف</a:t>
                      </a:r>
                      <a:endParaRPr lang="en-US" altLang="zh-CN" sz="18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4"/>
                  </a:ext>
                </a:extLst>
              </a:tr>
              <a:tr h="1118070">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اثنين أو ثلاثة رسائل من الألسنة في كل خدمة (14: 27 أ)، والتحدث بترتيب (14: 27 ب) . شخص ما يجب أن يفسر (14: 27 ج - 28)</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رسالتان أو ثلاث رسائل نبوية في كل خدمة (14: 29أ)</a:t>
                      </a:r>
                      <a:r>
                        <a:rPr lang="en-US" altLang="zh-CN" sz="2000" b="1" i="0" dirty="0">
                          <a:latin typeface="Arial" panose="020B0604020202020204" pitchFamily="34" charset="0"/>
                          <a:ea typeface="SimSun" charset="0"/>
                          <a:cs typeface="Arial" panose="020B0604020202020204" pitchFamily="34" charset="0"/>
                        </a:rPr>
                        <a:t> ، </a:t>
                      </a:r>
                      <a:r>
                        <a:rPr lang="ar-JO" altLang="zh-CN" sz="2000" b="1" i="0" dirty="0">
                          <a:latin typeface="Arial" panose="020B0604020202020204" pitchFamily="34" charset="0"/>
                          <a:ea typeface="SimSun" charset="0"/>
                          <a:cs typeface="Arial" panose="020B0604020202020204" pitchFamily="34" charset="0"/>
                        </a:rPr>
                        <a:t>والتحدث بترتيب (14: 30-31) ، فحص ما يقال (14: 29ب</a:t>
                      </a:r>
                      <a:r>
                        <a:rPr lang="en-US" altLang="zh-CN" sz="2000" b="1" i="0" dirty="0">
                          <a:latin typeface="Arial" panose="020B0604020202020204" pitchFamily="34" charset="0"/>
                          <a:ea typeface="SimSun" charset="0"/>
                          <a:cs typeface="Arial" panose="020B0604020202020204" pitchFamily="34" charset="0"/>
                        </a:rPr>
                        <a:t> ، 32</a:t>
                      </a:r>
                      <a:r>
                        <a:rPr lang="ar-JO" altLang="zh-CN" sz="2000" b="1" i="0" dirty="0">
                          <a:latin typeface="Arial" panose="020B0604020202020204" pitchFamily="34" charset="0"/>
                          <a:ea typeface="SimSun" charset="0"/>
                          <a:cs typeface="Arial" panose="020B0604020202020204" pitchFamily="34" charset="0"/>
                        </a:rPr>
                        <a:t>)</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الحدود</a:t>
                      </a:r>
                      <a:endParaRPr lang="en-US" altLang="zh-CN" sz="18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5"/>
                  </a:ext>
                </a:extLst>
              </a:tr>
              <a:tr h="701004">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سلبي: لا تمنع الألسنة (14: 39ب)</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إيجابي: كن حريصًا على التنبؤ (١٤: ٣٩أ)</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النصيحة</a:t>
                      </a:r>
                      <a:endParaRPr lang="en-US" altLang="zh-CN" sz="18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6"/>
                  </a:ext>
                </a:extLst>
              </a:tr>
              <a:tr h="701004">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ذاتي: صوت متوسط ( 13: 8 ب)</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شخص آخر غير الذات: المبني للمجهول ( 13: 8 أ)</a:t>
                      </a:r>
                      <a:endParaRPr lang="en-US" altLang="zh-CN" sz="20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1800" b="1" i="0" dirty="0">
                          <a:latin typeface="Arial" panose="020B0604020202020204" pitchFamily="34" charset="0"/>
                          <a:ea typeface="SimSun" charset="0"/>
                          <a:cs typeface="Arial" panose="020B0604020202020204" pitchFamily="34" charset="0"/>
                        </a:rPr>
                        <a:t>التوقف المستقبلي</a:t>
                      </a:r>
                      <a:endParaRPr lang="en-US" altLang="zh-CN" sz="1800" b="1" i="0" dirty="0">
                        <a:latin typeface="Arial" panose="020B0604020202020204" pitchFamily="34" charset="0"/>
                        <a:ea typeface="SimSun"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7"/>
                  </a:ext>
                </a:extLst>
              </a:tr>
            </a:tbl>
          </a:graphicData>
        </a:graphic>
      </p:graphicFrame>
      <p:sp>
        <p:nvSpPr>
          <p:cNvPr id="195623" name="Text Box 2"/>
          <p:cNvSpPr txBox="1">
            <a:spLocks noChangeArrowheads="1"/>
          </p:cNvSpPr>
          <p:nvPr/>
        </p:nvSpPr>
        <p:spPr bwMode="auto">
          <a:xfrm>
            <a:off x="8415736" y="-76200"/>
            <a:ext cx="710403" cy="400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161م</a:t>
            </a:r>
            <a:endParaRPr kumimoji="0" lang="en-US"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endParaRPr>
          </a:p>
        </p:txBody>
      </p:sp>
    </p:spTree>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bg>
      <p:bgPr>
        <a:gradFill>
          <a:gsLst>
            <a:gs pos="49000">
              <a:srgbClr val="004603"/>
            </a:gs>
            <a:gs pos="100000">
              <a:srgbClr val="003702"/>
            </a:gs>
          </a:gsLst>
          <a:lin ang="5400000" scaled="1"/>
        </a:gradFill>
        <a:effectLst/>
      </p:bgPr>
    </p:bg>
    <p:spTree>
      <p:nvGrpSpPr>
        <p:cNvPr id="1" name=""/>
        <p:cNvGrpSpPr/>
        <p:nvPr/>
      </p:nvGrpSpPr>
      <p:grpSpPr>
        <a:xfrm>
          <a:off x="0" y="0"/>
          <a:ext cx="0" cy="0"/>
          <a:chOff x="0" y="0"/>
          <a:chExt cx="0" cy="0"/>
        </a:xfrm>
      </p:grpSpPr>
      <p:sp>
        <p:nvSpPr>
          <p:cNvPr id="178178" name="Rectangle 2"/>
          <p:cNvSpPr>
            <a:spLocks noChangeArrowheads="1"/>
          </p:cNvSpPr>
          <p:nvPr/>
        </p:nvSpPr>
        <p:spPr bwMode="auto">
          <a:xfrm>
            <a:off x="228600" y="533400"/>
            <a:ext cx="8686800" cy="6248400"/>
          </a:xfrm>
          <a:prstGeom prst="rect">
            <a:avLst/>
          </a:prstGeom>
          <a:solidFill>
            <a:srgbClr val="C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79" name="Rectangle 3"/>
          <p:cNvSpPr>
            <a:spLocks noChangeArrowheads="1"/>
          </p:cNvSpPr>
          <p:nvPr/>
        </p:nvSpPr>
        <p:spPr bwMode="auto">
          <a:xfrm>
            <a:off x="304800" y="533400"/>
            <a:ext cx="4311650" cy="506413"/>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2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وجهة نظر جرودم</a:t>
            </a:r>
            <a:endParaRPr kumimoji="0" lang="en-US" altLang="zh-CN" sz="32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178180" name="Rectangle 4"/>
          <p:cNvSpPr>
            <a:spLocks noChangeArrowheads="1"/>
          </p:cNvSpPr>
          <p:nvPr/>
        </p:nvSpPr>
        <p:spPr bwMode="auto">
          <a:xfrm>
            <a:off x="4800600" y="533400"/>
            <a:ext cx="3990975" cy="506413"/>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2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وجهة نظر الكتاب المقدس</a:t>
            </a:r>
            <a:endParaRPr kumimoji="0" lang="en-US" altLang="zh-CN" sz="32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grpSp>
        <p:nvGrpSpPr>
          <p:cNvPr id="178181" name="Group 5"/>
          <p:cNvGrpSpPr>
            <a:grpSpLocks/>
          </p:cNvGrpSpPr>
          <p:nvPr/>
        </p:nvGrpSpPr>
        <p:grpSpPr bwMode="auto">
          <a:xfrm>
            <a:off x="236538" y="1044575"/>
            <a:ext cx="4495800" cy="673100"/>
            <a:chOff x="0" y="432"/>
            <a:chExt cx="2109" cy="575"/>
          </a:xfrm>
        </p:grpSpPr>
        <p:sp>
          <p:nvSpPr>
            <p:cNvPr id="178220" name="Rectangle 6"/>
            <p:cNvSpPr>
              <a:spLocks noChangeArrowheads="1"/>
            </p:cNvSpPr>
            <p:nvPr/>
          </p:nvSpPr>
          <p:spPr bwMode="auto">
            <a:xfrm>
              <a:off x="43" y="432"/>
              <a:ext cx="2023"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النبوءة اعلان أي شيء (صحيح أو زائف) يجلبه الروح إلى ذهن المرء</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21" name="Rectangle 7"/>
            <p:cNvSpPr>
              <a:spLocks noChangeArrowheads="1"/>
            </p:cNvSpPr>
            <p:nvPr/>
          </p:nvSpPr>
          <p:spPr bwMode="auto">
            <a:xfrm>
              <a:off x="0" y="432"/>
              <a:ext cx="2109"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78182" name="Group 8"/>
          <p:cNvGrpSpPr>
            <a:grpSpLocks/>
          </p:cNvGrpSpPr>
          <p:nvPr/>
        </p:nvGrpSpPr>
        <p:grpSpPr bwMode="auto">
          <a:xfrm>
            <a:off x="4732338" y="1044575"/>
            <a:ext cx="4175125" cy="673100"/>
            <a:chOff x="2109" y="432"/>
            <a:chExt cx="1958" cy="575"/>
          </a:xfrm>
        </p:grpSpPr>
        <p:sp>
          <p:nvSpPr>
            <p:cNvPr id="178218" name="Rectangle 9"/>
            <p:cNvSpPr>
              <a:spLocks noChangeArrowheads="1"/>
            </p:cNvSpPr>
            <p:nvPr/>
          </p:nvSpPr>
          <p:spPr bwMode="auto">
            <a:xfrm>
              <a:off x="2152" y="432"/>
              <a:ext cx="1872"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النبوة هي إعلان للآخرين الوحي الموحى به من الله, وهي معصوم من الخطأ</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19" name="Rectangle 10"/>
            <p:cNvSpPr>
              <a:spLocks noChangeArrowheads="1"/>
            </p:cNvSpPr>
            <p:nvPr/>
          </p:nvSpPr>
          <p:spPr bwMode="auto">
            <a:xfrm>
              <a:off x="2109" y="432"/>
              <a:ext cx="1958"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78183" name="Rectangle 11"/>
          <p:cNvSpPr>
            <a:spLocks noChangeArrowheads="1"/>
          </p:cNvSpPr>
          <p:nvPr/>
        </p:nvSpPr>
        <p:spPr bwMode="auto">
          <a:xfrm>
            <a:off x="304800" y="1717675"/>
            <a:ext cx="4311650" cy="67310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تم اختراع التعريف أعلاه في عام 1988 من قبل واين جرودم</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178184" name="Rectangle 12"/>
          <p:cNvSpPr>
            <a:spLocks noChangeArrowheads="1"/>
          </p:cNvSpPr>
          <p:nvPr/>
        </p:nvSpPr>
        <p:spPr bwMode="auto">
          <a:xfrm>
            <a:off x="4800600" y="1717675"/>
            <a:ext cx="3990975" cy="67310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التعريف أعلاه كان تعليم الكنيسة لمدة 20 قرنا</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grpSp>
        <p:nvGrpSpPr>
          <p:cNvPr id="178185" name="Group 13"/>
          <p:cNvGrpSpPr>
            <a:grpSpLocks/>
          </p:cNvGrpSpPr>
          <p:nvPr/>
        </p:nvGrpSpPr>
        <p:grpSpPr bwMode="auto">
          <a:xfrm>
            <a:off x="236538" y="2390775"/>
            <a:ext cx="4495800" cy="573088"/>
            <a:chOff x="0" y="1582"/>
            <a:chExt cx="2109" cy="489"/>
          </a:xfrm>
        </p:grpSpPr>
        <p:sp>
          <p:nvSpPr>
            <p:cNvPr id="178216" name="Rectangle 14"/>
            <p:cNvSpPr>
              <a:spLocks noChangeArrowheads="1"/>
            </p:cNvSpPr>
            <p:nvPr/>
          </p:nvSpPr>
          <p:spPr bwMode="auto">
            <a:xfrm>
              <a:off x="43" y="1582"/>
              <a:ext cx="2023"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أنبياء العهد القديم يتوازون مع رسل العهد الجديد</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17" name="Rectangle 15"/>
            <p:cNvSpPr>
              <a:spLocks noChangeArrowheads="1"/>
            </p:cNvSpPr>
            <p:nvPr/>
          </p:nvSpPr>
          <p:spPr bwMode="auto">
            <a:xfrm>
              <a:off x="0" y="1582"/>
              <a:ext cx="2109"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78186" name="Group 16"/>
          <p:cNvGrpSpPr>
            <a:grpSpLocks/>
          </p:cNvGrpSpPr>
          <p:nvPr/>
        </p:nvGrpSpPr>
        <p:grpSpPr bwMode="auto">
          <a:xfrm>
            <a:off x="4732338" y="2390775"/>
            <a:ext cx="4175125" cy="573088"/>
            <a:chOff x="2109" y="1582"/>
            <a:chExt cx="1958" cy="489"/>
          </a:xfrm>
        </p:grpSpPr>
        <p:sp>
          <p:nvSpPr>
            <p:cNvPr id="178214" name="Rectangle 17"/>
            <p:cNvSpPr>
              <a:spLocks noChangeArrowheads="1"/>
            </p:cNvSpPr>
            <p:nvPr/>
          </p:nvSpPr>
          <p:spPr bwMode="auto">
            <a:xfrm>
              <a:off x="2152" y="1582"/>
              <a:ext cx="1872"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أنبياء العهد القديم يتوازون مع أنبياء العهد الجديد</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15" name="Rectangle 18"/>
            <p:cNvSpPr>
              <a:spLocks noChangeArrowheads="1"/>
            </p:cNvSpPr>
            <p:nvPr/>
          </p:nvSpPr>
          <p:spPr bwMode="auto">
            <a:xfrm>
              <a:off x="2109" y="1582"/>
              <a:ext cx="1958"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78187" name="Rectangle 19"/>
          <p:cNvSpPr>
            <a:spLocks noChangeArrowheads="1"/>
          </p:cNvSpPr>
          <p:nvPr/>
        </p:nvSpPr>
        <p:spPr bwMode="auto">
          <a:xfrm>
            <a:off x="328613" y="2963863"/>
            <a:ext cx="4311650" cy="67310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غير الله تعريف النبوة من العهد القديم الى العهد الجديد</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178188" name="Rectangle 20"/>
          <p:cNvSpPr>
            <a:spLocks noChangeArrowheads="1"/>
          </p:cNvSpPr>
          <p:nvPr/>
        </p:nvSpPr>
        <p:spPr bwMode="auto">
          <a:xfrm>
            <a:off x="4824413" y="2963863"/>
            <a:ext cx="3990975" cy="67310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أبقى الله معنى النبوءة ثابتا بين العهدين</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grpSp>
        <p:nvGrpSpPr>
          <p:cNvPr id="178189" name="Group 21"/>
          <p:cNvGrpSpPr>
            <a:grpSpLocks/>
          </p:cNvGrpSpPr>
          <p:nvPr/>
        </p:nvGrpSpPr>
        <p:grpSpPr bwMode="auto">
          <a:xfrm>
            <a:off x="236538" y="3636963"/>
            <a:ext cx="4495800" cy="571500"/>
            <a:chOff x="0" y="2646"/>
            <a:chExt cx="2109" cy="489"/>
          </a:xfrm>
        </p:grpSpPr>
        <p:sp>
          <p:nvSpPr>
            <p:cNvPr id="178212" name="Rectangle 22"/>
            <p:cNvSpPr>
              <a:spLocks noChangeArrowheads="1"/>
            </p:cNvSpPr>
            <p:nvPr/>
          </p:nvSpPr>
          <p:spPr bwMode="auto">
            <a:xfrm>
              <a:off x="43" y="2646"/>
              <a:ext cx="2023"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يعطي الله بعض النبوءات مع اخطاء</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13" name="Rectangle 23"/>
            <p:cNvSpPr>
              <a:spLocks noChangeArrowheads="1"/>
            </p:cNvSpPr>
            <p:nvPr/>
          </p:nvSpPr>
          <p:spPr bwMode="auto">
            <a:xfrm>
              <a:off x="0" y="2646"/>
              <a:ext cx="2109"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78190" name="Group 24"/>
          <p:cNvGrpSpPr>
            <a:grpSpLocks/>
          </p:cNvGrpSpPr>
          <p:nvPr/>
        </p:nvGrpSpPr>
        <p:grpSpPr bwMode="auto">
          <a:xfrm>
            <a:off x="4724400" y="3657600"/>
            <a:ext cx="4175125" cy="571500"/>
            <a:chOff x="2109" y="2646"/>
            <a:chExt cx="1958" cy="489"/>
          </a:xfrm>
        </p:grpSpPr>
        <p:sp>
          <p:nvSpPr>
            <p:cNvPr id="178210" name="Rectangle 25"/>
            <p:cNvSpPr>
              <a:spLocks noChangeArrowheads="1"/>
            </p:cNvSpPr>
            <p:nvPr/>
          </p:nvSpPr>
          <p:spPr bwMode="auto">
            <a:xfrm>
              <a:off x="2152" y="2646"/>
              <a:ext cx="1872"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يعطي الله كل النبوءات بدون أخطاء</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بط 1: 20-21)</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11" name="Rectangle 26"/>
            <p:cNvSpPr>
              <a:spLocks noChangeArrowheads="1"/>
            </p:cNvSpPr>
            <p:nvPr/>
          </p:nvSpPr>
          <p:spPr bwMode="auto">
            <a:xfrm>
              <a:off x="2109" y="2646"/>
              <a:ext cx="1958"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78191" name="Rectangle 27"/>
          <p:cNvSpPr>
            <a:spLocks noChangeArrowheads="1"/>
          </p:cNvSpPr>
          <p:nvPr/>
        </p:nvSpPr>
        <p:spPr bwMode="auto">
          <a:xfrm>
            <a:off x="328613" y="4208463"/>
            <a:ext cx="4311650" cy="674687"/>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يمكن لأي مؤمن أن يتنبأ</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178192" name="Rectangle 28"/>
          <p:cNvSpPr>
            <a:spLocks noChangeArrowheads="1"/>
          </p:cNvSpPr>
          <p:nvPr/>
        </p:nvSpPr>
        <p:spPr bwMode="auto">
          <a:xfrm>
            <a:off x="4824413" y="4208463"/>
            <a:ext cx="3990975" cy="674687"/>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فقط أولئك الذين لديهم موهبة النبوة يمكنهم التنبؤ (1 كورنثوس 12: 29)</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grpSp>
        <p:nvGrpSpPr>
          <p:cNvPr id="178193" name="Group 29"/>
          <p:cNvGrpSpPr>
            <a:grpSpLocks/>
          </p:cNvGrpSpPr>
          <p:nvPr/>
        </p:nvGrpSpPr>
        <p:grpSpPr bwMode="auto">
          <a:xfrm>
            <a:off x="236538" y="4883150"/>
            <a:ext cx="4495800" cy="673100"/>
            <a:chOff x="0" y="3710"/>
            <a:chExt cx="2109" cy="575"/>
          </a:xfrm>
        </p:grpSpPr>
        <p:sp>
          <p:nvSpPr>
            <p:cNvPr id="178208" name="Rectangle 30"/>
            <p:cNvSpPr>
              <a:spLocks noChangeArrowheads="1"/>
            </p:cNvSpPr>
            <p:nvPr/>
          </p:nvSpPr>
          <p:spPr bwMode="auto">
            <a:xfrm>
              <a:off x="43" y="3710"/>
              <a:ext cx="2023"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هناك نوعان من نبوءة العهد الجديد</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(معصومة من الخطأ و نبوة غير معصومة)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09" name="Rectangle 31"/>
            <p:cNvSpPr>
              <a:spLocks noChangeArrowheads="1"/>
            </p:cNvSpPr>
            <p:nvPr/>
          </p:nvSpPr>
          <p:spPr bwMode="auto">
            <a:xfrm>
              <a:off x="0" y="3710"/>
              <a:ext cx="2109"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78194" name="Group 32"/>
          <p:cNvGrpSpPr>
            <a:grpSpLocks/>
          </p:cNvGrpSpPr>
          <p:nvPr/>
        </p:nvGrpSpPr>
        <p:grpSpPr bwMode="auto">
          <a:xfrm>
            <a:off x="4732338" y="4883150"/>
            <a:ext cx="4175125" cy="673100"/>
            <a:chOff x="2109" y="3710"/>
            <a:chExt cx="1958" cy="575"/>
          </a:xfrm>
        </p:grpSpPr>
        <p:sp>
          <p:nvSpPr>
            <p:cNvPr id="178206" name="Rectangle 33"/>
            <p:cNvSpPr>
              <a:spLocks noChangeArrowheads="1"/>
            </p:cNvSpPr>
            <p:nvPr/>
          </p:nvSpPr>
          <p:spPr bwMode="auto">
            <a:xfrm>
              <a:off x="2152" y="3710"/>
              <a:ext cx="1872"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هناك نوع واحد من نبوءة العهد الجديد</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(معصومة من الخطأ)</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07" name="Rectangle 34"/>
            <p:cNvSpPr>
              <a:spLocks noChangeArrowheads="1"/>
            </p:cNvSpPr>
            <p:nvPr/>
          </p:nvSpPr>
          <p:spPr bwMode="auto">
            <a:xfrm>
              <a:off x="2109" y="3710"/>
              <a:ext cx="1958"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78195" name="Rectangle 35"/>
          <p:cNvSpPr>
            <a:spLocks noChangeArrowheads="1"/>
          </p:cNvSpPr>
          <p:nvPr/>
        </p:nvSpPr>
        <p:spPr bwMode="auto">
          <a:xfrm>
            <a:off x="328613" y="5556250"/>
            <a:ext cx="4311650" cy="57150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النبوءة الغير معصومة يمكن ان تكون موحى بها</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178196" name="Rectangle 36"/>
          <p:cNvSpPr>
            <a:spLocks noChangeArrowheads="1"/>
          </p:cNvSpPr>
          <p:nvPr/>
        </p:nvSpPr>
        <p:spPr bwMode="auto">
          <a:xfrm>
            <a:off x="4824413" y="5556250"/>
            <a:ext cx="3990975" cy="57150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النبوءة غير المعصومة هي نبوءة كاذبة </a:t>
            </a:r>
            <a:b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(تث 13: 1-5؛ 18: 14-20)</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grpSp>
        <p:nvGrpSpPr>
          <p:cNvPr id="178197" name="Group 37"/>
          <p:cNvGrpSpPr>
            <a:grpSpLocks/>
          </p:cNvGrpSpPr>
          <p:nvPr/>
        </p:nvGrpSpPr>
        <p:grpSpPr bwMode="auto">
          <a:xfrm>
            <a:off x="236538" y="6127750"/>
            <a:ext cx="4495800" cy="573088"/>
            <a:chOff x="0" y="4774"/>
            <a:chExt cx="2109" cy="489"/>
          </a:xfrm>
        </p:grpSpPr>
        <p:sp>
          <p:nvSpPr>
            <p:cNvPr id="178204" name="Rectangle 38"/>
            <p:cNvSpPr>
              <a:spLocks noChangeArrowheads="1"/>
            </p:cNvSpPr>
            <p:nvPr/>
          </p:nvSpPr>
          <p:spPr bwMode="auto">
            <a:xfrm>
              <a:off x="43" y="4774"/>
              <a:ext cx="2023"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الله يكذب أحيانا</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05" name="Rectangle 39"/>
            <p:cNvSpPr>
              <a:spLocks noChangeArrowheads="1"/>
            </p:cNvSpPr>
            <p:nvPr/>
          </p:nvSpPr>
          <p:spPr bwMode="auto">
            <a:xfrm>
              <a:off x="0" y="4774"/>
              <a:ext cx="2109"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78198" name="Group 40"/>
          <p:cNvGrpSpPr>
            <a:grpSpLocks/>
          </p:cNvGrpSpPr>
          <p:nvPr/>
        </p:nvGrpSpPr>
        <p:grpSpPr bwMode="auto">
          <a:xfrm>
            <a:off x="4732338" y="6127750"/>
            <a:ext cx="4175125" cy="573088"/>
            <a:chOff x="2109" y="4774"/>
            <a:chExt cx="1958" cy="489"/>
          </a:xfrm>
        </p:grpSpPr>
        <p:sp>
          <p:nvSpPr>
            <p:cNvPr id="178202" name="Rectangle 41"/>
            <p:cNvSpPr>
              <a:spLocks noChangeArrowheads="1"/>
            </p:cNvSpPr>
            <p:nvPr/>
          </p:nvSpPr>
          <p:spPr bwMode="auto">
            <a:xfrm>
              <a:off x="2152" y="4774"/>
              <a:ext cx="1872"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يقول الله الحق دائمًا لأنه لا يستطيع الكذب (عبرانيين 6: 18)</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78203" name="Rectangle 42"/>
            <p:cNvSpPr>
              <a:spLocks noChangeArrowheads="1"/>
            </p:cNvSpPr>
            <p:nvPr/>
          </p:nvSpPr>
          <p:spPr bwMode="auto">
            <a:xfrm>
              <a:off x="2109" y="4774"/>
              <a:ext cx="1958"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78199" name="Rectangle 43"/>
          <p:cNvSpPr>
            <a:spLocks noChangeArrowheads="1"/>
          </p:cNvSpPr>
          <p:nvPr/>
        </p:nvSpPr>
        <p:spPr bwMode="auto">
          <a:xfrm>
            <a:off x="228600" y="533400"/>
            <a:ext cx="8686800" cy="6172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4287">
                <a:solidFill>
                  <a:srgbClr val="000000"/>
                </a:solidFill>
                <a:miter lim="800000"/>
                <a:headEnd/>
                <a:tailEnd/>
              </a14:hiddenLine>
            </a:ext>
          </a:extLst>
        </p:spPr>
        <p:txBody>
          <a:bodyPr lIns="0" tIns="0" rIns="0" bIns="0" anchor="ctr" anchorCtr="1"/>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200" name="Text Box 44"/>
          <p:cNvSpPr txBox="1">
            <a:spLocks noChangeArrowheads="1"/>
          </p:cNvSpPr>
          <p:nvPr/>
        </p:nvSpPr>
        <p:spPr bwMode="auto">
          <a:xfrm>
            <a:off x="8157437" y="76200"/>
            <a:ext cx="9380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186ف</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201" name="Rectangle 45"/>
          <p:cNvSpPr>
            <a:spLocks noGrp="1" noChangeArrowheads="1"/>
          </p:cNvSpPr>
          <p:nvPr>
            <p:ph type="title" idx="4294967295"/>
          </p:nvPr>
        </p:nvSpPr>
        <p:spPr>
          <a:xfrm>
            <a:off x="3060910" y="14288"/>
            <a:ext cx="3534942" cy="523220"/>
          </a:xfrm>
          <a:solidFill>
            <a:srgbClr val="000000"/>
          </a:solidFill>
        </p:spPr>
        <p:txBody>
          <a:bodyPr wrap="none" anchor="t">
            <a:spAutoFit/>
          </a:bodyPr>
          <a:lstStyle/>
          <a:p>
            <a:pPr algn="ctr" rtl="1" eaLnBrk="1" hangingPunct="1"/>
            <a:r>
              <a:rPr lang="ar-JO" sz="2800" dirty="0">
                <a:solidFill>
                  <a:srgbClr val="FFFFFF"/>
                </a:solidFill>
                <a:ea typeface="SimSun" charset="0"/>
                <a:cs typeface="Arial" panose="020B0604020202020204" pitchFamily="34" charset="0"/>
              </a:rPr>
              <a:t>ملخص وجهات النظر النبوية</a:t>
            </a:r>
            <a:endParaRPr lang="en-US" sz="2800" dirty="0">
              <a:solidFill>
                <a:srgbClr val="FFFFFF"/>
              </a:solidFill>
              <a:ea typeface="SimSun" charset="0"/>
              <a:cs typeface="Arial" panose="020B0604020202020204" pitchFamily="34" charset="0"/>
            </a:endParaRPr>
          </a:p>
        </p:txBody>
      </p:sp>
    </p:spTree>
    <p:extLst>
      <p:ext uri="{BB962C8B-B14F-4D97-AF65-F5344CB8AC3E}">
        <p14:creationId xmlns:p14="http://schemas.microsoft.com/office/powerpoint/2010/main" val="3108248975"/>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534531" name="Rectangle 173"/>
          <p:cNvSpPr>
            <a:spLocks noGrp="1" noChangeArrowheads="1"/>
          </p:cNvSpPr>
          <p:nvPr>
            <p:ph type="title" idx="4294967295"/>
          </p:nvPr>
        </p:nvSpPr>
        <p:spPr>
          <a:xfrm>
            <a:off x="0" y="0"/>
            <a:ext cx="9144000" cy="525463"/>
          </a:xfrm>
          <a:gradFill flip="none" rotWithShape="1">
            <a:gsLst>
              <a:gs pos="0">
                <a:srgbClr val="0000FF"/>
              </a:gs>
              <a:gs pos="100000">
                <a:schemeClr val="tx1"/>
              </a:gs>
            </a:gsLst>
            <a:path path="rect">
              <a:fillToRect l="50000" t="50000" r="50000" b="50000"/>
            </a:path>
            <a:tileRect/>
          </a:gradFill>
        </p:spPr>
        <p:txBody>
          <a:bodyPr anchor="t">
            <a:spAutoFit/>
          </a:bodyPr>
          <a:lstStyle/>
          <a:p>
            <a:pPr algn="ctr" rtl="1" eaLnBrk="1" hangingPunct="1">
              <a:defRPr/>
            </a:pPr>
            <a:r>
              <a:rPr lang="ar-JO"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rPr>
              <a:t>التعليم مقابل النبوة</a:t>
            </a:r>
            <a:endParaRPr lang="en-US"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1042943636"/>
              </p:ext>
            </p:extLst>
          </p:nvPr>
        </p:nvGraphicFramePr>
        <p:xfrm>
          <a:off x="0" y="620713"/>
          <a:ext cx="9143999" cy="6035668"/>
        </p:xfrm>
        <a:graphic>
          <a:graphicData uri="http://schemas.openxmlformats.org/drawingml/2006/table">
            <a:tbl>
              <a:tblPr/>
              <a:tblGrid>
                <a:gridCol w="4159855">
                  <a:extLst>
                    <a:ext uri="{9D8B030D-6E8A-4147-A177-3AD203B41FA5}">
                      <a16:colId xmlns:a16="http://schemas.microsoft.com/office/drawing/2014/main" val="20001"/>
                    </a:ext>
                  </a:extLst>
                </a:gridCol>
                <a:gridCol w="3729523">
                  <a:extLst>
                    <a:ext uri="{9D8B030D-6E8A-4147-A177-3AD203B41FA5}">
                      <a16:colId xmlns:a16="http://schemas.microsoft.com/office/drawing/2014/main" val="20002"/>
                    </a:ext>
                  </a:extLst>
                </a:gridCol>
                <a:gridCol w="1254621">
                  <a:extLst>
                    <a:ext uri="{9D8B030D-6E8A-4147-A177-3AD203B41FA5}">
                      <a16:colId xmlns:a16="http://schemas.microsoft.com/office/drawing/2014/main" val="765121181"/>
                    </a:ext>
                  </a:extLst>
                </a:gridCol>
              </a:tblGrid>
              <a:tr h="396877">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التعليم</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النبوة</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bg1"/>
                          </a:solidFill>
                          <a:effectLst/>
                          <a:latin typeface="Arial" panose="020B0604020202020204" pitchFamily="34" charset="0"/>
                          <a:ea typeface="SimSun" charset="0"/>
                          <a:cs typeface="Arial" panose="020B0604020202020204" pitchFamily="34" charset="0"/>
                        </a:rPr>
                        <a:t>التناقضات</a:t>
                      </a:r>
                      <a:endParaRPr kumimoji="0" lang="en-US"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310641">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أدنى: يُدرج التعليم بعد النبوة في هيكل قيادة الكنيسة في أنطاكية (أعمال الرسل 13: 1)</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أعلى: النبوة لها تاريخ طويل من إعلان كلمة الله دون انقطاع (2 بطرس 1: 20-21) بينما يجب على المعلمين تفسيرها</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القيمة</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1"/>
                  </a:ext>
                </a:extLst>
              </a:tr>
              <a:tr h="1005839">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موهبة أقل أهمية: مدرجة بعد النبوة في أولوية المواهب (1 كو12: 28)</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ثاني أهم موهبة، حلت محلها الرسولية    (1 كو 12: 28)</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العلاقة مع المواهب الاخرى</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2"/>
                  </a:ext>
                </a:extLst>
              </a:tr>
              <a:tr h="1005839">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أقل موثوقية من النبوة لأن المعلم يجب أن يفسر الكتاب المقدس</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2000" b="1" i="0" dirty="0">
                          <a:latin typeface="Arial" panose="020B0604020202020204" pitchFamily="34" charset="0"/>
                          <a:ea typeface="SimSun" charset="0"/>
                          <a:cs typeface="Arial" panose="020B0604020202020204" pitchFamily="34" charset="0"/>
                        </a:rPr>
                        <a:t>أكثر موثوقية من التعليم لأن الكلمة المنطوقة هي موحى بها من الله وغير مفسرة (2 بطرس 1: 20-21)</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2000" b="1" i="0" dirty="0">
                          <a:latin typeface="Arial" panose="020B0604020202020204" pitchFamily="34" charset="0"/>
                          <a:ea typeface="SimSun" charset="0"/>
                          <a:cs typeface="Arial" panose="020B0604020202020204" pitchFamily="34" charset="0"/>
                        </a:rPr>
                        <a:t>السلطة</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3"/>
                  </a:ext>
                </a:extLst>
              </a:tr>
              <a:tr h="701038">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كلمة الله (كولوسي 3: 16)</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روح الله (2 بط 1: 21)</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مصدر الحقيقة</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4"/>
                  </a:ext>
                </a:extLst>
              </a:tr>
              <a:tr h="1310641">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تفسير غير موحى به للحقيقة التي تم الكشف عنها بالفعل (أعمال الرسل 15: 35 ؛ 11: 12 ، 26 ؛ رو2: 21 ؛ 15: 4 ؛ عب 5: 12)</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ar-JO" altLang="zh-CN" sz="2000" b="1" i="0" dirty="0">
                          <a:latin typeface="Arial" panose="020B0604020202020204" pitchFamily="34" charset="0"/>
                          <a:ea typeface="SimSun" charset="0"/>
                          <a:cs typeface="Arial" panose="020B0604020202020204" pitchFamily="34" charset="0"/>
                        </a:rPr>
                        <a:t>من وحي التنبؤ بالمستقبل أو "الكشف الفوري" (إعلان الحق العقائدي) الذي تم تلقيه بوحي اعلاني (1 كو 14: 19 ، 26 ، 29-30 ؛ أف  3: 5)</a:t>
                      </a:r>
                    </a:p>
                    <a:p>
                      <a:pPr marL="0" marR="0" indent="0" algn="ctr" defTabSz="914165" rtl="1"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2000" b="1" i="0" dirty="0">
                          <a:latin typeface="Arial" panose="020B0604020202020204" pitchFamily="34" charset="0"/>
                          <a:ea typeface="SimSun" charset="0"/>
                          <a:cs typeface="Arial" panose="020B0604020202020204" pitchFamily="34" charset="0"/>
                        </a:rPr>
                        <a:t>الوحي الطبيعي</a:t>
                      </a:r>
                      <a:endParaRPr lang="en-US" altLang="zh-CN" sz="2000" b="1" i="0" dirty="0">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5"/>
                  </a:ext>
                </a:extLst>
              </a:tr>
            </a:tbl>
          </a:graphicData>
        </a:graphic>
      </p:graphicFrame>
      <p:sp>
        <p:nvSpPr>
          <p:cNvPr id="196639" name="Text Box 2"/>
          <p:cNvSpPr txBox="1">
            <a:spLocks noChangeArrowheads="1"/>
          </p:cNvSpPr>
          <p:nvPr/>
        </p:nvSpPr>
        <p:spPr bwMode="auto">
          <a:xfrm>
            <a:off x="8418140" y="4763"/>
            <a:ext cx="705594" cy="400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161ه</a:t>
            </a:r>
            <a:endParaRPr kumimoji="0" lang="en-US"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eaLnBrk="0" hangingPunct="0"/>
            <a:endParaRPr lang="en-US" sz="1600" dirty="0">
              <a:solidFill>
                <a:srgbClr val="FFFFFF"/>
              </a:solidFill>
              <a:latin typeface="Arial" panose="020B0604020202020204" pitchFamily="34" charset="0"/>
              <a:cs typeface="Arial" panose="020B0604020202020204" pitchFamily="34" charset="0"/>
            </a:endParaRPr>
          </a:p>
        </p:txBody>
      </p:sp>
      <p:sp>
        <p:nvSpPr>
          <p:cNvPr id="179202" name="Rectangle 3"/>
          <p:cNvSpPr>
            <a:spLocks noGrp="1"/>
          </p:cNvSpPr>
          <p:nvPr>
            <p:ph type="title"/>
          </p:nvPr>
        </p:nvSpPr>
        <p:spPr>
          <a:xfrm>
            <a:off x="3584575" y="120650"/>
            <a:ext cx="4570413" cy="1868488"/>
          </a:xfrm>
        </p:spPr>
        <p:txBody>
          <a:bodyPr/>
          <a:lstStyle/>
          <a:p>
            <a:pPr eaLnBrk="1" hangingPunct="1"/>
            <a:r>
              <a:rPr lang="ar-JO" b="1" dirty="0">
                <a:latin typeface="Arial" panose="020B0604020202020204" pitchFamily="34" charset="0"/>
                <a:ea typeface="ＭＳ Ｐゴシック" charset="0"/>
                <a:cs typeface="Arial" panose="020B0604020202020204" pitchFamily="34" charset="0"/>
              </a:rPr>
              <a:t>الأصنام </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خطأ</a:t>
            </a:r>
            <a:endParaRPr lang="en-US" b="1" dirty="0">
              <a:latin typeface="Arial" panose="020B0604020202020204" pitchFamily="34" charset="0"/>
              <a:ea typeface="ＭＳ Ｐゴシック" charset="0"/>
              <a:cs typeface="Arial" panose="020B0604020202020204" pitchFamily="34" charset="0"/>
            </a:endParaRPr>
          </a:p>
        </p:txBody>
      </p:sp>
      <p:pic>
        <p:nvPicPr>
          <p:cNvPr id="179203" name="Picture 4" descr="idoltwohead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083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79333" name="Picture 5" descr="OTidol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98863" y="2384425"/>
            <a:ext cx="44831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79334" name="Picture 6" descr="news_idols_468_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282950" y="2349500"/>
            <a:ext cx="5173663" cy="3316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8406483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1379333"/>
                                        </p:tgtEl>
                                        <p:attrNameLst>
                                          <p:attrName>style.visibility</p:attrName>
                                        </p:attrNameLst>
                                      </p:cBhvr>
                                      <p:to>
                                        <p:strVal val="visible"/>
                                      </p:to>
                                    </p:set>
                                    <p:animEffect transition="in" filter="blinds(horizontal)">
                                      <p:cBhvr>
                                        <p:cTn id="7" dur="500"/>
                                        <p:tgtEl>
                                          <p:spTgt spid="137933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3793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534531" name="Rectangle 173"/>
          <p:cNvSpPr>
            <a:spLocks noGrp="1" noChangeArrowheads="1"/>
          </p:cNvSpPr>
          <p:nvPr>
            <p:ph type="title" idx="4294967295"/>
          </p:nvPr>
        </p:nvSpPr>
        <p:spPr>
          <a:xfrm>
            <a:off x="0" y="0"/>
            <a:ext cx="9144000" cy="525463"/>
          </a:xfrm>
          <a:gradFill flip="none" rotWithShape="1">
            <a:gsLst>
              <a:gs pos="0">
                <a:srgbClr val="0000FF"/>
              </a:gs>
              <a:gs pos="100000">
                <a:schemeClr val="tx1"/>
              </a:gs>
            </a:gsLst>
            <a:path path="rect">
              <a:fillToRect l="50000" t="50000" r="50000" b="50000"/>
            </a:path>
            <a:tileRect/>
          </a:gradFill>
        </p:spPr>
        <p:txBody>
          <a:bodyPr anchor="t">
            <a:spAutoFit/>
          </a:bodyPr>
          <a:lstStyle/>
          <a:p>
            <a:pPr algn="ctr" rtl="1" eaLnBrk="1" hangingPunct="1">
              <a:defRPr/>
            </a:pPr>
            <a:r>
              <a:rPr lang="ar-JO"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rPr>
              <a:t>التعليم مقابل النبوة</a:t>
            </a:r>
            <a:endParaRPr lang="en-US" sz="2800" b="1" dirty="0">
              <a:solidFill>
                <a:srgbClr val="FFFFFF"/>
              </a:solidFill>
              <a:effectLst>
                <a:outerShdw blurRad="38100" dist="38100" dir="2700000" algn="tl">
                  <a:srgbClr val="000000">
                    <a:alpha val="43137"/>
                  </a:srgbClr>
                </a:outerShdw>
              </a:effectLst>
              <a:latin typeface="Times New Roman" panose="02020603050405020304" pitchFamily="18" charset="0"/>
              <a:ea typeface="SimSun" charset="0"/>
              <a:cs typeface="Times New Roman" panose="02020603050405020304" pitchFamily="18"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1857962953"/>
              </p:ext>
            </p:extLst>
          </p:nvPr>
        </p:nvGraphicFramePr>
        <p:xfrm>
          <a:off x="-1" y="620713"/>
          <a:ext cx="9126942" cy="5525976"/>
        </p:xfrm>
        <a:graphic>
          <a:graphicData uri="http://schemas.openxmlformats.org/drawingml/2006/table">
            <a:tbl>
              <a:tblPr/>
              <a:tblGrid>
                <a:gridCol w="3995937">
                  <a:extLst>
                    <a:ext uri="{9D8B030D-6E8A-4147-A177-3AD203B41FA5}">
                      <a16:colId xmlns:a16="http://schemas.microsoft.com/office/drawing/2014/main" val="20001"/>
                    </a:ext>
                  </a:extLst>
                </a:gridCol>
                <a:gridCol w="3608200">
                  <a:extLst>
                    <a:ext uri="{9D8B030D-6E8A-4147-A177-3AD203B41FA5}">
                      <a16:colId xmlns:a16="http://schemas.microsoft.com/office/drawing/2014/main" val="20002"/>
                    </a:ext>
                  </a:extLst>
                </a:gridCol>
                <a:gridCol w="1522805">
                  <a:extLst>
                    <a:ext uri="{9D8B030D-6E8A-4147-A177-3AD203B41FA5}">
                      <a16:colId xmlns:a16="http://schemas.microsoft.com/office/drawing/2014/main" val="2882424430"/>
                    </a:ext>
                  </a:extLst>
                </a:gridCol>
              </a:tblGrid>
              <a:tr h="396853">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التعليم</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4" marB="45714"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النبوة</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4" marB="45714" horzOverflow="overflow">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bg1"/>
                          </a:solidFill>
                          <a:effectLst/>
                          <a:latin typeface="Arial" panose="020B0604020202020204" pitchFamily="34" charset="0"/>
                          <a:ea typeface="SimSun" charset="0"/>
                          <a:cs typeface="Arial" panose="020B0604020202020204" pitchFamily="34" charset="0"/>
                        </a:rPr>
                        <a:t>التناقضات</a:t>
                      </a:r>
                      <a:endParaRPr kumimoji="0" lang="en-US" sz="20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11">
                <a:tc>
                  <a:txBody>
                    <a:bodyPr/>
                    <a:lstStyle/>
                    <a:p>
                      <a:pPr algn="ctr" rtl="1"/>
                      <a:r>
                        <a:rPr lang="ar-JO" altLang="zh-CN" sz="1800" b="1" i="0" dirty="0">
                          <a:latin typeface="Arial" panose="020B0604020202020204" pitchFamily="34" charset="0"/>
                          <a:ea typeface="SimSun" charset="0"/>
                          <a:cs typeface="Arial" panose="020B0604020202020204" pitchFamily="34" charset="0"/>
                        </a:rPr>
                        <a:t>نظامي</a:t>
                      </a:r>
                      <a:endParaRPr lang="en-US" sz="1800" b="1" i="0" dirty="0">
                        <a:latin typeface="Arial" panose="020B0604020202020204" pitchFamily="34" charset="0"/>
                        <a:cs typeface="Arial" panose="020B0604020202020204" pitchFamily="34" charset="0"/>
                      </a:endParaRPr>
                    </a:p>
                  </a:txBody>
                  <a:tcPr marT="45714" marB="45714"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عفوي (أعمال الرسل ١١: ٢٨ ؛  ٢١: ٤ ، ١٠-١١)</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2000" b="1" i="0" kern="1200" dirty="0">
                          <a:solidFill>
                            <a:schemeClr val="tx1"/>
                          </a:solidFill>
                          <a:latin typeface="Arial" panose="020B0604020202020204" pitchFamily="34" charset="0"/>
                          <a:ea typeface="SimSun" charset="0"/>
                          <a:cs typeface="Arial" panose="020B0604020202020204" pitchFamily="34" charset="0"/>
                        </a:rPr>
                        <a:t>الاسلوب</a:t>
                      </a:r>
                      <a:endParaRPr lang="en-US" altLang="zh-CN" sz="2000" b="1" i="0" kern="1200" dirty="0">
                        <a:solidFill>
                          <a:schemeClr val="tx1"/>
                        </a:solidFill>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1"/>
                  </a:ext>
                </a:extLst>
              </a:tr>
              <a:tr h="914344">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لا توجد قيود على التعليم في الخدمات الكنائسية</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rtl="1">
                        <a:tabLst>
                          <a:tab pos="342813" algn="l"/>
                          <a:tab pos="571355" algn="l"/>
                          <a:tab pos="799895" algn="l"/>
                          <a:tab pos="1028436" algn="l"/>
                          <a:tab pos="1256980" algn="l"/>
                          <a:tab pos="1485520" algn="l"/>
                          <a:tab pos="1714061" algn="l"/>
                          <a:tab pos="4113747" algn="l"/>
                          <a:tab pos="4856506" algn="l"/>
                        </a:tabLst>
                      </a:pPr>
                      <a:r>
                        <a:rPr lang="ar-JO" altLang="zh-CN" sz="1800" b="1" i="0" dirty="0">
                          <a:latin typeface="Arial" panose="020B0604020202020204" pitchFamily="34" charset="0"/>
                          <a:ea typeface="SimSun" charset="0"/>
                          <a:cs typeface="Arial" panose="020B0604020202020204" pitchFamily="34" charset="0"/>
                        </a:rPr>
                        <a:t>رسالتان أو ثلاث رسائل نبوية في كل خدمة (14: 29أ)</a:t>
                      </a:r>
                      <a:r>
                        <a:rPr lang="en-US" altLang="zh-CN" sz="1800" b="1" i="0" dirty="0">
                          <a:latin typeface="Arial" panose="020B0604020202020204" pitchFamily="34" charset="0"/>
                          <a:ea typeface="SimSun" charset="0"/>
                          <a:cs typeface="Arial" panose="020B0604020202020204" pitchFamily="34" charset="0"/>
                        </a:rPr>
                        <a:t> ، </a:t>
                      </a:r>
                      <a:r>
                        <a:rPr lang="ar-JO" altLang="zh-CN" sz="1800" b="1" i="0" dirty="0">
                          <a:latin typeface="Arial" panose="020B0604020202020204" pitchFamily="34" charset="0"/>
                          <a:ea typeface="SimSun" charset="0"/>
                          <a:cs typeface="Arial" panose="020B0604020202020204" pitchFamily="34" charset="0"/>
                        </a:rPr>
                        <a:t>والتحدث بترتيب (14: 30-31) ، فحص ما يقال (14: 29ب</a:t>
                      </a:r>
                      <a:r>
                        <a:rPr lang="en-US" altLang="zh-CN" sz="1800" b="1" i="0" dirty="0">
                          <a:latin typeface="Arial" panose="020B0604020202020204" pitchFamily="34" charset="0"/>
                          <a:ea typeface="SimSun" charset="0"/>
                          <a:cs typeface="Arial" panose="020B0604020202020204" pitchFamily="34" charset="0"/>
                        </a:rPr>
                        <a:t> ، </a:t>
                      </a:r>
                      <a:r>
                        <a:rPr lang="ar-JO" altLang="zh-CN" sz="1800" b="1" i="0" dirty="0">
                          <a:latin typeface="Arial" panose="020B0604020202020204" pitchFamily="34" charset="0"/>
                          <a:ea typeface="SimSun" charset="0"/>
                          <a:cs typeface="Arial" panose="020B0604020202020204" pitchFamily="34" charset="0"/>
                        </a:rPr>
                        <a:t>32)</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2000" b="1" i="0" kern="1200" dirty="0">
                          <a:solidFill>
                            <a:schemeClr val="tx1"/>
                          </a:solidFill>
                          <a:latin typeface="Arial" panose="020B0604020202020204" pitchFamily="34" charset="0"/>
                          <a:ea typeface="SimSun" charset="0"/>
                          <a:cs typeface="Arial" panose="020B0604020202020204" pitchFamily="34" charset="0"/>
                        </a:rPr>
                        <a:t>الحدود</a:t>
                      </a:r>
                      <a:endParaRPr lang="en-US" altLang="zh-CN" sz="2000" b="1" i="0" kern="1200" dirty="0">
                        <a:solidFill>
                          <a:schemeClr val="tx1"/>
                        </a:solidFill>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2"/>
                  </a:ext>
                </a:extLst>
              </a:tr>
              <a:tr h="1188649">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مطلوب من الشيوخ (1 تي 3 : 2 ؛ 5: 17 ؛ تي 1: 9) لأن الكنيسة تحتاج إلى تعليم الحق عبر كل العصور</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ليس مطلوبًا من الشيوخ لأن هذا من شأنه أن يوفر مستوى قيادي عالٍ جدًا ؛ أيضًا ، الوحي لا يجب أن يستمر بعد اكتمال قانونية الكتاب المقدس (رؤيا 22 : 18-19)</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2000" b="1" i="0" kern="1200" dirty="0">
                          <a:solidFill>
                            <a:schemeClr val="tx1"/>
                          </a:solidFill>
                          <a:latin typeface="Arial" panose="020B0604020202020204" pitchFamily="34" charset="0"/>
                          <a:ea typeface="SimSun" charset="0"/>
                          <a:cs typeface="Arial" panose="020B0604020202020204" pitchFamily="34" charset="0"/>
                        </a:rPr>
                        <a:t>المتطلبات القيادية</a:t>
                      </a:r>
                      <a:endParaRPr lang="en-US" altLang="zh-CN" sz="2000" b="1" i="0" kern="1200" dirty="0">
                        <a:solidFill>
                          <a:schemeClr val="tx1"/>
                        </a:solidFill>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3"/>
                  </a:ext>
                </a:extLst>
              </a:tr>
              <a:tr h="1188649">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لا - الأساس ليس رسائل مفسرة بل رسائل الله المنطوقة والمكتوبة من الله إلى الرسل والأنبياء</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تأسيسية مع الحركة الرسولية (أفسس 2: 20) ، مما يعني أنه ليس من الضروري أن تستمر عبر تاريخ الكنيسة كأساس نهائي (على سبيل المثال ، لا يوجد رسل اليوم)</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2000" b="1" i="0" kern="1200" dirty="0">
                          <a:solidFill>
                            <a:schemeClr val="tx1"/>
                          </a:solidFill>
                          <a:latin typeface="Arial" panose="020B0604020202020204" pitchFamily="34" charset="0"/>
                          <a:ea typeface="SimSun" charset="0"/>
                          <a:cs typeface="Arial" panose="020B0604020202020204" pitchFamily="34" charset="0"/>
                        </a:rPr>
                        <a:t>قاعدة أساسية للكنيسة</a:t>
                      </a:r>
                      <a:endParaRPr lang="en-US" altLang="zh-CN" sz="2000" b="1" i="0" kern="1200" dirty="0">
                        <a:solidFill>
                          <a:schemeClr val="tx1"/>
                        </a:solidFill>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4"/>
                  </a:ext>
                </a:extLst>
              </a:tr>
              <a:tr h="914344">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لا يوجد تلميح في العهد الجديد يفيد بأن هذه الموهبة قد توقفت أو ستتوقف لاحقا في عصر كنيسة ما</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ctr" defTabSz="914165" rtl="1" eaLnBrk="1" fontAlgn="auto" latinLnBrk="0" hangingPunct="1">
                        <a:lnSpc>
                          <a:spcPct val="100000"/>
                        </a:lnSpc>
                        <a:spcBef>
                          <a:spcPts val="0"/>
                        </a:spcBef>
                        <a:spcAft>
                          <a:spcPts val="0"/>
                        </a:spcAft>
                        <a:buClrTx/>
                        <a:buSzTx/>
                        <a:buFontTx/>
                        <a:buNone/>
                        <a:tabLst/>
                        <a:defRPr/>
                      </a:pPr>
                      <a:r>
                        <a:rPr lang="ar-JO" altLang="zh-CN" sz="1800" b="1" i="0" dirty="0">
                          <a:latin typeface="Arial" panose="020B0604020202020204" pitchFamily="34" charset="0"/>
                          <a:ea typeface="SimSun" charset="0"/>
                          <a:cs typeface="Arial" panose="020B0604020202020204" pitchFamily="34" charset="0"/>
                        </a:rPr>
                        <a:t>يمكن ايقاف الموهبة من قبل شخص آخر غير المتكلم: الصوت المبني للمجهول (1 </a:t>
                      </a:r>
                      <a:r>
                        <a:rPr lang="ar-JO" altLang="zh-CN" sz="1800" b="1" i="0" dirty="0" err="1">
                          <a:latin typeface="Arial" panose="020B0604020202020204" pitchFamily="34" charset="0"/>
                          <a:ea typeface="SimSun" charset="0"/>
                          <a:cs typeface="Arial" panose="020B0604020202020204" pitchFamily="34" charset="0"/>
                        </a:rPr>
                        <a:t>كورنثوس</a:t>
                      </a:r>
                      <a:r>
                        <a:rPr lang="ar-JO" altLang="zh-CN" sz="1800" b="1" i="0" dirty="0">
                          <a:latin typeface="Arial" panose="020B0604020202020204" pitchFamily="34" charset="0"/>
                          <a:ea typeface="SimSun" charset="0"/>
                          <a:cs typeface="Arial" panose="020B0604020202020204" pitchFamily="34" charset="0"/>
                        </a:rPr>
                        <a:t> 13 : 8 أ ؛ راجع ملاحظات المواهب الروحية ، 29)</a:t>
                      </a:r>
                      <a:endParaRPr lang="en-US" altLang="zh-CN" sz="1800" b="1" i="0" dirty="0">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altLang="zh-CN" sz="2000" b="1" i="0" kern="1200" dirty="0">
                          <a:solidFill>
                            <a:schemeClr val="tx1"/>
                          </a:solidFill>
                          <a:latin typeface="Arial" panose="020B0604020202020204" pitchFamily="34" charset="0"/>
                          <a:ea typeface="SimSun" charset="0"/>
                          <a:cs typeface="Arial" panose="020B0604020202020204" pitchFamily="34" charset="0"/>
                        </a:rPr>
                        <a:t>التوقف</a:t>
                      </a:r>
                      <a:endParaRPr lang="en-US" altLang="zh-CN" sz="2000" b="1" i="0" kern="1200" dirty="0">
                        <a:solidFill>
                          <a:schemeClr val="tx1"/>
                        </a:solidFill>
                        <a:latin typeface="Arial" panose="020B0604020202020204" pitchFamily="34" charset="0"/>
                        <a:ea typeface="SimSun" charset="0"/>
                        <a:cs typeface="Arial" panose="020B0604020202020204" pitchFamily="34" charset="0"/>
                      </a:endParaRPr>
                    </a:p>
                  </a:txBody>
                  <a:tcPr marT="45714" marB="45714"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5"/>
                  </a:ext>
                </a:extLst>
              </a:tr>
            </a:tbl>
          </a:graphicData>
        </a:graphic>
      </p:graphicFrame>
      <p:sp>
        <p:nvSpPr>
          <p:cNvPr id="197663" name="Text Box 2"/>
          <p:cNvSpPr txBox="1">
            <a:spLocks noChangeArrowheads="1"/>
          </p:cNvSpPr>
          <p:nvPr/>
        </p:nvSpPr>
        <p:spPr bwMode="auto">
          <a:xfrm>
            <a:off x="8418140" y="4763"/>
            <a:ext cx="705594" cy="400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161ه</a:t>
            </a:r>
            <a:endParaRPr kumimoji="0" lang="en-US" sz="20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endParaRPr>
          </a:p>
        </p:txBody>
      </p:sp>
    </p:spTree>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ar-JO" sz="8800" dirty="0">
                <a:solidFill>
                  <a:schemeClr val="bg1"/>
                </a:solidFill>
                <a:ea typeface="ＭＳ Ｐゴシック" charset="0"/>
              </a:rPr>
              <a:t>1 كورنثوس 15</a:t>
            </a:r>
            <a:endParaRPr lang="en-US" sz="8800" dirty="0">
              <a:solidFill>
                <a:schemeClr val="bg1"/>
              </a:solidFill>
              <a:ea typeface="ＭＳ Ｐゴシック" charset="0"/>
            </a:endParaRPr>
          </a:p>
        </p:txBody>
      </p:sp>
    </p:spTree>
    <p:extLst>
      <p:ext uri="{BB962C8B-B14F-4D97-AF65-F5344CB8AC3E}">
        <p14:creationId xmlns:p14="http://schemas.microsoft.com/office/powerpoint/2010/main" val="1596046180"/>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043608" y="219090"/>
            <a:ext cx="6629400" cy="2609850"/>
          </a:xfrm>
        </p:spPr>
        <p:txBody>
          <a:bodyPr/>
          <a:lstStyle/>
          <a:p>
            <a:pPr>
              <a:defRPr/>
            </a:pPr>
            <a:r>
              <a:rPr lang="ar-JO" sz="8000" dirty="0">
                <a:solidFill>
                  <a:schemeClr val="bg1"/>
                </a:solidFill>
                <a:effectLst>
                  <a:outerShdw blurRad="50800" dist="76200" dir="5400000" sx="103000" sy="103000" algn="ctr" rotWithShape="0">
                    <a:schemeClr val="tx1"/>
                  </a:outerShdw>
                </a:effectLst>
                <a:ea typeface="Alan Den" charset="0"/>
                <a:cs typeface="Arial" panose="020B0604020202020204" pitchFamily="34" charset="0"/>
              </a:rPr>
              <a:t>جسده</a:t>
            </a:r>
            <a:br>
              <a:rPr lang="ar-JO" sz="8000" dirty="0">
                <a:solidFill>
                  <a:schemeClr val="bg1"/>
                </a:solidFill>
                <a:effectLst>
                  <a:outerShdw blurRad="50800" dist="76200" dir="5400000" sx="103000" sy="103000" algn="ctr" rotWithShape="0">
                    <a:schemeClr val="tx1"/>
                  </a:outerShdw>
                </a:effectLst>
                <a:ea typeface="Alan Den" charset="0"/>
                <a:cs typeface="Arial" panose="020B0604020202020204" pitchFamily="34" charset="0"/>
              </a:rPr>
            </a:br>
            <a:r>
              <a:rPr lang="ar-JO" sz="8000" dirty="0">
                <a:solidFill>
                  <a:schemeClr val="bg1"/>
                </a:solidFill>
                <a:effectLst>
                  <a:outerShdw blurRad="50800" dist="76200" dir="5400000" sx="103000" sy="103000" algn="ctr" rotWithShape="0">
                    <a:schemeClr val="tx1"/>
                  </a:outerShdw>
                </a:effectLst>
                <a:ea typeface="Alan Den" charset="0"/>
                <a:cs typeface="Arial" panose="020B0604020202020204" pitchFamily="34" charset="0"/>
              </a:rPr>
              <a:t>أجسادنا</a:t>
            </a:r>
            <a:endParaRPr lang="en-US" dirty="0">
              <a:effectLst>
                <a:outerShdw blurRad="50800" dist="76200" dir="5400000" sx="103000" sy="103000" algn="ctr" rotWithShape="0">
                  <a:schemeClr val="tx1"/>
                </a:outerShdw>
              </a:effectLst>
              <a:cs typeface="Arial" panose="020B0604020202020204" pitchFamily="34" charset="0"/>
            </a:endParaRPr>
          </a:p>
        </p:txBody>
      </p:sp>
      <p:sp>
        <p:nvSpPr>
          <p:cNvPr id="547844" name="TextBox 2"/>
          <p:cNvSpPr txBox="1">
            <a:spLocks noChangeArrowheads="1"/>
          </p:cNvSpPr>
          <p:nvPr/>
        </p:nvSpPr>
        <p:spPr bwMode="auto">
          <a:xfrm>
            <a:off x="5580112" y="5229200"/>
            <a:ext cx="2659654" cy="6463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rPr>
              <a:t>1 كورنثوس 15</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4" name="Title 1">
            <a:extLst>
              <a:ext uri="{FF2B5EF4-FFF2-40B4-BE49-F238E27FC236}">
                <a16:creationId xmlns:a16="http://schemas.microsoft.com/office/drawing/2014/main" id="{5C678C50-0618-FE4C-87A6-604D769D3D39}"/>
              </a:ext>
            </a:extLst>
          </p:cNvPr>
          <p:cNvSpPr txBox="1">
            <a:spLocks/>
          </p:cNvSpPr>
          <p:nvPr/>
        </p:nvSpPr>
        <p:spPr bwMode="auto">
          <a:xfrm>
            <a:off x="467544" y="-886378"/>
            <a:ext cx="7595154" cy="6463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082" algn="ctr" rtl="0" fontAlgn="base">
              <a:spcBef>
                <a:spcPct val="0"/>
              </a:spcBef>
              <a:spcAft>
                <a:spcPct val="0"/>
              </a:spcAft>
              <a:defRPr sz="4400">
                <a:solidFill>
                  <a:schemeClr val="tx2"/>
                </a:solidFill>
                <a:latin typeface="Arial" charset="0"/>
                <a:ea typeface="ヒラギノ角ゴ Pro W3" pitchFamily="80" charset="-128"/>
              </a:defRPr>
            </a:lvl6pPr>
            <a:lvl7pPr marL="914165" algn="ctr" rtl="0" fontAlgn="base">
              <a:spcBef>
                <a:spcPct val="0"/>
              </a:spcBef>
              <a:spcAft>
                <a:spcPct val="0"/>
              </a:spcAft>
              <a:defRPr sz="4400">
                <a:solidFill>
                  <a:schemeClr val="tx2"/>
                </a:solidFill>
                <a:latin typeface="Arial" charset="0"/>
                <a:ea typeface="ヒラギノ角ゴ Pro W3" pitchFamily="80" charset="-128"/>
              </a:defRPr>
            </a:lvl7pPr>
            <a:lvl8pPr marL="1371250" algn="ctr" rtl="0" fontAlgn="base">
              <a:spcBef>
                <a:spcPct val="0"/>
              </a:spcBef>
              <a:spcAft>
                <a:spcPct val="0"/>
              </a:spcAft>
              <a:defRPr sz="4400">
                <a:solidFill>
                  <a:schemeClr val="tx2"/>
                </a:solidFill>
                <a:latin typeface="Arial" charset="0"/>
                <a:ea typeface="ヒラギノ角ゴ Pro W3" pitchFamily="80" charset="-128"/>
              </a:defRPr>
            </a:lvl8pPr>
            <a:lvl9pPr marL="1828332"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6000" u="none" strike="noStrike" kern="0" cap="none" spc="0" normalizeH="0" baseline="0" noProof="0" dirty="0">
                <a:ln>
                  <a:noFill/>
                </a:ln>
                <a:solidFill>
                  <a:srgbClr val="FFFFFF"/>
                </a:solidFill>
                <a:effectLst>
                  <a:outerShdw blurRad="50800" dist="76200" dir="5400000" sx="103000" sy="103000" algn="ctr" rotWithShape="0">
                    <a:srgbClr val="000000"/>
                  </a:outerShdw>
                </a:effectLst>
                <a:uLnTx/>
                <a:uFillTx/>
                <a:latin typeface="Arial" panose="020B0604020202020204" pitchFamily="34" charset="0"/>
                <a:ea typeface="Alan Den" charset="0"/>
                <a:cs typeface="Arial" panose="020B0604020202020204" pitchFamily="34" charset="0"/>
              </a:rPr>
              <a:t>جسده</a:t>
            </a:r>
            <a:r>
              <a:rPr kumimoji="0" lang="en-US" sz="6000" u="none" strike="noStrike" kern="0" cap="none" spc="0" normalizeH="0" baseline="0" noProof="0" dirty="0">
                <a:ln>
                  <a:noFill/>
                </a:ln>
                <a:solidFill>
                  <a:srgbClr val="FFFFFF"/>
                </a:solidFill>
                <a:effectLst>
                  <a:outerShdw blurRad="50800" dist="76200" dir="5400000" sx="103000" sy="103000" algn="ctr" rotWithShape="0">
                    <a:srgbClr val="000000"/>
                  </a:outerShdw>
                </a:effectLst>
                <a:uLnTx/>
                <a:uFillTx/>
                <a:latin typeface="Arial" panose="020B0604020202020204" pitchFamily="34" charset="0"/>
                <a:ea typeface="Alan Den" charset="0"/>
                <a:cs typeface="Arial" panose="020B0604020202020204" pitchFamily="34" charset="0"/>
              </a:rPr>
              <a:t>_</a:t>
            </a:r>
            <a:r>
              <a:rPr kumimoji="0" lang="ar-JO" sz="6000" u="none" strike="noStrike" kern="0" cap="none" spc="0" normalizeH="0" baseline="0" noProof="0" dirty="0">
                <a:ln>
                  <a:noFill/>
                </a:ln>
                <a:solidFill>
                  <a:srgbClr val="FFFFFF"/>
                </a:solidFill>
                <a:effectLst>
                  <a:outerShdw blurRad="50800" dist="76200" dir="5400000" sx="103000" sy="103000" algn="ctr" rotWithShape="0">
                    <a:srgbClr val="000000"/>
                  </a:outerShdw>
                </a:effectLst>
                <a:uLnTx/>
                <a:uFillTx/>
                <a:latin typeface="Arial" panose="020B0604020202020204" pitchFamily="34" charset="0"/>
                <a:ea typeface="Alan Den" charset="0"/>
                <a:cs typeface="Arial" panose="020B0604020202020204" pitchFamily="34" charset="0"/>
              </a:rPr>
              <a:t>أجسادنا</a:t>
            </a:r>
            <a:endParaRPr kumimoji="0" lang="en-US" sz="3200" u="none" strike="noStrike" kern="0" cap="none" spc="0" normalizeH="0" baseline="0" noProof="0" dirty="0">
              <a:ln>
                <a:noFill/>
              </a:ln>
              <a:solidFill>
                <a:srgbClr val="000000"/>
              </a:solidFill>
              <a:effectLst>
                <a:outerShdw blurRad="50800" dist="76200" dir="5400000" sx="103000" sy="103000" algn="ctr" rotWithShape="0">
                  <a:srgbClr val="000000"/>
                </a:outerShdw>
              </a:effectLst>
              <a:uLnTx/>
              <a:uFillTx/>
              <a:latin typeface="Arial" panose="020B0604020202020204" pitchFamily="34" charset="0"/>
              <a:ea typeface="ヒラギノ角ゴ Pro W3"/>
              <a:cs typeface="Arial" panose="020B0604020202020204" pitchFamily="34" charset="0"/>
            </a:endParaRPr>
          </a:p>
        </p:txBody>
      </p:sp>
      <p:sp>
        <p:nvSpPr>
          <p:cNvPr id="5" name="Rectangle 4">
            <a:extLst>
              <a:ext uri="{FF2B5EF4-FFF2-40B4-BE49-F238E27FC236}">
                <a16:creationId xmlns:a16="http://schemas.microsoft.com/office/drawing/2014/main" id="{8154ECF1-02B6-FD4A-9E73-1DD506DCFED2}"/>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ar-JO" sz="2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د. ريك جريفيث</a:t>
            </a:r>
            <a:r>
              <a:rPr kumimoji="0" lang="en-US" sz="2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ヒラギノ角ゴ Pro W3"/>
                <a:cs typeface="Arial" panose="020B0604020202020204" pitchFamily="34" charset="0"/>
              </a:rPr>
              <a:t>•  </a:t>
            </a:r>
            <a:r>
              <a:rPr kumimoji="0" lang="ar-JO" sz="2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ヒラギノ角ゴ Pro W3"/>
                <a:cs typeface="Arial" panose="020B0604020202020204" pitchFamily="34" charset="0"/>
              </a:rPr>
              <a:t> مؤسسة الدراسات اللاهوتية الأردنية</a:t>
            </a:r>
            <a:r>
              <a:rPr kumimoji="0" lang="en-US" sz="2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ヒラギノ角ゴ Pro W3"/>
                <a:cs typeface="Arial" panose="020B0604020202020204" pitchFamily="34" charset="0"/>
              </a:rPr>
              <a:t>• BibleStudyDownloads.org</a:t>
            </a:r>
          </a:p>
        </p:txBody>
      </p:sp>
    </p:spTree>
    <p:extLst>
      <p:ext uri="{BB962C8B-B14F-4D97-AF65-F5344CB8AC3E}">
        <p14:creationId xmlns:p14="http://schemas.microsoft.com/office/powerpoint/2010/main" val="2139855999"/>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459" name="Title 1"/>
          <p:cNvSpPr>
            <a:spLocks noGrp="1"/>
          </p:cNvSpPr>
          <p:nvPr>
            <p:ph type="title"/>
          </p:nvPr>
        </p:nvSpPr>
        <p:spPr>
          <a:xfrm>
            <a:off x="0" y="5830887"/>
            <a:ext cx="9119668" cy="1012650"/>
          </a:xfrm>
        </p:spPr>
        <p:txBody>
          <a:bodyPr/>
          <a:lstStyle/>
          <a:p>
            <a:pPr>
              <a:defRPr/>
            </a:pPr>
            <a:r>
              <a:rPr lang="ar-JO" dirty="0">
                <a:solidFill>
                  <a:srgbClr val="FFFFFF"/>
                </a:solidFill>
                <a:effectLst>
                  <a:glow rad="127000">
                    <a:schemeClr val="tx1"/>
                  </a:glow>
                </a:effectLst>
                <a:ea typeface="ヒラギノ角ゴ Pro W3" charset="0"/>
                <a:cs typeface="Arial" panose="020B0604020202020204" pitchFamily="34" charset="0"/>
              </a:rPr>
              <a:t>الجمعة، 22 نيسان 2022</a:t>
            </a:r>
            <a:endParaRPr lang="en-US" dirty="0">
              <a:solidFill>
                <a:srgbClr val="FFFFFF"/>
              </a:solidFill>
              <a:effectLst>
                <a:glow rad="127000">
                  <a:schemeClr val="tx1"/>
                </a:glow>
              </a:effectLst>
              <a:ea typeface="ヒラギノ角ゴ Pro W3" charset="0"/>
              <a:cs typeface="Arial" panose="020B0604020202020204" pitchFamily="34" charset="0"/>
            </a:endParaRPr>
          </a:p>
        </p:txBody>
      </p:sp>
      <p:pic>
        <p:nvPicPr>
          <p:cNvPr id="1026" name="Picture 2" descr="2022 Earth Day - Fannin Tree Farm">
            <a:extLst>
              <a:ext uri="{FF2B5EF4-FFF2-40B4-BE49-F238E27FC236}">
                <a16:creationId xmlns:a16="http://schemas.microsoft.com/office/drawing/2014/main" id="{D2F934D0-3C40-7424-032D-ED7EE2E4D4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27113"/>
            <a:ext cx="9144000" cy="48037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92995964"/>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52E9B54-FC42-3359-5513-2D9FEEF7B4D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332656" y="-3256449"/>
            <a:ext cx="8064896" cy="12492684"/>
          </a:xfrm>
          <a:prstGeom prst="rect">
            <a:avLst/>
          </a:prstGeom>
        </p:spPr>
      </p:pic>
      <p:sp>
        <p:nvSpPr>
          <p:cNvPr id="43009" name="Title 1"/>
          <p:cNvSpPr>
            <a:spLocks noGrp="1"/>
          </p:cNvSpPr>
          <p:nvPr>
            <p:ph type="title"/>
          </p:nvPr>
        </p:nvSpPr>
        <p:spPr>
          <a:xfrm>
            <a:off x="5868144" y="0"/>
            <a:ext cx="3300196" cy="6858000"/>
          </a:xfrm>
        </p:spPr>
        <p:txBody>
          <a:bodyPr/>
          <a:lstStyle/>
          <a:p>
            <a:r>
              <a:rPr lang="ar-JO" sz="5400" dirty="0">
                <a:ea typeface="ヒラギノ角ゴ Pro W3" charset="0"/>
                <a:cs typeface="Arial" panose="020B0604020202020204" pitchFamily="34" charset="0"/>
              </a:rPr>
              <a:t>التخلي عن الله</a:t>
            </a:r>
            <a:br>
              <a:rPr lang="en-US" sz="5400" dirty="0">
                <a:ea typeface="ヒラギノ角ゴ Pro W3" charset="0"/>
                <a:cs typeface="Arial" panose="020B0604020202020204" pitchFamily="34" charset="0"/>
              </a:rPr>
            </a:br>
            <a:r>
              <a:rPr lang="ar-JO" dirty="0">
                <a:ea typeface="ヒラギノ角ゴ Pro W3" charset="0"/>
                <a:cs typeface="Arial" panose="020B0604020202020204" pitchFamily="34" charset="0"/>
              </a:rPr>
              <a:t>(2022 نيويورك تايمز)</a:t>
            </a:r>
            <a:br>
              <a:rPr lang="en-US" dirty="0">
                <a:ea typeface="ヒラギノ角ゴ Pro W3" charset="0"/>
                <a:cs typeface="Arial" panose="020B0604020202020204" pitchFamily="34" charset="0"/>
              </a:rPr>
            </a:br>
            <a:br>
              <a:rPr lang="en-US" dirty="0">
                <a:ea typeface="ヒラギノ角ゴ Pro W3" charset="0"/>
                <a:cs typeface="Arial" panose="020B0604020202020204" pitchFamily="34" charset="0"/>
              </a:rPr>
            </a:br>
            <a:r>
              <a:rPr lang="ar-JO" dirty="0">
                <a:ea typeface="ヒラギノ角ゴ Pro W3" charset="0"/>
                <a:cs typeface="Arial" panose="020B0604020202020204" pitchFamily="34" charset="0"/>
              </a:rPr>
              <a:t> ـــ إصدار عيد الفصح</a:t>
            </a:r>
            <a:br>
              <a:rPr lang="en-US" dirty="0">
                <a:ea typeface="ヒラギノ角ゴ Pro W3" charset="0"/>
                <a:cs typeface="Arial" panose="020B0604020202020204" pitchFamily="34" charset="0"/>
              </a:rPr>
            </a:br>
            <a:r>
              <a:rPr lang="ar-JO" dirty="0">
                <a:ea typeface="ヒラギノ角ゴ Pro W3" charset="0"/>
                <a:cs typeface="Arial" panose="020B0604020202020204" pitchFamily="34" charset="0"/>
              </a:rPr>
              <a:t>(= الجمعة العظيمة)</a:t>
            </a:r>
            <a:endParaRPr lang="en-US" dirty="0">
              <a:ea typeface="ヒラギノ角ゴ Pro W3" charset="0"/>
              <a:cs typeface="Arial" panose="020B0604020202020204" pitchFamily="34" charset="0"/>
            </a:endParaRPr>
          </a:p>
        </p:txBody>
      </p:sp>
    </p:spTree>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44034" name="Title 1"/>
          <p:cNvSpPr>
            <a:spLocks noGrp="1"/>
          </p:cNvSpPr>
          <p:nvPr>
            <p:ph type="title"/>
          </p:nvPr>
        </p:nvSpPr>
        <p:spPr>
          <a:xfrm>
            <a:off x="0" y="188913"/>
            <a:ext cx="9144000" cy="1143000"/>
          </a:xfrm>
        </p:spPr>
        <p:txBody>
          <a:bodyPr/>
          <a:lstStyle/>
          <a:p>
            <a:r>
              <a:rPr lang="ar-JO" dirty="0">
                <a:solidFill>
                  <a:schemeClr val="bg1"/>
                </a:solidFill>
                <a:ea typeface="ヒラギノ角ゴ Pro W3" charset="0"/>
                <a:cs typeface="Arial" panose="020B0604020202020204" pitchFamily="34" charset="0"/>
              </a:rPr>
              <a:t>آذار 2013 في فاو</a:t>
            </a:r>
            <a:endParaRPr lang="en-US" dirty="0">
              <a:solidFill>
                <a:schemeClr val="bg1"/>
              </a:solidFill>
              <a:ea typeface="ヒラギノ角ゴ Pro W3" charset="0"/>
              <a:cs typeface="Arial" panose="020B0604020202020204" pitchFamily="34" charset="0"/>
            </a:endParaRPr>
          </a:p>
        </p:txBody>
      </p:sp>
      <p:pic>
        <p:nvPicPr>
          <p:cNvPr id="44035" name="Picture 3" descr="Florida-Atlantic-University-300x22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84213" y="1257300"/>
            <a:ext cx="7451725" cy="558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45058" name="Title 1"/>
          <p:cNvSpPr>
            <a:spLocks noGrp="1"/>
          </p:cNvSpPr>
          <p:nvPr>
            <p:ph type="title"/>
          </p:nvPr>
        </p:nvSpPr>
        <p:spPr>
          <a:xfrm>
            <a:off x="0" y="188913"/>
            <a:ext cx="9144000" cy="1143000"/>
          </a:xfrm>
        </p:spPr>
        <p:txBody>
          <a:bodyPr/>
          <a:lstStyle/>
          <a:p>
            <a:r>
              <a:rPr lang="ar-JO" dirty="0">
                <a:solidFill>
                  <a:schemeClr val="bg1"/>
                </a:solidFill>
                <a:ea typeface="ヒラギノ角ゴ Pro W3" charset="0"/>
                <a:cs typeface="Arial" panose="020B0604020202020204" pitchFamily="34" charset="0"/>
              </a:rPr>
              <a:t>آذار 2013 في فاو</a:t>
            </a:r>
            <a:endParaRPr lang="en-US" dirty="0">
              <a:solidFill>
                <a:schemeClr val="bg1"/>
              </a:solidFill>
              <a:ea typeface="ヒラギノ角ゴ Pro W3" charset="0"/>
              <a:cs typeface="Arial" panose="020B0604020202020204" pitchFamily="34" charset="0"/>
            </a:endParaRPr>
          </a:p>
        </p:txBody>
      </p:sp>
      <p:pic>
        <p:nvPicPr>
          <p:cNvPr id="45059" name="Picture 2" descr="Professor Poole-500x28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0638" y="1484313"/>
            <a:ext cx="9210676" cy="5176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46082" name="Title 1"/>
          <p:cNvSpPr>
            <a:spLocks noGrp="1"/>
          </p:cNvSpPr>
          <p:nvPr>
            <p:ph type="title"/>
          </p:nvPr>
        </p:nvSpPr>
        <p:spPr>
          <a:xfrm>
            <a:off x="0" y="188913"/>
            <a:ext cx="9144000" cy="1143000"/>
          </a:xfrm>
        </p:spPr>
        <p:txBody>
          <a:bodyPr/>
          <a:lstStyle/>
          <a:p>
            <a:r>
              <a:rPr kumimoji="0" lang="ar-JO" sz="4400" u="none" strike="noStrike" kern="0" cap="none" spc="0" normalizeH="0" baseline="0" noProof="0" dirty="0">
                <a:ln>
                  <a:noFill/>
                </a:ln>
                <a:solidFill>
                  <a:srgbClr val="FFFFFF"/>
                </a:solidFill>
                <a:effectLst/>
                <a:uLnTx/>
                <a:uFillTx/>
                <a:ea typeface="ヒラギノ角ゴ Pro W3" charset="0"/>
                <a:cs typeface="Arial" panose="020B0604020202020204" pitchFamily="34" charset="0"/>
              </a:rPr>
              <a:t>آذار 2013 في فاو</a:t>
            </a:r>
            <a:endParaRPr lang="en-US" dirty="0">
              <a:solidFill>
                <a:schemeClr val="bg1"/>
              </a:solidFill>
              <a:ea typeface="ヒラギノ角ゴ Pro W3" charset="0"/>
              <a:cs typeface="ヒラギノ角ゴ Pro W3" charset="0"/>
            </a:endParaRPr>
          </a:p>
        </p:txBody>
      </p:sp>
      <p:pic>
        <p:nvPicPr>
          <p:cNvPr id="46083" name="Picture 1" descr="stomp on jesus photo88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635125"/>
            <a:ext cx="7772400" cy="520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descr="FAU-student-Ryan-Rotela-suspended-for-not-stomping-on-paper-with-Jesus-written-on-i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987675" y="1412875"/>
            <a:ext cx="5857875" cy="3286125"/>
          </a:xfrm>
          <a:prstGeom prst="rect">
            <a:avLst/>
          </a:prstGeom>
          <a:noFill/>
          <a:ln w="76200">
            <a:solidFill>
              <a:schemeClr val="bg1"/>
            </a:solidFill>
            <a:miter lim="800000"/>
            <a:headEnd/>
            <a:tailEnd/>
          </a:ln>
          <a:extLst>
            <a:ext uri="{909E8E84-426E-40dd-AFC4-6F175D3DCCD1}">
              <a14:hiddenFill xmlns:a14="http://schemas.microsoft.com/office/drawing/2010/main" xmlns="">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47106" name="Title 1"/>
          <p:cNvSpPr>
            <a:spLocks noGrp="1"/>
          </p:cNvSpPr>
          <p:nvPr>
            <p:ph type="title"/>
          </p:nvPr>
        </p:nvSpPr>
        <p:spPr>
          <a:xfrm>
            <a:off x="0" y="188913"/>
            <a:ext cx="4788024" cy="1143000"/>
          </a:xfrm>
        </p:spPr>
        <p:txBody>
          <a:bodyPr/>
          <a:lstStyle/>
          <a:p>
            <a:pPr algn="r"/>
            <a:r>
              <a:rPr lang="ar-JO" dirty="0">
                <a:solidFill>
                  <a:srgbClr val="FFFF00"/>
                </a:solidFill>
                <a:ea typeface="ヒラギノ角ゴ Pro W3" charset="0"/>
                <a:cs typeface="Arial" panose="020B0604020202020204" pitchFamily="34" charset="0"/>
              </a:rPr>
              <a:t>باوكس</a:t>
            </a:r>
            <a:endParaRPr lang="en-US" dirty="0">
              <a:solidFill>
                <a:srgbClr val="FFFF00"/>
              </a:solidFill>
              <a:ea typeface="ヒラギノ角ゴ Pro W3" charset="0"/>
              <a:cs typeface="Arial" panose="020B0604020202020204" pitchFamily="34" charset="0"/>
            </a:endParaRPr>
          </a:p>
        </p:txBody>
      </p:sp>
      <p:pic>
        <p:nvPicPr>
          <p:cNvPr id="47107" name="Picture 1" descr="stomp on jesus photo88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635125"/>
            <a:ext cx="7772400" cy="520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108" name="Picture 2" descr="FAU-student-Ryan-Rotela-suspended-for-not-stomping-on-paper-with-Jesus-written-on-i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987675" y="1412875"/>
            <a:ext cx="5857875" cy="3286125"/>
          </a:xfrm>
          <a:prstGeom prst="rect">
            <a:avLst/>
          </a:prstGeom>
          <a:noFill/>
          <a:ln w="76200">
            <a:solidFill>
              <a:schemeClr val="bg1"/>
            </a:solidFill>
            <a:miter lim="800000"/>
            <a:headEnd/>
            <a:tailEnd/>
          </a:ln>
          <a:extLst>
            <a:ext uri="{909E8E84-426E-40dd-AFC4-6F175D3DCCD1}">
              <a14:hiddenFill xmlns:a14="http://schemas.microsoft.com/office/drawing/2010/main" xmlns="">
                <a:solidFill>
                  <a:srgbClr val="FFFFFF"/>
                </a:solidFill>
              </a14:hiddenFill>
            </a:ext>
          </a:extLst>
        </p:spPr>
      </p:pic>
      <p:sp>
        <p:nvSpPr>
          <p:cNvPr id="6" name="Title 1"/>
          <p:cNvSpPr txBox="1">
            <a:spLocks/>
          </p:cNvSpPr>
          <p:nvPr/>
        </p:nvSpPr>
        <p:spPr bwMode="auto">
          <a:xfrm>
            <a:off x="4788024" y="188913"/>
            <a:ext cx="43559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4400" dirty="0">
                <a:solidFill>
                  <a:schemeClr val="bg1"/>
                </a:solidFill>
                <a:latin typeface="Arial" panose="020B0604020202020204" pitchFamily="34" charset="0"/>
                <a:cs typeface="Arial" panose="020B0604020202020204" pitchFamily="34" charset="0"/>
              </a:rPr>
              <a:t>آذار 2013 في فاو</a:t>
            </a:r>
            <a:r>
              <a:rPr lang="ar-JO" sz="4400" dirty="0">
                <a:solidFill>
                  <a:srgbClr val="FFFF00"/>
                </a:solidFill>
                <a:latin typeface="Arial" panose="020B0604020202020204" pitchFamily="34" charset="0"/>
                <a:cs typeface="Arial" panose="020B0604020202020204" pitchFamily="34" charset="0"/>
              </a:rPr>
              <a:t>كس</a:t>
            </a:r>
            <a:endParaRPr kumimoji="0" lang="en-US" sz="4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48130" name="Title 1"/>
          <p:cNvSpPr>
            <a:spLocks noGrp="1"/>
          </p:cNvSpPr>
          <p:nvPr>
            <p:ph type="title"/>
          </p:nvPr>
        </p:nvSpPr>
        <p:spPr>
          <a:xfrm>
            <a:off x="0" y="188913"/>
            <a:ext cx="9144000" cy="1143000"/>
          </a:xfrm>
        </p:spPr>
        <p:txBody>
          <a:bodyPr/>
          <a:lstStyle/>
          <a:p>
            <a:pPr algn="l"/>
            <a:r>
              <a:rPr lang="en-US" dirty="0">
                <a:solidFill>
                  <a:schemeClr val="bg1"/>
                </a:solidFill>
                <a:ea typeface="ヒラギノ角ゴ Pro W3" charset="0"/>
                <a:cs typeface="ヒラギノ角ゴ Pro W3" charset="0"/>
              </a:rPr>
              <a:t>The month of March…</a:t>
            </a:r>
          </a:p>
        </p:txBody>
      </p:sp>
      <p:pic>
        <p:nvPicPr>
          <p:cNvPr id="4813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144000" cy="6080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rot="-800236">
            <a:off x="-150813" y="-71438"/>
            <a:ext cx="4518026" cy="45370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Picture 4"/>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rot="1278682">
            <a:off x="4554538" y="765175"/>
            <a:ext cx="4762500" cy="635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2124075" y="2924175"/>
            <a:ext cx="2540000" cy="3797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dirty="0">
              <a:solidFill>
                <a:srgbClr val="FFFFFF"/>
              </a:solidFill>
              <a:latin typeface="Arial" panose="020B0604020202020204" pitchFamily="34" charset="0"/>
              <a:cs typeface="Arial" panose="020B0604020202020204" pitchFamily="34" charset="0"/>
            </a:endParaRPr>
          </a:p>
        </p:txBody>
      </p:sp>
      <p:sp>
        <p:nvSpPr>
          <p:cNvPr id="181250" name="Rectangle 3"/>
          <p:cNvSpPr>
            <a:spLocks noGrp="1"/>
          </p:cNvSpPr>
          <p:nvPr>
            <p:ph type="title"/>
          </p:nvPr>
        </p:nvSpPr>
        <p:spPr>
          <a:xfrm>
            <a:off x="685800" y="304800"/>
            <a:ext cx="7770813" cy="762000"/>
          </a:xfrm>
        </p:spPr>
        <p:txBody>
          <a:bodyPr/>
          <a:lstStyle/>
          <a:p>
            <a:pPr eaLnBrk="1" hangingPunct="1"/>
            <a:r>
              <a:rPr lang="ru-RU" altLang="ja-JP" sz="3600" b="1" dirty="0">
                <a:latin typeface="Arial" panose="020B0604020202020204" pitchFamily="34" charset="0"/>
                <a:ea typeface="ＭＳ Ｐゴシック" charset="0"/>
                <a:cs typeface="Arial" panose="020B0604020202020204" pitchFamily="34" charset="0"/>
              </a:rPr>
              <a:t>"</a:t>
            </a:r>
            <a:r>
              <a:rPr lang="en-US" altLang="ja-JP" sz="3600" b="1" dirty="0">
                <a:latin typeface="Arial" panose="020B0604020202020204" pitchFamily="34" charset="0"/>
                <a:ea typeface="ＭＳ Ｐゴシック" charset="0"/>
                <a:cs typeface="Arial" panose="020B0604020202020204" pitchFamily="34" charset="0"/>
              </a:rPr>
              <a:t>Idolatry is OK</a:t>
            </a:r>
            <a:r>
              <a:rPr lang="ru-RU" altLang="ja-JP" sz="3600" b="1" dirty="0">
                <a:latin typeface="Arial" panose="020B0604020202020204" pitchFamily="34" charset="0"/>
                <a:ea typeface="ＭＳ Ｐゴシック" charset="0"/>
                <a:cs typeface="Arial" panose="020B0604020202020204" pitchFamily="34" charset="0"/>
              </a:rPr>
              <a:t>"</a:t>
            </a:r>
            <a:r>
              <a:rPr lang="en-US" altLang="ja-JP" sz="3600" b="1" dirty="0">
                <a:latin typeface="Arial" panose="020B0604020202020204" pitchFamily="34" charset="0"/>
                <a:ea typeface="ＭＳ Ｐゴシック" charset="0"/>
                <a:cs typeface="Arial" panose="020B0604020202020204" pitchFamily="34" charset="0"/>
              </a:rPr>
              <a:t> Man</a:t>
            </a:r>
            <a:endParaRPr lang="en-US" b="1" dirty="0">
              <a:latin typeface="Arial" panose="020B0604020202020204" pitchFamily="34" charset="0"/>
              <a:ea typeface="ＭＳ Ｐゴシック" charset="0"/>
              <a:cs typeface="Arial" panose="020B0604020202020204" pitchFamily="34" charset="0"/>
            </a:endParaRPr>
          </a:p>
        </p:txBody>
      </p:sp>
      <p:sp>
        <p:nvSpPr>
          <p:cNvPr id="181251"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dirty="0">
              <a:solidFill>
                <a:srgbClr val="FFFFFF"/>
              </a:solidFill>
              <a:latin typeface="Arial" panose="020B0604020202020204" pitchFamily="34" charset="0"/>
              <a:cs typeface="Arial" panose="020B0604020202020204" pitchFamily="34" charset="0"/>
            </a:endParaRPr>
          </a:p>
        </p:txBody>
      </p:sp>
      <p:pic>
        <p:nvPicPr>
          <p:cNvPr id="181252" name="Picture 5" descr="AI-wallpaper-1-1280x96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82673401"/>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49154" name="Title 1"/>
          <p:cNvSpPr>
            <a:spLocks noGrp="1"/>
          </p:cNvSpPr>
          <p:nvPr>
            <p:ph type="title"/>
          </p:nvPr>
        </p:nvSpPr>
        <p:spPr>
          <a:xfrm>
            <a:off x="5143500" y="304800"/>
            <a:ext cx="3886200" cy="3124200"/>
          </a:xfrm>
        </p:spPr>
        <p:txBody>
          <a:bodyPr/>
          <a:lstStyle/>
          <a:p>
            <a:r>
              <a:rPr lang="ar-JO" altLang="ja-JP" sz="5400" dirty="0">
                <a:solidFill>
                  <a:srgbClr val="FFFFFF"/>
                </a:solidFill>
                <a:ea typeface="ヒラギノ角ゴ Pro W3" charset="0"/>
                <a:cs typeface="Arial" panose="020B0604020202020204" pitchFamily="34" charset="0"/>
              </a:rPr>
              <a:t>عظام </a:t>
            </a:r>
            <a:br>
              <a:rPr lang="ar-JO" altLang="ja-JP" sz="5400" dirty="0">
                <a:solidFill>
                  <a:srgbClr val="FFFFFF"/>
                </a:solidFill>
                <a:ea typeface="ヒラギノ角ゴ Pro W3" charset="0"/>
                <a:cs typeface="Arial" panose="020B0604020202020204" pitchFamily="34" charset="0"/>
              </a:rPr>
            </a:br>
            <a:r>
              <a:rPr lang="ar-JO" altLang="ja-JP" sz="5400" dirty="0">
                <a:solidFill>
                  <a:srgbClr val="FFFFFF"/>
                </a:solidFill>
                <a:ea typeface="ヒラギノ角ゴ Pro W3" charset="0"/>
                <a:cs typeface="Arial" panose="020B0604020202020204" pitchFamily="34" charset="0"/>
              </a:rPr>
              <a:t>يسوع</a:t>
            </a:r>
            <a:endParaRPr lang="en-US" sz="5400" dirty="0">
              <a:solidFill>
                <a:srgbClr val="FFFFFF"/>
              </a:solidFill>
              <a:ea typeface="ヒラギノ角ゴ Pro W3" charset="0"/>
              <a:cs typeface="Arial" panose="020B0604020202020204" pitchFamily="34" charset="0"/>
            </a:endParaRPr>
          </a:p>
        </p:txBody>
      </p:sp>
      <p:sp>
        <p:nvSpPr>
          <p:cNvPr id="49155" name="Title 1"/>
          <p:cNvSpPr txBox="1">
            <a:spLocks/>
          </p:cNvSpPr>
          <p:nvPr/>
        </p:nvSpPr>
        <p:spPr bwMode="auto">
          <a:xfrm>
            <a:off x="5105400" y="5257800"/>
            <a:ext cx="39624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جيمس كاميرون</a:t>
            </a:r>
            <a:br>
              <a:rPr kumimoji="0" lang="en-US"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26 شباط 2007</a:t>
            </a:r>
            <a:br>
              <a:rPr kumimoji="0" lang="en-US"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رويترز / مايك سيجار</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49156" name="Picture 4" descr="jesus-relic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1339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cxnSp>
        <p:nvCxnSpPr>
          <p:cNvPr id="49157" name="Straight Connector 6"/>
          <p:cNvCxnSpPr>
            <a:cxnSpLocks noChangeShapeType="1"/>
          </p:cNvCxnSpPr>
          <p:nvPr/>
        </p:nvCxnSpPr>
        <p:spPr bwMode="auto">
          <a:xfrm>
            <a:off x="6019800" y="3810000"/>
            <a:ext cx="22098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spTree>
  </p:cSld>
  <p:clrMapOvr>
    <a:masterClrMapping/>
  </p:clrMapOvr>
  <p:transition/>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1" name="Picture 3" descr="Jesus Mary Tomb.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9" name="Title 1"/>
          <p:cNvSpPr>
            <a:spLocks noGrp="1"/>
          </p:cNvSpPr>
          <p:nvPr>
            <p:ph type="title"/>
          </p:nvPr>
        </p:nvSpPr>
        <p:spPr>
          <a:xfrm>
            <a:off x="2667000" y="5105400"/>
            <a:ext cx="6400800" cy="1524000"/>
          </a:xfrm>
        </p:spPr>
        <p:txBody>
          <a:bodyPr/>
          <a:lstStyle/>
          <a:p>
            <a:pPr>
              <a:defRPr/>
            </a:pPr>
            <a:r>
              <a:rPr lang="ar-JO" dirty="0">
                <a:solidFill>
                  <a:srgbClr val="FFFFFF"/>
                </a:solidFill>
                <a:effectLst>
                  <a:glow rad="127000">
                    <a:schemeClr val="tx1"/>
                  </a:glow>
                </a:effectLst>
                <a:ea typeface="ヒラギノ角ゴ Pro W3" charset="0"/>
                <a:cs typeface="Arial" panose="020B0604020202020204" pitchFamily="34" charset="0"/>
              </a:rPr>
              <a:t>ما الفرق الذي تعنيه بالنسبة لك؟</a:t>
            </a:r>
            <a:endParaRPr lang="en-US" dirty="0">
              <a:solidFill>
                <a:srgbClr val="FFFFFF"/>
              </a:solidFill>
              <a:effectLst>
                <a:glow rad="127000">
                  <a:schemeClr val="tx1"/>
                </a:glow>
              </a:effectLst>
              <a:ea typeface="ヒラギノ角ゴ Pro W3" charset="0"/>
              <a:cs typeface="Arial" panose="020B0604020202020204" pitchFamily="34" charset="0"/>
            </a:endParaRPr>
          </a:p>
        </p:txBody>
      </p:sp>
    </p:spTree>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226" name="Title 1"/>
          <p:cNvSpPr>
            <a:spLocks noGrp="1"/>
          </p:cNvSpPr>
          <p:nvPr>
            <p:ph type="title"/>
          </p:nvPr>
        </p:nvSpPr>
        <p:spPr>
          <a:xfrm>
            <a:off x="457200" y="5791200"/>
            <a:ext cx="8229600" cy="808038"/>
          </a:xfrm>
          <a:solidFill>
            <a:schemeClr val="tx1"/>
          </a:solidFill>
        </p:spPr>
        <p:txBody>
          <a:bodyPr/>
          <a:lstStyle/>
          <a:p>
            <a:r>
              <a:rPr lang="ar-JO" dirty="0">
                <a:solidFill>
                  <a:schemeClr val="bg1"/>
                </a:solidFill>
                <a:ea typeface="ヒラギノ角ゴ Pro W3" charset="0"/>
                <a:cs typeface="Arial" panose="020B0604020202020204" pitchFamily="34" charset="0"/>
              </a:rPr>
              <a:t>بستان القبر</a:t>
            </a:r>
            <a:endParaRPr lang="en-US" dirty="0">
              <a:solidFill>
                <a:schemeClr val="bg1"/>
              </a:solidFill>
              <a:ea typeface="ヒラギノ角ゴ Pro W3" charset="0"/>
              <a:cs typeface="Arial" panose="020B0604020202020204" pitchFamily="34" charset="0"/>
            </a:endParaRPr>
          </a:p>
        </p:txBody>
      </p:sp>
    </p:spTree>
  </p:cSld>
  <p:clrMapOvr>
    <a:masterClrMapping/>
  </p:clrMapOvr>
  <p:transition/>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p:cNvSpPr>
            <a:spLocks noGrp="1"/>
          </p:cNvSpPr>
          <p:nvPr>
            <p:ph type="title"/>
          </p:nvPr>
        </p:nvSpPr>
        <p:spPr/>
        <p:txBody>
          <a:bodyPr/>
          <a:lstStyle/>
          <a:p>
            <a:r>
              <a:rPr lang="en-US" dirty="0">
                <a:ea typeface="ヒラギノ角ゴ Pro W3" charset="0"/>
                <a:cs typeface="ヒラギノ角ゴ Pro W3" charset="0"/>
              </a:rPr>
              <a:t>He is not here – for he is risen</a:t>
            </a:r>
          </a:p>
        </p:txBody>
      </p:sp>
      <p:pic>
        <p:nvPicPr>
          <p:cNvPr id="53250" name="Content Placeholder 3" descr="Garden Tomb Door.jpg"/>
          <p:cNvPicPr>
            <a:picLocks noGrp="1" noChangeAspect="1"/>
          </p:cNvPicPr>
          <p:nvPr>
            <p:ph idx="1"/>
          </p:nvPr>
        </p:nvPicPr>
        <p:blipFill>
          <a:blip r:embed="rId3" cstate="screen">
            <a:extLst>
              <a:ext uri="{28A0092B-C50C-407E-A947-70E740481C1C}">
                <a14:useLocalDpi xmlns:a14="http://schemas.microsoft.com/office/drawing/2010/main"/>
              </a:ext>
            </a:extLst>
          </a:blip>
          <a:srcRect r="-608"/>
          <a:stretch>
            <a:fillRect/>
          </a:stretch>
        </p:blipFill>
        <p:spPr>
          <a:xfrm>
            <a:off x="0" y="0"/>
            <a:ext cx="9220200" cy="6858000"/>
          </a:xfrm>
        </p:spPr>
      </p:pic>
      <p:sp>
        <p:nvSpPr>
          <p:cNvPr id="5" name="Title 1"/>
          <p:cNvSpPr txBox="1">
            <a:spLocks/>
          </p:cNvSpPr>
          <p:nvPr/>
        </p:nvSpPr>
        <p:spPr bwMode="auto">
          <a:xfrm>
            <a:off x="0" y="5410200"/>
            <a:ext cx="9144000" cy="1447800"/>
          </a:xfrm>
          <a:prstGeom prst="rect">
            <a:avLst/>
          </a:prstGeom>
          <a:solidFill>
            <a:schemeClr val="tx1"/>
          </a:solid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rPr>
              <a:t>ما هو الأمر المهم بخصوص قيامة المسيح؟</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Tree>
  </p:cSld>
  <p:clrMapOvr>
    <a:masterClrMapping/>
  </p:clrMapOvr>
  <p:transition/>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245DAFE4-4D14-FA40-83CC-6D20F936EBB4}"/>
              </a:ext>
            </a:extLst>
          </p:cNvPr>
          <p:cNvPicPr>
            <a:picLocks noChangeAspect="1"/>
          </p:cNvPicPr>
          <p:nvPr/>
        </p:nvPicPr>
        <p:blipFill>
          <a:blip r:embed="rId3"/>
          <a:stretch>
            <a:fillRect/>
          </a:stretch>
        </p:blipFill>
        <p:spPr>
          <a:xfrm>
            <a:off x="0" y="10727"/>
            <a:ext cx="9144000" cy="5910762"/>
          </a:xfrm>
          <a:prstGeom prst="rect">
            <a:avLst/>
          </a:prstGeom>
        </p:spPr>
      </p:pic>
      <p:sp>
        <p:nvSpPr>
          <p:cNvPr id="2" name="Title 1"/>
          <p:cNvSpPr>
            <a:spLocks noGrp="1"/>
          </p:cNvSpPr>
          <p:nvPr>
            <p:ph type="title" idx="4294967295"/>
          </p:nvPr>
        </p:nvSpPr>
        <p:spPr>
          <a:xfrm>
            <a:off x="0" y="5869439"/>
            <a:ext cx="9144000" cy="1038256"/>
          </a:xfrm>
          <a:solidFill>
            <a:schemeClr val="bg2"/>
          </a:solidFill>
          <a:effectLst/>
        </p:spPr>
        <p:txBody>
          <a:bodyPr/>
          <a:lstStyle/>
          <a:p>
            <a:pPr algn="ctr"/>
            <a:r>
              <a:rPr lang="ar-SA" sz="36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فلسفات أثينا</a:t>
            </a:r>
            <a:endParaRPr lang="en-US" sz="36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endParaRPr>
          </a:p>
        </p:txBody>
      </p:sp>
      <p:grpSp>
        <p:nvGrpSpPr>
          <p:cNvPr id="13" name="Group 12">
            <a:extLst>
              <a:ext uri="{FF2B5EF4-FFF2-40B4-BE49-F238E27FC236}">
                <a16:creationId xmlns:a16="http://schemas.microsoft.com/office/drawing/2014/main" id="{D3584C22-8FAE-9642-AE79-77F7C3EDAD92}"/>
              </a:ext>
            </a:extLst>
          </p:cNvPr>
          <p:cNvGrpSpPr/>
          <p:nvPr/>
        </p:nvGrpSpPr>
        <p:grpSpPr>
          <a:xfrm>
            <a:off x="3197866" y="3171201"/>
            <a:ext cx="1944742" cy="704724"/>
            <a:chOff x="3709027" y="3926681"/>
            <a:chExt cx="1944742" cy="704724"/>
          </a:xfrm>
        </p:grpSpPr>
        <p:sp>
          <p:nvSpPr>
            <p:cNvPr id="30" name="Oval 58">
              <a:extLst>
                <a:ext uri="{FF2B5EF4-FFF2-40B4-BE49-F238E27FC236}">
                  <a16:creationId xmlns:a16="http://schemas.microsoft.com/office/drawing/2014/main" id="{F5699E80-B5A9-BF45-BEE6-13756BCDBA5A}"/>
                </a:ext>
              </a:extLst>
            </p:cNvPr>
            <p:cNvSpPr>
              <a:spLocks noChangeArrowheads="1"/>
            </p:cNvSpPr>
            <p:nvPr/>
          </p:nvSpPr>
          <p:spPr bwMode="auto">
            <a:xfrm>
              <a:off x="3767009" y="439804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 name="Text Box 76">
              <a:extLst>
                <a:ext uri="{FF2B5EF4-FFF2-40B4-BE49-F238E27FC236}">
                  <a16:creationId xmlns:a16="http://schemas.microsoft.com/office/drawing/2014/main" id="{3BD1EF0A-0202-8844-88E4-4BFDC342EA97}"/>
                </a:ext>
              </a:extLst>
            </p:cNvPr>
            <p:cNvSpPr txBox="1">
              <a:spLocks noChangeArrowheads="1"/>
            </p:cNvSpPr>
            <p:nvPr/>
          </p:nvSpPr>
          <p:spPr bwMode="auto">
            <a:xfrm>
              <a:off x="3709027" y="3926681"/>
              <a:ext cx="194474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defPPr>
                <a:defRPr lang="en-US"/>
              </a:defPPr>
              <a:lvl1pPr eaLnBrk="0" hangingPunct="0">
                <a:defRPr sz="2400" b="1">
                  <a:solidFill>
                    <a:srgbClr val="FFFFFF"/>
                  </a:solidFill>
                  <a:effectLst>
                    <a:glow rad="101600">
                      <a:schemeClr val="bg2">
                        <a:alpha val="75000"/>
                      </a:schemeClr>
                    </a:glow>
                    <a:outerShdw blurRad="38100" dist="38100" dir="2700000" algn="tl">
                      <a:srgbClr val="000000"/>
                    </a:outerShdw>
                  </a:effectLst>
                  <a:latin typeface="26"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ヒラギノ角ゴ Pro W3" charset="0"/>
                  <a:cs typeface="Arial" panose="020B0604020202020204" pitchFamily="34" charset="0"/>
                </a:rPr>
                <a:t>أثينا</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35" name="Group 34">
            <a:extLst>
              <a:ext uri="{FF2B5EF4-FFF2-40B4-BE49-F238E27FC236}">
                <a16:creationId xmlns:a16="http://schemas.microsoft.com/office/drawing/2014/main" id="{74F62753-99B6-2A43-80B6-2B929E0B4511}"/>
              </a:ext>
            </a:extLst>
          </p:cNvPr>
          <p:cNvGrpSpPr/>
          <p:nvPr/>
        </p:nvGrpSpPr>
        <p:grpSpPr>
          <a:xfrm>
            <a:off x="2288864" y="3842266"/>
            <a:ext cx="2586317" cy="600012"/>
            <a:chOff x="1508287" y="2906194"/>
            <a:chExt cx="2586317" cy="600012"/>
          </a:xfrm>
        </p:grpSpPr>
        <p:sp>
          <p:nvSpPr>
            <p:cNvPr id="36" name="Oval 58">
              <a:extLst>
                <a:ext uri="{FF2B5EF4-FFF2-40B4-BE49-F238E27FC236}">
                  <a16:creationId xmlns:a16="http://schemas.microsoft.com/office/drawing/2014/main" id="{80F3A743-C243-DA44-9C64-5B80F97E9D45}"/>
                </a:ext>
              </a:extLst>
            </p:cNvPr>
            <p:cNvSpPr>
              <a:spLocks noChangeArrowheads="1"/>
            </p:cNvSpPr>
            <p:nvPr/>
          </p:nvSpPr>
          <p:spPr bwMode="auto">
            <a:xfrm>
              <a:off x="1779039" y="2906194"/>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Text Box 76">
              <a:extLst>
                <a:ext uri="{FF2B5EF4-FFF2-40B4-BE49-F238E27FC236}">
                  <a16:creationId xmlns:a16="http://schemas.microsoft.com/office/drawing/2014/main" id="{7F34A05D-DC8A-2C46-B1AF-BBC1F683F878}"/>
                </a:ext>
              </a:extLst>
            </p:cNvPr>
            <p:cNvSpPr txBox="1">
              <a:spLocks noChangeArrowheads="1"/>
            </p:cNvSpPr>
            <p:nvPr/>
          </p:nvSpPr>
          <p:spPr bwMode="auto">
            <a:xfrm>
              <a:off x="1508287" y="3044541"/>
              <a:ext cx="258631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ヒラギノ角ゴ Pro W3" charset="0"/>
                  <a:cs typeface="Arial" panose="020B0604020202020204" pitchFamily="34" charset="0"/>
                </a:rPr>
                <a:t>كورنثوس</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4" name="Rectangle 3">
            <a:extLst>
              <a:ext uri="{FF2B5EF4-FFF2-40B4-BE49-F238E27FC236}">
                <a16:creationId xmlns:a16="http://schemas.microsoft.com/office/drawing/2014/main" id="{82A63F5F-F090-094F-91BC-7888D2451F29}"/>
              </a:ext>
            </a:extLst>
          </p:cNvPr>
          <p:cNvSpPr/>
          <p:nvPr/>
        </p:nvSpPr>
        <p:spPr bwMode="auto">
          <a:xfrm>
            <a:off x="1691680" y="2924944"/>
            <a:ext cx="3240360" cy="2016224"/>
          </a:xfrm>
          <a:prstGeom prst="rect">
            <a:avLst/>
          </a:prstGeom>
          <a:noFill/>
          <a:ln w="762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30874936"/>
      </p:ext>
    </p:extLst>
  </p:cSld>
  <p:clrMapOvr>
    <a:masterClrMapping/>
  </p:clrMapOvr>
  <p:transition>
    <p:cut/>
  </p:transition>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5456" name="Picture 1555455">
            <a:extLst>
              <a:ext uri="{FF2B5EF4-FFF2-40B4-BE49-F238E27FC236}">
                <a16:creationId xmlns:a16="http://schemas.microsoft.com/office/drawing/2014/main" id="{07E40A0C-91B7-F347-8415-72B490D4C4FB}"/>
              </a:ext>
            </a:extLst>
          </p:cNvPr>
          <p:cNvPicPr>
            <a:picLocks noChangeAspect="1"/>
          </p:cNvPicPr>
          <p:nvPr/>
        </p:nvPicPr>
        <p:blipFill>
          <a:blip r:embed="rId3"/>
          <a:stretch>
            <a:fillRect/>
          </a:stretch>
        </p:blipFill>
        <p:spPr>
          <a:xfrm>
            <a:off x="0" y="0"/>
            <a:ext cx="9144000" cy="5910762"/>
          </a:xfrm>
          <a:prstGeom prst="rect">
            <a:avLst/>
          </a:prstGeom>
        </p:spPr>
      </p:pic>
      <p:sp>
        <p:nvSpPr>
          <p:cNvPr id="2" name="Title 1"/>
          <p:cNvSpPr>
            <a:spLocks noGrp="1"/>
          </p:cNvSpPr>
          <p:nvPr>
            <p:ph type="title" idx="4294967295"/>
          </p:nvPr>
        </p:nvSpPr>
        <p:spPr>
          <a:xfrm>
            <a:off x="0" y="5869439"/>
            <a:ext cx="9144000" cy="1038256"/>
          </a:xfrm>
          <a:solidFill>
            <a:schemeClr val="bg2"/>
          </a:solidFill>
          <a:effectLst/>
        </p:spPr>
        <p:txBody>
          <a:bodyPr/>
          <a:lstStyle/>
          <a:p>
            <a:pPr algn="ctr"/>
            <a:r>
              <a:rPr lang="ar-SA" sz="54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فلسفات أثينا</a:t>
            </a:r>
          </a:p>
        </p:txBody>
      </p:sp>
      <p:grpSp>
        <p:nvGrpSpPr>
          <p:cNvPr id="13" name="Group 12">
            <a:extLst>
              <a:ext uri="{FF2B5EF4-FFF2-40B4-BE49-F238E27FC236}">
                <a16:creationId xmlns:a16="http://schemas.microsoft.com/office/drawing/2014/main" id="{D3584C22-8FAE-9642-AE79-77F7C3EDAD92}"/>
              </a:ext>
            </a:extLst>
          </p:cNvPr>
          <p:cNvGrpSpPr/>
          <p:nvPr/>
        </p:nvGrpSpPr>
        <p:grpSpPr>
          <a:xfrm>
            <a:off x="6329949" y="1163725"/>
            <a:ext cx="1944742" cy="704724"/>
            <a:chOff x="3709027" y="3926681"/>
            <a:chExt cx="1944742" cy="704724"/>
          </a:xfrm>
        </p:grpSpPr>
        <p:sp>
          <p:nvSpPr>
            <p:cNvPr id="30" name="Oval 58">
              <a:extLst>
                <a:ext uri="{FF2B5EF4-FFF2-40B4-BE49-F238E27FC236}">
                  <a16:creationId xmlns:a16="http://schemas.microsoft.com/office/drawing/2014/main" id="{F5699E80-B5A9-BF45-BEE6-13756BCDBA5A}"/>
                </a:ext>
              </a:extLst>
            </p:cNvPr>
            <p:cNvSpPr>
              <a:spLocks noChangeArrowheads="1"/>
            </p:cNvSpPr>
            <p:nvPr/>
          </p:nvSpPr>
          <p:spPr bwMode="auto">
            <a:xfrm>
              <a:off x="3767009" y="439804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 name="Text Box 76">
              <a:extLst>
                <a:ext uri="{FF2B5EF4-FFF2-40B4-BE49-F238E27FC236}">
                  <a16:creationId xmlns:a16="http://schemas.microsoft.com/office/drawing/2014/main" id="{3BD1EF0A-0202-8844-88E4-4BFDC342EA97}"/>
                </a:ext>
              </a:extLst>
            </p:cNvPr>
            <p:cNvSpPr txBox="1">
              <a:spLocks noChangeArrowheads="1"/>
            </p:cNvSpPr>
            <p:nvPr/>
          </p:nvSpPr>
          <p:spPr bwMode="auto">
            <a:xfrm>
              <a:off x="3709027" y="3926681"/>
              <a:ext cx="194474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defPPr>
                <a:defRPr lang="en-US"/>
              </a:defPPr>
              <a:lvl1pPr eaLnBrk="0" hangingPunct="0">
                <a:defRPr sz="2400" b="1">
                  <a:solidFill>
                    <a:srgbClr val="FFFFFF"/>
                  </a:solidFill>
                  <a:effectLst>
                    <a:glow rad="101600">
                      <a:schemeClr val="bg2">
                        <a:alpha val="75000"/>
                      </a:schemeClr>
                    </a:glow>
                    <a:outerShdw blurRad="38100" dist="38100" dir="2700000" algn="tl">
                      <a:srgbClr val="000000"/>
                    </a:outerShdw>
                  </a:effectLst>
                  <a:latin typeface="26"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ヒラギノ角ゴ Pro W3" charset="0"/>
                  <a:cs typeface="Arial" panose="020B0604020202020204" pitchFamily="34" charset="0"/>
                </a:rPr>
                <a:t>أثينا</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35" name="Group 34">
            <a:extLst>
              <a:ext uri="{FF2B5EF4-FFF2-40B4-BE49-F238E27FC236}">
                <a16:creationId xmlns:a16="http://schemas.microsoft.com/office/drawing/2014/main" id="{74F62753-99B6-2A43-80B6-2B929E0B4511}"/>
              </a:ext>
            </a:extLst>
          </p:cNvPr>
          <p:cNvGrpSpPr/>
          <p:nvPr/>
        </p:nvGrpSpPr>
        <p:grpSpPr>
          <a:xfrm>
            <a:off x="1458555" y="2444390"/>
            <a:ext cx="2702356" cy="600012"/>
            <a:chOff x="-688367" y="2906194"/>
            <a:chExt cx="2702356" cy="600012"/>
          </a:xfrm>
        </p:grpSpPr>
        <p:sp>
          <p:nvSpPr>
            <p:cNvPr id="36" name="Oval 58">
              <a:extLst>
                <a:ext uri="{FF2B5EF4-FFF2-40B4-BE49-F238E27FC236}">
                  <a16:creationId xmlns:a16="http://schemas.microsoft.com/office/drawing/2014/main" id="{80F3A743-C243-DA44-9C64-5B80F97E9D45}"/>
                </a:ext>
              </a:extLst>
            </p:cNvPr>
            <p:cNvSpPr>
              <a:spLocks noChangeArrowheads="1"/>
            </p:cNvSpPr>
            <p:nvPr/>
          </p:nvSpPr>
          <p:spPr bwMode="auto">
            <a:xfrm>
              <a:off x="1779039" y="2906194"/>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Text Box 76">
              <a:extLst>
                <a:ext uri="{FF2B5EF4-FFF2-40B4-BE49-F238E27FC236}">
                  <a16:creationId xmlns:a16="http://schemas.microsoft.com/office/drawing/2014/main" id="{7F34A05D-DC8A-2C46-B1AF-BBC1F683F878}"/>
                </a:ext>
              </a:extLst>
            </p:cNvPr>
            <p:cNvSpPr txBox="1">
              <a:spLocks noChangeArrowheads="1"/>
            </p:cNvSpPr>
            <p:nvPr/>
          </p:nvSpPr>
          <p:spPr bwMode="auto">
            <a:xfrm>
              <a:off x="-688367" y="3044541"/>
              <a:ext cx="258631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ヒラギノ角ゴ Pro W3" charset="0"/>
                  <a:cs typeface="Arial" panose="020B0604020202020204" pitchFamily="34" charset="0"/>
                </a:rPr>
                <a:t>كورنثوس</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346852517"/>
      </p:ext>
    </p:extLst>
  </p:cSld>
  <p:clrMapOvr>
    <a:masterClrMapping/>
  </p:clrMapOvr>
  <p:transition>
    <p:cut/>
  </p:transition>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5" name="Picture 5" descr="Acropoli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560638"/>
            <a:ext cx="4953000" cy="4373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6" name="Rectangle 2"/>
          <p:cNvSpPr>
            <a:spLocks noGrp="1" noRot="1" noChangeArrowheads="1"/>
          </p:cNvSpPr>
          <p:nvPr>
            <p:ph type="title"/>
          </p:nvPr>
        </p:nvSpPr>
        <p:spPr>
          <a:xfrm>
            <a:off x="-3175" y="228600"/>
            <a:ext cx="9147175" cy="1143000"/>
          </a:xfrm>
        </p:spPr>
        <p:txBody>
          <a:bodyPr/>
          <a:lstStyle/>
          <a:p>
            <a:pPr eaLnBrk="1" hangingPunct="1">
              <a:defRPr/>
            </a:pPr>
            <a:r>
              <a:rPr lang="ar-JO" sz="4000" b="1" dirty="0">
                <a:latin typeface="Arial" panose="020B0604020202020204" pitchFamily="34" charset="0"/>
                <a:ea typeface="ＭＳ Ｐゴシック" charset="0"/>
                <a:cs typeface="Arial" panose="020B0604020202020204" pitchFamily="34" charset="0"/>
              </a:rPr>
              <a:t>الأبيقوريون والرواقيون في </a:t>
            </a:r>
            <a:endParaRPr lang="en-US" sz="4000" b="1" dirty="0">
              <a:latin typeface="Arial" panose="020B0604020202020204" pitchFamily="34" charset="0"/>
              <a:ea typeface="ＭＳ Ｐゴシック" charset="0"/>
              <a:cs typeface="Arial" panose="020B0604020202020204" pitchFamily="34" charset="0"/>
            </a:endParaRPr>
          </a:p>
        </p:txBody>
      </p:sp>
      <p:pic>
        <p:nvPicPr>
          <p:cNvPr id="57347" name="Picture 4" descr="Acropoli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762125"/>
            <a:ext cx="9144000" cy="5172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7348" name="Picture 9" descr="Epicur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414463"/>
            <a:ext cx="3124200" cy="5519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2" descr="TheEmptyTomb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36512" y="609600"/>
            <a:ext cx="5904656" cy="5483696"/>
          </a:xfrm>
        </p:spPr>
        <p:txBody>
          <a:bodyPr/>
          <a:lstStyle/>
          <a:p>
            <a:pPr rtl="0" fontAlgn="base"/>
            <a:r>
              <a:rPr lang="ar-JO" sz="11500" kern="1200" dirty="0">
                <a:ln>
                  <a:solidFill>
                    <a:schemeClr val="accent2">
                      <a:lumMod val="60000"/>
                      <a:lumOff val="40000"/>
                    </a:schemeClr>
                  </a:solidFill>
                </a:ln>
                <a:solidFill>
                  <a:srgbClr val="FFFCAD"/>
                </a:solidFill>
                <a:effectLst>
                  <a:glow rad="101600">
                    <a:schemeClr val="tx1">
                      <a:alpha val="75000"/>
                    </a:schemeClr>
                  </a:glow>
                  <a:outerShdw blurRad="263525" dist="292100" dir="2700000" algn="tl" rotWithShape="0">
                    <a:srgbClr val="000000">
                      <a:alpha val="87000"/>
                    </a:srgbClr>
                  </a:outerShdw>
                  <a:reflection stA="50000" endPos="34000" dist="12700" dir="5400000" sy="-100000" algn="bl" rotWithShape="0"/>
                </a:effectLst>
                <a:ea typeface="ＭＳ Ｐゴシック"/>
                <a:cs typeface="Arial" panose="020B0604020202020204" pitchFamily="34" charset="0"/>
              </a:rPr>
              <a:t>المسيح المُقام</a:t>
            </a:r>
            <a:endParaRPr lang="en-US" sz="9600" dirty="0">
              <a:ln>
                <a:solidFill>
                  <a:schemeClr val="accent2">
                    <a:lumMod val="60000"/>
                    <a:lumOff val="40000"/>
                  </a:schemeClr>
                </a:solidFill>
              </a:ln>
              <a:solidFill>
                <a:srgbClr val="FFFCAD"/>
              </a:solidFill>
              <a:effectLst>
                <a:glow rad="101600">
                  <a:schemeClr val="tx1">
                    <a:alpha val="75000"/>
                  </a:schemeClr>
                </a:glow>
                <a:outerShdw blurRad="263525" dist="292100" dir="2700000" algn="tl" rotWithShape="0">
                  <a:srgbClr val="000000">
                    <a:alpha val="87000"/>
                  </a:srgbClr>
                </a:outerShdw>
                <a:reflection stA="50000" endPos="34000" dist="12700" dir="5400000" sy="-100000" algn="bl" rotWithShape="0"/>
              </a:effectLst>
              <a:cs typeface="Arial" panose="020B0604020202020204" pitchFamily="34" charset="0"/>
            </a:endParaRPr>
          </a:p>
        </p:txBody>
      </p:sp>
      <p:sp>
        <p:nvSpPr>
          <p:cNvPr id="6" name="Title 2">
            <a:extLst>
              <a:ext uri="{FF2B5EF4-FFF2-40B4-BE49-F238E27FC236}">
                <a16:creationId xmlns:a16="http://schemas.microsoft.com/office/drawing/2014/main" id="{50B5D5C3-10F5-9F47-8A1B-4B0A46C9FDBB}"/>
              </a:ext>
            </a:extLst>
          </p:cNvPr>
          <p:cNvSpPr txBox="1">
            <a:spLocks/>
          </p:cNvSpPr>
          <p:nvPr/>
        </p:nvSpPr>
        <p:spPr bwMode="auto">
          <a:xfrm>
            <a:off x="0" y="5715000"/>
            <a:ext cx="88455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6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لماذا هذا الأمر مهم؟</a:t>
            </a:r>
            <a:endParaRPr kumimoji="0" lang="en-US" sz="6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Title 2">
            <a:extLst>
              <a:ext uri="{FF2B5EF4-FFF2-40B4-BE49-F238E27FC236}">
                <a16:creationId xmlns:a16="http://schemas.microsoft.com/office/drawing/2014/main" id="{B6554F99-9413-D246-B64F-966107A14F60}"/>
              </a:ext>
            </a:extLst>
          </p:cNvPr>
          <p:cNvSpPr txBox="1">
            <a:spLocks/>
          </p:cNvSpPr>
          <p:nvPr/>
        </p:nvSpPr>
        <p:spPr bwMode="auto">
          <a:xfrm>
            <a:off x="5580112" y="2857500"/>
            <a:ext cx="272324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srgbClr val="000066">
                    <a:lumMod val="50000"/>
                  </a:srgbClr>
                </a:solidFill>
                <a:effectLst/>
                <a:uLnTx/>
                <a:uFillTx/>
                <a:latin typeface="Arial" panose="020B0604020202020204" pitchFamily="34" charset="0"/>
                <a:ea typeface="ＭＳ Ｐゴシック" charset="0"/>
                <a:cs typeface="Arial" panose="020B0604020202020204" pitchFamily="34" charset="0"/>
              </a:rPr>
              <a:t>3</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srgbClr val="000066">
                    <a:lumMod val="50000"/>
                  </a:srgbClr>
                </a:solidFill>
                <a:effectLst/>
                <a:uLnTx/>
                <a:uFillTx/>
                <a:latin typeface="Arial" panose="020B0604020202020204" pitchFamily="34" charset="0"/>
                <a:ea typeface="ＭＳ Ｐゴシック" charset="0"/>
                <a:cs typeface="Arial" panose="020B0604020202020204" pitchFamily="34" charset="0"/>
              </a:rPr>
              <a:t> أسباب</a:t>
            </a:r>
            <a:endParaRPr kumimoji="0" lang="en-US" sz="4400" u="none" strike="noStrike" kern="0" cap="none" spc="0" normalizeH="0" baseline="0" noProof="0" dirty="0">
              <a:ln>
                <a:noFill/>
              </a:ln>
              <a:solidFill>
                <a:srgbClr val="000066">
                  <a:lumMod val="50000"/>
                </a:srgbClr>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955291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80">
                                          <p:stCondLst>
                                            <p:cond delay="0"/>
                                          </p:stCondLst>
                                        </p:cTn>
                                        <p:tgtEl>
                                          <p:spTgt spid="7"/>
                                        </p:tgtEl>
                                      </p:cBhvr>
                                    </p:animEffect>
                                    <p:anim calcmode="lin" valueType="num">
                                      <p:cBhvr>
                                        <p:cTn id="8"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13" dur="26">
                                          <p:stCondLst>
                                            <p:cond delay="650"/>
                                          </p:stCondLst>
                                        </p:cTn>
                                        <p:tgtEl>
                                          <p:spTgt spid="7"/>
                                        </p:tgtEl>
                                      </p:cBhvr>
                                      <p:to x="100000" y="60000"/>
                                    </p:animScale>
                                    <p:animScale>
                                      <p:cBhvr>
                                        <p:cTn id="14" dur="166" decel="50000">
                                          <p:stCondLst>
                                            <p:cond delay="676"/>
                                          </p:stCondLst>
                                        </p:cTn>
                                        <p:tgtEl>
                                          <p:spTgt spid="7"/>
                                        </p:tgtEl>
                                      </p:cBhvr>
                                      <p:to x="100000" y="100000"/>
                                    </p:animScale>
                                    <p:animScale>
                                      <p:cBhvr>
                                        <p:cTn id="15" dur="26">
                                          <p:stCondLst>
                                            <p:cond delay="1312"/>
                                          </p:stCondLst>
                                        </p:cTn>
                                        <p:tgtEl>
                                          <p:spTgt spid="7"/>
                                        </p:tgtEl>
                                      </p:cBhvr>
                                      <p:to x="100000" y="80000"/>
                                    </p:animScale>
                                    <p:animScale>
                                      <p:cBhvr>
                                        <p:cTn id="16" dur="166" decel="50000">
                                          <p:stCondLst>
                                            <p:cond delay="1338"/>
                                          </p:stCondLst>
                                        </p:cTn>
                                        <p:tgtEl>
                                          <p:spTgt spid="7"/>
                                        </p:tgtEl>
                                      </p:cBhvr>
                                      <p:to x="100000" y="100000"/>
                                    </p:animScale>
                                    <p:animScale>
                                      <p:cBhvr>
                                        <p:cTn id="17" dur="26">
                                          <p:stCondLst>
                                            <p:cond delay="1642"/>
                                          </p:stCondLst>
                                        </p:cTn>
                                        <p:tgtEl>
                                          <p:spTgt spid="7"/>
                                        </p:tgtEl>
                                      </p:cBhvr>
                                      <p:to x="100000" y="90000"/>
                                    </p:animScale>
                                    <p:animScale>
                                      <p:cBhvr>
                                        <p:cTn id="18" dur="166" decel="50000">
                                          <p:stCondLst>
                                            <p:cond delay="1668"/>
                                          </p:stCondLst>
                                        </p:cTn>
                                        <p:tgtEl>
                                          <p:spTgt spid="7"/>
                                        </p:tgtEl>
                                      </p:cBhvr>
                                      <p:to x="100000" y="100000"/>
                                    </p:animScale>
                                    <p:animScale>
                                      <p:cBhvr>
                                        <p:cTn id="19" dur="26">
                                          <p:stCondLst>
                                            <p:cond delay="1808"/>
                                          </p:stCondLst>
                                        </p:cTn>
                                        <p:tgtEl>
                                          <p:spTgt spid="7"/>
                                        </p:tgtEl>
                                      </p:cBhvr>
                                      <p:to x="100000" y="95000"/>
                                    </p:animScale>
                                    <p:animScale>
                                      <p:cBhvr>
                                        <p:cTn id="20" dur="166" decel="50000">
                                          <p:stCondLst>
                                            <p:cond delay="1834"/>
                                          </p:stCondLst>
                                        </p:cTn>
                                        <p:tgtEl>
                                          <p:spTgt spid="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5" descr="easter1-3rdda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251520" y="2171700"/>
            <a:ext cx="8892480" cy="2514600"/>
          </a:xfrm>
        </p:spPr>
        <p:txBody>
          <a:bodyPr/>
          <a:lstStyle/>
          <a:p>
            <a:pPr marL="692150" indent="-676275" algn="r" rtl="1" eaLnBrk="1" hangingPunct="1">
              <a:defRPr/>
            </a:pPr>
            <a:r>
              <a:rPr lang="ar-JO" sz="4800" b="1" dirty="0">
                <a:solidFill>
                  <a:schemeClr val="tx1"/>
                </a:solidFill>
                <a:effectLst/>
                <a:latin typeface="Arial" panose="020B0604020202020204" pitchFamily="34" charset="0"/>
                <a:ea typeface="ＭＳ Ｐゴシック" charset="0"/>
                <a:cs typeface="Arial" panose="020B0604020202020204" pitchFamily="34" charset="0"/>
              </a:rPr>
              <a:t>1.</a:t>
            </a:r>
            <a:r>
              <a:rPr lang="en-US" sz="4800" b="1" dirty="0">
                <a:solidFill>
                  <a:schemeClr val="tx1"/>
                </a:solidFill>
                <a:effectLst/>
                <a:latin typeface="Arial" panose="020B0604020202020204" pitchFamily="34" charset="0"/>
                <a:ea typeface="ＭＳ Ｐゴシック" charset="0"/>
                <a:cs typeface="Arial" panose="020B0604020202020204" pitchFamily="34" charset="0"/>
              </a:rPr>
              <a:t> </a:t>
            </a:r>
            <a:r>
              <a:rPr lang="ar-JO" sz="4800" b="1" dirty="0">
                <a:solidFill>
                  <a:schemeClr val="tx1"/>
                </a:solidFill>
                <a:effectLst/>
                <a:latin typeface="Arial" panose="020B0604020202020204" pitchFamily="34" charset="0"/>
                <a:ea typeface="ＭＳ Ｐゴシック" charset="0"/>
                <a:cs typeface="Arial" panose="020B0604020202020204" pitchFamily="34" charset="0"/>
              </a:rPr>
              <a:t> قيامة المسيح جزء أساسي من </a:t>
            </a:r>
            <a:r>
              <a:rPr lang="ar-JO" sz="4800" b="1" dirty="0">
                <a:solidFill>
                  <a:srgbClr val="FFFF00"/>
                </a:solidFill>
                <a:effectLst/>
                <a:latin typeface="Arial" panose="020B0604020202020204" pitchFamily="34" charset="0"/>
                <a:ea typeface="ＭＳ Ｐゴシック" charset="0"/>
                <a:cs typeface="Arial" panose="020B0604020202020204" pitchFamily="34" charset="0"/>
              </a:rPr>
              <a:t>الإنجيل</a:t>
            </a:r>
            <a:br>
              <a:rPr lang="en-US" sz="4800" b="1" dirty="0">
                <a:solidFill>
                  <a:srgbClr val="FFFF00"/>
                </a:solidFill>
                <a:effectLst/>
                <a:latin typeface="Arial" panose="020B0604020202020204" pitchFamily="34" charset="0"/>
                <a:ea typeface="ＭＳ Ｐゴシック" charset="0"/>
                <a:cs typeface="Arial" panose="020B0604020202020204" pitchFamily="34" charset="0"/>
              </a:rPr>
            </a:br>
            <a:r>
              <a:rPr lang="ar-JO" sz="4800" b="1" dirty="0">
                <a:solidFill>
                  <a:schemeClr val="tx1"/>
                </a:solidFill>
                <a:effectLst/>
                <a:latin typeface="Arial" panose="020B0604020202020204" pitchFamily="34" charset="0"/>
                <a:ea typeface="ＭＳ Ｐゴシック" charset="0"/>
                <a:cs typeface="Arial" panose="020B0604020202020204" pitchFamily="34" charset="0"/>
              </a:rPr>
              <a:t>(1 كو 15: 1-11)</a:t>
            </a:r>
            <a:r>
              <a:rPr lang="en-US" sz="4800" b="1" dirty="0">
                <a:solidFill>
                  <a:schemeClr val="tx1"/>
                </a:solidFill>
                <a:effectLst/>
                <a:latin typeface="Arial" panose="020B0604020202020204" pitchFamily="34" charset="0"/>
                <a:ea typeface="ＭＳ Ｐゴシック" charset="0"/>
                <a:cs typeface="Arial" panose="020B0604020202020204" pitchFamily="34" charset="0"/>
              </a:rPr>
              <a:t> </a:t>
            </a:r>
          </a:p>
        </p:txBody>
      </p:sp>
    </p:spTree>
  </p:cSld>
  <p:clrMapOvr>
    <a:masterClrMapping/>
  </p:clrMapOvr>
  <p:transition/>
</p:sld>
</file>

<file path=ppt/slides/slide3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3490" name="Title 1"/>
          <p:cNvSpPr>
            <a:spLocks noGrp="1"/>
          </p:cNvSpPr>
          <p:nvPr>
            <p:ph type="title"/>
          </p:nvPr>
        </p:nvSpPr>
        <p:spPr>
          <a:xfrm>
            <a:off x="107504" y="1"/>
            <a:ext cx="5127935" cy="6858000"/>
          </a:xfrm>
        </p:spPr>
        <p:txBody>
          <a:bodyPr/>
          <a:lstStyle/>
          <a:p>
            <a:r>
              <a:rPr lang="ar-JO" sz="4000" dirty="0">
                <a:solidFill>
                  <a:srgbClr val="FFFFFF"/>
                </a:solidFill>
                <a:ea typeface="ヒラギノ角ゴ Pro W3" charset="0"/>
                <a:cs typeface="Arial" panose="020B0604020202020204" pitchFamily="34" charset="0"/>
              </a:rPr>
              <a:t>وأعرفكم أيها الإخوة </a:t>
            </a:r>
            <a:r>
              <a:rPr lang="ar-JO" sz="4000" dirty="0">
                <a:solidFill>
                  <a:srgbClr val="FFFF00"/>
                </a:solidFill>
                <a:ea typeface="ヒラギノ角ゴ Pro W3" charset="0"/>
                <a:cs typeface="Arial" panose="020B0604020202020204" pitchFamily="34" charset="0"/>
              </a:rPr>
              <a:t>بالإنجيل</a:t>
            </a:r>
            <a:r>
              <a:rPr lang="ar-JO" sz="4000" dirty="0">
                <a:solidFill>
                  <a:srgbClr val="FFFFFF"/>
                </a:solidFill>
                <a:ea typeface="ヒラギノ角ゴ Pro W3" charset="0"/>
                <a:cs typeface="Arial" panose="020B0604020202020204" pitchFamily="34" charset="0"/>
              </a:rPr>
              <a:t> الذي بشرتكم به</a:t>
            </a:r>
            <a:br>
              <a:rPr lang="en-US" sz="4000" dirty="0">
                <a:solidFill>
                  <a:srgbClr val="FFFFFF"/>
                </a:solidFill>
                <a:ea typeface="ヒラギノ角ゴ Pro W3" charset="0"/>
                <a:cs typeface="Arial" panose="020B0604020202020204" pitchFamily="34" charset="0"/>
              </a:rPr>
            </a:br>
            <a:br>
              <a:rPr lang="en-US" sz="4000" dirty="0">
                <a:solidFill>
                  <a:srgbClr val="FFFFFF"/>
                </a:solidFill>
                <a:ea typeface="ヒラギノ角ゴ Pro W3" charset="0"/>
                <a:cs typeface="Arial" panose="020B0604020202020204" pitchFamily="34" charset="0"/>
              </a:rPr>
            </a:br>
            <a:r>
              <a:rPr lang="ar-JO" sz="4000" dirty="0">
                <a:solidFill>
                  <a:srgbClr val="FFFFFF"/>
                </a:solidFill>
                <a:ea typeface="ヒラギノ角ゴ Pro W3" charset="0"/>
                <a:cs typeface="Arial" panose="020B0604020202020204" pitchFamily="34" charset="0"/>
              </a:rPr>
              <a:t>فإنني سلمت إليكم </a:t>
            </a:r>
            <a:r>
              <a:rPr lang="ar-JO" sz="4000" dirty="0">
                <a:solidFill>
                  <a:srgbClr val="FFFF00"/>
                </a:solidFill>
                <a:ea typeface="ヒラギノ角ゴ Pro W3" charset="0"/>
                <a:cs typeface="Arial" panose="020B0604020202020204" pitchFamily="34" charset="0"/>
              </a:rPr>
              <a:t>في الأول </a:t>
            </a:r>
            <a:r>
              <a:rPr lang="ar-JO" sz="4000" dirty="0">
                <a:solidFill>
                  <a:srgbClr val="FFFFFF"/>
                </a:solidFill>
                <a:ea typeface="ヒラギノ角ゴ Pro W3" charset="0"/>
                <a:cs typeface="Arial" panose="020B0604020202020204" pitchFamily="34" charset="0"/>
              </a:rPr>
              <a:t>ما قبلته أنا أيضاً</a:t>
            </a:r>
            <a:br>
              <a:rPr lang="en-US" sz="4000" dirty="0">
                <a:solidFill>
                  <a:srgbClr val="FFFFFF"/>
                </a:solidFill>
                <a:ea typeface="ヒラギノ角ゴ Pro W3" charset="0"/>
                <a:cs typeface="Arial" panose="020B0604020202020204" pitchFamily="34" charset="0"/>
              </a:rPr>
            </a:br>
            <a:br>
              <a:rPr lang="en-US" sz="4000" dirty="0">
                <a:solidFill>
                  <a:srgbClr val="FFFFFF"/>
                </a:solidFill>
                <a:ea typeface="ヒラギノ角ゴ Pro W3" charset="0"/>
                <a:cs typeface="Arial" panose="020B0604020202020204" pitchFamily="34" charset="0"/>
              </a:rPr>
            </a:br>
            <a:r>
              <a:rPr lang="ar-JO" sz="4000" dirty="0">
                <a:solidFill>
                  <a:srgbClr val="FFFFFF"/>
                </a:solidFill>
                <a:ea typeface="ヒラギノ角ゴ Pro W3" charset="0"/>
                <a:cs typeface="Arial" panose="020B0604020202020204" pitchFamily="34" charset="0"/>
              </a:rPr>
              <a:t>1 كو 15: 1أ، 3أ)</a:t>
            </a:r>
            <a:r>
              <a:rPr lang="en-US" sz="4000" dirty="0">
                <a:solidFill>
                  <a:srgbClr val="FFFFFF"/>
                </a:solidFill>
                <a:ea typeface="ヒラギノ角ゴ Pro W3" charset="0"/>
                <a:cs typeface="Arial" panose="020B0604020202020204" pitchFamily="34" charset="0"/>
              </a:rPr>
              <a:t>)</a:t>
            </a:r>
          </a:p>
        </p:txBody>
      </p:sp>
      <p:pic>
        <p:nvPicPr>
          <p:cNvPr id="6349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562256" y="1916112"/>
            <a:ext cx="3557932" cy="26650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dirty="0">
              <a:solidFill>
                <a:srgbClr val="FFFFFF"/>
              </a:solidFill>
              <a:latin typeface="Arial" panose="020B0604020202020204" pitchFamily="34" charset="0"/>
            </a:endParaRPr>
          </a:p>
        </p:txBody>
      </p:sp>
      <p:sp>
        <p:nvSpPr>
          <p:cNvPr id="183298" name="Rectangle 3"/>
          <p:cNvSpPr>
            <a:spLocks noGrp="1"/>
          </p:cNvSpPr>
          <p:nvPr>
            <p:ph type="title"/>
          </p:nvPr>
        </p:nvSpPr>
        <p:spPr>
          <a:xfrm>
            <a:off x="685800" y="304800"/>
            <a:ext cx="7770813" cy="762000"/>
          </a:xfrm>
        </p:spPr>
        <p:txBody>
          <a:bodyPr/>
          <a:lstStyle/>
          <a:p>
            <a:pPr eaLnBrk="1" hangingPunct="1"/>
            <a:r>
              <a:rPr lang="ru-RU" altLang="ja-JP" sz="3600" b="1" dirty="0">
                <a:latin typeface="Arial" panose="020B0604020202020204" pitchFamily="34"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Idolatry is OK</a:t>
            </a:r>
            <a:r>
              <a:rPr lang="ru-RU" altLang="ja-JP" sz="3600" b="1" dirty="0">
                <a:latin typeface="Arial" panose="020B0604020202020204" pitchFamily="34"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 Woman</a:t>
            </a:r>
            <a:endParaRPr lang="en-US" dirty="0">
              <a:latin typeface="Calisto MT" charset="0"/>
              <a:ea typeface="ＭＳ Ｐゴシック" charset="0"/>
              <a:cs typeface="ＭＳ Ｐゴシック" charset="0"/>
            </a:endParaRPr>
          </a:p>
        </p:txBody>
      </p:sp>
      <p:sp>
        <p:nvSpPr>
          <p:cNvPr id="183299"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dirty="0">
              <a:solidFill>
                <a:srgbClr val="FFFFFF"/>
              </a:solidFill>
              <a:latin typeface="Arial" panose="020B0604020202020204" pitchFamily="34" charset="0"/>
            </a:endParaRPr>
          </a:p>
        </p:txBody>
      </p:sp>
      <p:pic>
        <p:nvPicPr>
          <p:cNvPr id="183300" name="Picture 5" descr="AI-wallpaper-2-1280x96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60229367"/>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3" name="Content Placeholder 3" descr="gospelchoir.jpg"/>
          <p:cNvPicPr>
            <a:picLocks noGrp="1" noChangeAspect="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0"/>
            <a:ext cx="9144000" cy="6858000"/>
          </a:xfrm>
        </p:spPr>
      </p:pic>
      <p:sp>
        <p:nvSpPr>
          <p:cNvPr id="2" name="Title 1"/>
          <p:cNvSpPr>
            <a:spLocks noGrp="1"/>
          </p:cNvSpPr>
          <p:nvPr>
            <p:ph type="title"/>
          </p:nvPr>
        </p:nvSpPr>
        <p:spPr>
          <a:xfrm>
            <a:off x="0" y="5562600"/>
            <a:ext cx="9144000" cy="1143000"/>
          </a:xfrm>
          <a:effectLst>
            <a:outerShdw blurRad="50800" dist="35921" dir="2700000" algn="ctr" rotWithShape="0">
              <a:srgbClr val="000000">
                <a:alpha val="42999"/>
              </a:srgbClr>
            </a:outerShdw>
          </a:effectLst>
        </p:spPr>
        <p:txBody>
          <a:bodyPr/>
          <a:lstStyle/>
          <a:p>
            <a:pPr>
              <a:defRPr/>
            </a:pPr>
            <a:r>
              <a:rPr lang="ar-JO" sz="5400" dirty="0">
                <a:solidFill>
                  <a:srgbClr val="FFFFFF"/>
                </a:solidFill>
                <a:ea typeface="ヒラギノ角ゴ Pro W3" charset="0"/>
                <a:cs typeface="Arial" panose="020B0604020202020204" pitchFamily="34" charset="0"/>
              </a:rPr>
              <a:t>ما هو الإنجيل؟</a:t>
            </a:r>
            <a:endParaRPr lang="en-US" sz="5400" dirty="0">
              <a:solidFill>
                <a:srgbClr val="FFFFFF"/>
              </a:solidFill>
              <a:effectLst>
                <a:outerShdw blurRad="38100" dist="38100" dir="2700000" algn="tl">
                  <a:srgbClr val="DDDDDD"/>
                </a:outerShdw>
              </a:effectLst>
              <a:ea typeface="ヒラギノ角ゴ Pro W3" charset="0"/>
              <a:cs typeface="Arial" panose="020B0604020202020204" pitchFamily="34" charset="0"/>
            </a:endParaRPr>
          </a:p>
        </p:txBody>
      </p:sp>
    </p:spTree>
  </p:cSld>
  <p:clrMapOvr>
    <a:masterClrMapping/>
  </p:clrMapOvr>
  <p:transition/>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0"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pic>
        <p:nvPicPr>
          <p:cNvPr id="565251" name="Picture 10" descr="Christ and cros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477001" y="3200401"/>
            <a:ext cx="3309938" cy="1706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65252" name="Picture 12" descr="Open Tomb with Linen.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 y="1539880"/>
            <a:ext cx="2932113" cy="1965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685800" y="0"/>
            <a:ext cx="7772400" cy="762000"/>
          </a:xfrm>
        </p:spPr>
        <p:txBody>
          <a:bodyPr/>
          <a:lstStyle/>
          <a:p>
            <a:r>
              <a:rPr lang="ar-JO" dirty="0">
                <a:solidFill>
                  <a:srgbClr val="FFFFFF"/>
                </a:solidFill>
                <a:ea typeface="ヒラギノ角ゴ Pro W3" charset="0"/>
                <a:cs typeface="Arial" panose="020B0604020202020204" pitchFamily="34" charset="0"/>
              </a:rPr>
              <a:t>الإنجيل </a:t>
            </a:r>
            <a:r>
              <a:rPr lang="ar-JO" dirty="0">
                <a:solidFill>
                  <a:srgbClr val="FFFF00"/>
                </a:solidFill>
                <a:ea typeface="ヒラギノ角ゴ Pro W3" charset="0"/>
                <a:cs typeface="Arial" panose="020B0604020202020204" pitchFamily="34" charset="0"/>
              </a:rPr>
              <a:t>الكامل</a:t>
            </a:r>
            <a:endParaRPr lang="en-US" dirty="0">
              <a:solidFill>
                <a:srgbClr val="FFFF00"/>
              </a:solidFill>
              <a:ea typeface="ヒラギノ角ゴ Pro W3" charset="0"/>
              <a:cs typeface="Arial" panose="020B0604020202020204" pitchFamily="34" charset="0"/>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46337607"/>
              </p:ext>
            </p:extLst>
          </p:nvPr>
        </p:nvGraphicFramePr>
        <p:xfrm>
          <a:off x="685800" y="1610380"/>
          <a:ext cx="7772400" cy="487680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6" name="TextBox 5"/>
          <p:cNvSpPr txBox="1">
            <a:spLocks noChangeArrowheads="1"/>
          </p:cNvSpPr>
          <p:nvPr/>
        </p:nvSpPr>
        <p:spPr bwMode="auto">
          <a:xfrm>
            <a:off x="6934201" y="2209800"/>
            <a:ext cx="1905000" cy="13849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rPr>
              <a:t>المسيح مات من أجل خطايانا</a:t>
            </a:r>
            <a:endParaRPr kumimoji="0" lang="en-US" sz="28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endParaRPr>
          </a:p>
        </p:txBody>
      </p:sp>
      <p:sp>
        <p:nvSpPr>
          <p:cNvPr id="7" name="TextBox 6"/>
          <p:cNvSpPr txBox="1">
            <a:spLocks noChangeArrowheads="1"/>
          </p:cNvSpPr>
          <p:nvPr/>
        </p:nvSpPr>
        <p:spPr bwMode="auto">
          <a:xfrm>
            <a:off x="2971800" y="6181726"/>
            <a:ext cx="3429000" cy="525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rPr>
              <a:t>وأنه دفن</a:t>
            </a:r>
            <a:endParaRPr kumimoji="0" lang="en-US" sz="28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endParaRPr>
          </a:p>
        </p:txBody>
      </p:sp>
      <p:sp>
        <p:nvSpPr>
          <p:cNvPr id="8" name="TextBox 7"/>
          <p:cNvSpPr txBox="1">
            <a:spLocks noChangeArrowheads="1"/>
          </p:cNvSpPr>
          <p:nvPr/>
        </p:nvSpPr>
        <p:spPr bwMode="auto">
          <a:xfrm>
            <a:off x="152401" y="3468688"/>
            <a:ext cx="2209800" cy="9540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rPr>
              <a:t>وأنه قام في اليوم الثالث</a:t>
            </a:r>
            <a:endParaRPr kumimoji="0" lang="en-US" sz="28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endParaRPr>
          </a:p>
        </p:txBody>
      </p:sp>
      <p:sp>
        <p:nvSpPr>
          <p:cNvPr id="565258" name="TextBox 8"/>
          <p:cNvSpPr txBox="1">
            <a:spLocks noChangeArrowheads="1"/>
          </p:cNvSpPr>
          <p:nvPr/>
        </p:nvSpPr>
        <p:spPr bwMode="auto">
          <a:xfrm>
            <a:off x="6477000" y="6096001"/>
            <a:ext cx="2514600" cy="525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rPr>
              <a:t>1 كو 15: 3-4</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565259" name="TextBox 9"/>
          <p:cNvSpPr txBox="1">
            <a:spLocks noChangeArrowheads="1"/>
          </p:cNvSpPr>
          <p:nvPr/>
        </p:nvSpPr>
        <p:spPr bwMode="auto">
          <a:xfrm>
            <a:off x="0" y="693741"/>
            <a:ext cx="9144000" cy="830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rPr>
              <a:t>فإنني سلمت إليكم ... الأخبار السارة (الإنجيل)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rPr>
              <a:t>ما قبلته أنا أيضاً</a:t>
            </a:r>
            <a:endParaRPr kumimoji="0" lang="en-US" sz="2400" u="none" strike="noStrike" kern="1200" cap="none" spc="0" normalizeH="0" baseline="0" noProof="0" dirty="0">
              <a:ln>
                <a:noFill/>
              </a:ln>
              <a:solidFill>
                <a:srgbClr val="FFFFFF"/>
              </a:solidFill>
              <a:effectLst>
                <a:glow rad="152400">
                  <a:srgbClr val="000000">
                    <a:alpha val="99000"/>
                  </a:srgbClr>
                </a:glow>
              </a:effectLst>
              <a:uLnTx/>
              <a:uFillTx/>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40274762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33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6562"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2" name="Title 1"/>
          <p:cNvSpPr>
            <a:spLocks noGrp="1"/>
          </p:cNvSpPr>
          <p:nvPr>
            <p:ph type="ctrTitle"/>
          </p:nvPr>
        </p:nvSpPr>
        <p:spPr>
          <a:xfrm>
            <a:off x="76200" y="152400"/>
            <a:ext cx="9144000" cy="914400"/>
          </a:xfrm>
        </p:spPr>
        <p:txBody>
          <a:bodyPr/>
          <a:lstStyle/>
          <a:p>
            <a:pPr>
              <a:defRPr/>
            </a:pPr>
            <a:r>
              <a:rPr lang="ar-JO" sz="5400" dirty="0">
                <a:solidFill>
                  <a:schemeClr val="bg1"/>
                </a:solidFill>
                <a:ea typeface="ヒラギノ角ゴ Pro W3" charset="0"/>
                <a:cs typeface="Arial" panose="020B0604020202020204" pitchFamily="34" charset="0"/>
              </a:rPr>
              <a:t>ما الفرق؟</a:t>
            </a:r>
            <a:endParaRPr lang="en-US" sz="5400" dirty="0">
              <a:solidFill>
                <a:schemeClr val="bg1"/>
              </a:solidFill>
              <a:effectLst>
                <a:outerShdw blurRad="38100" dist="38100" dir="2700000" algn="tl">
                  <a:srgbClr val="DDDDDD"/>
                </a:outerShdw>
              </a:effectLst>
              <a:ea typeface="ヒラギノ角ゴ Pro W3" charset="0"/>
              <a:cs typeface="Arial" panose="020B0604020202020204" pitchFamily="34" charset="0"/>
            </a:endParaRPr>
          </a:p>
        </p:txBody>
      </p:sp>
      <p:graphicFrame>
        <p:nvGraphicFramePr>
          <p:cNvPr id="4" name="Diagram 3"/>
          <p:cNvGraphicFramePr/>
          <p:nvPr>
            <p:extLst>
              <p:ext uri="{D42A27DB-BD31-4B8C-83A1-F6EECF244321}">
                <p14:modId xmlns:p14="http://schemas.microsoft.com/office/powerpoint/2010/main" val="2950029148"/>
              </p:ext>
            </p:extLst>
          </p:nvPr>
        </p:nvGraphicFramePr>
        <p:xfrm>
          <a:off x="990600" y="1397000"/>
          <a:ext cx="7162800" cy="5080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66565" name="Picture 5" descr="DeathDickens.jpg"/>
          <p:cNvPicPr>
            <a:picLocks noChangeAspect="1"/>
          </p:cNvPicPr>
          <p:nvPr/>
        </p:nvPicPr>
        <p:blipFill>
          <a:blip r:embed="rId9" cstate="screen">
            <a:extLst>
              <a:ext uri="{28A0092B-C50C-407E-A947-70E740481C1C}">
                <a14:useLocalDpi xmlns:a14="http://schemas.microsoft.com/office/drawing/2010/main"/>
              </a:ext>
            </a:extLst>
          </a:blip>
          <a:srcRect/>
          <a:stretch>
            <a:fillRect/>
          </a:stretch>
        </p:blipFill>
        <p:spPr bwMode="auto">
          <a:xfrm>
            <a:off x="7543800" y="4648200"/>
            <a:ext cx="1435100" cy="198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
                                            <p:graphicEl>
                                              <a:dgm id="{D76DC25C-596D-EC41-A5BE-1044C6E69FB0}"/>
                                            </p:graphicEl>
                                          </p:spTgt>
                                        </p:tgtEl>
                                        <p:attrNameLst>
                                          <p:attrName>style.visibility</p:attrName>
                                        </p:attrNameLst>
                                      </p:cBhvr>
                                      <p:to>
                                        <p:strVal val="visible"/>
                                      </p:to>
                                    </p:set>
                                    <p:animEffect transition="in" filter="wipe(down)">
                                      <p:cBhvr>
                                        <p:cTn id="7" dur="500"/>
                                        <p:tgtEl>
                                          <p:spTgt spid="4">
                                            <p:graphicEl>
                                              <a:dgm id="{D76DC25C-596D-EC41-A5BE-1044C6E69FB0}"/>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
                                            <p:graphicEl>
                                              <a:dgm id="{C1BE93AB-A0D0-C243-957E-EAE81D4B64BA}"/>
                                            </p:graphicEl>
                                          </p:spTgt>
                                        </p:tgtEl>
                                        <p:attrNameLst>
                                          <p:attrName>style.visibility</p:attrName>
                                        </p:attrNameLst>
                                      </p:cBhvr>
                                      <p:to>
                                        <p:strVal val="visible"/>
                                      </p:to>
                                    </p:set>
                                    <p:animEffect transition="in" filter="wipe(down)">
                                      <p:cBhvr>
                                        <p:cTn id="11" dur="500"/>
                                        <p:tgtEl>
                                          <p:spTgt spid="4">
                                            <p:graphicEl>
                                              <a:dgm id="{C1BE93AB-A0D0-C243-957E-EAE81D4B64BA}"/>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
                                            <p:graphicEl>
                                              <a:dgm id="{A42B88D9-872F-F246-B082-6E2FFF3800AA}"/>
                                            </p:graphicEl>
                                          </p:spTgt>
                                        </p:tgtEl>
                                        <p:attrNameLst>
                                          <p:attrName>style.visibility</p:attrName>
                                        </p:attrNameLst>
                                      </p:cBhvr>
                                      <p:to>
                                        <p:strVal val="visible"/>
                                      </p:to>
                                    </p:set>
                                    <p:animEffect transition="in" filter="wipe(down)">
                                      <p:cBhvr>
                                        <p:cTn id="15" dur="500"/>
                                        <p:tgtEl>
                                          <p:spTgt spid="4">
                                            <p:graphicEl>
                                              <a:dgm id="{A42B88D9-872F-F246-B082-6E2FFF3800AA}"/>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33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152400"/>
            <a:ext cx="9144000" cy="914400"/>
          </a:xfrm>
          <a:effectLst>
            <a:outerShdw blurRad="63500" dist="35921" dir="2700000" algn="ctr" rotWithShape="0">
              <a:srgbClr val="000000">
                <a:alpha val="74998"/>
              </a:srgbClr>
            </a:outerShdw>
          </a:effectLst>
        </p:spPr>
        <p:txBody>
          <a:bodyPr/>
          <a:lstStyle/>
          <a:p>
            <a:pPr>
              <a:defRPr/>
            </a:pPr>
            <a:r>
              <a:rPr lang="ar-JO" sz="5400" dirty="0">
                <a:solidFill>
                  <a:schemeClr val="bg1"/>
                </a:solidFill>
                <a:ea typeface="ヒラギノ角ゴ Pro W3" charset="0"/>
                <a:cs typeface="Arial" panose="020B0604020202020204" pitchFamily="34" charset="0"/>
              </a:rPr>
              <a:t>ما الفرق</a:t>
            </a:r>
            <a:endParaRPr lang="en-US" sz="5400" dirty="0">
              <a:solidFill>
                <a:schemeClr val="bg1"/>
              </a:solidFill>
              <a:ea typeface="ヒラギノ角ゴ Pro W3" charset="0"/>
              <a:cs typeface="Arial" panose="020B0604020202020204" pitchFamily="34" charset="0"/>
            </a:endParaRPr>
          </a:p>
        </p:txBody>
      </p:sp>
      <p:graphicFrame>
        <p:nvGraphicFramePr>
          <p:cNvPr id="4" name="Diagram 3"/>
          <p:cNvGraphicFramePr/>
          <p:nvPr>
            <p:extLst>
              <p:ext uri="{D42A27DB-BD31-4B8C-83A1-F6EECF244321}">
                <p14:modId xmlns:p14="http://schemas.microsoft.com/office/powerpoint/2010/main" val="4255248334"/>
              </p:ext>
            </p:extLst>
          </p:nvPr>
        </p:nvGraphicFramePr>
        <p:xfrm>
          <a:off x="990600" y="1397000"/>
          <a:ext cx="7162800" cy="5080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5" name="TextBox 4"/>
          <p:cNvSpPr txBox="1">
            <a:spLocks noChangeArrowheads="1"/>
          </p:cNvSpPr>
          <p:nvPr/>
        </p:nvSpPr>
        <p:spPr bwMode="auto">
          <a:xfrm>
            <a:off x="76200" y="914400"/>
            <a:ext cx="2209800" cy="4811574"/>
          </a:xfrm>
          <a:prstGeom prst="rect">
            <a:avLst/>
          </a:prstGeom>
          <a:noFill/>
          <a:ln w="9525">
            <a:noFill/>
            <a:miter lim="800000"/>
            <a:headEnd/>
            <a:tailEnd/>
          </a:ln>
          <a:effectLst>
            <a:outerShdw blurRad="50800" dist="35921" dir="2700000" algn="ctr" rotWithShape="0">
              <a:srgbClr val="000000">
                <a:alpha val="42999"/>
              </a:srgbClr>
            </a:outerShdw>
          </a:effectLst>
        </p:spPr>
        <p:txBody>
          <a:bodyPr>
            <a:spAutoFit/>
          </a:bodyP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30000" noProof="0" dirty="0">
                <a:ln>
                  <a:noFill/>
                </a:ln>
                <a:solidFill>
                  <a:srgbClr val="FFFFFF"/>
                </a:solidFill>
                <a:effectLst/>
                <a:uLnTx/>
                <a:uFillTx/>
                <a:latin typeface="Arial" panose="020B0604020202020204" pitchFamily="34" charset="0"/>
                <a:cs typeface="Arial" panose="020B0604020202020204" pitchFamily="34" charset="0"/>
              </a:rPr>
              <a:t>5 وأنه ظهر لصفا ثم للإثني عشر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30000" noProof="0" dirty="0">
                <a:ln>
                  <a:noFill/>
                </a:ln>
                <a:solidFill>
                  <a:srgbClr val="FFFFFF"/>
                </a:solidFill>
                <a:effectLst/>
                <a:uLnTx/>
                <a:uFillTx/>
                <a:latin typeface="Arial" panose="020B0604020202020204" pitchFamily="34" charset="0"/>
                <a:cs typeface="Arial" panose="020B0604020202020204" pitchFamily="34" charset="0"/>
              </a:rPr>
              <a:t>6 وبعد ذلك ظهر دفعة واحدة لأكثر من خمسمئة أخ أكثرهم باق إلى الآن ولكن بعضهم قد رقدوا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30000" noProof="0" dirty="0">
                <a:ln>
                  <a:noFill/>
                </a:ln>
                <a:solidFill>
                  <a:srgbClr val="FFFFFF"/>
                </a:solidFill>
                <a:effectLst/>
                <a:uLnTx/>
                <a:uFillTx/>
                <a:latin typeface="Arial" panose="020B0604020202020204" pitchFamily="34" charset="0"/>
                <a:cs typeface="Arial" panose="020B0604020202020204" pitchFamily="34" charset="0"/>
              </a:rPr>
              <a:t> 7 وبعد ذلك ظهر ليعقوب ثم للرسل أجمعين</a:t>
            </a:r>
            <a:endParaRPr kumimoji="0" lang="en-US" sz="4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Bottom)">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p:cNvSpPr>
            <a:spLocks noGrp="1"/>
          </p:cNvSpPr>
          <p:nvPr>
            <p:ph type="title"/>
          </p:nvPr>
        </p:nvSpPr>
        <p:spPr/>
        <p:txBody>
          <a:bodyPr/>
          <a:lstStyle/>
          <a:p>
            <a:r>
              <a:rPr lang="en-US" dirty="0">
                <a:ea typeface="ヒラギノ角ゴ Pro W3" charset="0"/>
                <a:cs typeface="ヒラギノ角ゴ Pro W3" charset="0"/>
              </a:rPr>
              <a:t>He is not here – for he is risen</a:t>
            </a:r>
          </a:p>
        </p:txBody>
      </p:sp>
      <p:pic>
        <p:nvPicPr>
          <p:cNvPr id="53250" name="Content Placeholder 3" descr="Garden Tomb Door.jpg"/>
          <p:cNvPicPr>
            <a:picLocks noGrp="1" noChangeAspect="1"/>
          </p:cNvPicPr>
          <p:nvPr>
            <p:ph idx="1"/>
          </p:nvPr>
        </p:nvPicPr>
        <p:blipFill>
          <a:blip r:embed="rId3" cstate="screen">
            <a:extLst>
              <a:ext uri="{28A0092B-C50C-407E-A947-70E740481C1C}">
                <a14:useLocalDpi xmlns:a14="http://schemas.microsoft.com/office/drawing/2010/main"/>
              </a:ext>
            </a:extLst>
          </a:blip>
          <a:srcRect r="-608"/>
          <a:stretch>
            <a:fillRect/>
          </a:stretch>
        </p:blipFill>
        <p:spPr>
          <a:xfrm>
            <a:off x="0" y="0"/>
            <a:ext cx="9220200" cy="6858000"/>
          </a:xfrm>
        </p:spPr>
      </p:pic>
      <p:sp>
        <p:nvSpPr>
          <p:cNvPr id="5" name="Title 1"/>
          <p:cNvSpPr txBox="1">
            <a:spLocks/>
          </p:cNvSpPr>
          <p:nvPr/>
        </p:nvSpPr>
        <p:spPr bwMode="auto">
          <a:xfrm>
            <a:off x="0" y="5410200"/>
            <a:ext cx="9144000" cy="1447800"/>
          </a:xfrm>
          <a:prstGeom prst="rect">
            <a:avLst/>
          </a:prstGeom>
          <a:solidFill>
            <a:schemeClr val="tx1"/>
          </a:solid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rPr>
              <a:t>ما هو الأمر المهم بخصوص قيامة المسيح؟</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2345245935"/>
      </p:ext>
    </p:extLst>
  </p:cSld>
  <p:clrMapOvr>
    <a:masterClrMapping/>
  </p:clrMapOvr>
  <p:transition/>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5" descr="easter1-3rdda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251520" y="2171700"/>
            <a:ext cx="8892480" cy="2514600"/>
          </a:xfrm>
        </p:spPr>
        <p:txBody>
          <a:bodyPr/>
          <a:lstStyle/>
          <a:p>
            <a:pPr marL="692150" indent="-676275" algn="r" rtl="1" eaLnBrk="1" hangingPunct="1">
              <a:defRPr/>
            </a:pPr>
            <a:r>
              <a:rPr lang="ar-JO" sz="4800" b="1" dirty="0">
                <a:solidFill>
                  <a:schemeClr val="tx1"/>
                </a:solidFill>
                <a:effectLst/>
                <a:latin typeface="Arial" panose="020B0604020202020204" pitchFamily="34" charset="0"/>
                <a:ea typeface="ＭＳ Ｐゴシック" charset="0"/>
                <a:cs typeface="Arial" panose="020B0604020202020204" pitchFamily="34" charset="0"/>
              </a:rPr>
              <a:t>1.</a:t>
            </a:r>
            <a:r>
              <a:rPr lang="en-US" sz="4800" b="1" dirty="0">
                <a:solidFill>
                  <a:schemeClr val="tx1"/>
                </a:solidFill>
                <a:effectLst/>
                <a:latin typeface="Arial" panose="020B0604020202020204" pitchFamily="34" charset="0"/>
                <a:ea typeface="ＭＳ Ｐゴシック" charset="0"/>
                <a:cs typeface="Arial" panose="020B0604020202020204" pitchFamily="34" charset="0"/>
              </a:rPr>
              <a:t> </a:t>
            </a:r>
            <a:r>
              <a:rPr lang="ar-JO" sz="4800" b="1" dirty="0">
                <a:solidFill>
                  <a:schemeClr val="tx1"/>
                </a:solidFill>
                <a:effectLst/>
                <a:latin typeface="Arial" panose="020B0604020202020204" pitchFamily="34" charset="0"/>
                <a:ea typeface="ＭＳ Ｐゴシック" charset="0"/>
                <a:cs typeface="Arial" panose="020B0604020202020204" pitchFamily="34" charset="0"/>
              </a:rPr>
              <a:t> قيامة المسيح جزء أساسي من </a:t>
            </a:r>
            <a:r>
              <a:rPr lang="ar-JO" sz="4800" b="1" dirty="0">
                <a:solidFill>
                  <a:srgbClr val="FFFF00"/>
                </a:solidFill>
                <a:effectLst/>
                <a:latin typeface="Arial" panose="020B0604020202020204" pitchFamily="34" charset="0"/>
                <a:ea typeface="ＭＳ Ｐゴシック" charset="0"/>
                <a:cs typeface="Arial" panose="020B0604020202020204" pitchFamily="34" charset="0"/>
              </a:rPr>
              <a:t>الإنجيل</a:t>
            </a:r>
            <a:br>
              <a:rPr lang="en-US" sz="4800" b="1" dirty="0">
                <a:solidFill>
                  <a:srgbClr val="FFFF00"/>
                </a:solidFill>
                <a:effectLst/>
                <a:latin typeface="Arial" panose="020B0604020202020204" pitchFamily="34" charset="0"/>
                <a:ea typeface="ＭＳ Ｐゴシック" charset="0"/>
                <a:cs typeface="Arial" panose="020B0604020202020204" pitchFamily="34" charset="0"/>
              </a:rPr>
            </a:br>
            <a:r>
              <a:rPr lang="ar-JO" sz="4800" b="1" dirty="0">
                <a:solidFill>
                  <a:schemeClr val="tx1"/>
                </a:solidFill>
                <a:effectLst/>
                <a:latin typeface="Arial" panose="020B0604020202020204" pitchFamily="34" charset="0"/>
                <a:ea typeface="ＭＳ Ｐゴシック" charset="0"/>
                <a:cs typeface="Arial" panose="020B0604020202020204" pitchFamily="34" charset="0"/>
              </a:rPr>
              <a:t>(1 كو 15: 1-11)</a:t>
            </a:r>
            <a:r>
              <a:rPr lang="en-US" sz="4800" b="1" dirty="0">
                <a:solidFill>
                  <a:schemeClr val="tx1"/>
                </a:solidFill>
                <a:effectLst/>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2097016291"/>
      </p:ext>
    </p:extLst>
  </p:cSld>
  <p:clrMapOvr>
    <a:masterClrMapping/>
  </p:clrMapOvr>
  <p:transition/>
</p:sld>
</file>

<file path=ppt/slides/slide33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3794" name="Title 1"/>
          <p:cNvSpPr>
            <a:spLocks noGrp="1"/>
          </p:cNvSpPr>
          <p:nvPr>
            <p:ph type="ctrTitle"/>
          </p:nvPr>
        </p:nvSpPr>
        <p:spPr>
          <a:xfrm>
            <a:off x="0" y="0"/>
            <a:ext cx="9144000" cy="3352800"/>
          </a:xfrm>
        </p:spPr>
        <p:txBody>
          <a:bodyPr/>
          <a:lstStyle/>
          <a:p>
            <a:pPr marL="971550" indent="-971550" algn="r" rtl="1">
              <a:defRPr/>
            </a:pPr>
            <a:r>
              <a:rPr lang="ar-JO" sz="6000" dirty="0">
                <a:solidFill>
                  <a:srgbClr val="FFFFFF"/>
                </a:solidFill>
                <a:effectLst>
                  <a:glow rad="127000">
                    <a:schemeClr val="tx1">
                      <a:alpha val="92000"/>
                    </a:schemeClr>
                  </a:glow>
                </a:effectLst>
                <a:ea typeface="ヒラギノ角ゴ Pro W3" charset="0"/>
                <a:cs typeface="Arial" panose="020B0604020202020204" pitchFamily="34" charset="0"/>
              </a:rPr>
              <a:t>2. قيامة المسيح </a:t>
            </a:r>
            <a:r>
              <a:rPr lang="ar-JO" sz="6000" dirty="0">
                <a:solidFill>
                  <a:srgbClr val="FFFF00"/>
                </a:solidFill>
                <a:effectLst>
                  <a:glow rad="127000">
                    <a:schemeClr val="tx1">
                      <a:alpha val="92000"/>
                    </a:schemeClr>
                  </a:glow>
                </a:effectLst>
                <a:ea typeface="ヒラギノ角ゴ Pro W3" charset="0"/>
                <a:cs typeface="Arial" panose="020B0604020202020204" pitchFamily="34" charset="0"/>
              </a:rPr>
              <a:t>ستقيمنا</a:t>
            </a:r>
            <a:r>
              <a:rPr lang="ar-JO" sz="6000" dirty="0">
                <a:solidFill>
                  <a:srgbClr val="FFFFFF"/>
                </a:solidFill>
                <a:effectLst>
                  <a:glow rad="127000">
                    <a:schemeClr val="tx1">
                      <a:alpha val="92000"/>
                    </a:schemeClr>
                  </a:glow>
                </a:effectLst>
                <a:ea typeface="ヒラギノ角ゴ Pro W3" charset="0"/>
                <a:cs typeface="Arial" panose="020B0604020202020204" pitchFamily="34" charset="0"/>
              </a:rPr>
              <a:t> في أجساد جديدة مستقبلاً (12-57)</a:t>
            </a:r>
            <a:endParaRPr lang="en-US" sz="6000" dirty="0">
              <a:effectLst>
                <a:glow rad="127000">
                  <a:schemeClr val="tx1">
                    <a:alpha val="92000"/>
                  </a:schemeClr>
                </a:glow>
              </a:effectLst>
              <a:ea typeface="ヒラギノ角ゴ Pro W3" charset="0"/>
              <a:cs typeface="Arial" panose="020B0604020202020204" pitchFamily="34" charset="0"/>
            </a:endParaRPr>
          </a:p>
        </p:txBody>
      </p:sp>
    </p:spTree>
  </p:cSld>
  <p:clrMapOvr>
    <a:masterClrMapping/>
  </p:clrMapOvr>
  <p:transition/>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753" name="Picture 4" descr="therisenchrist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754" name="Title 2"/>
          <p:cNvSpPr>
            <a:spLocks noGrp="1"/>
          </p:cNvSpPr>
          <p:nvPr>
            <p:ph type="title" idx="4294967295"/>
          </p:nvPr>
        </p:nvSpPr>
        <p:spPr>
          <a:xfrm>
            <a:off x="0" y="0"/>
            <a:ext cx="9296400" cy="609600"/>
          </a:xfrm>
        </p:spPr>
        <p:txBody>
          <a:bodyPr/>
          <a:lstStyle/>
          <a:p>
            <a:r>
              <a:rPr lang="ar-JO" dirty="0">
                <a:ea typeface="ヒラギノ角ゴ Pro W3" charset="0"/>
                <a:cs typeface="Arial" panose="020B0604020202020204" pitchFamily="34" charset="0"/>
              </a:rPr>
              <a:t>نحن نعلِّم</a:t>
            </a:r>
            <a:endParaRPr lang="en-US" dirty="0">
              <a:ea typeface="ヒラギノ角ゴ Pro W3" charset="0"/>
              <a:cs typeface="Arial" panose="020B0604020202020204" pitchFamily="34" charset="0"/>
            </a:endParaRPr>
          </a:p>
        </p:txBody>
      </p:sp>
    </p:spTree>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1" name="Picture 2" descr="therisenchrist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0" y="152400"/>
            <a:ext cx="9144000" cy="1524000"/>
          </a:xfrm>
        </p:spPr>
        <p:txBody>
          <a:bodyPr/>
          <a:lstStyle/>
          <a:p>
            <a:pPr>
              <a:defRPr/>
            </a:pPr>
            <a:r>
              <a:rPr lang="ar-JO" dirty="0">
                <a:solidFill>
                  <a:srgbClr val="FFFFFF"/>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rPr>
              <a:t>يؤدي الشك في القيامة إلى </a:t>
            </a:r>
            <a:r>
              <a:rPr lang="ar-JO" sz="6000" dirty="0">
                <a:solidFill>
                  <a:srgbClr val="FFFF00"/>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rPr>
              <a:t>اليأس</a:t>
            </a:r>
            <a:r>
              <a:rPr lang="ar-JO" dirty="0">
                <a:solidFill>
                  <a:srgbClr val="FFFFFF"/>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rPr>
              <a:t> (12-19)</a:t>
            </a:r>
            <a:endParaRPr lang="en-US" dirty="0">
              <a:solidFill>
                <a:srgbClr val="FFFFFF"/>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endParaRPr>
          </a:p>
        </p:txBody>
      </p:sp>
      <p:pic>
        <p:nvPicPr>
          <p:cNvPr id="76803" name="Picture 3" descr="person0248.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5029200"/>
            <a:ext cx="2438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2"/>
          <p:cNvSpPr txBox="1">
            <a:spLocks/>
          </p:cNvSpPr>
          <p:nvPr/>
        </p:nvSpPr>
        <p:spPr bwMode="auto">
          <a:xfrm>
            <a:off x="0" y="1828800"/>
            <a:ext cx="9144000" cy="1371600"/>
          </a:xfrm>
          <a:prstGeom prst="rect">
            <a:avLst/>
          </a:prstGeom>
          <a:noFill/>
          <a:ln w="9525">
            <a:noFill/>
            <a:miter lim="800000"/>
            <a:headEnd/>
            <a:tailEnd/>
          </a:ln>
        </p:spPr>
        <p:txBody>
          <a:bodyPr anchor="ctr"/>
          <a:lstStyle>
            <a:lvl1pPr marL="354013" indent="-354013">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354013" marR="0" lvl="0" indent="-354013"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تثبت القيامتان أو تسقطان معاً (12-13)</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7" name="Title 2"/>
          <p:cNvSpPr txBox="1">
            <a:spLocks/>
          </p:cNvSpPr>
          <p:nvPr/>
        </p:nvSpPr>
        <p:spPr bwMode="auto">
          <a:xfrm>
            <a:off x="0" y="2743200"/>
            <a:ext cx="9144000" cy="12192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الكرازة / الإيمان باطلان (14)</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8" name="Title 2"/>
          <p:cNvSpPr txBox="1">
            <a:spLocks/>
          </p:cNvSpPr>
          <p:nvPr/>
        </p:nvSpPr>
        <p:spPr bwMode="auto">
          <a:xfrm>
            <a:off x="1524000" y="3657600"/>
            <a:ext cx="76200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الكارزون كاذبون (15-16)</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9" name="Title 2"/>
          <p:cNvSpPr txBox="1">
            <a:spLocks/>
          </p:cNvSpPr>
          <p:nvPr/>
        </p:nvSpPr>
        <p:spPr bwMode="auto">
          <a:xfrm>
            <a:off x="0" y="44196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لا</a:t>
            </a:r>
            <a:r>
              <a:rPr kumimoji="0" lang="ar-JO" sz="4000" u="none" strike="noStrike" kern="1200" cap="none" spc="0" normalizeH="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غفران (17)</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10" name="Title 2"/>
          <p:cNvSpPr txBox="1">
            <a:spLocks/>
          </p:cNvSpPr>
          <p:nvPr/>
        </p:nvSpPr>
        <p:spPr bwMode="auto">
          <a:xfrm>
            <a:off x="0" y="5181600"/>
            <a:ext cx="9144000" cy="7620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لا سماء (18)</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78850" name="Title 1"/>
          <p:cNvSpPr>
            <a:spLocks noGrp="1"/>
          </p:cNvSpPr>
          <p:nvPr>
            <p:ph type="title"/>
          </p:nvPr>
        </p:nvSpPr>
        <p:spPr/>
        <p:txBody>
          <a:bodyPr/>
          <a:lstStyle/>
          <a:p>
            <a:r>
              <a:rPr lang="en-US" dirty="0">
                <a:ea typeface="ヒラギノ角ゴ Pro W3" charset="0"/>
                <a:cs typeface="ヒラギノ角ゴ Pro W3" charset="0"/>
              </a:rPr>
              <a:t>Black</a:t>
            </a:r>
          </a:p>
        </p:txBody>
      </p:sp>
      <p:pic>
        <p:nvPicPr>
          <p:cNvPr id="7"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60813" y="2025650"/>
            <a:ext cx="5181600" cy="337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8852"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2225" y="650875"/>
            <a:ext cx="4117975" cy="5370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كورنثوس 10: 13</a:t>
            </a:r>
            <a:endParaRPr lang="en-US" dirty="0">
              <a:effectLst>
                <a:outerShdw blurRad="38100" dist="38100" dir="2700000" algn="tl">
                  <a:srgbClr val="212121"/>
                </a:outerShdw>
              </a:effectLst>
            </a:endParaRPr>
          </a:p>
        </p:txBody>
      </p:sp>
      <p:sp>
        <p:nvSpPr>
          <p:cNvPr id="1387524" name="Text Box 4"/>
          <p:cNvSpPr txBox="1">
            <a:spLocks noChangeArrowheads="1"/>
          </p:cNvSpPr>
          <p:nvPr/>
        </p:nvSpPr>
        <p:spPr bwMode="auto">
          <a:xfrm>
            <a:off x="228600" y="1295400"/>
            <a:ext cx="87630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13 لم تصبكم تجربة إلا بشرية، ولكن الله أمين الذي لا يدعكم تجربون فوق ما تستطيعون، بل سيجعل مع التجربة أيضا المنفذ لتستطيعوا أن تحتملوا.</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80632900"/>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74DAEB-DB3B-667A-1E48-C8CE8865F2AB}"/>
            </a:ext>
          </a:extLst>
        </p:cNvPr>
        <p:cNvGrpSpPr/>
        <p:nvPr/>
      </p:nvGrpSpPr>
      <p:grpSpPr>
        <a:xfrm>
          <a:off x="0" y="0"/>
          <a:ext cx="0" cy="0"/>
          <a:chOff x="0" y="0"/>
          <a:chExt cx="0" cy="0"/>
        </a:xfrm>
      </p:grpSpPr>
      <p:pic>
        <p:nvPicPr>
          <p:cNvPr id="76801" name="Picture 2" descr="therisenchrist4">
            <a:extLst>
              <a:ext uri="{FF2B5EF4-FFF2-40B4-BE49-F238E27FC236}">
                <a16:creationId xmlns:a16="http://schemas.microsoft.com/office/drawing/2014/main" id="{102DBC73-36B9-56D3-248F-65A6C342465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a:extLst>
              <a:ext uri="{FF2B5EF4-FFF2-40B4-BE49-F238E27FC236}">
                <a16:creationId xmlns:a16="http://schemas.microsoft.com/office/drawing/2014/main" id="{DFCC8315-F650-B407-D594-D603BDEE0627}"/>
              </a:ext>
            </a:extLst>
          </p:cNvPr>
          <p:cNvSpPr>
            <a:spLocks noGrp="1"/>
          </p:cNvSpPr>
          <p:nvPr>
            <p:ph type="title" idx="4294967295"/>
          </p:nvPr>
        </p:nvSpPr>
        <p:spPr>
          <a:xfrm>
            <a:off x="0" y="152400"/>
            <a:ext cx="9144000" cy="1524000"/>
          </a:xfrm>
        </p:spPr>
        <p:txBody>
          <a:bodyPr/>
          <a:lstStyle/>
          <a:p>
            <a:pPr>
              <a:defRPr/>
            </a:pPr>
            <a:r>
              <a:rPr lang="ar-JO" dirty="0">
                <a:solidFill>
                  <a:srgbClr val="FFFFFF"/>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rPr>
              <a:t>يؤدي الشك في القيامة إلى </a:t>
            </a:r>
            <a:r>
              <a:rPr lang="ar-JO" sz="6000" dirty="0">
                <a:solidFill>
                  <a:srgbClr val="FFFF00"/>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rPr>
              <a:t>اليأس</a:t>
            </a:r>
            <a:r>
              <a:rPr lang="ar-JO" dirty="0">
                <a:solidFill>
                  <a:srgbClr val="FFFFFF"/>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rPr>
              <a:t> (12-19)</a:t>
            </a:r>
            <a:endParaRPr lang="en-US" dirty="0">
              <a:solidFill>
                <a:srgbClr val="FFFFFF"/>
              </a:solidFill>
              <a:effectLst>
                <a:glow rad="228600">
                  <a:schemeClr val="accent4">
                    <a:satMod val="175000"/>
                    <a:alpha val="80000"/>
                  </a:schemeClr>
                </a:glow>
                <a:outerShdw blurRad="50800" dist="63500" dir="2700000" algn="tl" rotWithShape="0">
                  <a:srgbClr val="000000"/>
                </a:outerShdw>
              </a:effectLst>
              <a:ea typeface="ヒラギノ角ゴ Pro W3" charset="0"/>
              <a:cs typeface="Arial" panose="020B0604020202020204" pitchFamily="34" charset="0"/>
            </a:endParaRPr>
          </a:p>
        </p:txBody>
      </p:sp>
      <p:pic>
        <p:nvPicPr>
          <p:cNvPr id="76803" name="Picture 3" descr="person0248.jpg">
            <a:extLst>
              <a:ext uri="{FF2B5EF4-FFF2-40B4-BE49-F238E27FC236}">
                <a16:creationId xmlns:a16="http://schemas.microsoft.com/office/drawing/2014/main" id="{4EA16412-0BDF-9D08-F0F9-6876D4B4F353}"/>
              </a:ext>
            </a:extLst>
          </p:cNvPr>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5029200"/>
            <a:ext cx="2438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2">
            <a:extLst>
              <a:ext uri="{FF2B5EF4-FFF2-40B4-BE49-F238E27FC236}">
                <a16:creationId xmlns:a16="http://schemas.microsoft.com/office/drawing/2014/main" id="{B7265776-8C23-8195-3BD3-E9C5816AB2C3}"/>
              </a:ext>
            </a:extLst>
          </p:cNvPr>
          <p:cNvSpPr txBox="1">
            <a:spLocks/>
          </p:cNvSpPr>
          <p:nvPr/>
        </p:nvSpPr>
        <p:spPr bwMode="auto">
          <a:xfrm>
            <a:off x="0" y="1828800"/>
            <a:ext cx="9144000" cy="1371600"/>
          </a:xfrm>
          <a:prstGeom prst="rect">
            <a:avLst/>
          </a:prstGeom>
          <a:noFill/>
          <a:ln w="9525">
            <a:noFill/>
            <a:miter lim="800000"/>
            <a:headEnd/>
            <a:tailEnd/>
          </a:ln>
        </p:spPr>
        <p:txBody>
          <a:bodyPr anchor="ctr"/>
          <a:lstStyle>
            <a:lvl1pPr marL="354013" indent="-354013">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354013" marR="0" lvl="0" indent="-354013"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تثبت القيامتان أو تسقطان معاً (12-13)</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7" name="Title 2">
            <a:extLst>
              <a:ext uri="{FF2B5EF4-FFF2-40B4-BE49-F238E27FC236}">
                <a16:creationId xmlns:a16="http://schemas.microsoft.com/office/drawing/2014/main" id="{C59B9158-84C6-EC35-9678-6330DA8CB122}"/>
              </a:ext>
            </a:extLst>
          </p:cNvPr>
          <p:cNvSpPr txBox="1">
            <a:spLocks/>
          </p:cNvSpPr>
          <p:nvPr/>
        </p:nvSpPr>
        <p:spPr bwMode="auto">
          <a:xfrm>
            <a:off x="0" y="2743200"/>
            <a:ext cx="9144000" cy="12192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الكرازة / الإيمان باطلان (14)</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8" name="Title 2">
            <a:extLst>
              <a:ext uri="{FF2B5EF4-FFF2-40B4-BE49-F238E27FC236}">
                <a16:creationId xmlns:a16="http://schemas.microsoft.com/office/drawing/2014/main" id="{60733F13-0519-53A7-046F-7D6072236BFB}"/>
              </a:ext>
            </a:extLst>
          </p:cNvPr>
          <p:cNvSpPr txBox="1">
            <a:spLocks/>
          </p:cNvSpPr>
          <p:nvPr/>
        </p:nvSpPr>
        <p:spPr bwMode="auto">
          <a:xfrm>
            <a:off x="1524000" y="3657600"/>
            <a:ext cx="76200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الكارزون كاذبون (15-16)</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9" name="Title 2">
            <a:extLst>
              <a:ext uri="{FF2B5EF4-FFF2-40B4-BE49-F238E27FC236}">
                <a16:creationId xmlns:a16="http://schemas.microsoft.com/office/drawing/2014/main" id="{8ECCD86E-C6F0-56D6-E152-527710936D71}"/>
              </a:ext>
            </a:extLst>
          </p:cNvPr>
          <p:cNvSpPr txBox="1">
            <a:spLocks/>
          </p:cNvSpPr>
          <p:nvPr/>
        </p:nvSpPr>
        <p:spPr bwMode="auto">
          <a:xfrm>
            <a:off x="0" y="44196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لا غفران (17)</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10" name="Title 2">
            <a:extLst>
              <a:ext uri="{FF2B5EF4-FFF2-40B4-BE49-F238E27FC236}">
                <a16:creationId xmlns:a16="http://schemas.microsoft.com/office/drawing/2014/main" id="{4F854E09-DED8-573D-74FD-838D0297EB7D}"/>
              </a:ext>
            </a:extLst>
          </p:cNvPr>
          <p:cNvSpPr txBox="1">
            <a:spLocks/>
          </p:cNvSpPr>
          <p:nvPr/>
        </p:nvSpPr>
        <p:spPr bwMode="auto">
          <a:xfrm>
            <a:off x="0" y="5181600"/>
            <a:ext cx="9144000" cy="7620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rPr>
              <a:t>لا سماء (18)</a:t>
            </a:r>
            <a:endParaRPr kumimoji="0" lang="en-US" sz="400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2" name="Title 2">
            <a:extLst>
              <a:ext uri="{FF2B5EF4-FFF2-40B4-BE49-F238E27FC236}">
                <a16:creationId xmlns:a16="http://schemas.microsoft.com/office/drawing/2014/main" id="{B6A1CD56-0D8E-41B5-EF84-C9653FF67501}"/>
              </a:ext>
            </a:extLst>
          </p:cNvPr>
          <p:cNvSpPr txBox="1">
            <a:spLocks/>
          </p:cNvSpPr>
          <p:nvPr/>
        </p:nvSpPr>
        <p:spPr bwMode="auto">
          <a:xfrm>
            <a:off x="0" y="5715000"/>
            <a:ext cx="9144000" cy="914400"/>
          </a:xfrm>
          <a:prstGeom prst="rect">
            <a:avLst/>
          </a:prstGeom>
          <a:noFill/>
          <a:ln w="9525">
            <a:noFill/>
            <a:miter lim="800000"/>
            <a:headEnd/>
            <a:tailEnd/>
          </a:ln>
        </p:spPr>
        <p:txBody>
          <a:bodyPr anchor="ctr"/>
          <a:lstStyle>
            <a:defPPr>
              <a:defRPr lang="en-US"/>
            </a:defPPr>
            <a:lvl1pPr marL="354013" indent="-354013">
              <a:defRPr sz="4000" b="1">
                <a:solidFill>
                  <a:srgbClr val="FFFFFF"/>
                </a:solidFill>
                <a:effectLst>
                  <a:outerShdw blurRad="50800" dist="63500" dir="2700000" algn="tl" rotWithShape="0">
                    <a:srgbClr val="000000"/>
                  </a:outerShdw>
                </a:effectLst>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354013" marR="0" lvl="0" indent="-354013"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panose="020B0604020202020204" pitchFamily="34" charset="0"/>
                <a:ea typeface="ヒラギノ角ゴ Pro W3" charset="0"/>
                <a:cs typeface="Arial" panose="020B0604020202020204" pitchFamily="34" charset="0"/>
              </a:rPr>
              <a:t>• </a:t>
            </a:r>
            <a:r>
              <a:rPr kumimoji="0" lang="ar-JO" sz="400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panose="020B0604020202020204" pitchFamily="34" charset="0"/>
                <a:ea typeface="ヒラギノ角ゴ Pro W3" charset="0"/>
                <a:cs typeface="Arial" panose="020B0604020202020204" pitchFamily="34" charset="0"/>
              </a:rPr>
              <a:t> أشقى جميع الناس (19)</a:t>
            </a:r>
            <a:endParaRPr kumimoji="0" lang="en-US" sz="400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panose="020B0604020202020204" pitchFamily="34" charset="0"/>
              <a:ea typeface="ヒラギノ角ゴ Pro W3" charset="0"/>
              <a:cs typeface="Arial" panose="020B0604020202020204" pitchFamily="34" charset="0"/>
            </a:endParaRPr>
          </a:p>
        </p:txBody>
      </p:sp>
      <p:sp>
        <p:nvSpPr>
          <p:cNvPr id="4" name="Rectangle 3">
            <a:extLst>
              <a:ext uri="{FF2B5EF4-FFF2-40B4-BE49-F238E27FC236}">
                <a16:creationId xmlns:a16="http://schemas.microsoft.com/office/drawing/2014/main" id="{2C16F9FA-129A-3BF6-F9F9-B35F9E260E46}"/>
              </a:ext>
            </a:extLst>
          </p:cNvPr>
          <p:cNvSpPr/>
          <p:nvPr/>
        </p:nvSpPr>
        <p:spPr>
          <a:xfrm rot="20337870">
            <a:off x="1585451" y="2767282"/>
            <a:ext cx="5973110" cy="1323439"/>
          </a:xfrm>
          <a:prstGeom prst="rect">
            <a:avLst/>
          </a:prstGeom>
          <a:solidFill>
            <a:srgbClr val="FF0000"/>
          </a:solidFill>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u="none" strike="noStrike" kern="1200" cap="none" spc="0" normalizeH="0" baseline="0" noProof="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uLnTx/>
                <a:uFillTx/>
                <a:latin typeface="Arial" panose="020B0604020202020204" pitchFamily="34" charset="0"/>
                <a:ea typeface="ヒラギノ角ゴ Pro W3" charset="0"/>
              </a:rPr>
              <a:t>833 شهيد يومياً</a:t>
            </a:r>
            <a:endParaRPr kumimoji="0" lang="en-US" sz="8000" u="none" strike="noStrike" kern="1200" cap="none" spc="0" normalizeH="0" baseline="0" noProof="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uLnTx/>
              <a:uFillTx/>
              <a:latin typeface="Arial" panose="020B0604020202020204" pitchFamily="34" charset="0"/>
              <a:ea typeface="ヒラギノ角ゴ Pro W3" charset="0"/>
            </a:endParaRPr>
          </a:p>
        </p:txBody>
      </p:sp>
    </p:spTree>
    <p:extLst>
      <p:ext uri="{BB962C8B-B14F-4D97-AF65-F5344CB8AC3E}">
        <p14:creationId xmlns:p14="http://schemas.microsoft.com/office/powerpoint/2010/main" val="25436101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par>
                          <p:cTn id="7" fill="hold">
                            <p:stCondLst>
                              <p:cond delay="0"/>
                            </p:stCondLst>
                            <p:childTnLst>
                              <p:par>
                                <p:cTn id="8" presetID="19" presetClass="entr" presetSubtype="10" fill="hold" nodeType="afterEffect">
                                  <p:stCondLst>
                                    <p:cond delay="0"/>
                                  </p:stCondLst>
                                  <p:childTnLst>
                                    <p:set>
                                      <p:cBhvr>
                                        <p:cTn id="9" dur="1" fill="hold">
                                          <p:stCondLst>
                                            <p:cond delay="0"/>
                                          </p:stCondLst>
                                        </p:cTn>
                                        <p:tgtEl>
                                          <p:spTgt spid="4"/>
                                        </p:tgtEl>
                                        <p:attrNameLst>
                                          <p:attrName>style.visibility</p:attrName>
                                        </p:attrNameLst>
                                      </p:cBhvr>
                                      <p:to>
                                        <p:strVal val="visible"/>
                                      </p:to>
                                    </p:set>
                                    <p:anim calcmode="lin" valueType="num">
                                      <p:cBhvr>
                                        <p:cTn id="10" dur="2000" fill="hold"/>
                                        <p:tgtEl>
                                          <p:spTgt spid="4"/>
                                        </p:tgtEl>
                                        <p:attrNameLst>
                                          <p:attrName>ppt_w</p:attrName>
                                        </p:attrNameLst>
                                      </p:cBhvr>
                                      <p:tavLst>
                                        <p:tav tm="0" fmla="#ppt_w*sin(2.5*pi*$)">
                                          <p:val>
                                            <p:fltVal val="0"/>
                                          </p:val>
                                        </p:tav>
                                        <p:tav tm="100000">
                                          <p:val>
                                            <p:fltVal val="1"/>
                                          </p:val>
                                        </p:tav>
                                      </p:tavLst>
                                    </p:anim>
                                    <p:anim calcmode="lin" valueType="num">
                                      <p:cBhvr>
                                        <p:cTn id="11" dur="2000" fill="hold"/>
                                        <p:tgtEl>
                                          <p:spTgt spid="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4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Tree>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9586" name="Picture 4" descr="Empty Tomb Worship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11" name="Title 1"/>
          <p:cNvSpPr>
            <a:spLocks noGrp="1"/>
          </p:cNvSpPr>
          <p:nvPr>
            <p:ph type="title"/>
          </p:nvPr>
        </p:nvSpPr>
        <p:spPr>
          <a:xfrm>
            <a:off x="0" y="609600"/>
            <a:ext cx="9144000" cy="1143000"/>
          </a:xfrm>
          <a:noFill/>
          <a:ln w="9525">
            <a:noFill/>
            <a:miter lim="800000"/>
            <a:headEnd/>
            <a:tailEnd/>
          </a:ln>
        </p:spPr>
        <p:txBody>
          <a:bodyPr lIns="91416" tIns="45709" rIns="91416" bIns="45709" anchor="ctr"/>
          <a:lstStyle/>
          <a:p>
            <a:r>
              <a:rPr lang="ar-JO" sz="4800" kern="1200" dirty="0">
                <a:solidFill>
                  <a:srgbClr val="FFFFFF"/>
                </a:solidFill>
                <a:effectLst>
                  <a:glow rad="228600">
                    <a:schemeClr val="tx1">
                      <a:alpha val="75000"/>
                    </a:schemeClr>
                  </a:glow>
                </a:effectLst>
                <a:ea typeface="ヒラギノ角ゴ Pro W3" charset="0"/>
                <a:cs typeface="Arial" panose="020B0604020202020204" pitchFamily="34" charset="0"/>
              </a:rPr>
              <a:t>الإيمان بالقيامة يؤدي إلى </a:t>
            </a:r>
            <a:r>
              <a:rPr lang="ar-JO" sz="4800" kern="1200" dirty="0">
                <a:solidFill>
                  <a:srgbClr val="FFFF00"/>
                </a:solidFill>
                <a:effectLst>
                  <a:glow rad="228600">
                    <a:schemeClr val="tx1">
                      <a:alpha val="75000"/>
                    </a:schemeClr>
                  </a:glow>
                </a:effectLst>
                <a:ea typeface="ヒラギノ角ゴ Pro W3" charset="0"/>
                <a:cs typeface="Arial" panose="020B0604020202020204" pitchFamily="34" charset="0"/>
              </a:rPr>
              <a:t>الرجاء</a:t>
            </a:r>
            <a:r>
              <a:rPr lang="ar-JO" sz="4800" kern="1200" dirty="0">
                <a:solidFill>
                  <a:srgbClr val="FFFFFF"/>
                </a:solidFill>
                <a:effectLst>
                  <a:glow rad="228600">
                    <a:schemeClr val="tx1">
                      <a:alpha val="75000"/>
                    </a:schemeClr>
                  </a:glow>
                </a:effectLst>
                <a:ea typeface="ヒラギノ角ゴ Pro W3" charset="0"/>
                <a:cs typeface="Arial" panose="020B0604020202020204" pitchFamily="34" charset="0"/>
              </a:rPr>
              <a:t> </a:t>
            </a:r>
            <a:br>
              <a:rPr lang="ar-JO" sz="4800" kern="1200" dirty="0">
                <a:solidFill>
                  <a:srgbClr val="FFFFFF"/>
                </a:solidFill>
                <a:effectLst>
                  <a:glow rad="228600">
                    <a:schemeClr val="tx1">
                      <a:alpha val="75000"/>
                    </a:schemeClr>
                  </a:glow>
                </a:effectLst>
                <a:ea typeface="ヒラギノ角ゴ Pro W3" charset="0"/>
                <a:cs typeface="Arial" panose="020B0604020202020204" pitchFamily="34" charset="0"/>
              </a:rPr>
            </a:br>
            <a:r>
              <a:rPr lang="ar-JO" sz="4800" kern="1200" dirty="0">
                <a:solidFill>
                  <a:srgbClr val="FFFFFF"/>
                </a:solidFill>
                <a:effectLst>
                  <a:glow rad="228600">
                    <a:schemeClr val="tx1">
                      <a:alpha val="75000"/>
                    </a:schemeClr>
                  </a:glow>
                </a:effectLst>
                <a:ea typeface="ヒラギノ角ゴ Pro W3" charset="0"/>
                <a:cs typeface="Arial" panose="020B0604020202020204" pitchFamily="34" charset="0"/>
              </a:rPr>
              <a:t>(15: 20-28)</a:t>
            </a:r>
            <a:endParaRPr lang="en-US" sz="4800" kern="1200" dirty="0">
              <a:solidFill>
                <a:srgbClr val="FFFFFF"/>
              </a:solidFill>
              <a:effectLst>
                <a:glow rad="228600">
                  <a:schemeClr val="tx1">
                    <a:alpha val="75000"/>
                  </a:schemeClr>
                </a:glow>
              </a:effectLst>
              <a:ea typeface="ヒラギノ角ゴ Pro W3" charset="0"/>
              <a:cs typeface="Arial" panose="020B0604020202020204" pitchFamily="34" charset="0"/>
            </a:endParaRPr>
          </a:p>
        </p:txBody>
      </p:sp>
      <p:sp>
        <p:nvSpPr>
          <p:cNvPr id="6" name="Title 2"/>
          <p:cNvSpPr txBox="1">
            <a:spLocks/>
          </p:cNvSpPr>
          <p:nvPr/>
        </p:nvSpPr>
        <p:spPr bwMode="auto">
          <a:xfrm>
            <a:off x="971600" y="2209800"/>
            <a:ext cx="8172400" cy="914400"/>
          </a:xfrm>
          <a:prstGeom prst="rect">
            <a:avLst/>
          </a:prstGeom>
          <a:noFill/>
          <a:ln w="9525">
            <a:noFill/>
            <a:miter lim="800000"/>
            <a:headEnd/>
            <a:tailEnd/>
          </a:ln>
        </p:spPr>
        <p:txBody>
          <a:bodyPr lIns="91416" tIns="45709" rIns="91416" bIns="45709" anchor="ctr"/>
          <a:lstStyle>
            <a:defPPr>
              <a:defRPr lang="en-US"/>
            </a:defPPr>
            <a:lvl1pPr algn="l" eaLnBrk="0" hangingPunct="0">
              <a:defRPr sz="4000">
                <a:solidFill>
                  <a:srgbClr val="FFFFFF"/>
                </a:solidFill>
                <a:effectLst>
                  <a:glow rad="228600">
                    <a:schemeClr val="tx1">
                      <a:alpha val="75000"/>
                    </a:schemeClr>
                  </a:glow>
                </a:effectLst>
                <a:ea typeface="ヒラギノ角ゴ Pro W3" charset="0"/>
                <a:cs typeface="ヒラギノ角ゴ Pro W3" charset="0"/>
              </a:defRPr>
            </a:lvl1pPr>
            <a:lvl2pPr marL="37931725" indent="-37474525" eaLnBrk="0" hangingPunct="0"/>
            <a:lvl3pPr eaLnBrk="0" hangingPunct="0"/>
            <a:lvl4pPr eaLnBrk="0" hangingPunct="0"/>
            <a:lvl5pPr eaLnBrk="0" hangingPunct="0"/>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رجاء القيامة (15: 20-23) </a:t>
            </a:r>
            <a:endParaRPr kumimoji="0" lang="en-US"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endParaRPr>
          </a:p>
        </p:txBody>
      </p:sp>
      <p:sp>
        <p:nvSpPr>
          <p:cNvPr id="7" name="Title 2"/>
          <p:cNvSpPr txBox="1">
            <a:spLocks/>
          </p:cNvSpPr>
          <p:nvPr/>
        </p:nvSpPr>
        <p:spPr bwMode="auto">
          <a:xfrm>
            <a:off x="971600" y="2895600"/>
            <a:ext cx="8172400" cy="914400"/>
          </a:xfrm>
          <a:prstGeom prst="rect">
            <a:avLst/>
          </a:prstGeom>
          <a:noFill/>
          <a:ln w="9525">
            <a:noFill/>
            <a:miter lim="800000"/>
            <a:headEnd/>
            <a:tailEnd/>
          </a:ln>
        </p:spPr>
        <p:txBody>
          <a:bodyPr lIns="91416" tIns="45709" rIns="91416" bIns="45709" anchor="ctr"/>
          <a:lstStyle>
            <a:defPPr>
              <a:defRPr lang="en-US"/>
            </a:defPPr>
            <a:lvl1pPr algn="l" eaLnBrk="0" hangingPunct="0">
              <a:defRPr sz="4000">
                <a:solidFill>
                  <a:srgbClr val="FFFFFF"/>
                </a:solidFill>
                <a:effectLst>
                  <a:glow rad="228600">
                    <a:schemeClr val="tx1">
                      <a:alpha val="75000"/>
                    </a:schemeClr>
                  </a:glow>
                </a:effectLst>
                <a:ea typeface="ヒラギノ角ゴ Pro W3" charset="0"/>
                <a:cs typeface="ヒラギノ角ゴ Pro W3" charset="0"/>
              </a:defRPr>
            </a:lvl1pPr>
            <a:lvl2pPr marL="37931725" indent="-37474525" eaLnBrk="0" hangingPunct="0"/>
            <a:lvl3pPr eaLnBrk="0" hangingPunct="0"/>
            <a:lvl4pPr eaLnBrk="0" hangingPunct="0"/>
            <a:lvl5pPr eaLnBrk="0" hangingPunct="0"/>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الحكم مع المسيح (15: 24-27أ) </a:t>
            </a:r>
            <a:endParaRPr kumimoji="0" lang="en-US"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endParaRPr>
          </a:p>
        </p:txBody>
      </p:sp>
      <p:sp>
        <p:nvSpPr>
          <p:cNvPr id="8" name="Title 2"/>
          <p:cNvSpPr txBox="1">
            <a:spLocks/>
          </p:cNvSpPr>
          <p:nvPr/>
        </p:nvSpPr>
        <p:spPr bwMode="auto">
          <a:xfrm>
            <a:off x="971600" y="3581400"/>
            <a:ext cx="8172400" cy="914400"/>
          </a:xfrm>
          <a:prstGeom prst="rect">
            <a:avLst/>
          </a:prstGeom>
          <a:noFill/>
          <a:ln w="9525">
            <a:noFill/>
            <a:miter lim="800000"/>
            <a:headEnd/>
            <a:tailEnd/>
          </a:ln>
        </p:spPr>
        <p:txBody>
          <a:bodyPr lIns="91416" tIns="45709" rIns="91416" bIns="45709" anchor="ctr"/>
          <a:lstStyle>
            <a:defPPr>
              <a:defRPr lang="en-US"/>
            </a:defPPr>
            <a:lvl1pPr algn="l" eaLnBrk="0" hangingPunct="0">
              <a:defRPr sz="4000">
                <a:solidFill>
                  <a:srgbClr val="FFFFFF"/>
                </a:solidFill>
                <a:effectLst>
                  <a:glow rad="228600">
                    <a:schemeClr val="tx1">
                      <a:alpha val="75000"/>
                    </a:schemeClr>
                  </a:glow>
                </a:effectLst>
                <a:ea typeface="ヒラギノ角ゴ Pro W3" charset="0"/>
                <a:cs typeface="ヒラギノ角ゴ Pro W3" charset="0"/>
              </a:defRPr>
            </a:lvl1pPr>
            <a:lvl2pPr marL="37931725" indent="-37474525" eaLnBrk="0" hangingPunct="0"/>
            <a:lvl3pPr eaLnBrk="0" hangingPunct="0"/>
            <a:lvl4pPr eaLnBrk="0" hangingPunct="0"/>
            <a:lvl5pPr eaLnBrk="0" hangingPunct="0"/>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 • </a:t>
            </a:r>
            <a:r>
              <a:rPr kumimoji="0" lang="ar-JO"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الحكم على الكل (15: 27ب-28) </a:t>
            </a:r>
            <a:endParaRPr kumimoji="0" lang="en-US" sz="360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688286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9" name="Picture 3" descr="christ victor over cross.jpg"/>
          <p:cNvPicPr>
            <a:picLocks noChangeAspect="1"/>
          </p:cNvPicPr>
          <p:nvPr/>
        </p:nvPicPr>
        <p:blipFill rotWithShape="1">
          <a:blip r:embed="rId3">
            <a:extLst>
              <a:ext uri="{28A0092B-C50C-407E-A947-70E740481C1C}">
                <a14:useLocalDpi xmlns:a14="http://schemas.microsoft.com/office/drawing/2010/main"/>
              </a:ext>
            </a:extLst>
          </a:blip>
          <a:srcRect l="11526" b="13903"/>
          <a:stretch/>
        </p:blipFill>
        <p:spPr bwMode="auto">
          <a:xfrm>
            <a:off x="-252536" y="0"/>
            <a:ext cx="9396536"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987" name="Title 1"/>
          <p:cNvSpPr>
            <a:spLocks noGrp="1"/>
          </p:cNvSpPr>
          <p:nvPr>
            <p:ph type="title"/>
          </p:nvPr>
        </p:nvSpPr>
        <p:spPr>
          <a:xfrm>
            <a:off x="-76200" y="0"/>
            <a:ext cx="9144000" cy="1125538"/>
          </a:xfrm>
        </p:spPr>
        <p:txBody>
          <a:bodyPr/>
          <a:lstStyle/>
          <a:p>
            <a:pPr algn="r">
              <a:defRPr/>
            </a:pPr>
            <a:r>
              <a:rPr lang="ar-JO" sz="3600" dirty="0">
                <a:solidFill>
                  <a:srgbClr val="FFFFFF"/>
                </a:solidFill>
                <a:effectLst>
                  <a:glow rad="228600">
                    <a:schemeClr val="accent4">
                      <a:satMod val="175000"/>
                      <a:alpha val="69000"/>
                    </a:schemeClr>
                  </a:glow>
                  <a:outerShdw blurRad="50800" dist="101600" dir="2700000" algn="tl" rotWithShape="0">
                    <a:srgbClr val="000000"/>
                  </a:outerShdw>
                </a:effectLst>
                <a:ea typeface="ヒラギノ角ゴ Pro W3" charset="0"/>
                <a:cs typeface="Arial" panose="020B0604020202020204" pitchFamily="34" charset="0"/>
              </a:rPr>
              <a:t>يأتي الرجاء في </a:t>
            </a:r>
            <a:r>
              <a:rPr lang="ar-JO" sz="3600" dirty="0">
                <a:solidFill>
                  <a:srgbClr val="FFFF00"/>
                </a:solidFill>
                <a:effectLst>
                  <a:glow rad="228600">
                    <a:schemeClr val="accent4">
                      <a:satMod val="175000"/>
                      <a:alpha val="69000"/>
                    </a:schemeClr>
                  </a:glow>
                  <a:outerShdw blurRad="50800" dist="101600" dir="2700000" algn="tl" rotWithShape="0">
                    <a:srgbClr val="000000"/>
                  </a:outerShdw>
                </a:effectLst>
                <a:ea typeface="ヒラギノ角ゴ Pro W3" charset="0"/>
                <a:cs typeface="Arial" panose="020B0604020202020204" pitchFamily="34" charset="0"/>
              </a:rPr>
              <a:t>قيامتنا</a:t>
            </a:r>
            <a:r>
              <a:rPr lang="ar-JO" sz="3600" dirty="0">
                <a:solidFill>
                  <a:srgbClr val="FFFFFF"/>
                </a:solidFill>
                <a:effectLst>
                  <a:glow rad="228600">
                    <a:schemeClr val="accent4">
                      <a:satMod val="175000"/>
                      <a:alpha val="69000"/>
                    </a:schemeClr>
                  </a:glow>
                  <a:outerShdw blurRad="50800" dist="101600" dir="2700000" algn="tl" rotWithShape="0">
                    <a:srgbClr val="000000"/>
                  </a:outerShdw>
                </a:effectLst>
                <a:ea typeface="ヒラギノ角ゴ Pro W3" charset="0"/>
                <a:cs typeface="Arial" panose="020B0604020202020204" pitchFamily="34" charset="0"/>
              </a:rPr>
              <a:t> من انتصاره على الصليب (20-23) </a:t>
            </a:r>
            <a:endParaRPr lang="en-US" sz="3600" dirty="0">
              <a:solidFill>
                <a:srgbClr val="FFFFFF"/>
              </a:solidFill>
              <a:effectLst>
                <a:glow rad="228600">
                  <a:schemeClr val="accent4">
                    <a:satMod val="175000"/>
                    <a:alpha val="69000"/>
                  </a:schemeClr>
                </a:glow>
                <a:outerShdw blurRad="50800" dist="101600" dir="2700000" algn="tl" rotWithShape="0">
                  <a:srgbClr val="000000"/>
                </a:outerShdw>
              </a:effectLst>
              <a:ea typeface="ヒラギノ角ゴ Pro W3" charset="0"/>
              <a:cs typeface="Arial" panose="020B0604020202020204" pitchFamily="34" charset="0"/>
            </a:endParaRPr>
          </a:p>
        </p:txBody>
      </p:sp>
    </p:spTree>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7" name="Picture 4" descr="barleyj">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9784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978" name="Picture 5" descr="barleyj">
            <a:hlinkClick r:id="rId3"/>
          </p:cNvPr>
          <p:cNvPicPr>
            <a:picLocks noChangeAspect="1" noChangeArrowheads="1"/>
          </p:cNvPicPr>
          <p:nvPr/>
        </p:nvPicPr>
        <p:blipFill>
          <a:blip r:embed="rId5" cstate="screen">
            <a:lum bright="-60000"/>
            <a:extLst>
              <a:ext uri="{28A0092B-C50C-407E-A947-70E740481C1C}">
                <a14:useLocalDpi xmlns:a14="http://schemas.microsoft.com/office/drawing/2010/main"/>
              </a:ext>
            </a:extLst>
          </a:blip>
          <a:srcRect/>
          <a:stretch>
            <a:fillRect/>
          </a:stretch>
        </p:blipFill>
        <p:spPr bwMode="auto">
          <a:xfrm>
            <a:off x="4953000" y="0"/>
            <a:ext cx="4191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0" name="Rectangle 2"/>
          <p:cNvSpPr>
            <a:spLocks noGrp="1" noChangeArrowheads="1"/>
          </p:cNvSpPr>
          <p:nvPr>
            <p:ph type="title"/>
          </p:nvPr>
        </p:nvSpPr>
        <p:spPr>
          <a:xfrm>
            <a:off x="4876800" y="3859213"/>
            <a:ext cx="4267200" cy="3074987"/>
          </a:xfrm>
          <a:solidFill>
            <a:srgbClr val="060400"/>
          </a:solidFill>
        </p:spPr>
        <p:txBody>
          <a:bodyPr/>
          <a:lstStyle/>
          <a:p>
            <a:pPr eaLnBrk="1" hangingPunct="1">
              <a:defRPr/>
            </a:pPr>
            <a:r>
              <a:rPr lang="ar-JO" dirty="0">
                <a:effectLst/>
                <a:ea typeface="+mj-ea"/>
                <a:cs typeface="Arial" panose="020B0604020202020204" pitchFamily="34" charset="0"/>
              </a:rPr>
              <a:t>الباكورة : </a:t>
            </a:r>
            <a:br>
              <a:rPr lang="ar-JO" dirty="0">
                <a:effectLst/>
                <a:ea typeface="+mj-ea"/>
                <a:cs typeface="Arial" panose="020B0604020202020204" pitchFamily="34" charset="0"/>
              </a:rPr>
            </a:br>
            <a:r>
              <a:rPr lang="ar-JO" dirty="0">
                <a:effectLst/>
                <a:ea typeface="+mj-ea"/>
                <a:cs typeface="Arial" panose="020B0604020202020204" pitchFamily="34" charset="0"/>
              </a:rPr>
              <a:t>تقدمات الحزم</a:t>
            </a:r>
            <a:endParaRPr lang="en-US" dirty="0">
              <a:effectLst/>
              <a:ea typeface="+mj-ea"/>
              <a:cs typeface="Arial" panose="020B0604020202020204" pitchFamily="34" charset="0"/>
            </a:endParaRPr>
          </a:p>
        </p:txBody>
      </p:sp>
      <p:sp>
        <p:nvSpPr>
          <p:cNvPr id="58375" name="Rectangle 7"/>
          <p:cNvSpPr>
            <a:spLocks noGrp="1" noChangeArrowheads="1"/>
          </p:cNvSpPr>
          <p:nvPr>
            <p:ph type="body" sz="half" idx="2"/>
          </p:nvPr>
        </p:nvSpPr>
        <p:spPr>
          <a:xfrm>
            <a:off x="5105400" y="1219200"/>
            <a:ext cx="4038600" cy="2362200"/>
          </a:xfrm>
        </p:spPr>
        <p:txBody>
          <a:bodyPr/>
          <a:lstStyle/>
          <a:p>
            <a:pPr algn="r" rtl="1" eaLnBrk="1" hangingPunct="1"/>
            <a:r>
              <a:rPr lang="ar-JO" altLang="en-US" sz="3200" b="1" dirty="0">
                <a:latin typeface="Arial" panose="020B0604020202020204" pitchFamily="34" charset="0"/>
                <a:cs typeface="Arial" panose="020B0604020202020204" pitchFamily="34" charset="0"/>
              </a:rPr>
              <a:t>حصدت في أقصى شمال إسرائيل</a:t>
            </a:r>
            <a:endParaRPr lang="en-US" altLang="en-US" sz="3200" b="1" dirty="0">
              <a:latin typeface="Arial" panose="020B0604020202020204" pitchFamily="34" charset="0"/>
              <a:cs typeface="Arial" panose="020B0604020202020204" pitchFamily="34" charset="0"/>
            </a:endParaRPr>
          </a:p>
          <a:p>
            <a:pPr algn="r" rtl="1" eaLnBrk="1" hangingPunct="1"/>
            <a:r>
              <a:rPr lang="ar-JO" altLang="en-US" sz="3200" b="1" dirty="0">
                <a:latin typeface="Arial" panose="020B0604020202020204" pitchFamily="34" charset="0"/>
                <a:cs typeface="Arial" panose="020B0604020202020204" pitchFamily="34" charset="0"/>
              </a:rPr>
              <a:t>أحضرت إلى أورشليم</a:t>
            </a:r>
            <a:endParaRPr lang="en-US" altLang="en-US" sz="3200" b="1" dirty="0">
              <a:latin typeface="Arial" panose="020B0604020202020204" pitchFamily="34" charset="0"/>
              <a:cs typeface="Arial" panose="020B0604020202020204" pitchFamily="34" charset="0"/>
            </a:endParaRPr>
          </a:p>
        </p:txBody>
      </p:sp>
      <p:pic>
        <p:nvPicPr>
          <p:cNvPr id="58376" name="Picture 8" descr="3 Rainfall"/>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76200" y="0"/>
            <a:ext cx="4975225" cy="708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7" name="AutoShape 9"/>
          <p:cNvSpPr>
            <a:spLocks noChangeArrowheads="1"/>
          </p:cNvSpPr>
          <p:nvPr/>
        </p:nvSpPr>
        <p:spPr bwMode="auto">
          <a:xfrm rot="656127">
            <a:off x="3276600" y="304800"/>
            <a:ext cx="609600" cy="4953000"/>
          </a:xfrm>
          <a:prstGeom prst="curvedLeftArrow">
            <a:avLst>
              <a:gd name="adj1" fmla="val 162500"/>
              <a:gd name="adj2" fmla="val 325000"/>
              <a:gd name="adj3" fmla="val 33333"/>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8378" name="Text Box 10"/>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184</a:t>
            </a:r>
            <a:endParaRPr kumimoji="0" lang="en-US" alt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799647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8376"/>
                                        </p:tgtEl>
                                        <p:attrNameLst>
                                          <p:attrName>style.visibility</p:attrName>
                                        </p:attrNameLst>
                                      </p:cBhvr>
                                      <p:to>
                                        <p:strVal val="visible"/>
                                      </p:to>
                                    </p:set>
                                    <p:animEffect transition="in" filter="dissolve">
                                      <p:cBhvr>
                                        <p:cTn id="7" dur="500"/>
                                        <p:tgtEl>
                                          <p:spTgt spid="583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58375">
                                            <p:txEl>
                                              <p:pRg st="0" end="0"/>
                                            </p:txEl>
                                          </p:spTgt>
                                        </p:tgtEl>
                                        <p:attrNameLst>
                                          <p:attrName>style.visibility</p:attrName>
                                        </p:attrNameLst>
                                      </p:cBhvr>
                                      <p:to>
                                        <p:strVal val="visible"/>
                                      </p:to>
                                    </p:set>
                                    <p:anim calcmode="lin" valueType="num">
                                      <p:cBhvr>
                                        <p:cTn id="12" dur="1000" fill="hold"/>
                                        <p:tgtEl>
                                          <p:spTgt spid="58375">
                                            <p:txEl>
                                              <p:pRg st="0" end="0"/>
                                            </p:txEl>
                                          </p:spTgt>
                                        </p:tgtEl>
                                        <p:attrNameLst>
                                          <p:attrName>ppt_w</p:attrName>
                                        </p:attrNameLst>
                                      </p:cBhvr>
                                      <p:tavLst>
                                        <p:tav tm="0">
                                          <p:val>
                                            <p:strVal val="#ppt_w+.3"/>
                                          </p:val>
                                        </p:tav>
                                        <p:tav tm="100000">
                                          <p:val>
                                            <p:strVal val="#ppt_w"/>
                                          </p:val>
                                        </p:tav>
                                      </p:tavLst>
                                    </p:anim>
                                    <p:anim calcmode="lin" valueType="num">
                                      <p:cBhvr>
                                        <p:cTn id="13" dur="1000" fill="hold"/>
                                        <p:tgtEl>
                                          <p:spTgt spid="58375">
                                            <p:txEl>
                                              <p:pRg st="0" end="0"/>
                                            </p:txEl>
                                          </p:spTgt>
                                        </p:tgtEl>
                                        <p:attrNameLst>
                                          <p:attrName>ppt_h</p:attrName>
                                        </p:attrNameLst>
                                      </p:cBhvr>
                                      <p:tavLst>
                                        <p:tav tm="0">
                                          <p:val>
                                            <p:strVal val="#ppt_h"/>
                                          </p:val>
                                        </p:tav>
                                        <p:tav tm="100000">
                                          <p:val>
                                            <p:strVal val="#ppt_h"/>
                                          </p:val>
                                        </p:tav>
                                      </p:tavLst>
                                    </p:anim>
                                    <p:animEffect transition="in" filter="fade">
                                      <p:cBhvr>
                                        <p:cTn id="14" dur="1000"/>
                                        <p:tgtEl>
                                          <p:spTgt spid="58375">
                                            <p:txEl>
                                              <p:pRg st="0" end="0"/>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58375">
                                            <p:txEl>
                                              <p:pRg st="1" end="1"/>
                                            </p:txEl>
                                          </p:spTgt>
                                        </p:tgtEl>
                                        <p:attrNameLst>
                                          <p:attrName>style.visibility</p:attrName>
                                        </p:attrNameLst>
                                      </p:cBhvr>
                                      <p:to>
                                        <p:strVal val="visible"/>
                                      </p:to>
                                    </p:set>
                                    <p:anim calcmode="lin" valueType="num">
                                      <p:cBhvr>
                                        <p:cTn id="19" dur="1000" fill="hold"/>
                                        <p:tgtEl>
                                          <p:spTgt spid="58375">
                                            <p:txEl>
                                              <p:pRg st="1" end="1"/>
                                            </p:txEl>
                                          </p:spTgt>
                                        </p:tgtEl>
                                        <p:attrNameLst>
                                          <p:attrName>ppt_w</p:attrName>
                                        </p:attrNameLst>
                                      </p:cBhvr>
                                      <p:tavLst>
                                        <p:tav tm="0">
                                          <p:val>
                                            <p:strVal val="#ppt_w+.3"/>
                                          </p:val>
                                        </p:tav>
                                        <p:tav tm="100000">
                                          <p:val>
                                            <p:strVal val="#ppt_w"/>
                                          </p:val>
                                        </p:tav>
                                      </p:tavLst>
                                    </p:anim>
                                    <p:anim calcmode="lin" valueType="num">
                                      <p:cBhvr>
                                        <p:cTn id="20" dur="1000" fill="hold"/>
                                        <p:tgtEl>
                                          <p:spTgt spid="58375">
                                            <p:txEl>
                                              <p:pRg st="1" end="1"/>
                                            </p:txEl>
                                          </p:spTgt>
                                        </p:tgtEl>
                                        <p:attrNameLst>
                                          <p:attrName>ppt_h</p:attrName>
                                        </p:attrNameLst>
                                      </p:cBhvr>
                                      <p:tavLst>
                                        <p:tav tm="0">
                                          <p:val>
                                            <p:strVal val="#ppt_h"/>
                                          </p:val>
                                        </p:tav>
                                        <p:tav tm="100000">
                                          <p:val>
                                            <p:strVal val="#ppt_h"/>
                                          </p:val>
                                        </p:tav>
                                      </p:tavLst>
                                    </p:anim>
                                    <p:animEffect transition="in" filter="fade">
                                      <p:cBhvr>
                                        <p:cTn id="21" dur="1000"/>
                                        <p:tgtEl>
                                          <p:spTgt spid="58375">
                                            <p:txEl>
                                              <p:pRg st="1" end="1"/>
                                            </p:txEl>
                                          </p:spTgt>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58377"/>
                                        </p:tgtEl>
                                        <p:attrNameLst>
                                          <p:attrName>style.visibility</p:attrName>
                                        </p:attrNameLst>
                                      </p:cBhvr>
                                      <p:to>
                                        <p:strVal val="visible"/>
                                      </p:to>
                                    </p:set>
                                    <p:animEffect transition="in" filter="wipe(up)">
                                      <p:cBhvr>
                                        <p:cTn id="24" dur="2000"/>
                                        <p:tgtEl>
                                          <p:spTgt spid="58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7" grpId="0" animBg="1"/>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7025" name="Picture 5"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026" name="Picture 5" descr="Firstfruits"/>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2362200" y="-15875"/>
            <a:ext cx="6781800" cy="687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70" name="Rectangle 6"/>
          <p:cNvSpPr>
            <a:spLocks noChangeArrowheads="1"/>
          </p:cNvSpPr>
          <p:nvPr/>
        </p:nvSpPr>
        <p:spPr bwMode="auto">
          <a:xfrm>
            <a:off x="0" y="3200400"/>
            <a:ext cx="3733800" cy="3429000"/>
          </a:xfrm>
          <a:prstGeom prst="rect">
            <a:avLst/>
          </a:prstGeom>
          <a:gradFill rotWithShape="1">
            <a:gsLst>
              <a:gs pos="0">
                <a:srgbClr val="060400">
                  <a:alpha val="20000"/>
                </a:srgbClr>
              </a:gs>
              <a:gs pos="100000">
                <a:schemeClr val="hlink">
                  <a:gamma/>
                  <a:shade val="46275"/>
                  <a:invGamma/>
                </a:schemeClr>
              </a:gs>
            </a:gsLst>
            <a:lin ang="5400000" scaled="1"/>
          </a:gradFill>
          <a:ln w="9525">
            <a:noFill/>
            <a:miter lim="800000"/>
            <a:headEnd/>
            <a:tailEnd/>
          </a:ln>
          <a:effectLst/>
        </p:spPr>
        <p:txBody>
          <a:bodyPr/>
          <a:lstStyle>
            <a:lvl1pPr marL="342900" indent="-3429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ar-JO" altLang="en-US" sz="3200"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rPr>
              <a:t>حصدت في أقصى شمال إسرائيل</a:t>
            </a:r>
            <a:endParaRPr kumimoji="0" lang="en-US" altLang="en-US" sz="3200"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ar-JO" altLang="en-US" sz="3200"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rPr>
              <a:t>أحضرت إلى أورشليم</a:t>
            </a:r>
            <a:endParaRPr kumimoji="0" lang="en-US" altLang="en-US" sz="3200"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ar-JO" altLang="en-US" sz="3200"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rPr>
              <a:t>رددت أمام الرب</a:t>
            </a:r>
            <a:endParaRPr kumimoji="0" lang="en-US" altLang="en-US" sz="2800"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endParaRPr>
          </a:p>
        </p:txBody>
      </p:sp>
      <p:sp>
        <p:nvSpPr>
          <p:cNvPr id="88068" name="Rectangle 4"/>
          <p:cNvSpPr>
            <a:spLocks noGrp="1" noChangeArrowheads="1"/>
          </p:cNvSpPr>
          <p:nvPr>
            <p:ph type="title"/>
          </p:nvPr>
        </p:nvSpPr>
        <p:spPr>
          <a:xfrm>
            <a:off x="5715000" y="4572000"/>
            <a:ext cx="3429000" cy="2286000"/>
          </a:xfrm>
          <a:solidFill>
            <a:srgbClr val="336600"/>
          </a:solidFill>
        </p:spPr>
        <p:txBody>
          <a:bodyPr/>
          <a:lstStyle/>
          <a:p>
            <a:pPr eaLnBrk="1" hangingPunct="1"/>
            <a:r>
              <a:rPr lang="ar-JO" altLang="en-US" dirty="0">
                <a:cs typeface="Arial" panose="020B0604020202020204" pitchFamily="34" charset="0"/>
              </a:rPr>
              <a:t>تقدمات     الباكورة     للهيكل</a:t>
            </a:r>
            <a:endParaRPr lang="en-US" altLang="en-US" dirty="0">
              <a:cs typeface="Arial" panose="020B0604020202020204" pitchFamily="34" charset="0"/>
            </a:endParaRPr>
          </a:p>
        </p:txBody>
      </p:sp>
      <p:sp>
        <p:nvSpPr>
          <p:cNvPr id="88071" name="Text Box 7"/>
          <p:cNvSpPr txBox="1">
            <a:spLocks noChangeArrowheads="1"/>
          </p:cNvSpPr>
          <p:nvPr/>
        </p:nvSpPr>
        <p:spPr bwMode="auto">
          <a:xfrm>
            <a:off x="8305800" y="73025"/>
            <a:ext cx="704039" cy="461665"/>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u="none" strike="noStrike" kern="1200" cap="none" spc="0" normalizeH="0" baseline="0" noProof="0" dirty="0">
                <a:ln>
                  <a:noFill/>
                </a:ln>
                <a:solidFill>
                  <a:srgbClr val="060400"/>
                </a:solidFill>
                <a:effectLst/>
                <a:uLnTx/>
                <a:uFillTx/>
                <a:latin typeface="Arial" panose="020B0604020202020204" pitchFamily="34" charset="0"/>
                <a:ea typeface="MS PGothic" pitchFamily="34" charset="-128"/>
                <a:cs typeface="Arial" panose="020B0604020202020204" pitchFamily="34" charset="0"/>
              </a:rPr>
              <a:t>184</a:t>
            </a:r>
            <a:endParaRPr kumimoji="0" lang="en-US" altLang="en-US" sz="1800" u="none" strike="noStrike" kern="1200" cap="none" spc="0" normalizeH="0" baseline="0" noProof="0" dirty="0">
              <a:ln>
                <a:noFill/>
              </a:ln>
              <a:solidFill>
                <a:srgbClr val="060400"/>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395802931"/>
      </p:ext>
    </p:extLst>
  </p:cSld>
  <p:clrMapOvr>
    <a:masterClrMapping/>
  </p:clrMapOvr>
  <p:transition/>
</p:sld>
</file>

<file path=ppt/slides/slide34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3491880" y="1916832"/>
            <a:ext cx="3810000" cy="3962400"/>
          </a:xfrm>
        </p:spPr>
        <p:txBody>
          <a:bodyPr/>
          <a:lstStyle/>
          <a:p>
            <a:pPr rtl="1">
              <a:defRPr/>
            </a:pPr>
            <a:r>
              <a:rPr lang="en-US" dirty="0">
                <a:solidFill>
                  <a:schemeClr val="tx1"/>
                </a:solidFill>
                <a:effectLst>
                  <a:outerShdw blurRad="38100" dist="38100" dir="2700000" algn="tl">
                    <a:srgbClr val="DDDDDD"/>
                  </a:outerShdw>
                </a:effectLst>
                <a:ea typeface="ヒラギノ角ゴ Pro W3" charset="0"/>
                <a:cs typeface="Arial" panose="020B0604020202020204" pitchFamily="34" charset="0"/>
              </a:rPr>
              <a:t> •</a:t>
            </a:r>
            <a:r>
              <a:rPr lang="ar-JO" dirty="0">
                <a:solidFill>
                  <a:schemeClr val="tx1"/>
                </a:solidFill>
                <a:effectLst>
                  <a:outerShdw blurRad="38100" dist="38100" dir="2700000" algn="tl">
                    <a:srgbClr val="DDDDDD"/>
                  </a:outerShdw>
                </a:effectLst>
                <a:ea typeface="ヒラギノ角ゴ Pro W3" charset="0"/>
                <a:cs typeface="Arial" panose="020B0604020202020204" pitchFamily="34" charset="0"/>
              </a:rPr>
              <a:t>سوف </a:t>
            </a:r>
            <a:r>
              <a:rPr lang="ar-JO" dirty="0">
                <a:solidFill>
                  <a:srgbClr val="7030A0"/>
                </a:solidFill>
                <a:effectLst>
                  <a:outerShdw blurRad="38100" dist="38100" dir="2700000" algn="tl">
                    <a:srgbClr val="DDDDDD"/>
                  </a:outerShdw>
                </a:effectLst>
                <a:ea typeface="ヒラギノ角ゴ Pro W3" charset="0"/>
                <a:cs typeface="Arial" panose="020B0604020202020204" pitchFamily="34" charset="0"/>
              </a:rPr>
              <a:t>نملك</a:t>
            </a:r>
            <a:r>
              <a:rPr lang="ar-JO" dirty="0">
                <a:solidFill>
                  <a:schemeClr val="tx1"/>
                </a:solidFill>
                <a:effectLst>
                  <a:outerShdw blurRad="38100" dist="38100" dir="2700000" algn="tl">
                    <a:srgbClr val="DDDDDD"/>
                  </a:outerShdw>
                </a:effectLst>
                <a:ea typeface="ヒラギノ角ゴ Pro W3" charset="0"/>
                <a:cs typeface="Arial" panose="020B0604020202020204" pitchFamily="34" charset="0"/>
              </a:rPr>
              <a:t>      مع المسيح      (24-27أ)</a:t>
            </a:r>
            <a:br>
              <a:rPr lang="en-US" dirty="0">
                <a:solidFill>
                  <a:schemeClr val="tx1"/>
                </a:solidFill>
                <a:effectLst>
                  <a:outerShdw blurRad="38100" dist="38100" dir="2700000" algn="tl">
                    <a:srgbClr val="DDDDDD"/>
                  </a:outerShdw>
                </a:effectLst>
                <a:ea typeface="ヒラギノ角ゴ Pro W3" charset="0"/>
                <a:cs typeface="Arial" panose="020B0604020202020204" pitchFamily="34" charset="0"/>
              </a:rPr>
            </a:br>
            <a:endParaRPr lang="en-US" sz="4800" dirty="0">
              <a:solidFill>
                <a:schemeClr val="tx1"/>
              </a:solidFill>
              <a:ea typeface="ヒラギノ角ゴ Pro W3" charset="0"/>
              <a:cs typeface="Arial" panose="020B0604020202020204" pitchFamily="34" charset="0"/>
            </a:endParaRPr>
          </a:p>
        </p:txBody>
      </p:sp>
    </p:spTree>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638800"/>
            <a:ext cx="9144000" cy="990600"/>
          </a:xfrm>
        </p:spPr>
        <p:txBody>
          <a:bodyPr/>
          <a:lstStyle/>
          <a:p>
            <a:pPr eaLnBrk="1" hangingPunct="1">
              <a:defRPr/>
            </a:pPr>
            <a:r>
              <a:rPr lang="ar-JO" sz="4000" dirty="0">
                <a:solidFill>
                  <a:srgbClr val="FFFFFF"/>
                </a:solidFill>
                <a:effectLst>
                  <a:glow rad="228600">
                    <a:schemeClr val="accent4">
                      <a:satMod val="175000"/>
                      <a:alpha val="78000"/>
                    </a:schemeClr>
                  </a:glow>
                  <a:outerShdw blurRad="50800" dist="101600" dir="2700000" algn="tl" rotWithShape="0">
                    <a:srgbClr val="000000">
                      <a:alpha val="93000"/>
                    </a:srgbClr>
                  </a:outerShdw>
                </a:effectLst>
                <a:ea typeface="ヒラギノ角ゴ Pro W3" charset="0"/>
                <a:cs typeface="Arial" panose="020B0604020202020204" pitchFamily="34" charset="0"/>
              </a:rPr>
              <a:t>سيكون ملكوته </a:t>
            </a:r>
            <a:r>
              <a:rPr lang="ar-JO" sz="4000" dirty="0">
                <a:solidFill>
                  <a:srgbClr val="FFFF00"/>
                </a:solidFill>
                <a:effectLst>
                  <a:glow rad="228600">
                    <a:schemeClr val="accent4">
                      <a:satMod val="175000"/>
                      <a:alpha val="78000"/>
                    </a:schemeClr>
                  </a:glow>
                  <a:outerShdw blurRad="50800" dist="101600" dir="2700000" algn="tl" rotWithShape="0">
                    <a:srgbClr val="000000">
                      <a:alpha val="93000"/>
                    </a:srgbClr>
                  </a:outerShdw>
                </a:effectLst>
                <a:ea typeface="ヒラギノ角ゴ Pro W3" charset="0"/>
                <a:cs typeface="Arial" panose="020B0604020202020204" pitchFamily="34" charset="0"/>
              </a:rPr>
              <a:t>فوق الكل </a:t>
            </a:r>
            <a:r>
              <a:rPr lang="ar-JO" sz="4000" dirty="0">
                <a:solidFill>
                  <a:srgbClr val="FFFFFF"/>
                </a:solidFill>
                <a:effectLst>
                  <a:glow rad="228600">
                    <a:schemeClr val="accent4">
                      <a:satMod val="175000"/>
                      <a:alpha val="78000"/>
                    </a:schemeClr>
                  </a:glow>
                  <a:outerShdw blurRad="50800" dist="101600" dir="2700000" algn="tl" rotWithShape="0">
                    <a:srgbClr val="000000">
                      <a:alpha val="93000"/>
                    </a:srgbClr>
                  </a:outerShdw>
                </a:effectLst>
                <a:ea typeface="ヒラギノ角ゴ Pro W3" charset="0"/>
                <a:cs typeface="Arial" panose="020B0604020202020204" pitchFamily="34" charset="0"/>
              </a:rPr>
              <a:t>(27ب-28)</a:t>
            </a:r>
            <a:r>
              <a:rPr lang="en-US" dirty="0">
                <a:effectLst>
                  <a:glow rad="228600">
                    <a:schemeClr val="accent4">
                      <a:satMod val="175000"/>
                      <a:alpha val="78000"/>
                    </a:schemeClr>
                  </a:glow>
                  <a:outerShdw blurRad="50800" dist="101600" dir="2700000" algn="tl" rotWithShape="0">
                    <a:srgbClr val="000000">
                      <a:alpha val="93000"/>
                    </a:srgbClr>
                  </a:outerShdw>
                </a:effectLst>
                <a:ea typeface="ヒラギノ角ゴ Pro W3" charset="0"/>
                <a:cs typeface="Arial" panose="020B0604020202020204" pitchFamily="34" charset="0"/>
              </a:rPr>
              <a:t> </a:t>
            </a:r>
          </a:p>
        </p:txBody>
      </p:sp>
    </p:spTree>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1" name="Picture 2" descr="Baptism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62" name="Rectangle 3"/>
          <p:cNvSpPr>
            <a:spLocks noGrp="1" noChangeArrowheads="1"/>
          </p:cNvSpPr>
          <p:nvPr>
            <p:ph type="title"/>
          </p:nvPr>
        </p:nvSpPr>
        <p:spPr>
          <a:xfrm>
            <a:off x="0" y="0"/>
            <a:ext cx="7391400" cy="762000"/>
          </a:xfrm>
          <a:solidFill>
            <a:schemeClr val="bg2"/>
          </a:solidFill>
        </p:spPr>
        <p:txBody>
          <a:bodyPr/>
          <a:lstStyle/>
          <a:p>
            <a:pPr eaLnBrk="1" hangingPunct="1"/>
            <a:r>
              <a:rPr lang="ar-JO" sz="3600" b="1" dirty="0">
                <a:solidFill>
                  <a:schemeClr val="tx1"/>
                </a:solidFill>
                <a:effectLst/>
                <a:latin typeface="Arial" panose="020B0604020202020204" pitchFamily="34" charset="0"/>
                <a:ea typeface="ＭＳ Ｐゴシック" charset="0"/>
                <a:cs typeface="Arial" panose="020B0604020202020204" pitchFamily="34" charset="0"/>
              </a:rPr>
              <a:t>معمودية مؤمني القرن الأول</a:t>
            </a:r>
            <a:endParaRPr lang="en-US" sz="36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93189" name="Rectangle 5"/>
          <p:cNvSpPr>
            <a:spLocks noGrp="1" noChangeArrowheads="1"/>
          </p:cNvSpPr>
          <p:nvPr>
            <p:ph type="body" idx="1"/>
          </p:nvPr>
        </p:nvSpPr>
        <p:spPr>
          <a:xfrm>
            <a:off x="0" y="5562600"/>
            <a:ext cx="5867400" cy="1295400"/>
          </a:xfrm>
          <a:solidFill>
            <a:schemeClr val="bg2"/>
          </a:solidFill>
        </p:spPr>
        <p:txBody>
          <a:bodyPr anchor="ctr"/>
          <a:lstStyle/>
          <a:p>
            <a:pPr marL="0" indent="0" algn="ctr" eaLnBrk="1" hangingPunct="1">
              <a:spcBef>
                <a:spcPct val="0"/>
              </a:spcBef>
              <a:buClrTx/>
              <a:buSzTx/>
              <a:buFontTx/>
              <a:buNone/>
            </a:pPr>
            <a:r>
              <a:rPr lang="ar-JO" sz="3600" b="1" dirty="0">
                <a:effectLst/>
                <a:latin typeface="Arial" panose="020B0604020202020204" pitchFamily="34" charset="0"/>
                <a:ea typeface="ＭＳ Ｐゴシック" charset="0"/>
                <a:cs typeface="Arial" panose="020B0604020202020204" pitchFamily="34" charset="0"/>
              </a:rPr>
              <a:t>في ذكرى المؤمنين الذين ماتوا</a:t>
            </a:r>
            <a:endParaRPr lang="en-US" sz="3600" b="1" dirty="0">
              <a:effectLst/>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09" name="Picture 3" descr="the-invitation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4343400" cy="6900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66" name="Title 1"/>
          <p:cNvSpPr>
            <a:spLocks noGrp="1"/>
          </p:cNvSpPr>
          <p:nvPr>
            <p:ph type="title"/>
          </p:nvPr>
        </p:nvSpPr>
        <p:spPr>
          <a:xfrm>
            <a:off x="0" y="4876800"/>
            <a:ext cx="4267200" cy="1905000"/>
          </a:xfrm>
        </p:spPr>
        <p:txBody>
          <a:bodyPr/>
          <a:lstStyle/>
          <a:p>
            <a:pPr>
              <a:defRPr/>
            </a:pPr>
            <a:r>
              <a:rPr lang="ar-JO" dirty="0">
                <a:solidFill>
                  <a:schemeClr val="bg1"/>
                </a:solidFill>
                <a:effectLst>
                  <a:outerShdw blurRad="50800" dist="76200" dir="2700000" algn="tl" rotWithShape="0">
                    <a:srgbClr val="000000"/>
                  </a:outerShdw>
                </a:effectLst>
                <a:ea typeface="ヒラギノ角ゴ Pro W3" charset="0"/>
                <a:cs typeface="Arial" panose="020B0604020202020204" pitchFamily="34" charset="0"/>
              </a:rPr>
              <a:t>قيامة؟</a:t>
            </a:r>
            <a:endParaRPr lang="en-US" sz="2800" dirty="0">
              <a:solidFill>
                <a:schemeClr val="bg1"/>
              </a:solidFill>
              <a:effectLst>
                <a:outerShdw blurRad="50800" dist="76200" dir="2700000" algn="tl" rotWithShape="0">
                  <a:srgbClr val="000000"/>
                </a:outerShdw>
              </a:effectLst>
              <a:ea typeface="ヒラギノ角ゴ Pro W3" charset="0"/>
              <a:cs typeface="Arial" panose="020B0604020202020204" pitchFamily="34" charset="0"/>
            </a:endParaRPr>
          </a:p>
        </p:txBody>
      </p:sp>
      <p:pic>
        <p:nvPicPr>
          <p:cNvPr id="94211" name="Picture 3" descr="reincarnation-cover-1.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191000" y="0"/>
            <a:ext cx="4953000" cy="688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1"/>
          <p:cNvSpPr txBox="1">
            <a:spLocks/>
          </p:cNvSpPr>
          <p:nvPr/>
        </p:nvSpPr>
        <p:spPr bwMode="auto">
          <a:xfrm>
            <a:off x="2133600" y="2743200"/>
            <a:ext cx="4267200" cy="19050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cs typeface="Arial" panose="020B0604020202020204" pitchFamily="34" charset="0"/>
              </a:rPr>
              <a:t>أم ...</a:t>
            </a:r>
            <a:endParaRPr kumimoji="0" lang="en-US" sz="2800"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1618" name="Rectangle 2"/>
          <p:cNvSpPr>
            <a:spLocks noGrp="1"/>
          </p:cNvSpPr>
          <p:nvPr>
            <p:ph type="ctrTitle"/>
          </p:nvPr>
        </p:nvSpPr>
        <p:spPr>
          <a:xfrm>
            <a:off x="152400" y="4551363"/>
            <a:ext cx="8763000" cy="2192337"/>
          </a:xfrm>
        </p:spPr>
        <p:txBody>
          <a:bodyPr>
            <a:normAutofit/>
          </a:bodyPr>
          <a:lstStyle/>
          <a:p>
            <a:pPr marL="715963" indent="-715963" eaLnBrk="1" hangingPunct="1">
              <a:defRPr/>
            </a:pPr>
            <a:r>
              <a:rPr lang="ar-JO" b="1" dirty="0">
                <a:effectLst>
                  <a:glow rad="317500">
                    <a:schemeClr val="bg2">
                      <a:alpha val="90000"/>
                    </a:schemeClr>
                  </a:glow>
                </a:effectLst>
                <a:latin typeface="Arial" panose="020B0604020202020204" pitchFamily="34" charset="0"/>
                <a:cs typeface="Arial" panose="020B0604020202020204" pitchFamily="34" charset="0"/>
              </a:rPr>
              <a:t>ت. سوف يدينك الله لاشتراكك في </a:t>
            </a:r>
            <a:r>
              <a:rPr lang="ar-JO" b="1" dirty="0">
                <a:solidFill>
                  <a:srgbClr val="FFFF00"/>
                </a:solidFill>
                <a:effectLst>
                  <a:glow rad="317500">
                    <a:schemeClr val="bg2">
                      <a:alpha val="90000"/>
                    </a:schemeClr>
                  </a:glow>
                </a:effectLst>
                <a:latin typeface="Arial" panose="020B0604020202020204" pitchFamily="34" charset="0"/>
                <a:cs typeface="Arial" panose="020B0604020202020204" pitchFamily="34" charset="0"/>
              </a:rPr>
              <a:t>الوثنية.</a:t>
            </a:r>
            <a:endParaRPr lang="en-US" b="1" dirty="0">
              <a:solidFill>
                <a:srgbClr val="FFFF00"/>
              </a:solidFill>
              <a:effectLst>
                <a:glow rad="317500">
                  <a:schemeClr val="bg2">
                    <a:alpha val="90000"/>
                  </a:schemeClr>
                </a:glow>
              </a:effectLst>
              <a:latin typeface="Arial" panose="020B0604020202020204" pitchFamily="34" charset="0"/>
              <a:cs typeface="Arial" panose="020B0604020202020204" pitchFamily="34" charset="0"/>
            </a:endParaRPr>
          </a:p>
        </p:txBody>
      </p:sp>
      <p:pic>
        <p:nvPicPr>
          <p:cNvPr id="191490" name="Picture 3" descr="paganbeltan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4551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05782806"/>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3" name="Content Placeholder 3" descr="MI 185 Plane.jpg"/>
          <p:cNvPicPr>
            <a:picLocks noGrp="1" noChangeAspect="1"/>
          </p:cNvPicPr>
          <p:nvPr>
            <p:ph idx="1"/>
          </p:nvPr>
        </p:nvPicPr>
        <p:blipFill>
          <a:blip r:embed="rId3" cstate="screen">
            <a:extLst>
              <a:ext uri="{28A0092B-C50C-407E-A947-70E740481C1C}">
                <a14:useLocalDpi xmlns:a14="http://schemas.microsoft.com/office/drawing/2010/main"/>
              </a:ext>
            </a:extLst>
          </a:blip>
          <a:srcRect t="-3442" b="-3442"/>
          <a:stretch>
            <a:fillRect/>
          </a:stretch>
        </p:blipFill>
        <p:spPr>
          <a:xfrm>
            <a:off x="0" y="-152400"/>
            <a:ext cx="7772400" cy="4114800"/>
          </a:xfrm>
        </p:spPr>
      </p:pic>
      <p:sp>
        <p:nvSpPr>
          <p:cNvPr id="2" name="Title 1"/>
          <p:cNvSpPr>
            <a:spLocks noGrp="1"/>
          </p:cNvSpPr>
          <p:nvPr>
            <p:ph type="title"/>
          </p:nvPr>
        </p:nvSpPr>
        <p:spPr>
          <a:xfrm>
            <a:off x="0" y="304800"/>
            <a:ext cx="7772400" cy="1143000"/>
          </a:xfrm>
          <a:effectLst>
            <a:outerShdw blurRad="50800" dist="38100" dir="2700000">
              <a:srgbClr val="000000">
                <a:alpha val="43000"/>
              </a:srgbClr>
            </a:outerShdw>
          </a:effectLst>
        </p:spPr>
        <p:txBody>
          <a:bodyPr/>
          <a:lstStyle/>
          <a:p>
            <a:pPr>
              <a:defRPr/>
            </a:pPr>
            <a:r>
              <a:rPr lang="ar-JO" dirty="0">
                <a:solidFill>
                  <a:srgbClr val="FFFFFF"/>
                </a:solidFill>
                <a:ea typeface="ヒラギノ角ゴ Pro W3" charset="0"/>
                <a:cs typeface="Arial" panose="020B0604020202020204" pitchFamily="34" charset="0"/>
              </a:rPr>
              <a:t>تحطم طائرة سيلك إير إم آي 185</a:t>
            </a:r>
            <a:br>
              <a:rPr lang="en-US" dirty="0">
                <a:solidFill>
                  <a:srgbClr val="FFFFFF"/>
                </a:solidFill>
                <a:ea typeface="ヒラギノ角ゴ Pro W3" charset="0"/>
                <a:cs typeface="Arial" panose="020B0604020202020204" pitchFamily="34" charset="0"/>
              </a:rPr>
            </a:br>
            <a:r>
              <a:rPr lang="ar-JO" sz="3600" dirty="0">
                <a:solidFill>
                  <a:srgbClr val="FFFFFF"/>
                </a:solidFill>
                <a:ea typeface="ヒラギノ角ゴ Pro W3" charset="0"/>
                <a:cs typeface="Arial" panose="020B0604020202020204" pitchFamily="34" charset="0"/>
              </a:rPr>
              <a:t>19 كانون أول 1997</a:t>
            </a:r>
            <a:endParaRPr lang="en-US" dirty="0">
              <a:solidFill>
                <a:srgbClr val="FFFFFF"/>
              </a:solidFill>
              <a:ea typeface="ヒラギノ角ゴ Pro W3" charset="0"/>
              <a:cs typeface="Arial" panose="020B0604020202020204" pitchFamily="34" charset="0"/>
            </a:endParaRPr>
          </a:p>
        </p:txBody>
      </p:sp>
      <p:pic>
        <p:nvPicPr>
          <p:cNvPr id="95235" name="Picture 4" descr="ac_1_m.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3441700"/>
            <a:ext cx="5219700" cy="3416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236" name="Picture 5" descr="mi_185_silkair_crash.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962400" y="4198938"/>
            <a:ext cx="3657600" cy="2659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237" name="Picture 6" descr="MI185.silkair.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224588" y="2590800"/>
            <a:ext cx="2919412" cy="2181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7281" name="Title 1"/>
          <p:cNvSpPr>
            <a:spLocks noGrp="1"/>
          </p:cNvSpPr>
          <p:nvPr>
            <p:ph type="title"/>
          </p:nvPr>
        </p:nvSpPr>
        <p:spPr>
          <a:xfrm>
            <a:off x="0" y="-4192"/>
            <a:ext cx="9144000" cy="1143000"/>
          </a:xfrm>
        </p:spPr>
        <p:txBody>
          <a:bodyPr/>
          <a:lstStyle/>
          <a:p>
            <a:r>
              <a:rPr lang="ar-JO" altLang="ja-JP" dirty="0">
                <a:solidFill>
                  <a:schemeClr val="bg1"/>
                </a:solidFill>
                <a:ea typeface="ヒラギノ角ゴ Pro W3" charset="0"/>
                <a:cs typeface="Arial" panose="020B0604020202020204" pitchFamily="34" charset="0"/>
              </a:rPr>
              <a:t>الرجاء في تناسخ الأرواح</a:t>
            </a:r>
            <a:endParaRPr lang="en-US" dirty="0">
              <a:solidFill>
                <a:schemeClr val="bg1"/>
              </a:solidFill>
              <a:ea typeface="ヒラギノ角ゴ Pro W3" charset="0"/>
              <a:cs typeface="Arial" panose="020B0604020202020204" pitchFamily="34" charset="0"/>
            </a:endParaRPr>
          </a:p>
        </p:txBody>
      </p:sp>
      <p:pic>
        <p:nvPicPr>
          <p:cNvPr id="97282" name="Content Placeholder 3" descr="reincarnation2.jpg"/>
          <p:cNvPicPr>
            <a:picLocks noGrp="1" noChangeAspect="1"/>
          </p:cNvPicPr>
          <p:nvPr>
            <p:ph idx="1"/>
          </p:nvPr>
        </p:nvPicPr>
        <p:blipFill>
          <a:blip r:embed="rId3" cstate="screen">
            <a:extLst>
              <a:ext uri="{28A0092B-C50C-407E-A947-70E740481C1C}">
                <a14:useLocalDpi xmlns:a14="http://schemas.microsoft.com/office/drawing/2010/main"/>
              </a:ext>
            </a:extLst>
          </a:blip>
          <a:srcRect l="-72" r="-72"/>
          <a:stretch>
            <a:fillRect/>
          </a:stretch>
        </p:blipFill>
        <p:spPr>
          <a:xfrm>
            <a:off x="0" y="1138808"/>
            <a:ext cx="9144000" cy="5890592"/>
          </a:xfrm>
        </p:spPr>
      </p:pic>
      <p:sp>
        <p:nvSpPr>
          <p:cNvPr id="4" name="Title 1">
            <a:extLst>
              <a:ext uri="{FF2B5EF4-FFF2-40B4-BE49-F238E27FC236}">
                <a16:creationId xmlns:a16="http://schemas.microsoft.com/office/drawing/2014/main" id="{6F4CBCB9-6565-AB5A-C0C7-95B0461ABA04}"/>
              </a:ext>
            </a:extLst>
          </p:cNvPr>
          <p:cNvSpPr txBox="1">
            <a:spLocks/>
          </p:cNvSpPr>
          <p:nvPr/>
        </p:nvSpPr>
        <p:spPr bwMode="auto">
          <a:xfrm>
            <a:off x="0" y="1138808"/>
            <a:ext cx="9144000" cy="5719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lang="en-US" sz="3200" kern="0" dirty="0">
              <a:solidFill>
                <a:srgbClr val="FFFFFF"/>
              </a:solidFill>
              <a:effectLst>
                <a:glow rad="165100">
                  <a:srgbClr val="000000"/>
                </a:glow>
              </a:effectLst>
              <a:latin typeface="Arial" panose="020B0604020202020204" pitchFamily="34" charset="0"/>
              <a:ea typeface="ヒラギノ角ゴ Pro W3"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u="none" strike="noStrike" kern="0" cap="none" spc="0" normalizeH="0" baseline="0" noProof="0" dirty="0">
              <a:ln>
                <a:noFill/>
              </a:ln>
              <a:solidFill>
                <a:srgbClr val="FFFFFF"/>
              </a:solidFill>
              <a:effectLst>
                <a:glow rad="165100">
                  <a:srgbClr val="000000"/>
                </a:glow>
              </a:effectLst>
              <a:uLnTx/>
              <a:uFillTx/>
              <a:latin typeface="Arial" panose="020B0604020202020204" pitchFamily="34" charset="0"/>
              <a:ea typeface="ヒラギノ角ゴ Pro W3"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lang="en-US" sz="3200" kern="0" dirty="0">
              <a:solidFill>
                <a:srgbClr val="FFFFFF"/>
              </a:solidFill>
              <a:effectLst>
                <a:glow rad="165100">
                  <a:srgbClr val="000000"/>
                </a:glow>
              </a:effectLst>
              <a:latin typeface="Arial" panose="020B0604020202020204" pitchFamily="34" charset="0"/>
              <a:ea typeface="ヒラギノ角ゴ Pro W3" charset="0"/>
              <a:cs typeface="Arial" panose="020B0604020202020204" pitchFamily="34" charset="0"/>
            </a:endParaRPr>
          </a:p>
          <a:p>
            <a:pPr lvl="0">
              <a:defRPr/>
            </a:pPr>
            <a:r>
              <a:rPr lang="ar-JO" sz="3200" kern="0" dirty="0">
                <a:solidFill>
                  <a:srgbClr val="FFFFFF"/>
                </a:solidFill>
                <a:effectLst>
                  <a:glow rad="165100">
                    <a:srgbClr val="000000"/>
                  </a:glow>
                </a:effectLst>
                <a:latin typeface="Arial" panose="020B0604020202020204" pitchFamily="34" charset="0"/>
                <a:ea typeface="ヒラギノ角ゴ Pro W3" charset="0"/>
                <a:cs typeface="Arial" panose="020B0604020202020204" pitchFamily="34" charset="0"/>
              </a:rPr>
              <a:t>ما هو مخبأ لك في حياتك القادمة يعتمد على ما تفعله في هذه الحياة... إذا لم تشارك ثروتك مع الآخرين، فمن الممكن أن تولد في عالم الأرواح الجائعة أو تولد من جديد كحيوان....في أوقات المآسي والوفيات المفاجئة، من المفيد اعتبار الموت بمثابة هروب من هذا العالم غير الكامل إلى حياة تالية أفضل، حتى يتمكن الأقارب الناجون من العثور على السلام في خسارتهم.</a:t>
            </a:r>
            <a:endParaRPr kumimoji="0" lang="en-US" sz="3200" u="none" strike="noStrike" kern="0" cap="none" spc="0" normalizeH="0" baseline="0" noProof="0" dirty="0">
              <a:ln>
                <a:noFill/>
              </a:ln>
              <a:solidFill>
                <a:srgbClr val="FFFFFF"/>
              </a:solidFill>
              <a:effectLst>
                <a:glow rad="165100">
                  <a:srgbClr val="000000"/>
                </a:glow>
              </a:effectLst>
              <a:uLnTx/>
              <a:uFillTx/>
              <a:latin typeface="Arial" panose="020B0604020202020204" pitchFamily="34" charset="0"/>
              <a:ea typeface="ヒラギノ角ゴ Pro W3"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u="none" strike="noStrike" kern="0" cap="none" spc="0" normalizeH="0" baseline="0" noProof="0" dirty="0">
              <a:ln>
                <a:noFill/>
              </a:ln>
              <a:solidFill>
                <a:srgbClr val="FFFFFF"/>
              </a:solidFill>
              <a:effectLst>
                <a:glow rad="165100">
                  <a:srgbClr val="000000"/>
                </a:glow>
              </a:effectLst>
              <a:uLnTx/>
              <a:uFillTx/>
              <a:latin typeface="Arial" panose="020B0604020202020204" pitchFamily="34" charset="0"/>
              <a:ea typeface="ヒラギノ角ゴ Pro W3"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800" kern="0" dirty="0">
                <a:solidFill>
                  <a:srgbClr val="FFFFFF"/>
                </a:solidFill>
                <a:effectLst>
                  <a:glow rad="165100">
                    <a:srgbClr val="000000"/>
                  </a:glow>
                </a:effectLst>
                <a:latin typeface="Arial" panose="020B0604020202020204" pitchFamily="34" charset="0"/>
                <a:ea typeface="ヒラギノ角ゴ Pro W3" charset="0"/>
                <a:cs typeface="Arial" panose="020B0604020202020204" pitchFamily="34" charset="0"/>
              </a:rPr>
              <a:t>ــــــــــــــ رئيس المؤسسة البوذية في سنغافورة</a:t>
            </a:r>
            <a:r>
              <a:rPr kumimoji="0" lang="en-US" sz="2800" u="none" strike="noStrike" kern="0" cap="none" spc="0" normalizeH="0" baseline="0" noProof="0" dirty="0">
                <a:ln>
                  <a:noFill/>
                </a:ln>
                <a:solidFill>
                  <a:srgbClr val="FFFFFF"/>
                </a:solidFill>
                <a:effectLst>
                  <a:glow rad="165100">
                    <a:srgbClr val="000000"/>
                  </a:glow>
                </a:effectLst>
                <a:uLnTx/>
                <a:uFillTx/>
                <a:latin typeface="Arial" panose="020B0604020202020204" pitchFamily="34" charset="0"/>
                <a:ea typeface="ヒラギノ角ゴ Pro W3" charset="0"/>
                <a:cs typeface="Arial" panose="020B0604020202020204" pitchFamily="34" charset="0"/>
              </a:rPr>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99330" name="Title 1"/>
          <p:cNvSpPr>
            <a:spLocks noGrp="1"/>
          </p:cNvSpPr>
          <p:nvPr>
            <p:ph type="title"/>
          </p:nvPr>
        </p:nvSpPr>
        <p:spPr>
          <a:xfrm>
            <a:off x="5219700" y="609600"/>
            <a:ext cx="3619500" cy="5556250"/>
          </a:xfrm>
        </p:spPr>
        <p:txBody>
          <a:bodyPr/>
          <a:lstStyle/>
          <a:p>
            <a:r>
              <a:rPr lang="ar-JO" sz="5400" dirty="0">
                <a:solidFill>
                  <a:srgbClr val="FFFFFF"/>
                </a:solidFill>
                <a:ea typeface="ヒラギノ角ゴ Pro W3" charset="0"/>
                <a:cs typeface="Arial" panose="020B0604020202020204" pitchFamily="34" charset="0"/>
              </a:rPr>
              <a:t>ماذا يقدم لنا الرجاء في المسيح بدلاً  من ذلك؟</a:t>
            </a:r>
            <a:endParaRPr lang="en-US" sz="5400" dirty="0">
              <a:solidFill>
                <a:srgbClr val="FFFFFF"/>
              </a:solidFill>
              <a:ea typeface="ヒラギノ角ゴ Pro W3" charset="0"/>
              <a:cs typeface="Arial" panose="020B0604020202020204" pitchFamily="34" charset="0"/>
            </a:endParaRPr>
          </a:p>
        </p:txBody>
      </p:sp>
      <p:pic>
        <p:nvPicPr>
          <p:cNvPr id="99331" name="Picture 1" descr="the-resurrection_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88" y="0"/>
            <a:ext cx="4860926"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3" name="Picture 3" descr="christ0009.jpg"/>
          <p:cNvPicPr>
            <a:picLocks noChangeAspect="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11" name="Title 1"/>
          <p:cNvSpPr>
            <a:spLocks noGrp="1"/>
          </p:cNvSpPr>
          <p:nvPr>
            <p:ph type="title"/>
          </p:nvPr>
        </p:nvSpPr>
        <p:spPr>
          <a:xfrm>
            <a:off x="0" y="2819400"/>
            <a:ext cx="9144000" cy="4343400"/>
          </a:xfrm>
        </p:spPr>
        <p:txBody>
          <a:bodyPr/>
          <a:lstStyle/>
          <a:p>
            <a:pPr>
              <a:defRPr/>
            </a:pPr>
            <a:r>
              <a:rPr lang="ar-JO" dirty="0">
                <a:solidFill>
                  <a:schemeClr val="bg1"/>
                </a:solidFill>
                <a:effectLst>
                  <a:glow rad="165100">
                    <a:schemeClr val="tx1"/>
                  </a:glow>
                </a:effectLst>
                <a:ea typeface="ヒラギノ角ゴ Pro W3" charset="0"/>
                <a:cs typeface="Arial" panose="020B0604020202020204" pitchFamily="34" charset="0"/>
              </a:rPr>
              <a:t>قيامة المسيح </a:t>
            </a:r>
            <a:r>
              <a:rPr lang="ar-JO" dirty="0">
                <a:solidFill>
                  <a:srgbClr val="FFFF00"/>
                </a:solidFill>
                <a:effectLst>
                  <a:glow rad="165100">
                    <a:schemeClr val="tx1"/>
                  </a:glow>
                </a:effectLst>
                <a:ea typeface="ヒラギノ角ゴ Pro W3" charset="0"/>
                <a:cs typeface="Arial" panose="020B0604020202020204" pitchFamily="34" charset="0"/>
              </a:rPr>
              <a:t>ستمنحنا أجساداً </a:t>
            </a:r>
            <a:r>
              <a:rPr lang="ar-JO" dirty="0">
                <a:solidFill>
                  <a:schemeClr val="bg1"/>
                </a:solidFill>
                <a:effectLst>
                  <a:glow rad="165100">
                    <a:schemeClr val="tx1"/>
                  </a:glow>
                </a:effectLst>
                <a:ea typeface="ヒラギノ角ゴ Pro W3" charset="0"/>
                <a:cs typeface="Arial" panose="020B0604020202020204" pitchFamily="34" charset="0"/>
              </a:rPr>
              <a:t>تفوق أجسادنا الأرضية (35-57)</a:t>
            </a:r>
            <a:endParaRPr lang="en-US" dirty="0">
              <a:solidFill>
                <a:schemeClr val="bg1"/>
              </a:solidFill>
              <a:effectLst>
                <a:glow rad="165100">
                  <a:schemeClr val="tx1"/>
                </a:glow>
              </a:effectLst>
              <a:ea typeface="ヒラギノ角ゴ Pro W3" charset="0"/>
              <a:cs typeface="Arial" panose="020B0604020202020204" pitchFamily="34" charset="0"/>
            </a:endParaRPr>
          </a:p>
        </p:txBody>
      </p:sp>
    </p:spTree>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6699"/>
            </a:gs>
            <a:gs pos="100000">
              <a:srgbClr val="001017"/>
            </a:gs>
          </a:gsLst>
          <a:path path="rect">
            <a:fillToRect r="100000" b="100000"/>
          </a:path>
        </a:gradFill>
        <a:effectLst/>
      </p:bgPr>
    </p:bg>
    <p:spTree>
      <p:nvGrpSpPr>
        <p:cNvPr id="1" name=""/>
        <p:cNvGrpSpPr/>
        <p:nvPr/>
      </p:nvGrpSpPr>
      <p:grpSpPr>
        <a:xfrm>
          <a:off x="0" y="0"/>
          <a:ext cx="0" cy="0"/>
          <a:chOff x="0" y="0"/>
          <a:chExt cx="0" cy="0"/>
        </a:xfrm>
      </p:grpSpPr>
      <p:sp>
        <p:nvSpPr>
          <p:cNvPr id="660485" name="Rectangle 5"/>
          <p:cNvSpPr>
            <a:spLocks noGrp="1" noChangeArrowheads="1"/>
          </p:cNvSpPr>
          <p:nvPr>
            <p:ph type="subTitle" idx="1"/>
          </p:nvPr>
        </p:nvSpPr>
        <p:spPr>
          <a:xfrm>
            <a:off x="4724400" y="4876800"/>
            <a:ext cx="2057400" cy="1676400"/>
          </a:xfr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p:spPr>
        <p:txBody>
          <a:bodyPr anchor="ctr"/>
          <a:lstStyle/>
          <a:p>
            <a:pPr eaLnBrk="1" hangingPunct="1">
              <a:spcBef>
                <a:spcPct val="0"/>
              </a:spcBef>
            </a:pPr>
            <a:r>
              <a:rPr lang="ar-JO" sz="2800" b="1" kern="1200" dirty="0">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موضحة في الطبيعة</a:t>
            </a:r>
          </a:p>
        </p:txBody>
      </p:sp>
      <p:sp>
        <p:nvSpPr>
          <p:cNvPr id="660488" name="Rectangle 8"/>
          <p:cNvSpPr>
            <a:spLocks noChangeArrowheads="1"/>
          </p:cNvSpPr>
          <p:nvPr/>
        </p:nvSpPr>
        <p:spPr bwMode="auto">
          <a:xfrm>
            <a:off x="6781800" y="3581400"/>
            <a:ext cx="2209800" cy="12954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سؤالين</a:t>
            </a:r>
            <a:endPar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660489" name="Rectangle 9"/>
          <p:cNvSpPr>
            <a:spLocks noChangeArrowheads="1"/>
          </p:cNvSpPr>
          <p:nvPr/>
        </p:nvSpPr>
        <p:spPr bwMode="auto">
          <a:xfrm>
            <a:off x="6781800" y="4876800"/>
            <a:ext cx="2209800" cy="16764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كيف يقوموا؟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بأي جسم؟</a:t>
            </a:r>
            <a:endPar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660490" name="Rectangle 10"/>
          <p:cNvSpPr>
            <a:spLocks noChangeArrowheads="1"/>
          </p:cNvSpPr>
          <p:nvPr/>
        </p:nvSpPr>
        <p:spPr bwMode="auto">
          <a:xfrm>
            <a:off x="2590800" y="2971800"/>
            <a:ext cx="2133600" cy="6096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p:spPr>
        <p:txBody>
          <a:bodyPr anchor="ct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15: 45</a:t>
            </a:r>
            <a:endParaRPr kumimoji="0" lang="en-US"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660491" name="Rectangle 11"/>
          <p:cNvSpPr>
            <a:spLocks noChangeArrowheads="1"/>
          </p:cNvSpPr>
          <p:nvPr/>
        </p:nvSpPr>
        <p:spPr bwMode="auto">
          <a:xfrm>
            <a:off x="4724400" y="2971800"/>
            <a:ext cx="2057400" cy="6096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p:spPr>
        <p:txBody>
          <a:bodyPr anchor="ct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15: 36</a:t>
            </a:r>
            <a:endParaRPr kumimoji="0" lang="en-US"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660493" name="Rectangle 13"/>
          <p:cNvSpPr>
            <a:spLocks noChangeArrowheads="1"/>
          </p:cNvSpPr>
          <p:nvPr/>
        </p:nvSpPr>
        <p:spPr bwMode="auto">
          <a:xfrm>
            <a:off x="6781800" y="2971800"/>
            <a:ext cx="2209800" cy="6096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p:spPr>
        <p:txBody>
          <a:bodyPr anchor="ct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15: 35</a:t>
            </a:r>
            <a:endParaRPr kumimoji="0" lang="en-US"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660494" name="Line 14"/>
          <p:cNvSpPr>
            <a:spLocks noChangeShapeType="1"/>
          </p:cNvSpPr>
          <p:nvPr/>
        </p:nvSpPr>
        <p:spPr bwMode="auto">
          <a:xfrm>
            <a:off x="76200" y="4572000"/>
            <a:ext cx="0" cy="701675"/>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95" name="WordArt 18"/>
          <p:cNvSpPr>
            <a:spLocks noChangeArrowheads="1" noChangeShapeType="1" noTextEdit="1"/>
          </p:cNvSpPr>
          <p:nvPr/>
        </p:nvSpPr>
        <p:spPr bwMode="auto">
          <a:xfrm>
            <a:off x="2133600" y="76200"/>
            <a:ext cx="4648200" cy="820738"/>
          </a:xfrm>
          <a:prstGeom prst="rect">
            <a:avLst/>
          </a:prstGeom>
        </p:spPr>
        <p:txBody>
          <a:bodyPr wrap="none" fromWordArt="1">
            <a:prstTxWarp prst="textPlain">
              <a:avLst>
                <a:gd name="adj" fmla="val 50000"/>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10" cap="none" spc="0" normalizeH="0" baseline="0" noProof="0" dirty="0">
                <a:ln w="19050">
                  <a:solidFill>
                    <a:srgbClr val="99CCFF"/>
                  </a:solidFill>
                  <a:round/>
                  <a:headEnd/>
                  <a:tailEnd/>
                </a:ln>
                <a:gradFill rotWithShape="1">
                  <a:gsLst>
                    <a:gs pos="0">
                      <a:srgbClr val="0066CC"/>
                    </a:gs>
                    <a:gs pos="50000">
                      <a:srgbClr val="FFFFFF"/>
                    </a:gs>
                    <a:gs pos="100000">
                      <a:srgbClr val="0066CC"/>
                    </a:gs>
                  </a:gsLst>
                  <a:lin ang="5400000" scaled="1"/>
                </a:gradFill>
                <a:effectLst>
                  <a:outerShdw dist="35921" dir="2700000" algn="ctr" rotWithShape="0">
                    <a:srgbClr val="990000">
                      <a:alpha val="74997"/>
                    </a:srgbClr>
                  </a:outerShdw>
                </a:effectLst>
                <a:uLnTx/>
                <a:uFillTx/>
                <a:latin typeface="Times New Roman"/>
                <a:ea typeface="ＭＳ Ｐゴシック"/>
                <a:cs typeface="Times New Roman"/>
              </a:rPr>
              <a:t>القيامة من الأموات</a:t>
            </a:r>
          </a:p>
        </p:txBody>
      </p:sp>
      <p:sp>
        <p:nvSpPr>
          <p:cNvPr id="11" name="Rectangle 6"/>
          <p:cNvSpPr>
            <a:spLocks noChangeArrowheads="1"/>
          </p:cNvSpPr>
          <p:nvPr/>
        </p:nvSpPr>
        <p:spPr bwMode="auto">
          <a:xfrm>
            <a:off x="76200" y="3581400"/>
            <a:ext cx="6705600" cy="12954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ثلاثة أجوبة</a:t>
            </a:r>
            <a:endPar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2" name="Rectangle 9"/>
          <p:cNvSpPr>
            <a:spLocks noChangeArrowheads="1"/>
          </p:cNvSpPr>
          <p:nvPr/>
        </p:nvSpPr>
        <p:spPr bwMode="auto">
          <a:xfrm>
            <a:off x="2590800" y="4876800"/>
            <a:ext cx="2133600" cy="16764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p:spPr>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ضرورية من خلال العهد القديم</a:t>
            </a:r>
            <a:endPar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 name="Rectangle 13"/>
          <p:cNvSpPr>
            <a:spLocks noChangeArrowheads="1"/>
          </p:cNvSpPr>
          <p:nvPr/>
        </p:nvSpPr>
        <p:spPr bwMode="auto">
          <a:xfrm>
            <a:off x="3048000" y="914400"/>
            <a:ext cx="3048000" cy="609600"/>
          </a:xfrm>
          <a:prstGeom prst="rect">
            <a:avLst/>
          </a:prstGeom>
          <a:noFill/>
          <a:ln>
            <a:noFill/>
          </a:ln>
          <a:effectLst/>
        </p:spPr>
        <p:txBody>
          <a:bodyPr vert="horz" wrap="square" lIns="91440" tIns="45720" rIns="91440" bIns="45720" numCol="1" anchor="t" anchorCtr="0" compatLnSpc="1">
            <a:prstTxWarp prst="textNoShape">
              <a:avLst/>
            </a:prstTxWarp>
          </a:body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rPr>
              <a:t> 1 كورنثوس 15</a:t>
            </a:r>
            <a:endParaRPr kumimoji="0" lang="en-US" sz="36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endParaRPr>
          </a:p>
        </p:txBody>
      </p:sp>
      <p:sp>
        <p:nvSpPr>
          <p:cNvPr id="14" name="Rectangle 8"/>
          <p:cNvSpPr>
            <a:spLocks noChangeArrowheads="1"/>
          </p:cNvSpPr>
          <p:nvPr/>
        </p:nvSpPr>
        <p:spPr bwMode="auto">
          <a:xfrm>
            <a:off x="76200" y="1524000"/>
            <a:ext cx="8915400" cy="1219200"/>
          </a:xfrm>
          <a:prstGeom prst="rect">
            <a:avLst/>
          </a:prstGeom>
          <a:noFill/>
          <a:ln>
            <a:noFill/>
          </a:ln>
          <a:effectLst/>
        </p:spPr>
        <p:txBody>
          <a:bodyPr vert="horz" wrap="square" lIns="91440" tIns="45720" rIns="91440" bIns="45720" numCol="1" anchor="t" anchorCtr="0" compatLnSpc="1">
            <a:prstTxWarp prst="textNoShape">
              <a:avLst/>
            </a:prstTxWarp>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rPr>
              <a:t>قام المسيح من الأموات</a:t>
            </a:r>
          </a:p>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rPr>
              <a:t>لذلك نحن أيضاً سنقوم من الأموات</a:t>
            </a:r>
            <a:endParaRPr kumimoji="0" lang="en-US" sz="36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endParaRPr>
          </a:p>
        </p:txBody>
      </p:sp>
      <p:sp>
        <p:nvSpPr>
          <p:cNvPr id="15" name="Rectangle 11"/>
          <p:cNvSpPr>
            <a:spLocks noChangeArrowheads="1"/>
          </p:cNvSpPr>
          <p:nvPr/>
        </p:nvSpPr>
        <p:spPr bwMode="auto">
          <a:xfrm>
            <a:off x="76200" y="2971800"/>
            <a:ext cx="2514600" cy="6096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p:spPr>
        <p:txBody>
          <a:bodyPr anchor="ct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15: 50</a:t>
            </a:r>
            <a:endParaRPr kumimoji="0" lang="en-US" sz="320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6" name="Rectangle 5"/>
          <p:cNvSpPr txBox="1">
            <a:spLocks noChangeArrowheads="1"/>
          </p:cNvSpPr>
          <p:nvPr/>
        </p:nvSpPr>
        <p:spPr>
          <a:xfrm>
            <a:off x="76200" y="4876800"/>
            <a:ext cx="2514600" cy="16764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p:spPr>
        <p:txBody>
          <a:bodyPr vert="horz" wrap="square" lIns="91440" tIns="45720" rIns="91440" bIns="45720" numCol="1" anchor="ctr" anchorCtr="0" compatLnSpc="1">
            <a:prstTxWarp prst="textNoShape">
              <a:avLst/>
            </a:prstTxWarp>
          </a:bodyPr>
          <a:lstStyle>
            <a:defPPr>
              <a:defRPr lang="en-US"/>
            </a:defPPr>
            <a:lvl1pPr algn="ctr" fontAlgn="base">
              <a:spcBef>
                <a:spcPct val="0"/>
              </a:spcBef>
              <a:spcAft>
                <a:spcPct val="0"/>
              </a:spcAft>
              <a:defRPr sz="2800">
                <a:effectLst>
                  <a:outerShdw blurRad="38100" dist="38100" dir="2700000" algn="tl">
                    <a:srgbClr val="000000"/>
                  </a:outerShdw>
                </a:effectLst>
                <a:latin typeface="Times New Roman" panose="02020603050405020304" pitchFamily="18" charset="0"/>
                <a:ea typeface="ＭＳ Ｐゴシック" panose="020B0600070205080204" pitchFamily="34" charset="-128"/>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يتم اختبارها في المجيء الثاني</a:t>
            </a:r>
          </a:p>
        </p:txBody>
      </p:sp>
      <p:sp>
        <p:nvSpPr>
          <p:cNvPr id="2" name="Rectangle 5">
            <a:extLst>
              <a:ext uri="{FF2B5EF4-FFF2-40B4-BE49-F238E27FC236}">
                <a16:creationId xmlns:a16="http://schemas.microsoft.com/office/drawing/2014/main" id="{30E97740-05D0-0EE2-3906-C7D9E9675ED8}"/>
              </a:ext>
            </a:extLst>
          </p:cNvPr>
          <p:cNvSpPr txBox="1">
            <a:spLocks noChangeArrowheads="1"/>
          </p:cNvSpPr>
          <p:nvPr/>
        </p:nvSpPr>
        <p:spPr bwMode="auto">
          <a:xfrm>
            <a:off x="76199" y="6553200"/>
            <a:ext cx="2695597"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rtl="0" fontAlgn="base">
              <a:spcBef>
                <a:spcPct val="0"/>
              </a:spcBef>
              <a:spcAft>
                <a:spcPct val="0"/>
              </a:spcAft>
              <a:defRPr sz="1400" kern="1200">
                <a:solidFill>
                  <a:schemeClr val="tx1"/>
                </a:solidFill>
                <a:latin typeface="Times New Roman"/>
                <a:ea typeface="ＭＳ Ｐゴシック" charset="0"/>
                <a:cs typeface="+mn-cs"/>
              </a:defRPr>
            </a:lvl1pPr>
            <a:lvl2pPr marL="4572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2pPr>
            <a:lvl3pPr marL="9144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3pPr>
            <a:lvl4pPr marL="13716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4pPr>
            <a:lvl5pPr marL="18288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5pPr>
            <a:lvl6pPr marL="22860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6pPr>
            <a:lvl7pPr marL="27432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7pPr>
            <a:lvl8pPr marL="32004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8pPr>
            <a:lvl9pPr marL="36576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dirty="0">
                <a:solidFill>
                  <a:srgbClr val="FFFFFF"/>
                </a:solidFill>
                <a:latin typeface="Arial" panose="020B0604020202020204" pitchFamily="34" charset="0"/>
                <a:cs typeface="Arial" panose="020B0604020202020204" pitchFamily="34" charset="0"/>
              </a:rPr>
              <a:t>ستيفن ج. بريمر، كلية دالاس اللاهوتية</a:t>
            </a:r>
            <a:endParaRPr kumimoji="0" lang="en-US"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59406221"/>
      </p:ext>
    </p:extLst>
  </p:cSld>
  <p:clrMapOvr>
    <a:overrideClrMapping bg1="dk2" tx1="lt1" bg2="dk1" tx2="lt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1000"/>
                                        <p:tgtEl>
                                          <p:spTgt spid="14">
                                            <p:txEl>
                                              <p:pRg st="0" end="0"/>
                                            </p:txEl>
                                          </p:spTgt>
                                        </p:tgtEl>
                                      </p:cBhvr>
                                    </p:animEffect>
                                    <p:anim calcmode="lin" valueType="num">
                                      <p:cBhvr>
                                        <p:cTn id="8"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4">
                                            <p:txEl>
                                              <p:pRg st="1" end="1"/>
                                            </p:txEl>
                                          </p:spTgt>
                                        </p:tgtEl>
                                        <p:attrNameLst>
                                          <p:attrName>style.visibility</p:attrName>
                                        </p:attrNameLst>
                                      </p:cBhvr>
                                      <p:to>
                                        <p:strVal val="visible"/>
                                      </p:to>
                                    </p:set>
                                    <p:animEffect transition="in" filter="fade">
                                      <p:cBhvr>
                                        <p:cTn id="14" dur="1000"/>
                                        <p:tgtEl>
                                          <p:spTgt spid="14">
                                            <p:txEl>
                                              <p:pRg st="1" end="1"/>
                                            </p:txEl>
                                          </p:spTgt>
                                        </p:tgtEl>
                                      </p:cBhvr>
                                    </p:animEffect>
                                    <p:anim calcmode="lin" valueType="num">
                                      <p:cBhvr>
                                        <p:cTn id="15" dur="1000" fill="hold"/>
                                        <p:tgtEl>
                                          <p:spTgt spid="14">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660493"/>
                                        </p:tgtEl>
                                        <p:attrNameLst>
                                          <p:attrName>style.visibility</p:attrName>
                                        </p:attrNameLst>
                                      </p:cBhvr>
                                      <p:to>
                                        <p:strVal val="visible"/>
                                      </p:to>
                                    </p:set>
                                    <p:anim calcmode="lin" valueType="num">
                                      <p:cBhvr additive="base">
                                        <p:cTn id="21" dur="500" fill="hold"/>
                                        <p:tgtEl>
                                          <p:spTgt spid="660493"/>
                                        </p:tgtEl>
                                        <p:attrNameLst>
                                          <p:attrName>ppt_x</p:attrName>
                                        </p:attrNameLst>
                                      </p:cBhvr>
                                      <p:tavLst>
                                        <p:tav tm="0">
                                          <p:val>
                                            <p:strVal val="#ppt_x"/>
                                          </p:val>
                                        </p:tav>
                                        <p:tav tm="100000">
                                          <p:val>
                                            <p:strVal val="#ppt_x"/>
                                          </p:val>
                                        </p:tav>
                                      </p:tavLst>
                                    </p:anim>
                                    <p:anim calcmode="lin" valueType="num">
                                      <p:cBhvr additive="base">
                                        <p:cTn id="22" dur="500" fill="hold"/>
                                        <p:tgtEl>
                                          <p:spTgt spid="660493"/>
                                        </p:tgtEl>
                                        <p:attrNameLst>
                                          <p:attrName>ppt_y</p:attrName>
                                        </p:attrNameLst>
                                      </p:cBhvr>
                                      <p:tavLst>
                                        <p:tav tm="0">
                                          <p:val>
                                            <p:strVal val="1+#ppt_h/2"/>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660488"/>
                                        </p:tgtEl>
                                        <p:attrNameLst>
                                          <p:attrName>style.visibility</p:attrName>
                                        </p:attrNameLst>
                                      </p:cBhvr>
                                      <p:to>
                                        <p:strVal val="visible"/>
                                      </p:to>
                                    </p:set>
                                    <p:animEffect transition="in" filter="fade">
                                      <p:cBhvr>
                                        <p:cTn id="25" dur="1000"/>
                                        <p:tgtEl>
                                          <p:spTgt spid="660488"/>
                                        </p:tgtEl>
                                      </p:cBhvr>
                                    </p:animEffect>
                                    <p:anim calcmode="lin" valueType="num">
                                      <p:cBhvr>
                                        <p:cTn id="26" dur="1000" fill="hold"/>
                                        <p:tgtEl>
                                          <p:spTgt spid="660488"/>
                                        </p:tgtEl>
                                        <p:attrNameLst>
                                          <p:attrName>ppt_x</p:attrName>
                                        </p:attrNameLst>
                                      </p:cBhvr>
                                      <p:tavLst>
                                        <p:tav tm="0">
                                          <p:val>
                                            <p:strVal val="#ppt_x"/>
                                          </p:val>
                                        </p:tav>
                                        <p:tav tm="100000">
                                          <p:val>
                                            <p:strVal val="#ppt_x"/>
                                          </p:val>
                                        </p:tav>
                                      </p:tavLst>
                                    </p:anim>
                                    <p:anim calcmode="lin" valueType="num">
                                      <p:cBhvr>
                                        <p:cTn id="27" dur="1000" fill="hold"/>
                                        <p:tgtEl>
                                          <p:spTgt spid="660488"/>
                                        </p:tgtEl>
                                        <p:attrNameLst>
                                          <p:attrName>ppt_y</p:attrName>
                                        </p:attrNameLst>
                                      </p:cBhvr>
                                      <p:tavLst>
                                        <p:tav tm="0">
                                          <p:val>
                                            <p:strVal val="#ppt_y+.1"/>
                                          </p:val>
                                        </p:tav>
                                        <p:tav tm="100000">
                                          <p:val>
                                            <p:strVal val="#ppt_y"/>
                                          </p:val>
                                        </p:tav>
                                      </p:tavLst>
                                    </p:anim>
                                  </p:childTnLst>
                                </p:cTn>
                              </p:par>
                              <p:par>
                                <p:cTn id="28" presetID="21" presetClass="entr" presetSubtype="1" fill="hold" grpId="0" nodeType="withEffect">
                                  <p:stCondLst>
                                    <p:cond delay="0"/>
                                  </p:stCondLst>
                                  <p:childTnLst>
                                    <p:set>
                                      <p:cBhvr>
                                        <p:cTn id="29" dur="1" fill="hold">
                                          <p:stCondLst>
                                            <p:cond delay="0"/>
                                          </p:stCondLst>
                                        </p:cTn>
                                        <p:tgtEl>
                                          <p:spTgt spid="660489"/>
                                        </p:tgtEl>
                                        <p:attrNameLst>
                                          <p:attrName>style.visibility</p:attrName>
                                        </p:attrNameLst>
                                      </p:cBhvr>
                                      <p:to>
                                        <p:strVal val="visible"/>
                                      </p:to>
                                    </p:set>
                                    <p:animEffect transition="in" filter="wheel(1)">
                                      <p:cBhvr>
                                        <p:cTn id="30" dur="2000"/>
                                        <p:tgtEl>
                                          <p:spTgt spid="660489"/>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660491"/>
                                        </p:tgtEl>
                                        <p:attrNameLst>
                                          <p:attrName>style.visibility</p:attrName>
                                        </p:attrNameLst>
                                      </p:cBhvr>
                                      <p:to>
                                        <p:strVal val="visible"/>
                                      </p:to>
                                    </p:set>
                                    <p:anim calcmode="lin" valueType="num">
                                      <p:cBhvr additive="base">
                                        <p:cTn id="35" dur="500" fill="hold"/>
                                        <p:tgtEl>
                                          <p:spTgt spid="660491"/>
                                        </p:tgtEl>
                                        <p:attrNameLst>
                                          <p:attrName>ppt_x</p:attrName>
                                        </p:attrNameLst>
                                      </p:cBhvr>
                                      <p:tavLst>
                                        <p:tav tm="0">
                                          <p:val>
                                            <p:strVal val="#ppt_x"/>
                                          </p:val>
                                        </p:tav>
                                        <p:tav tm="100000">
                                          <p:val>
                                            <p:strVal val="#ppt_x"/>
                                          </p:val>
                                        </p:tav>
                                      </p:tavLst>
                                    </p:anim>
                                    <p:anim calcmode="lin" valueType="num">
                                      <p:cBhvr additive="base">
                                        <p:cTn id="36" dur="500" fill="hold"/>
                                        <p:tgtEl>
                                          <p:spTgt spid="660491"/>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0490"/>
                                        </p:tgtEl>
                                        <p:attrNameLst>
                                          <p:attrName>style.visibility</p:attrName>
                                        </p:attrNameLst>
                                      </p:cBhvr>
                                      <p:to>
                                        <p:strVal val="visible"/>
                                      </p:to>
                                    </p:set>
                                    <p:animEffect transition="in" filter="fade">
                                      <p:cBhvr>
                                        <p:cTn id="39" dur="1000"/>
                                        <p:tgtEl>
                                          <p:spTgt spid="660490"/>
                                        </p:tgtEl>
                                      </p:cBhvr>
                                    </p:animEffect>
                                    <p:anim calcmode="lin" valueType="num">
                                      <p:cBhvr>
                                        <p:cTn id="40" dur="1000" fill="hold"/>
                                        <p:tgtEl>
                                          <p:spTgt spid="660490"/>
                                        </p:tgtEl>
                                        <p:attrNameLst>
                                          <p:attrName>ppt_x</p:attrName>
                                        </p:attrNameLst>
                                      </p:cBhvr>
                                      <p:tavLst>
                                        <p:tav tm="0">
                                          <p:val>
                                            <p:strVal val="#ppt_x"/>
                                          </p:val>
                                        </p:tav>
                                        <p:tav tm="100000">
                                          <p:val>
                                            <p:strVal val="#ppt_x"/>
                                          </p:val>
                                        </p:tav>
                                      </p:tavLst>
                                    </p:anim>
                                    <p:anim calcmode="lin" valueType="num">
                                      <p:cBhvr>
                                        <p:cTn id="41" dur="1000" fill="hold"/>
                                        <p:tgtEl>
                                          <p:spTgt spid="660490"/>
                                        </p:tgtEl>
                                        <p:attrNameLst>
                                          <p:attrName>ppt_y</p:attrName>
                                        </p:attrNameLst>
                                      </p:cBhvr>
                                      <p:tavLst>
                                        <p:tav tm="0">
                                          <p:val>
                                            <p:strVal val="#ppt_y+.1"/>
                                          </p:val>
                                        </p:tav>
                                        <p:tav tm="100000">
                                          <p:val>
                                            <p:strVal val="#ppt_y"/>
                                          </p:val>
                                        </p:tav>
                                      </p:tavLst>
                                    </p:anim>
                                  </p:childTnLst>
                                </p:cTn>
                              </p:par>
                              <p:par>
                                <p:cTn id="42" presetID="2" presetClass="entr" presetSubtype="4" fill="hold" grpId="0" nodeType="withEffect">
                                  <p:stCondLst>
                                    <p:cond delay="0"/>
                                  </p:stCondLst>
                                  <p:childTnLst>
                                    <p:set>
                                      <p:cBhvr>
                                        <p:cTn id="43" dur="1" fill="hold">
                                          <p:stCondLst>
                                            <p:cond delay="0"/>
                                          </p:stCondLst>
                                        </p:cTn>
                                        <p:tgtEl>
                                          <p:spTgt spid="15"/>
                                        </p:tgtEl>
                                        <p:attrNameLst>
                                          <p:attrName>style.visibility</p:attrName>
                                        </p:attrNameLst>
                                      </p:cBhvr>
                                      <p:to>
                                        <p:strVal val="visible"/>
                                      </p:to>
                                    </p:set>
                                    <p:anim calcmode="lin" valueType="num">
                                      <p:cBhvr additive="base">
                                        <p:cTn id="44" dur="500" fill="hold"/>
                                        <p:tgtEl>
                                          <p:spTgt spid="15"/>
                                        </p:tgtEl>
                                        <p:attrNameLst>
                                          <p:attrName>ppt_x</p:attrName>
                                        </p:attrNameLst>
                                      </p:cBhvr>
                                      <p:tavLst>
                                        <p:tav tm="0">
                                          <p:val>
                                            <p:strVal val="#ppt_x"/>
                                          </p:val>
                                        </p:tav>
                                        <p:tav tm="100000">
                                          <p:val>
                                            <p:strVal val="#ppt_x"/>
                                          </p:val>
                                        </p:tav>
                                      </p:tavLst>
                                    </p:anim>
                                    <p:anim calcmode="lin" valueType="num">
                                      <p:cBhvr additive="base">
                                        <p:cTn id="45" dur="500" fill="hold"/>
                                        <p:tgtEl>
                                          <p:spTgt spid="15"/>
                                        </p:tgtEl>
                                        <p:attrNameLst>
                                          <p:attrName>ppt_y</p:attrName>
                                        </p:attrNameLst>
                                      </p:cBhvr>
                                      <p:tavLst>
                                        <p:tav tm="0">
                                          <p:val>
                                            <p:strVal val="1+#ppt_h/2"/>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fade">
                                      <p:cBhvr>
                                        <p:cTn id="48" dur="1000"/>
                                        <p:tgtEl>
                                          <p:spTgt spid="11"/>
                                        </p:tgtEl>
                                      </p:cBhvr>
                                    </p:animEffect>
                                    <p:anim calcmode="lin" valueType="num">
                                      <p:cBhvr>
                                        <p:cTn id="49" dur="1000" fill="hold"/>
                                        <p:tgtEl>
                                          <p:spTgt spid="11"/>
                                        </p:tgtEl>
                                        <p:attrNameLst>
                                          <p:attrName>ppt_x</p:attrName>
                                        </p:attrNameLst>
                                      </p:cBhvr>
                                      <p:tavLst>
                                        <p:tav tm="0">
                                          <p:val>
                                            <p:strVal val="#ppt_x"/>
                                          </p:val>
                                        </p:tav>
                                        <p:tav tm="100000">
                                          <p:val>
                                            <p:strVal val="#ppt_x"/>
                                          </p:val>
                                        </p:tav>
                                      </p:tavLst>
                                    </p:anim>
                                    <p:anim calcmode="lin" valueType="num">
                                      <p:cBhvr>
                                        <p:cTn id="50"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1" presetClass="entr" presetSubtype="1" fill="hold" grpId="0" nodeType="clickEffect">
                                  <p:stCondLst>
                                    <p:cond delay="0"/>
                                  </p:stCondLst>
                                  <p:childTnLst>
                                    <p:set>
                                      <p:cBhvr>
                                        <p:cTn id="54" dur="1" fill="hold">
                                          <p:stCondLst>
                                            <p:cond delay="0"/>
                                          </p:stCondLst>
                                        </p:cTn>
                                        <p:tgtEl>
                                          <p:spTgt spid="660485">
                                            <p:bg/>
                                          </p:spTgt>
                                        </p:tgtEl>
                                        <p:attrNameLst>
                                          <p:attrName>style.visibility</p:attrName>
                                        </p:attrNameLst>
                                      </p:cBhvr>
                                      <p:to>
                                        <p:strVal val="visible"/>
                                      </p:to>
                                    </p:set>
                                    <p:animEffect transition="in" filter="wheel(1)">
                                      <p:cBhvr>
                                        <p:cTn id="55" dur="2000"/>
                                        <p:tgtEl>
                                          <p:spTgt spid="660485">
                                            <p:bg/>
                                          </p:spTgt>
                                        </p:tgtEl>
                                      </p:cBhvr>
                                    </p:animEffect>
                                  </p:childTnLst>
                                </p:cTn>
                              </p:par>
                              <p:par>
                                <p:cTn id="56" presetID="21" presetClass="entr" presetSubtype="1" fill="hold" grpId="0" nodeType="withEffect">
                                  <p:stCondLst>
                                    <p:cond delay="0"/>
                                  </p:stCondLst>
                                  <p:childTnLst>
                                    <p:set>
                                      <p:cBhvr>
                                        <p:cTn id="57" dur="1" fill="hold">
                                          <p:stCondLst>
                                            <p:cond delay="0"/>
                                          </p:stCondLst>
                                        </p:cTn>
                                        <p:tgtEl>
                                          <p:spTgt spid="660485">
                                            <p:txEl>
                                              <p:pRg st="0" end="0"/>
                                            </p:txEl>
                                          </p:spTgt>
                                        </p:tgtEl>
                                        <p:attrNameLst>
                                          <p:attrName>style.visibility</p:attrName>
                                        </p:attrNameLst>
                                      </p:cBhvr>
                                      <p:to>
                                        <p:strVal val="visible"/>
                                      </p:to>
                                    </p:set>
                                    <p:animEffect transition="in" filter="wheel(1)">
                                      <p:cBhvr>
                                        <p:cTn id="58" dur="2000"/>
                                        <p:tgtEl>
                                          <p:spTgt spid="660485">
                                            <p:txEl>
                                              <p:pRg st="0" end="0"/>
                                            </p:txEl>
                                          </p:spTgt>
                                        </p:tgtEl>
                                      </p:cBhvr>
                                    </p:animEffect>
                                  </p:childTnLst>
                                </p:cTn>
                              </p:par>
                            </p:childTnLst>
                          </p:cTn>
                        </p:par>
                      </p:childTnLst>
                    </p:cTn>
                  </p:par>
                  <p:par>
                    <p:cTn id="59" fill="hold">
                      <p:stCondLst>
                        <p:cond delay="indefinite"/>
                      </p:stCondLst>
                      <p:childTnLst>
                        <p:par>
                          <p:cTn id="60" fill="hold">
                            <p:stCondLst>
                              <p:cond delay="0"/>
                            </p:stCondLst>
                            <p:childTnLst>
                              <p:par>
                                <p:cTn id="61" presetID="21" presetClass="entr" presetSubtype="1" fill="hold" grpId="0" nodeType="clickEffect">
                                  <p:stCondLst>
                                    <p:cond delay="0"/>
                                  </p:stCondLst>
                                  <p:childTnLst>
                                    <p:set>
                                      <p:cBhvr>
                                        <p:cTn id="62" dur="1" fill="hold">
                                          <p:stCondLst>
                                            <p:cond delay="0"/>
                                          </p:stCondLst>
                                        </p:cTn>
                                        <p:tgtEl>
                                          <p:spTgt spid="12"/>
                                        </p:tgtEl>
                                        <p:attrNameLst>
                                          <p:attrName>style.visibility</p:attrName>
                                        </p:attrNameLst>
                                      </p:cBhvr>
                                      <p:to>
                                        <p:strVal val="visible"/>
                                      </p:to>
                                    </p:set>
                                    <p:animEffect transition="in" filter="wheel(1)">
                                      <p:cBhvr>
                                        <p:cTn id="63" dur="2000"/>
                                        <p:tgtEl>
                                          <p:spTgt spid="12"/>
                                        </p:tgtEl>
                                      </p:cBhvr>
                                    </p:animEffect>
                                  </p:childTnLst>
                                </p:cTn>
                              </p:par>
                            </p:childTnLst>
                          </p:cTn>
                        </p:par>
                      </p:childTnLst>
                    </p:cTn>
                  </p:par>
                  <p:par>
                    <p:cTn id="64" fill="hold">
                      <p:stCondLst>
                        <p:cond delay="indefinite"/>
                      </p:stCondLst>
                      <p:childTnLst>
                        <p:par>
                          <p:cTn id="65" fill="hold">
                            <p:stCondLst>
                              <p:cond delay="0"/>
                            </p:stCondLst>
                            <p:childTnLst>
                              <p:par>
                                <p:cTn id="66" presetID="21" presetClass="entr" presetSubtype="1" fill="hold" grpId="0" nodeType="clickEffect">
                                  <p:stCondLst>
                                    <p:cond delay="0"/>
                                  </p:stCondLst>
                                  <p:childTnLst>
                                    <p:set>
                                      <p:cBhvr>
                                        <p:cTn id="67" dur="1" fill="hold">
                                          <p:stCondLst>
                                            <p:cond delay="0"/>
                                          </p:stCondLst>
                                        </p:cTn>
                                        <p:tgtEl>
                                          <p:spTgt spid="16">
                                            <p:bg/>
                                          </p:spTgt>
                                        </p:tgtEl>
                                        <p:attrNameLst>
                                          <p:attrName>style.visibility</p:attrName>
                                        </p:attrNameLst>
                                      </p:cBhvr>
                                      <p:to>
                                        <p:strVal val="visible"/>
                                      </p:to>
                                    </p:set>
                                    <p:animEffect transition="in" filter="wheel(1)">
                                      <p:cBhvr>
                                        <p:cTn id="68" dur="2000"/>
                                        <p:tgtEl>
                                          <p:spTgt spid="16">
                                            <p:bg/>
                                          </p:spTgt>
                                        </p:tgtEl>
                                      </p:cBhvr>
                                    </p:animEffect>
                                  </p:childTnLst>
                                </p:cTn>
                              </p:par>
                              <p:par>
                                <p:cTn id="69" presetID="21" presetClass="entr" presetSubtype="1" fill="hold" grpId="0" nodeType="withEffect">
                                  <p:stCondLst>
                                    <p:cond delay="0"/>
                                  </p:stCondLst>
                                  <p:childTnLst>
                                    <p:set>
                                      <p:cBhvr>
                                        <p:cTn id="70" dur="1" fill="hold">
                                          <p:stCondLst>
                                            <p:cond delay="0"/>
                                          </p:stCondLst>
                                        </p:cTn>
                                        <p:tgtEl>
                                          <p:spTgt spid="16">
                                            <p:txEl>
                                              <p:pRg st="0" end="0"/>
                                            </p:txEl>
                                          </p:spTgt>
                                        </p:tgtEl>
                                        <p:attrNameLst>
                                          <p:attrName>style.visibility</p:attrName>
                                        </p:attrNameLst>
                                      </p:cBhvr>
                                      <p:to>
                                        <p:strVal val="visible"/>
                                      </p:to>
                                    </p:set>
                                    <p:animEffect transition="in" filter="wheel(1)">
                                      <p:cBhvr>
                                        <p:cTn id="71" dur="20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0485" grpId="0" uiExpand="1" build="p" animBg="1"/>
      <p:bldP spid="660488" grpId="0" animBg="1"/>
      <p:bldP spid="660489" grpId="0" animBg="1"/>
      <p:bldP spid="660490" grpId="0" animBg="1"/>
      <p:bldP spid="660491" grpId="0" animBg="1"/>
      <p:bldP spid="660493" grpId="0" animBg="1"/>
      <p:bldP spid="11" grpId="0" animBg="1"/>
      <p:bldP spid="12" grpId="0" animBg="1"/>
      <p:bldP spid="15" grpId="0" animBg="1"/>
      <p:bldP spid="16" grpId="0" uiExpand="1" build="p" animBg="1"/>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sp>
        <p:nvSpPr>
          <p:cNvPr id="101378" name="Title 1"/>
          <p:cNvSpPr>
            <a:spLocks noGrp="1"/>
          </p:cNvSpPr>
          <p:nvPr>
            <p:ph type="title"/>
          </p:nvPr>
        </p:nvSpPr>
        <p:spPr>
          <a:xfrm>
            <a:off x="4648200" y="609600"/>
            <a:ext cx="4191000" cy="3124200"/>
          </a:xfrm>
        </p:spPr>
        <p:txBody>
          <a:bodyPr/>
          <a:lstStyle/>
          <a:p>
            <a:r>
              <a:rPr lang="ar-JO" sz="7200" dirty="0">
                <a:solidFill>
                  <a:srgbClr val="FFFFFF"/>
                </a:solidFill>
                <a:ea typeface="ヒラギノ角ゴ Pro W3" charset="0"/>
                <a:cs typeface="Arial" panose="020B0604020202020204" pitchFamily="34" charset="0"/>
              </a:rPr>
              <a:t>أجساد</a:t>
            </a:r>
            <a:br>
              <a:rPr lang="ar-JO" sz="7200" dirty="0">
                <a:solidFill>
                  <a:srgbClr val="FFFFFF"/>
                </a:solidFill>
                <a:ea typeface="ヒラギノ角ゴ Pro W3" charset="0"/>
                <a:cs typeface="Arial" panose="020B0604020202020204" pitchFamily="34" charset="0"/>
              </a:rPr>
            </a:br>
            <a:r>
              <a:rPr lang="ar-JO" sz="7200" dirty="0">
                <a:solidFill>
                  <a:srgbClr val="FFFFFF"/>
                </a:solidFill>
                <a:ea typeface="ヒラギノ角ゴ Pro W3" charset="0"/>
                <a:cs typeface="Arial" panose="020B0604020202020204" pitchFamily="34" charset="0"/>
              </a:rPr>
              <a:t>كاملة</a:t>
            </a:r>
            <a:endParaRPr lang="en-US" sz="7200" dirty="0">
              <a:solidFill>
                <a:srgbClr val="FFFFFF"/>
              </a:solidFill>
              <a:ea typeface="ヒラギノ角ゴ Pro W3" charset="0"/>
              <a:cs typeface="Arial" panose="020B0604020202020204" pitchFamily="34" charset="0"/>
            </a:endParaRPr>
          </a:p>
        </p:txBody>
      </p:sp>
      <p:pic>
        <p:nvPicPr>
          <p:cNvPr id="101379" name="Picture 4" descr="bodyplane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990600"/>
            <a:ext cx="3810000" cy="458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3" descr="desiringgod-738117.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674" name="Title 1"/>
          <p:cNvSpPr>
            <a:spLocks noGrp="1"/>
          </p:cNvSpPr>
          <p:nvPr>
            <p:ph type="title"/>
          </p:nvPr>
        </p:nvSpPr>
        <p:spPr>
          <a:xfrm>
            <a:off x="685800" y="188640"/>
            <a:ext cx="7772400" cy="1667272"/>
          </a:xfrm>
        </p:spPr>
        <p:txBody>
          <a:bodyPr/>
          <a:lstStyle/>
          <a:p>
            <a:pPr>
              <a:defRPr/>
            </a:pPr>
            <a:r>
              <a:rPr lang="ar-JO" sz="5400" dirty="0">
                <a:solidFill>
                  <a:srgbClr val="FFFFFF"/>
                </a:solidFill>
                <a:effectLst>
                  <a:glow rad="139700">
                    <a:schemeClr val="tx1"/>
                  </a:glow>
                </a:effectLst>
                <a:ea typeface="ヒラギノ角ゴ Pro W3" charset="0"/>
                <a:cs typeface="Arial" panose="020B0604020202020204" pitchFamily="34" charset="0"/>
              </a:rPr>
              <a:t>ثلاث إيضاحات عن</a:t>
            </a:r>
            <a:br>
              <a:rPr lang="ar-JO" sz="5400" dirty="0">
                <a:solidFill>
                  <a:srgbClr val="FFFFFF"/>
                </a:solidFill>
                <a:effectLst>
                  <a:glow rad="139700">
                    <a:schemeClr val="tx1"/>
                  </a:glow>
                </a:effectLst>
                <a:ea typeface="ヒラギノ角ゴ Pro W3" charset="0"/>
                <a:cs typeface="Arial" panose="020B0604020202020204" pitchFamily="34" charset="0"/>
              </a:rPr>
            </a:br>
            <a:r>
              <a:rPr lang="ar-JO" sz="5400" dirty="0">
                <a:solidFill>
                  <a:srgbClr val="FFFFFF"/>
                </a:solidFill>
                <a:effectLst>
                  <a:glow rad="139700">
                    <a:schemeClr val="tx1"/>
                  </a:glow>
                </a:effectLst>
                <a:ea typeface="ヒラギノ角ゴ Pro W3" charset="0"/>
                <a:cs typeface="Arial" panose="020B0604020202020204" pitchFamily="34" charset="0"/>
              </a:rPr>
              <a:t> أجسادنا الجديدة:</a:t>
            </a:r>
            <a:endParaRPr lang="en-US" sz="5400" dirty="0">
              <a:solidFill>
                <a:srgbClr val="FFFFFF"/>
              </a:solidFill>
              <a:effectLst>
                <a:glow rad="139700">
                  <a:schemeClr val="tx1"/>
                </a:glow>
              </a:effectLst>
              <a:ea typeface="ヒラギノ角ゴ Pro W3" charset="0"/>
              <a:cs typeface="Arial" panose="020B0604020202020204" pitchFamily="34" charset="0"/>
            </a:endParaRPr>
          </a:p>
        </p:txBody>
      </p:sp>
      <p:sp>
        <p:nvSpPr>
          <p:cNvPr id="5" name="Title 2"/>
          <p:cNvSpPr txBox="1">
            <a:spLocks/>
          </p:cNvSpPr>
          <p:nvPr/>
        </p:nvSpPr>
        <p:spPr bwMode="auto">
          <a:xfrm>
            <a:off x="899592" y="4311352"/>
            <a:ext cx="8244408"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a:t>
            </a:r>
            <a:r>
              <a:rPr kumimoji="0" lang="ar-JO"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a:t>
            </a:r>
            <a:r>
              <a:rPr lang="ar-JO" sz="4000" dirty="0">
                <a:solidFill>
                  <a:srgbClr val="FFFFFF"/>
                </a:solidFill>
                <a:effectLst>
                  <a:glow rad="139700">
                    <a:srgbClr val="000000"/>
                  </a:glow>
                </a:effectLst>
                <a:latin typeface="Arial" panose="020B0604020202020204" pitchFamily="34" charset="0"/>
                <a:cs typeface="Arial" panose="020B0604020202020204" pitchFamily="34" charset="0"/>
              </a:rPr>
              <a:t>الحياة الزراعية (36-38) </a:t>
            </a:r>
            <a:endParaRPr kumimoji="0" lang="en-US"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p:txBody>
      </p:sp>
      <p:sp>
        <p:nvSpPr>
          <p:cNvPr id="6" name="Title 2"/>
          <p:cNvSpPr txBox="1">
            <a:spLocks/>
          </p:cNvSpPr>
          <p:nvPr/>
        </p:nvSpPr>
        <p:spPr bwMode="auto">
          <a:xfrm>
            <a:off x="899592" y="4997152"/>
            <a:ext cx="8244408"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a:t>
            </a:r>
            <a:r>
              <a:rPr kumimoji="0" lang="ar-JO"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الحياة الحيوانية (39)</a:t>
            </a:r>
            <a:endParaRPr kumimoji="0" lang="en-US"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p:txBody>
      </p:sp>
      <p:sp>
        <p:nvSpPr>
          <p:cNvPr id="7" name="Title 2"/>
          <p:cNvSpPr txBox="1">
            <a:spLocks/>
          </p:cNvSpPr>
          <p:nvPr/>
        </p:nvSpPr>
        <p:spPr bwMode="auto">
          <a:xfrm>
            <a:off x="899592" y="5682952"/>
            <a:ext cx="8244408"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lvl="0" algn="r" rtl="1" eaLnBrk="0" hangingPunct="0">
              <a:defRPr/>
            </a:pPr>
            <a:r>
              <a:rPr kumimoji="0" lang="en-US"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a:t>
            </a:r>
            <a:r>
              <a:rPr lang="ar-JO" sz="4000" dirty="0">
                <a:solidFill>
                  <a:srgbClr val="FFFFFF"/>
                </a:solidFill>
                <a:effectLst>
                  <a:glow rad="139700">
                    <a:srgbClr val="000000"/>
                  </a:glow>
                </a:effectLst>
                <a:latin typeface="Arial" panose="020B0604020202020204" pitchFamily="34" charset="0"/>
                <a:cs typeface="Arial" panose="020B0604020202020204" pitchFamily="34" charset="0"/>
              </a:rPr>
              <a:t>الجمادات (40-41)</a:t>
            </a:r>
            <a:endParaRPr kumimoji="0" lang="en-US" sz="40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5"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 y="26988"/>
            <a:ext cx="91821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825" name="Title 1"/>
          <p:cNvSpPr>
            <a:spLocks noGrp="1"/>
          </p:cNvSpPr>
          <p:nvPr>
            <p:ph type="title"/>
          </p:nvPr>
        </p:nvSpPr>
        <p:spPr>
          <a:xfrm>
            <a:off x="251520" y="609600"/>
            <a:ext cx="5400600" cy="947192"/>
          </a:xfrm>
          <a:solidFill>
            <a:schemeClr val="tx1"/>
          </a:solidFill>
        </p:spPr>
        <p:txBody>
          <a:bodyPr/>
          <a:lstStyle/>
          <a:p>
            <a:pPr rtl="1">
              <a:defRPr/>
            </a:pPr>
            <a:r>
              <a:rPr lang="en-US" dirty="0">
                <a:solidFill>
                  <a:srgbClr val="FFFFFF"/>
                </a:solidFill>
                <a:effectLst>
                  <a:glow rad="139700">
                    <a:schemeClr val="tx1"/>
                  </a:glow>
                </a:effectLst>
                <a:cs typeface="Arial" panose="020B0604020202020204" pitchFamily="34" charset="0"/>
              </a:rPr>
              <a:t> • </a:t>
            </a:r>
            <a:r>
              <a:rPr lang="ar-JO" dirty="0">
                <a:solidFill>
                  <a:srgbClr val="FFFFFF"/>
                </a:solidFill>
                <a:effectLst>
                  <a:glow rad="139700">
                    <a:schemeClr val="tx1"/>
                  </a:glow>
                </a:effectLst>
                <a:cs typeface="Arial" panose="020B0604020202020204" pitchFamily="34" charset="0"/>
              </a:rPr>
              <a:t>الحياة الزراعية (36-38)</a:t>
            </a:r>
            <a:endParaRPr lang="en-US" dirty="0">
              <a:solidFill>
                <a:schemeClr val="bg1"/>
              </a:solidFill>
              <a:ea typeface="ヒラギノ角ゴ Pro W3" charset="0"/>
              <a:cs typeface="Arial" panose="020B0604020202020204" pitchFamily="34" charset="0"/>
            </a:endParaRPr>
          </a:p>
        </p:txBody>
      </p:sp>
      <p:sp>
        <p:nvSpPr>
          <p:cNvPr id="4" name="Title 1">
            <a:extLst>
              <a:ext uri="{FF2B5EF4-FFF2-40B4-BE49-F238E27FC236}">
                <a16:creationId xmlns:a16="http://schemas.microsoft.com/office/drawing/2014/main" id="{71835E03-E251-BC41-A9A1-5151707677A4}"/>
              </a:ext>
            </a:extLst>
          </p:cNvPr>
          <p:cNvSpPr txBox="1">
            <a:spLocks/>
          </p:cNvSpPr>
          <p:nvPr/>
        </p:nvSpPr>
        <p:spPr bwMode="auto">
          <a:xfrm>
            <a:off x="-8522" y="0"/>
            <a:ext cx="9152522" cy="476672"/>
          </a:xfrm>
          <a:prstGeom prst="rect">
            <a:avLst/>
          </a:prstGeom>
          <a:solidFill>
            <a:schemeClr val="accent3"/>
          </a:solidFill>
          <a:ln>
            <a:noFill/>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rPr>
              <a:t>كيف ينمو النبات من بذرة؟</a:t>
            </a:r>
            <a:endParaRPr kumimoji="0" lang="en-US" sz="2800" u="none" strike="noStrike" kern="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Tree>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pic>
        <p:nvPicPr>
          <p:cNvPr id="10445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187450" y="0"/>
            <a:ext cx="6784975" cy="4497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825" name="Title 1"/>
          <p:cNvSpPr>
            <a:spLocks noGrp="1"/>
          </p:cNvSpPr>
          <p:nvPr>
            <p:ph type="title"/>
          </p:nvPr>
        </p:nvSpPr>
        <p:spPr>
          <a:xfrm>
            <a:off x="15875" y="609600"/>
            <a:ext cx="5564237" cy="946621"/>
          </a:xfrm>
          <a:solidFill>
            <a:schemeClr val="tx1"/>
          </a:solidFill>
          <a:ln>
            <a:noFill/>
          </a:ln>
        </p:spPr>
        <p:txBody>
          <a:bodyPr vert="horz" wrap="square" lIns="91440" tIns="45720" rIns="91440" bIns="45720" numCol="1" anchor="ctr" anchorCtr="0" compatLnSpc="1">
            <a:prstTxWarp prst="textNoShape">
              <a:avLst/>
            </a:prstTxWarp>
          </a:bodyPr>
          <a:lstStyle/>
          <a:p>
            <a:pPr algn="r" rtl="1"/>
            <a:r>
              <a:rPr lang="en-US" dirty="0">
                <a:solidFill>
                  <a:srgbClr val="FFFFFF"/>
                </a:solidFill>
                <a:effectLst>
                  <a:glow rad="139700">
                    <a:schemeClr val="tx1"/>
                  </a:glow>
                </a:effectLst>
                <a:cs typeface="Arial" panose="020B0604020202020204" pitchFamily="34" charset="0"/>
              </a:rPr>
              <a:t>• </a:t>
            </a:r>
            <a:r>
              <a:rPr lang="ar-JO" dirty="0">
                <a:solidFill>
                  <a:srgbClr val="FFFFFF"/>
                </a:solidFill>
                <a:effectLst>
                  <a:glow rad="139700">
                    <a:schemeClr val="tx1"/>
                  </a:glow>
                </a:effectLst>
                <a:cs typeface="Arial" panose="020B0604020202020204" pitchFamily="34" charset="0"/>
              </a:rPr>
              <a:t> الحياة الزراعية (36-38)</a:t>
            </a:r>
            <a:endParaRPr lang="en-US" dirty="0">
              <a:solidFill>
                <a:srgbClr val="FFFFFF"/>
              </a:solidFill>
              <a:effectLst>
                <a:glow rad="139700">
                  <a:schemeClr val="tx1"/>
                </a:glow>
              </a:effectLst>
              <a:cs typeface="Arial" panose="020B0604020202020204" pitchFamily="34" charset="0"/>
            </a:endParaRPr>
          </a:p>
        </p:txBody>
      </p:sp>
      <p:pic>
        <p:nvPicPr>
          <p:cNvPr id="4"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3352800"/>
            <a:ext cx="467360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851275" y="3357563"/>
            <a:ext cx="5400675" cy="352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Striped Right Arrow 4"/>
          <p:cNvSpPr/>
          <p:nvPr/>
        </p:nvSpPr>
        <p:spPr bwMode="auto">
          <a:xfrm>
            <a:off x="3132138" y="4221163"/>
            <a:ext cx="2016125" cy="1584325"/>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pitchFamily="80" charset="-128"/>
              <a:cs typeface="Arial" panose="020B0604020202020204" pitchFamily="34" charset="0"/>
            </a:endParaRPr>
          </a:p>
        </p:txBody>
      </p:sp>
      <p:sp>
        <p:nvSpPr>
          <p:cNvPr id="8" name="Title 1"/>
          <p:cNvSpPr txBox="1">
            <a:spLocks/>
          </p:cNvSpPr>
          <p:nvPr/>
        </p:nvSpPr>
        <p:spPr bwMode="auto">
          <a:xfrm>
            <a:off x="179512" y="1700808"/>
            <a:ext cx="2520280" cy="1512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noProof="0" dirty="0">
                <a:solidFill>
                  <a:srgbClr val="FFFFFF"/>
                </a:solidFill>
                <a:effectLst>
                  <a:glow rad="139700">
                    <a:srgbClr val="000000"/>
                  </a:glow>
                </a:effectLst>
                <a:latin typeface="Arial" panose="020B0604020202020204" pitchFamily="34" charset="0"/>
                <a:ea typeface="ヒラギノ角ゴ Pro W3"/>
                <a:cs typeface="Arial" panose="020B0604020202020204" pitchFamily="34" charset="0"/>
              </a:rPr>
              <a:t>بُنِيَت</a:t>
            </a:r>
            <a:br>
              <a:rPr kumimoji="0" lang="en-US"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b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1120 م</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9" name="Title 1"/>
          <p:cNvSpPr txBox="1">
            <a:spLocks/>
          </p:cNvSpPr>
          <p:nvPr/>
        </p:nvSpPr>
        <p:spPr bwMode="auto">
          <a:xfrm>
            <a:off x="6444208" y="1700808"/>
            <a:ext cx="2520280" cy="1512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وُجِدَت</a:t>
            </a:r>
            <a:br>
              <a:rPr kumimoji="0" lang="en-US"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b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1976 م</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6" name="Left-Right Arrow 5"/>
          <p:cNvSpPr>
            <a:spLocks noChangeArrowheads="1"/>
          </p:cNvSpPr>
          <p:nvPr/>
        </p:nvSpPr>
        <p:spPr bwMode="auto">
          <a:xfrm>
            <a:off x="2484438" y="1484313"/>
            <a:ext cx="4103687" cy="2089150"/>
          </a:xfrm>
          <a:prstGeom prst="leftRightArrow">
            <a:avLst>
              <a:gd name="adj1" fmla="val 69037"/>
              <a:gd name="adj2" fmla="val 49971"/>
            </a:avLst>
          </a:prstGeom>
          <a:solidFill>
            <a:srgbClr val="0000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10" name="Title 1"/>
          <p:cNvSpPr txBox="1">
            <a:spLocks/>
          </p:cNvSpPr>
          <p:nvPr/>
        </p:nvSpPr>
        <p:spPr bwMode="auto">
          <a:xfrm>
            <a:off x="2987824" y="1700808"/>
            <a:ext cx="3168352" cy="1512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856</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dirty="0">
                <a:solidFill>
                  <a:srgbClr val="FFFFFF"/>
                </a:solidFill>
                <a:effectLst>
                  <a:glow rad="139700">
                    <a:srgbClr val="000000"/>
                  </a:glow>
                </a:effectLst>
                <a:latin typeface="Arial" panose="020B0604020202020204" pitchFamily="34" charset="0"/>
                <a:ea typeface="ヒラギノ角ゴ Pro W3"/>
                <a:cs typeface="Arial" panose="020B0604020202020204" pitchFamily="34" charset="0"/>
              </a:rPr>
              <a:t>سنة</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par>
                                <p:cTn id="10" presetID="22" presetClass="entr" presetSubtype="8"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5"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1000" fill="hold"/>
                                        <p:tgtEl>
                                          <p:spTgt spid="8"/>
                                        </p:tgtEl>
                                        <p:attrNameLst>
                                          <p:attrName>ppt_w</p:attrName>
                                        </p:attrNameLst>
                                      </p:cBhvr>
                                      <p:tavLst>
                                        <p:tav tm="0">
                                          <p:val>
                                            <p:strVal val="#ppt_w*0.70"/>
                                          </p:val>
                                        </p:tav>
                                        <p:tav tm="100000">
                                          <p:val>
                                            <p:strVal val="#ppt_w"/>
                                          </p:val>
                                        </p:tav>
                                      </p:tavLst>
                                    </p:anim>
                                    <p:anim calcmode="lin" valueType="num">
                                      <p:cBhvr>
                                        <p:cTn id="18" dur="1000" fill="hold"/>
                                        <p:tgtEl>
                                          <p:spTgt spid="8"/>
                                        </p:tgtEl>
                                        <p:attrNameLst>
                                          <p:attrName>ppt_h</p:attrName>
                                        </p:attrNameLst>
                                      </p:cBhvr>
                                      <p:tavLst>
                                        <p:tav tm="0">
                                          <p:val>
                                            <p:strVal val="#ppt_h"/>
                                          </p:val>
                                        </p:tav>
                                        <p:tav tm="100000">
                                          <p:val>
                                            <p:strVal val="#ppt_h"/>
                                          </p:val>
                                        </p:tav>
                                      </p:tavLst>
                                    </p:anim>
                                    <p:animEffect transition="in" filter="fade">
                                      <p:cBhvr>
                                        <p:cTn id="19" dur="1000"/>
                                        <p:tgtEl>
                                          <p:spTgt spid="8"/>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5" presetClass="entr" presetSubtype="0" fill="hold" nodeType="click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p:cTn id="24" dur="1000" fill="hold"/>
                                        <p:tgtEl>
                                          <p:spTgt spid="10"/>
                                        </p:tgtEl>
                                        <p:attrNameLst>
                                          <p:attrName>ppt_w</p:attrName>
                                        </p:attrNameLst>
                                      </p:cBhvr>
                                      <p:tavLst>
                                        <p:tav tm="0">
                                          <p:val>
                                            <p:strVal val="#ppt_w*0.70"/>
                                          </p:val>
                                        </p:tav>
                                        <p:tav tm="100000">
                                          <p:val>
                                            <p:strVal val="#ppt_w"/>
                                          </p:val>
                                        </p:tav>
                                      </p:tavLst>
                                    </p:anim>
                                    <p:anim calcmode="lin" valueType="num">
                                      <p:cBhvr>
                                        <p:cTn id="25" dur="1000" fill="hold"/>
                                        <p:tgtEl>
                                          <p:spTgt spid="10"/>
                                        </p:tgtEl>
                                        <p:attrNameLst>
                                          <p:attrName>ppt_h</p:attrName>
                                        </p:attrNameLst>
                                      </p:cBhvr>
                                      <p:tavLst>
                                        <p:tav tm="0">
                                          <p:val>
                                            <p:strVal val="#ppt_h"/>
                                          </p:val>
                                        </p:tav>
                                        <p:tav tm="100000">
                                          <p:val>
                                            <p:strVal val="#ppt_h"/>
                                          </p:val>
                                        </p:tav>
                                      </p:tavLst>
                                    </p:anim>
                                    <p:animEffect transition="in" filter="fade">
                                      <p:cBhvr>
                                        <p:cTn id="26" dur="1000"/>
                                        <p:tgtEl>
                                          <p:spTgt spid="10"/>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1000" fill="hold"/>
                                        <p:tgtEl>
                                          <p:spTgt spid="6"/>
                                        </p:tgtEl>
                                        <p:attrNameLst>
                                          <p:attrName>ppt_w</p:attrName>
                                        </p:attrNameLst>
                                      </p:cBhvr>
                                      <p:tavLst>
                                        <p:tav tm="0">
                                          <p:val>
                                            <p:strVal val="#ppt_w*0.70"/>
                                          </p:val>
                                        </p:tav>
                                        <p:tav tm="100000">
                                          <p:val>
                                            <p:strVal val="#ppt_w"/>
                                          </p:val>
                                        </p:tav>
                                      </p:tavLst>
                                    </p:anim>
                                    <p:anim calcmode="lin" valueType="num">
                                      <p:cBhvr>
                                        <p:cTn id="30" dur="1000" fill="hold"/>
                                        <p:tgtEl>
                                          <p:spTgt spid="6"/>
                                        </p:tgtEl>
                                        <p:attrNameLst>
                                          <p:attrName>ppt_h</p:attrName>
                                        </p:attrNameLst>
                                      </p:cBhvr>
                                      <p:tavLst>
                                        <p:tav tm="0">
                                          <p:val>
                                            <p:strVal val="#ppt_h"/>
                                          </p:val>
                                        </p:tav>
                                        <p:tav tm="100000">
                                          <p:val>
                                            <p:strVal val="#ppt_h"/>
                                          </p:val>
                                        </p:tav>
                                      </p:tavLst>
                                    </p:anim>
                                    <p:animEffect transition="in" filter="fade">
                                      <p:cBhvr>
                                        <p:cTn id="31" dur="1000"/>
                                        <p:tgtEl>
                                          <p:spTgt spid="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8" fill="hold"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left)">
                                      <p:cBhvr>
                                        <p:cTn id="36" dur="500"/>
                                        <p:tgtEl>
                                          <p:spTgt spid="5"/>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3"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28600"/>
            <a:ext cx="9144000" cy="6378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825" name="Title 1"/>
          <p:cNvSpPr>
            <a:spLocks noGrp="1"/>
          </p:cNvSpPr>
          <p:nvPr>
            <p:ph type="title"/>
          </p:nvPr>
        </p:nvSpPr>
        <p:spPr>
          <a:xfrm>
            <a:off x="251520" y="476672"/>
            <a:ext cx="4896544" cy="936104"/>
          </a:xfrm>
          <a:solidFill>
            <a:schemeClr val="tx1"/>
          </a:solidFill>
          <a:ln>
            <a:noFill/>
          </a:ln>
        </p:spPr>
        <p:txBody>
          <a:bodyPr vert="horz" wrap="square" lIns="91440" tIns="45720" rIns="91440" bIns="45720" numCol="1" anchor="ctr" anchorCtr="0" compatLnSpc="1">
            <a:prstTxWarp prst="textNoShape">
              <a:avLst/>
            </a:prstTxWarp>
          </a:bodyPr>
          <a:lstStyle/>
          <a:p>
            <a:pPr algn="r"/>
            <a:r>
              <a:rPr lang="ar-JO" dirty="0">
                <a:solidFill>
                  <a:srgbClr val="FFFFFF"/>
                </a:solidFill>
                <a:effectLst>
                  <a:glow rad="139700">
                    <a:schemeClr val="tx1"/>
                  </a:glow>
                </a:effectLst>
                <a:cs typeface="Arial" panose="020B0604020202020204" pitchFamily="34" charset="0"/>
              </a:rPr>
              <a:t>•   الحياة الحيوانية (39)</a:t>
            </a:r>
          </a:p>
        </p:txBody>
      </p:sp>
      <p:pic>
        <p:nvPicPr>
          <p:cNvPr id="2"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3692525"/>
            <a:ext cx="4716463" cy="3143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4932363" y="3705225"/>
            <a:ext cx="4203700" cy="3152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1000" fill="hold"/>
                                        <p:tgtEl>
                                          <p:spTgt spid="2"/>
                                        </p:tgtEl>
                                        <p:attrNameLst>
                                          <p:attrName>ppt_w</p:attrName>
                                        </p:attrNameLst>
                                      </p:cBhvr>
                                      <p:tavLst>
                                        <p:tav tm="0">
                                          <p:val>
                                            <p:strVal val="#ppt_w*0.70"/>
                                          </p:val>
                                        </p:tav>
                                        <p:tav tm="100000">
                                          <p:val>
                                            <p:strVal val="#ppt_w"/>
                                          </p:val>
                                        </p:tav>
                                      </p:tavLst>
                                    </p:anim>
                                    <p:anim calcmode="lin" valueType="num">
                                      <p:cBhvr>
                                        <p:cTn id="15" dur="1000" fill="hold"/>
                                        <p:tgtEl>
                                          <p:spTgt spid="2"/>
                                        </p:tgtEl>
                                        <p:attrNameLst>
                                          <p:attrName>ppt_h</p:attrName>
                                        </p:attrNameLst>
                                      </p:cBhvr>
                                      <p:tavLst>
                                        <p:tav tm="0">
                                          <p:val>
                                            <p:strVal val="#ppt_h"/>
                                          </p:val>
                                        </p:tav>
                                        <p:tav tm="100000">
                                          <p:val>
                                            <p:strVal val="#ppt_h"/>
                                          </p:val>
                                        </p:tav>
                                      </p:tavLst>
                                    </p:anim>
                                    <p:animEffect transition="in" filter="fade">
                                      <p:cBhvr>
                                        <p:cTn id="16" dur="10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p:cTn id="21" dur="1000" fill="hold"/>
                                        <p:tgtEl>
                                          <p:spTgt spid="3"/>
                                        </p:tgtEl>
                                        <p:attrNameLst>
                                          <p:attrName>ppt_w</p:attrName>
                                        </p:attrNameLst>
                                      </p:cBhvr>
                                      <p:tavLst>
                                        <p:tav tm="0">
                                          <p:val>
                                            <p:strVal val="#ppt_w*0.70"/>
                                          </p:val>
                                        </p:tav>
                                        <p:tav tm="100000">
                                          <p:val>
                                            <p:strVal val="#ppt_w"/>
                                          </p:val>
                                        </p:tav>
                                      </p:tavLst>
                                    </p:anim>
                                    <p:anim calcmode="lin" valueType="num">
                                      <p:cBhvr>
                                        <p:cTn id="22" dur="1000" fill="hold"/>
                                        <p:tgtEl>
                                          <p:spTgt spid="3"/>
                                        </p:tgtEl>
                                        <p:attrNameLst>
                                          <p:attrName>ppt_h</p:attrName>
                                        </p:attrNameLst>
                                      </p:cBhvr>
                                      <p:tavLst>
                                        <p:tav tm="0">
                                          <p:val>
                                            <p:strVal val="#ppt_h"/>
                                          </p:val>
                                        </p:tav>
                                        <p:tav tm="100000">
                                          <p:val>
                                            <p:strVal val="#ppt_h"/>
                                          </p:val>
                                        </p:tav>
                                      </p:tavLst>
                                    </p:anim>
                                    <p:animEffect transition="in" filter="fade">
                                      <p:cBhvr>
                                        <p:cTn id="23"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dirty="0">
              <a:solidFill>
                <a:srgbClr val="FFFFFF"/>
              </a:solidFill>
              <a:latin typeface="Arial" panose="020B0604020202020204" pitchFamily="34" charset="0"/>
            </a:endParaRPr>
          </a:p>
        </p:txBody>
      </p:sp>
      <p:sp>
        <p:nvSpPr>
          <p:cNvPr id="195586" name="Rectangle 3"/>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dirty="0">
              <a:solidFill>
                <a:srgbClr val="FFFFFF"/>
              </a:solidFill>
              <a:latin typeface="Arial" panose="020B0604020202020204" pitchFamily="34" charset="0"/>
            </a:endParaRPr>
          </a:p>
        </p:txBody>
      </p:sp>
      <p:pic>
        <p:nvPicPr>
          <p:cNvPr id="1395716" name="Picture 4" descr="mason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46228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5717" name="Text Box 5"/>
          <p:cNvSpPr txBox="1">
            <a:spLocks noChangeArrowheads="1"/>
          </p:cNvSpPr>
          <p:nvPr/>
        </p:nvSpPr>
        <p:spPr bwMode="auto">
          <a:xfrm>
            <a:off x="304800" y="2362200"/>
            <a:ext cx="3894138" cy="823913"/>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ar-JO"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rPr>
              <a:t>الماسونيون</a:t>
            </a:r>
            <a:endParaRPr lang="en-US"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endParaRPr>
          </a:p>
        </p:txBody>
      </p:sp>
      <p:pic>
        <p:nvPicPr>
          <p:cNvPr id="1395718" name="Picture 6" descr="Armstro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2000" y="3460750"/>
            <a:ext cx="4572000" cy="3397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5719" name="Text Box 7"/>
          <p:cNvSpPr txBox="1">
            <a:spLocks noChangeArrowheads="1"/>
          </p:cNvSpPr>
          <p:nvPr/>
        </p:nvSpPr>
        <p:spPr bwMode="auto">
          <a:xfrm>
            <a:off x="4613150" y="4126428"/>
            <a:ext cx="4495354" cy="3046988"/>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ar-JO" dirty="0">
                <a:solidFill>
                  <a:srgbClr val="FFFFFF"/>
                </a:solidFill>
                <a:effectLst>
                  <a:glow rad="317500">
                    <a:srgbClr val="212121">
                      <a:alpha val="90000"/>
                    </a:srgbClr>
                  </a:glow>
                </a:effectLst>
                <a:latin typeface="Arial" panose="020B0604020202020204" pitchFamily="34" charset="0"/>
                <a:cs typeface="Arial" panose="020B0604020202020204" pitchFamily="34" charset="0"/>
              </a:rPr>
              <a:t>كنيسة الله العالمية لأرمسترونغ</a:t>
            </a:r>
            <a:endParaRPr lang="en-US"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endParaRPr>
          </a:p>
        </p:txBody>
      </p:sp>
      <p:pic>
        <p:nvPicPr>
          <p:cNvPr id="1395720" name="Picture 8" descr="rosecruc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4450" y="3429000"/>
            <a:ext cx="461645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5721" name="Text Box 9"/>
          <p:cNvSpPr txBox="1">
            <a:spLocks noChangeArrowheads="1"/>
          </p:cNvSpPr>
          <p:nvPr/>
        </p:nvSpPr>
        <p:spPr bwMode="auto">
          <a:xfrm>
            <a:off x="76200" y="4572000"/>
            <a:ext cx="4198938" cy="1555750"/>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715963" indent="-715963">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0" indent="0" eaLnBrk="0" hangingPunct="0">
              <a:defRPr/>
            </a:pPr>
            <a:r>
              <a:rPr lang="ar-JO"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rPr>
              <a:t>رابطة المتصوفين المسيحيين</a:t>
            </a:r>
            <a:endParaRPr lang="en-US"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endParaRPr>
          </a:p>
        </p:txBody>
      </p:sp>
      <p:pic>
        <p:nvPicPr>
          <p:cNvPr id="1395722" name="Picture 10" descr="newage"/>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572000" y="0"/>
            <a:ext cx="45720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5723" name="Text Box 11"/>
          <p:cNvSpPr txBox="1">
            <a:spLocks noChangeArrowheads="1"/>
          </p:cNvSpPr>
          <p:nvPr/>
        </p:nvSpPr>
        <p:spPr bwMode="auto">
          <a:xfrm>
            <a:off x="5029200" y="2362200"/>
            <a:ext cx="3894138" cy="823913"/>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ar-JO"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rPr>
              <a:t>الجيل الجديد</a:t>
            </a:r>
            <a:endParaRPr lang="en-US"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endParaRPr>
          </a:p>
        </p:txBody>
      </p:sp>
      <p:sp>
        <p:nvSpPr>
          <p:cNvPr id="1395724" name="Rectangle 12"/>
          <p:cNvSpPr>
            <a:spLocks noGrp="1"/>
          </p:cNvSpPr>
          <p:nvPr>
            <p:ph type="title"/>
          </p:nvPr>
        </p:nvSpPr>
        <p:spPr>
          <a:xfrm>
            <a:off x="685800" y="-27384"/>
            <a:ext cx="7770813" cy="762000"/>
          </a:xfrm>
        </p:spPr>
        <p:txBody>
          <a:bodyPr>
            <a:normAutofit fontScale="90000"/>
          </a:bodyPr>
          <a:lstStyle/>
          <a:p>
            <a:pPr>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المرشح الرئيسي</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657798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95716"/>
                                        </p:tgtEl>
                                        <p:attrNameLst>
                                          <p:attrName>style.visibility</p:attrName>
                                        </p:attrNameLst>
                                      </p:cBhvr>
                                      <p:to>
                                        <p:strVal val="visible"/>
                                      </p:to>
                                    </p:set>
                                  </p:childTnLst>
                                </p:cTn>
                              </p:par>
                            </p:childTnLst>
                          </p:cTn>
                        </p:par>
                        <p:par>
                          <p:cTn id="7" fill="hold" nodeType="afterGroup">
                            <p:stCondLst>
                              <p:cond delay="0"/>
                            </p:stCondLst>
                            <p:childTnLst>
                              <p:par>
                                <p:cTn id="8" presetID="9" presetClass="entr" presetSubtype="0" fill="hold" grpId="0" nodeType="afterEffect">
                                  <p:stCondLst>
                                    <p:cond delay="0"/>
                                  </p:stCondLst>
                                  <p:childTnLst>
                                    <p:set>
                                      <p:cBhvr>
                                        <p:cTn id="9" dur="1" fill="hold">
                                          <p:stCondLst>
                                            <p:cond delay="0"/>
                                          </p:stCondLst>
                                        </p:cTn>
                                        <p:tgtEl>
                                          <p:spTgt spid="1395717">
                                            <p:txEl>
                                              <p:pRg st="0" end="0"/>
                                            </p:txEl>
                                          </p:spTgt>
                                        </p:tgtEl>
                                        <p:attrNameLst>
                                          <p:attrName>style.visibility</p:attrName>
                                        </p:attrNameLst>
                                      </p:cBhvr>
                                      <p:to>
                                        <p:strVal val="visible"/>
                                      </p:to>
                                    </p:set>
                                    <p:animEffect transition="in" filter="dissolve">
                                      <p:cBhvr>
                                        <p:cTn id="10" dur="500"/>
                                        <p:tgtEl>
                                          <p:spTgt spid="1395717">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395718"/>
                                        </p:tgtEl>
                                        <p:attrNameLst>
                                          <p:attrName>style.visibility</p:attrName>
                                        </p:attrNameLst>
                                      </p:cBhvr>
                                      <p:to>
                                        <p:strVal val="visible"/>
                                      </p:to>
                                    </p:set>
                                  </p:childTnLst>
                                </p:cTn>
                              </p:par>
                            </p:childTnLst>
                          </p:cTn>
                        </p:par>
                        <p:par>
                          <p:cTn id="15" fill="hold" nodeType="afterGroup">
                            <p:stCondLst>
                              <p:cond delay="0"/>
                            </p:stCondLst>
                            <p:childTnLst>
                              <p:par>
                                <p:cTn id="16" presetID="9" presetClass="entr" presetSubtype="0" fill="hold" grpId="0" nodeType="afterEffect">
                                  <p:stCondLst>
                                    <p:cond delay="0"/>
                                  </p:stCondLst>
                                  <p:childTnLst>
                                    <p:set>
                                      <p:cBhvr>
                                        <p:cTn id="17" dur="1" fill="hold">
                                          <p:stCondLst>
                                            <p:cond delay="0"/>
                                          </p:stCondLst>
                                        </p:cTn>
                                        <p:tgtEl>
                                          <p:spTgt spid="1395719">
                                            <p:txEl>
                                              <p:pRg st="0" end="0"/>
                                            </p:txEl>
                                          </p:spTgt>
                                        </p:tgtEl>
                                        <p:attrNameLst>
                                          <p:attrName>style.visibility</p:attrName>
                                        </p:attrNameLst>
                                      </p:cBhvr>
                                      <p:to>
                                        <p:strVal val="visible"/>
                                      </p:to>
                                    </p:set>
                                    <p:animEffect transition="in" filter="dissolve">
                                      <p:cBhvr>
                                        <p:cTn id="18" dur="500"/>
                                        <p:tgtEl>
                                          <p:spTgt spid="1395719">
                                            <p:txEl>
                                              <p:pRg st="0" end="0"/>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395720"/>
                                        </p:tgtEl>
                                        <p:attrNameLst>
                                          <p:attrName>style.visibility</p:attrName>
                                        </p:attrNameLst>
                                      </p:cBhvr>
                                      <p:to>
                                        <p:strVal val="visible"/>
                                      </p:to>
                                    </p:set>
                                  </p:childTnLst>
                                </p:cTn>
                              </p:par>
                            </p:childTnLst>
                          </p:cTn>
                        </p:par>
                        <p:par>
                          <p:cTn id="23" fill="hold" nodeType="afterGroup">
                            <p:stCondLst>
                              <p:cond delay="0"/>
                            </p:stCondLst>
                            <p:childTnLst>
                              <p:par>
                                <p:cTn id="24" presetID="9" presetClass="entr" presetSubtype="0" fill="hold" grpId="0" nodeType="afterEffect">
                                  <p:stCondLst>
                                    <p:cond delay="0"/>
                                  </p:stCondLst>
                                  <p:childTnLst>
                                    <p:set>
                                      <p:cBhvr>
                                        <p:cTn id="25" dur="1" fill="hold">
                                          <p:stCondLst>
                                            <p:cond delay="0"/>
                                          </p:stCondLst>
                                        </p:cTn>
                                        <p:tgtEl>
                                          <p:spTgt spid="1395721">
                                            <p:txEl>
                                              <p:pRg st="0" end="0"/>
                                            </p:txEl>
                                          </p:spTgt>
                                        </p:tgtEl>
                                        <p:attrNameLst>
                                          <p:attrName>style.visibility</p:attrName>
                                        </p:attrNameLst>
                                      </p:cBhvr>
                                      <p:to>
                                        <p:strVal val="visible"/>
                                      </p:to>
                                    </p:set>
                                    <p:animEffect transition="in" filter="dissolve">
                                      <p:cBhvr>
                                        <p:cTn id="26" dur="500"/>
                                        <p:tgtEl>
                                          <p:spTgt spid="1395721">
                                            <p:txEl>
                                              <p:pRg st="0" end="0"/>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395722"/>
                                        </p:tgtEl>
                                        <p:attrNameLst>
                                          <p:attrName>style.visibility</p:attrName>
                                        </p:attrNameLst>
                                      </p:cBhvr>
                                      <p:to>
                                        <p:strVal val="visible"/>
                                      </p:to>
                                    </p:set>
                                  </p:childTnLst>
                                </p:cTn>
                              </p:par>
                            </p:childTnLst>
                          </p:cTn>
                        </p:par>
                        <p:par>
                          <p:cTn id="31" fill="hold" nodeType="afterGroup">
                            <p:stCondLst>
                              <p:cond delay="0"/>
                            </p:stCondLst>
                            <p:childTnLst>
                              <p:par>
                                <p:cTn id="32" presetID="9" presetClass="entr" presetSubtype="0" fill="hold" grpId="0" nodeType="afterEffect">
                                  <p:stCondLst>
                                    <p:cond delay="0"/>
                                  </p:stCondLst>
                                  <p:childTnLst>
                                    <p:set>
                                      <p:cBhvr>
                                        <p:cTn id="33" dur="1" fill="hold">
                                          <p:stCondLst>
                                            <p:cond delay="0"/>
                                          </p:stCondLst>
                                        </p:cTn>
                                        <p:tgtEl>
                                          <p:spTgt spid="1395723">
                                            <p:txEl>
                                              <p:pRg st="0" end="0"/>
                                            </p:txEl>
                                          </p:spTgt>
                                        </p:tgtEl>
                                        <p:attrNameLst>
                                          <p:attrName>style.visibility</p:attrName>
                                        </p:attrNameLst>
                                      </p:cBhvr>
                                      <p:to>
                                        <p:strVal val="visible"/>
                                      </p:to>
                                    </p:set>
                                    <p:animEffect transition="in" filter="dissolve">
                                      <p:cBhvr>
                                        <p:cTn id="34" dur="500"/>
                                        <p:tgtEl>
                                          <p:spTgt spid="139572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5717" grpId="0" build="p" autoUpdateAnimBg="0"/>
      <p:bldP spid="1395719" grpId="0" build="p" autoUpdateAnimBg="0"/>
      <p:bldP spid="1395721" grpId="0" build="p" autoUpdateAnimBg="0"/>
      <p:bldP spid="1395723" grpId="0" build="p"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77825" name="Title 1"/>
          <p:cNvSpPr>
            <a:spLocks noGrp="1"/>
          </p:cNvSpPr>
          <p:nvPr>
            <p:ph type="title"/>
          </p:nvPr>
        </p:nvSpPr>
        <p:spPr/>
        <p:txBody>
          <a:bodyPr/>
          <a:lstStyle/>
          <a:p>
            <a:pPr rtl="1">
              <a:defRPr/>
            </a:pPr>
            <a:r>
              <a:rPr lang="en-US" dirty="0">
                <a:solidFill>
                  <a:srgbClr val="FFFFFF"/>
                </a:solidFill>
                <a:effectLst>
                  <a:glow rad="139700">
                    <a:schemeClr val="tx1"/>
                  </a:glow>
                </a:effectLst>
                <a:cs typeface="Arial" panose="020B0604020202020204" pitchFamily="34" charset="0"/>
              </a:rPr>
              <a:t>• </a:t>
            </a:r>
            <a:r>
              <a:rPr lang="ar-JO" dirty="0">
                <a:solidFill>
                  <a:srgbClr val="FFFFFF"/>
                </a:solidFill>
                <a:effectLst>
                  <a:glow rad="139700">
                    <a:schemeClr val="tx1"/>
                  </a:glow>
                </a:effectLst>
                <a:cs typeface="Arial" panose="020B0604020202020204" pitchFamily="34" charset="0"/>
              </a:rPr>
              <a:t> الجمادات (40-41)</a:t>
            </a:r>
            <a:endParaRPr lang="en-US" dirty="0">
              <a:solidFill>
                <a:schemeClr val="bg1"/>
              </a:solidFill>
              <a:ea typeface="ヒラギノ角ゴ Pro W3" charset="0"/>
              <a:cs typeface="Arial" panose="020B0604020202020204" pitchFamily="34" charset="0"/>
            </a:endParaRPr>
          </a:p>
        </p:txBody>
      </p:sp>
      <p:sp>
        <p:nvSpPr>
          <p:cNvPr id="4" name="Title 1"/>
          <p:cNvSpPr txBox="1">
            <a:spLocks/>
          </p:cNvSpPr>
          <p:nvPr/>
        </p:nvSpPr>
        <p:spPr bwMode="auto">
          <a:xfrm>
            <a:off x="323528" y="1772816"/>
            <a:ext cx="3888432" cy="1728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أجسام</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dirty="0">
                <a:solidFill>
                  <a:srgbClr val="FFFFFF"/>
                </a:solidFill>
                <a:effectLst>
                  <a:glow rad="139700">
                    <a:srgbClr val="000000"/>
                  </a:glow>
                </a:effectLst>
                <a:latin typeface="Arial" panose="020B0604020202020204" pitchFamily="34" charset="0"/>
                <a:ea typeface="ヒラギノ角ゴ Pro W3"/>
                <a:cs typeface="Arial" panose="020B0604020202020204" pitchFamily="34" charset="0"/>
              </a:rPr>
              <a:t>أرضية</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pic>
        <p:nvPicPr>
          <p:cNvPr id="106500"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56100" y="3068638"/>
            <a:ext cx="4681538" cy="3246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4644008" y="1772816"/>
            <a:ext cx="3888432" cy="1728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أجسام</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dirty="0">
                <a:solidFill>
                  <a:srgbClr val="FFFFFF"/>
                </a:solidFill>
                <a:effectLst>
                  <a:glow rad="139700">
                    <a:srgbClr val="000000"/>
                  </a:glow>
                </a:effectLst>
                <a:latin typeface="Arial" panose="020B0604020202020204" pitchFamily="34" charset="0"/>
                <a:ea typeface="ヒラギノ角ゴ Pro W3"/>
                <a:cs typeface="Arial" panose="020B0604020202020204" pitchFamily="34" charset="0"/>
              </a:rPr>
              <a:t>سماوية</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pic>
        <p:nvPicPr>
          <p:cNvPr id="106502"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644900"/>
            <a:ext cx="4518025" cy="270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3" descr="bodybuilder.jpg"/>
          <p:cNvPicPr>
            <a:picLocks noChangeAspect="1"/>
          </p:cNvPicPr>
          <p:nvPr/>
        </p:nvPicPr>
        <p:blipFill rotWithShape="1">
          <a:blip r:embed="rId3">
            <a:extLst>
              <a:ext uri="{28A0092B-C50C-407E-A947-70E740481C1C}">
                <a14:useLocalDpi xmlns:a14="http://schemas.microsoft.com/office/drawing/2010/main"/>
              </a:ext>
            </a:extLst>
          </a:blip>
          <a:srcRect b="21690"/>
          <a:stretch/>
        </p:blipFill>
        <p:spPr bwMode="auto">
          <a:xfrm>
            <a:off x="0" y="0"/>
            <a:ext cx="9248179"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522" name="Title 1"/>
          <p:cNvSpPr>
            <a:spLocks noGrp="1"/>
          </p:cNvSpPr>
          <p:nvPr>
            <p:ph type="title"/>
          </p:nvPr>
        </p:nvSpPr>
        <p:spPr>
          <a:xfrm>
            <a:off x="3886200" y="228600"/>
            <a:ext cx="5257800" cy="1905000"/>
          </a:xfrm>
        </p:spPr>
        <p:txBody>
          <a:bodyPr/>
          <a:lstStyle/>
          <a:p>
            <a:r>
              <a:rPr lang="ar-JO" dirty="0">
                <a:ea typeface="ヒラギノ角ゴ Pro W3" charset="0"/>
                <a:cs typeface="Arial" panose="020B0604020202020204" pitchFamily="34" charset="0"/>
              </a:rPr>
              <a:t>جسد القيامة</a:t>
            </a:r>
            <a:br>
              <a:rPr lang="ar-JO" dirty="0">
                <a:ea typeface="ヒラギノ角ゴ Pro W3" charset="0"/>
                <a:cs typeface="Arial" panose="020B0604020202020204" pitchFamily="34" charset="0"/>
              </a:rPr>
            </a:br>
            <a:r>
              <a:rPr lang="ar-JO" dirty="0">
                <a:ea typeface="ヒラギノ角ゴ Pro W3" charset="0"/>
                <a:cs typeface="Arial" panose="020B0604020202020204" pitchFamily="34" charset="0"/>
              </a:rPr>
              <a:t>(42-57)</a:t>
            </a:r>
            <a:endParaRPr lang="en-US" dirty="0">
              <a:ea typeface="ヒラギノ角ゴ Pro W3" charset="0"/>
              <a:cs typeface="Arial" panose="020B0604020202020204" pitchFamily="34" charset="0"/>
            </a:endParaRPr>
          </a:p>
        </p:txBody>
      </p:sp>
    </p:spTree>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77825" name="Title 1"/>
          <p:cNvSpPr>
            <a:spLocks noGrp="1"/>
          </p:cNvSpPr>
          <p:nvPr>
            <p:ph type="title"/>
          </p:nvPr>
        </p:nvSpPr>
        <p:spPr>
          <a:xfrm>
            <a:off x="0" y="0"/>
            <a:ext cx="9144000" cy="1124744"/>
          </a:xfrm>
          <a:solidFill>
            <a:srgbClr val="0000FF"/>
          </a:solidFill>
        </p:spPr>
        <p:txBody>
          <a:bodyPr/>
          <a:lstStyle/>
          <a:p>
            <a:pPr>
              <a:defRPr/>
            </a:pPr>
            <a:r>
              <a:rPr lang="ar-JO" dirty="0">
                <a:solidFill>
                  <a:srgbClr val="FFFFFF"/>
                </a:solidFill>
                <a:effectLst>
                  <a:glow rad="139700">
                    <a:schemeClr val="tx1"/>
                  </a:glow>
                </a:effectLst>
                <a:cs typeface="Arial" panose="020B0604020202020204" pitchFamily="34" charset="0"/>
              </a:rPr>
              <a:t>القيامة أفضل (42-44أ)</a:t>
            </a:r>
            <a:endParaRPr lang="en-US" dirty="0">
              <a:solidFill>
                <a:schemeClr val="bg1"/>
              </a:solidFill>
              <a:ea typeface="ヒラギノ角ゴ Pro W3" charset="0"/>
              <a:cs typeface="Arial" panose="020B0604020202020204" pitchFamily="34" charset="0"/>
            </a:endParaRPr>
          </a:p>
        </p:txBody>
      </p:sp>
      <p:sp>
        <p:nvSpPr>
          <p:cNvPr id="4" name="Title 1"/>
          <p:cNvSpPr txBox="1">
            <a:spLocks/>
          </p:cNvSpPr>
          <p:nvPr/>
        </p:nvSpPr>
        <p:spPr bwMode="auto">
          <a:xfrm>
            <a:off x="0" y="1124744"/>
            <a:ext cx="4608513"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42 - فساد</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5" name="Title 1"/>
          <p:cNvSpPr txBox="1">
            <a:spLocks/>
          </p:cNvSpPr>
          <p:nvPr/>
        </p:nvSpPr>
        <p:spPr bwMode="auto">
          <a:xfrm>
            <a:off x="5329238" y="1124744"/>
            <a:ext cx="3814762"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 عدم فساد</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6" name="Right Arrow 5"/>
          <p:cNvSpPr>
            <a:spLocks noChangeArrowheads="1"/>
          </p:cNvSpPr>
          <p:nvPr/>
        </p:nvSpPr>
        <p:spPr bwMode="auto">
          <a:xfrm>
            <a:off x="4608513" y="1233488"/>
            <a:ext cx="720725" cy="719137"/>
          </a:xfrm>
          <a:prstGeom prst="rightArrow">
            <a:avLst>
              <a:gd name="adj1" fmla="val 50000"/>
              <a:gd name="adj2" fmla="val 50110"/>
            </a:avLst>
          </a:prstGeom>
          <a:solidFill>
            <a:schemeClr val="accent1"/>
          </a:solidFill>
          <a:ln w="9525">
            <a:solidFill>
              <a:schemeClr val="tx1"/>
            </a:solidFill>
            <a:round/>
            <a:headEnd/>
            <a:tailEnd/>
          </a:ln>
        </p:spPr>
        <p:txBody>
          <a:bodyPr/>
          <a:lstStyle/>
          <a:p>
            <a:pPr marL="0" marR="0" lvl="0" indent="0"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9" name="Title 1"/>
          <p:cNvSpPr txBox="1">
            <a:spLocks/>
          </p:cNvSpPr>
          <p:nvPr/>
        </p:nvSpPr>
        <p:spPr bwMode="auto">
          <a:xfrm>
            <a:off x="0" y="1974438"/>
            <a:ext cx="4608513"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43أ - هوان</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10" name="Title 1"/>
          <p:cNvSpPr txBox="1">
            <a:spLocks/>
          </p:cNvSpPr>
          <p:nvPr/>
        </p:nvSpPr>
        <p:spPr bwMode="auto">
          <a:xfrm>
            <a:off x="5329238" y="1952836"/>
            <a:ext cx="3814762"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 مجد</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11" name="Right Arrow 10"/>
          <p:cNvSpPr>
            <a:spLocks noChangeArrowheads="1"/>
          </p:cNvSpPr>
          <p:nvPr/>
        </p:nvSpPr>
        <p:spPr bwMode="auto">
          <a:xfrm>
            <a:off x="4608513" y="2060575"/>
            <a:ext cx="720725" cy="720725"/>
          </a:xfrm>
          <a:prstGeom prst="rightArrow">
            <a:avLst>
              <a:gd name="adj1" fmla="val 50000"/>
              <a:gd name="adj2" fmla="val 50000"/>
            </a:avLst>
          </a:prstGeom>
          <a:solidFill>
            <a:schemeClr val="accent1"/>
          </a:solidFill>
          <a:ln w="9525">
            <a:solidFill>
              <a:schemeClr val="tx1"/>
            </a:solidFill>
            <a:round/>
            <a:headEnd/>
            <a:tailEnd/>
          </a:ln>
        </p:spPr>
        <p:txBody>
          <a:bodyPr/>
          <a:lstStyle/>
          <a:p>
            <a:pPr marL="0" marR="0" lvl="0" indent="0"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12" name="Title 1"/>
          <p:cNvSpPr txBox="1">
            <a:spLocks/>
          </p:cNvSpPr>
          <p:nvPr/>
        </p:nvSpPr>
        <p:spPr bwMode="auto">
          <a:xfrm>
            <a:off x="0" y="2824132"/>
            <a:ext cx="4608513"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43ب - ضعف</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13" name="Title 1"/>
          <p:cNvSpPr txBox="1">
            <a:spLocks/>
          </p:cNvSpPr>
          <p:nvPr/>
        </p:nvSpPr>
        <p:spPr bwMode="auto">
          <a:xfrm>
            <a:off x="5329238" y="2816932"/>
            <a:ext cx="3814762"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 قوة</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14" name="Right Arrow 13"/>
          <p:cNvSpPr>
            <a:spLocks noChangeArrowheads="1"/>
          </p:cNvSpPr>
          <p:nvPr/>
        </p:nvSpPr>
        <p:spPr bwMode="auto">
          <a:xfrm>
            <a:off x="4608513" y="2924175"/>
            <a:ext cx="720725" cy="720725"/>
          </a:xfrm>
          <a:prstGeom prst="rightArrow">
            <a:avLst>
              <a:gd name="adj1" fmla="val 50000"/>
              <a:gd name="adj2" fmla="val 50000"/>
            </a:avLst>
          </a:prstGeom>
          <a:solidFill>
            <a:schemeClr val="accent1"/>
          </a:solidFill>
          <a:ln w="9525">
            <a:solidFill>
              <a:schemeClr val="tx1"/>
            </a:solidFill>
            <a:round/>
            <a:headEnd/>
            <a:tailEnd/>
          </a:ln>
        </p:spPr>
        <p:txBody>
          <a:bodyPr/>
          <a:lstStyle/>
          <a:p>
            <a:pPr marL="0" marR="0" lvl="0" indent="0"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15" name="Title 1"/>
          <p:cNvSpPr txBox="1">
            <a:spLocks/>
          </p:cNvSpPr>
          <p:nvPr/>
        </p:nvSpPr>
        <p:spPr bwMode="auto">
          <a:xfrm>
            <a:off x="0" y="3673826"/>
            <a:ext cx="4608513"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44أ - حيواني</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16" name="Title 1"/>
          <p:cNvSpPr txBox="1">
            <a:spLocks/>
          </p:cNvSpPr>
          <p:nvPr/>
        </p:nvSpPr>
        <p:spPr bwMode="auto">
          <a:xfrm>
            <a:off x="5329238" y="3681028"/>
            <a:ext cx="3814762"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ヒラギノ角ゴ Pro W3"/>
                <a:cs typeface="Arial" panose="020B0604020202020204" pitchFamily="34" charset="0"/>
              </a:rPr>
              <a:t>... روحاني</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
        <p:nvSpPr>
          <p:cNvPr id="17" name="Right Arrow 16"/>
          <p:cNvSpPr>
            <a:spLocks noChangeArrowheads="1"/>
          </p:cNvSpPr>
          <p:nvPr/>
        </p:nvSpPr>
        <p:spPr bwMode="auto">
          <a:xfrm>
            <a:off x="4608513" y="3789363"/>
            <a:ext cx="720725" cy="719137"/>
          </a:xfrm>
          <a:prstGeom prst="rightArrow">
            <a:avLst>
              <a:gd name="adj1" fmla="val 50000"/>
              <a:gd name="adj2" fmla="val 50110"/>
            </a:avLst>
          </a:prstGeom>
          <a:solidFill>
            <a:schemeClr val="accent1"/>
          </a:solidFill>
          <a:ln w="9525">
            <a:solidFill>
              <a:schemeClr val="tx1"/>
            </a:solidFill>
            <a:round/>
            <a:headEnd/>
            <a:tailEnd/>
          </a:ln>
        </p:spPr>
        <p:txBody>
          <a:bodyPr/>
          <a:lstStyle/>
          <a:p>
            <a:pPr marL="0" marR="0" lvl="0" indent="0"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pic>
        <p:nvPicPr>
          <p:cNvPr id="108559"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743450"/>
            <a:ext cx="9144000"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500"/>
                                        <p:tgtEl>
                                          <p:spTgt spid="6"/>
                                        </p:tgtEl>
                                      </p:cBhvr>
                                    </p:animEffect>
                                  </p:childTnLst>
                                </p:cTn>
                              </p:par>
                              <p:par>
                                <p:cTn id="11" presetID="22" presetClass="entr" presetSubtype="8"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8" fill="hold"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ipe(left)">
                                      <p:cBhvr>
                                        <p:cTn id="18" dur="500"/>
                                        <p:tgtEl>
                                          <p:spTgt spid="9"/>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par>
                                <p:cTn id="22" presetID="22" presetClass="entr" presetSubtype="8"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left)">
                                      <p:cBhvr>
                                        <p:cTn id="24" dur="500"/>
                                        <p:tgtEl>
                                          <p:spTgt spid="10"/>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nodeType="click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wipe(left)">
                                      <p:cBhvr>
                                        <p:cTn id="29" dur="500"/>
                                        <p:tgtEl>
                                          <p:spTgt spid="12"/>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ipe(left)">
                                      <p:cBhvr>
                                        <p:cTn id="32" dur="500"/>
                                        <p:tgtEl>
                                          <p:spTgt spid="14"/>
                                        </p:tgtEl>
                                      </p:cBhvr>
                                    </p:animEffect>
                                  </p:childTnLst>
                                </p:cTn>
                              </p:par>
                              <p:par>
                                <p:cTn id="33" presetID="22" presetClass="entr" presetSubtype="8"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wipe(left)">
                                      <p:cBhvr>
                                        <p:cTn id="35" dur="500"/>
                                        <p:tgtEl>
                                          <p:spTgt spid="13"/>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8" fill="hold" nodeType="click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left)">
                                      <p:cBhvr>
                                        <p:cTn id="40" dur="500"/>
                                        <p:tgtEl>
                                          <p:spTgt spid="15"/>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left)">
                                      <p:cBhvr>
                                        <p:cTn id="43" dur="500"/>
                                        <p:tgtEl>
                                          <p:spTgt spid="17"/>
                                        </p:tgtEl>
                                      </p:cBhvr>
                                    </p:animEffect>
                                  </p:childTnLst>
                                </p:cTn>
                              </p:par>
                              <p:par>
                                <p:cTn id="44" presetID="22" presetClass="entr" presetSubtype="8" fill="hold" nodeType="with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wipe(left)">
                                      <p:cBhvr>
                                        <p:cTn id="4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1" grpId="0" animBg="1"/>
      <p:bldP spid="14" grpId="0" animBg="1"/>
      <p:bldP spid="17" grpId="0" animBg="1"/>
    </p:bld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Title 1"/>
          <p:cNvSpPr>
            <a:spLocks noGrp="1"/>
          </p:cNvSpPr>
          <p:nvPr>
            <p:ph type="title"/>
          </p:nvPr>
        </p:nvSpPr>
        <p:spPr/>
        <p:txBody>
          <a:bodyPr/>
          <a:lstStyle/>
          <a:p>
            <a:r>
              <a:rPr lang="en-US" dirty="0">
                <a:ea typeface="ヒラギノ角ゴ Pro W3" charset="0"/>
                <a:cs typeface="ヒラギノ角ゴ Pro W3" charset="0"/>
              </a:rPr>
              <a:t>Black</a:t>
            </a:r>
          </a:p>
        </p:txBody>
      </p:sp>
      <p:pic>
        <p:nvPicPr>
          <p:cNvPr id="109570" name="Content Placeholder 1"/>
          <p:cNvPicPr>
            <a:picLocks noGrp="1" noChangeAspect="1"/>
          </p:cNvPicPr>
          <p:nvPr>
            <p:ph idx="1"/>
          </p:nvPr>
        </p:nvPicPr>
        <p:blipFill>
          <a:blip r:embed="rId3" cstate="screen">
            <a:extLst>
              <a:ext uri="{28A0092B-C50C-407E-A947-70E740481C1C}">
                <a14:useLocalDpi xmlns:a14="http://schemas.microsoft.com/office/drawing/2010/main"/>
              </a:ext>
            </a:extLst>
          </a:blip>
          <a:srcRect/>
          <a:stretch>
            <a:fillRect/>
          </a:stretch>
        </p:blipFill>
        <p:spPr/>
      </p:pic>
      <p:sp>
        <p:nvSpPr>
          <p:cNvPr id="10957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pic>
        <p:nvPicPr>
          <p:cNvPr id="3"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571500"/>
            <a:ext cx="9144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9573" name="Picture 3"/>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3267075"/>
            <a:ext cx="4787900" cy="3590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0594" name="Title 1"/>
          <p:cNvSpPr>
            <a:spLocks noGrp="1"/>
          </p:cNvSpPr>
          <p:nvPr>
            <p:ph type="ctrTitle"/>
          </p:nvPr>
        </p:nvSpPr>
        <p:spPr>
          <a:xfrm>
            <a:off x="-6424" y="-381000"/>
            <a:ext cx="2209800" cy="381000"/>
          </a:xfrm>
        </p:spPr>
        <p:txBody>
          <a:bodyPr/>
          <a:lstStyle/>
          <a:p>
            <a:pPr eaLnBrk="1" hangingPunct="1"/>
            <a:r>
              <a:rPr lang="en-US" sz="1800" dirty="0">
                <a:ea typeface="ヒラギノ角ゴ Pro W3" charset="0"/>
                <a:cs typeface="ヒラギノ角ゴ Pro W3" charset="0"/>
              </a:rPr>
              <a:t>LORD of Lords</a:t>
            </a:r>
          </a:p>
        </p:txBody>
      </p:sp>
    </p:spTree>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Title 2"/>
          <p:cNvSpPr>
            <a:spLocks noGrp="1"/>
          </p:cNvSpPr>
          <p:nvPr>
            <p:ph type="title" idx="4294967295"/>
          </p:nvPr>
        </p:nvSpPr>
        <p:spPr/>
        <p:txBody>
          <a:bodyPr/>
          <a:lstStyle/>
          <a:p>
            <a:pPr eaLnBrk="1" hangingPunct="1"/>
            <a:r>
              <a:rPr lang="en-US" dirty="0">
                <a:ea typeface="ヒラギノ角ゴ Pro W3" charset="0"/>
                <a:cs typeface="ヒラギノ角ゴ Pro W3" charset="0"/>
              </a:rPr>
              <a:t>We shall not all sleep…</a:t>
            </a:r>
          </a:p>
        </p:txBody>
      </p:sp>
      <p:pic>
        <p:nvPicPr>
          <p:cNvPr id="111618" name="Picture 1" descr="we_shall_not_all_sleep_tshirt-p2357729086858408741ivl_21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018" name="Picture 1026" descr="img33[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26" y="5"/>
            <a:ext cx="9146626"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27" name="Rectangle 1027"/>
          <p:cNvSpPr>
            <a:spLocks noGrp="1" noChangeArrowheads="1"/>
          </p:cNvSpPr>
          <p:nvPr>
            <p:ph type="title" idx="4294967295"/>
          </p:nvPr>
        </p:nvSpPr>
        <p:spPr>
          <a:xfrm>
            <a:off x="-2626" y="76200"/>
            <a:ext cx="9146626" cy="1143000"/>
          </a:xfrm>
          <a:effectLst>
            <a:outerShdw blurRad="63500" dist="107763" dir="2700000" algn="ctr" rotWithShape="0">
              <a:schemeClr val="tx2">
                <a:alpha val="74998"/>
              </a:schemeClr>
            </a:outerShdw>
          </a:effectLst>
        </p:spPr>
        <p:txBody>
          <a:bodyPr/>
          <a:lstStyle/>
          <a:p>
            <a:r>
              <a:rPr lang="ar-JO" sz="8800" dirty="0">
                <a:solidFill>
                  <a:schemeClr val="bg1"/>
                </a:solidFill>
                <a:ea typeface="ＭＳ Ｐゴシック" charset="0"/>
                <a:cs typeface="Arial" panose="020B0604020202020204" pitchFamily="34" charset="0"/>
              </a:rPr>
              <a:t>الإختطاف</a:t>
            </a:r>
            <a:endParaRPr lang="en-US" sz="8800" dirty="0">
              <a:solidFill>
                <a:schemeClr val="bg1"/>
              </a:solidFill>
              <a:ea typeface="ＭＳ Ｐゴシック" charset="0"/>
              <a:cs typeface="Arial" panose="020B0604020202020204" pitchFamily="34" charset="0"/>
            </a:endParaRPr>
          </a:p>
        </p:txBody>
      </p:sp>
    </p:spTree>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6609" name="Picture 2" descr="angel_trump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6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6610" name="Rectangle 3"/>
          <p:cNvSpPr>
            <a:spLocks noGrp="1" noChangeArrowheads="1"/>
          </p:cNvSpPr>
          <p:nvPr>
            <p:ph type="title" idx="4294967295"/>
          </p:nvPr>
        </p:nvSpPr>
        <p:spPr>
          <a:xfrm>
            <a:off x="38100" y="404813"/>
            <a:ext cx="9070975" cy="1143000"/>
          </a:xfrm>
        </p:spPr>
        <p:txBody>
          <a:bodyPr/>
          <a:lstStyle/>
          <a:p>
            <a:r>
              <a:rPr lang="ar-JO" dirty="0">
                <a:ea typeface="ＭＳ Ｐゴシック" charset="0"/>
                <a:cs typeface="Arial" panose="020B0604020202020204" pitchFamily="34" charset="0"/>
              </a:rPr>
              <a:t>سوف نلتقي به في السحب</a:t>
            </a:r>
            <a:endParaRPr lang="en-US" dirty="0">
              <a:ea typeface="ＭＳ Ｐゴシック" charset="0"/>
              <a:cs typeface="Arial" panose="020B0604020202020204" pitchFamily="34" charset="0"/>
            </a:endParaRPr>
          </a:p>
        </p:txBody>
      </p:sp>
      <p:sp>
        <p:nvSpPr>
          <p:cNvPr id="2" name="Rectangle 3">
            <a:extLst>
              <a:ext uri="{FF2B5EF4-FFF2-40B4-BE49-F238E27FC236}">
                <a16:creationId xmlns:a16="http://schemas.microsoft.com/office/drawing/2014/main" id="{8D8AD838-1970-A520-8708-AD5F362CFE99}"/>
              </a:ext>
            </a:extLst>
          </p:cNvPr>
          <p:cNvSpPr txBox="1">
            <a:spLocks noChangeArrowheads="1"/>
          </p:cNvSpPr>
          <p:nvPr/>
        </p:nvSpPr>
        <p:spPr bwMode="auto">
          <a:xfrm>
            <a:off x="-4763" y="5419726"/>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708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4165"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7125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833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a:lstStyle>
          <a:p>
            <a:r>
              <a:rPr lang="ar-JO" kern="0" dirty="0">
                <a:latin typeface="Arial" panose="020B0604020202020204" pitchFamily="34" charset="0"/>
                <a:ea typeface="ＭＳ Ｐゴシック" charset="0"/>
                <a:cs typeface="Arial" panose="020B0604020202020204" pitchFamily="34" charset="0"/>
              </a:rPr>
              <a:t>سوف نلتقي به في السحب</a:t>
            </a:r>
            <a:endParaRPr lang="en-US" kern="0"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Title 1"/>
          <p:cNvSpPr>
            <a:spLocks noGrp="1"/>
          </p:cNvSpPr>
          <p:nvPr>
            <p:ph type="title"/>
          </p:nvPr>
        </p:nvSpPr>
        <p:spPr/>
        <p:txBody>
          <a:bodyPr/>
          <a:lstStyle/>
          <a:p>
            <a:r>
              <a:rPr lang="en-US" dirty="0">
                <a:ea typeface="ヒラギノ角ゴ Pro W3" charset="0"/>
                <a:cs typeface="ヒラギノ角ゴ Pro W3" charset="0"/>
              </a:rPr>
              <a:t>Black</a:t>
            </a:r>
          </a:p>
        </p:txBody>
      </p:sp>
      <p:sp>
        <p:nvSpPr>
          <p:cNvPr id="116738"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endParaRPr>
          </a:p>
        </p:txBody>
      </p:sp>
      <p:pic>
        <p:nvPicPr>
          <p:cNvPr id="116739" name="Content Placeholder 4" descr="rapture3.jpg"/>
          <p:cNvPicPr>
            <a:picLocks noGrp="1" noChangeAspect="1"/>
          </p:cNvPicPr>
          <p:nvPr>
            <p:ph idx="1"/>
          </p:nvPr>
        </p:nvPicPr>
        <p:blipFill>
          <a:blip r:embed="rId3" cstate="screen">
            <a:extLst>
              <a:ext uri="{28A0092B-C50C-407E-A947-70E740481C1C}">
                <a14:useLocalDpi xmlns:a14="http://schemas.microsoft.com/office/drawing/2010/main"/>
              </a:ext>
            </a:extLst>
          </a:blip>
          <a:srcRect l="-1421" r="-32"/>
          <a:stretch>
            <a:fillRect/>
          </a:stretch>
        </p:blipFill>
        <p:spPr>
          <a:xfrm>
            <a:off x="-152400" y="0"/>
            <a:ext cx="9271000" cy="6858000"/>
          </a:xfrm>
        </p:spPr>
      </p:pic>
    </p:spTree>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7762" name="Title 1"/>
          <p:cNvSpPr>
            <a:spLocks noGrp="1"/>
          </p:cNvSpPr>
          <p:nvPr>
            <p:ph type="ctrTitle"/>
          </p:nvPr>
        </p:nvSpPr>
        <p:spPr>
          <a:xfrm>
            <a:off x="0" y="6823869"/>
            <a:ext cx="3429000" cy="914400"/>
          </a:xfrm>
        </p:spPr>
        <p:txBody>
          <a:bodyPr/>
          <a:lstStyle/>
          <a:p>
            <a:r>
              <a:rPr lang="en-US" sz="2800" dirty="0">
                <a:ea typeface="ヒラギノ角ゴ Pro W3" charset="0"/>
                <a:cs typeface="ヒラギノ角ゴ Pro W3" charset="0"/>
              </a:rPr>
              <a:t>1 Cor 15:55 Text</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633" name="Picture 2" descr="sexstd-300x22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4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7763" name="Rectangle 3"/>
          <p:cNvSpPr>
            <a:spLocks noGrp="1"/>
          </p:cNvSpPr>
          <p:nvPr>
            <p:ph type="title"/>
          </p:nvPr>
        </p:nvSpPr>
        <p:spPr>
          <a:xfrm>
            <a:off x="152400" y="304800"/>
            <a:ext cx="4707632" cy="990600"/>
          </a:xfrm>
        </p:spPr>
        <p:txBody>
          <a:bodyPr>
            <a:normAutofit fontScale="90000"/>
          </a:bodyPr>
          <a:lstStyle/>
          <a:p>
            <a:pPr>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يدين الله خطية الجنس أيضاً</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197635"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dirty="0">
              <a:solidFill>
                <a:srgbClr val="FFFFFF"/>
              </a:solidFill>
              <a:latin typeface="Arial" panose="020B0604020202020204" pitchFamily="34" charset="0"/>
            </a:endParaRPr>
          </a:p>
        </p:txBody>
      </p:sp>
      <p:sp>
        <p:nvSpPr>
          <p:cNvPr id="1397765" name="Text Box 5"/>
          <p:cNvSpPr txBox="1">
            <a:spLocks noChangeArrowheads="1"/>
          </p:cNvSpPr>
          <p:nvPr/>
        </p:nvSpPr>
        <p:spPr bwMode="auto">
          <a:xfrm>
            <a:off x="4644009" y="304800"/>
            <a:ext cx="4499992" cy="1200329"/>
          </a:xfrm>
          <a:prstGeom prst="rect">
            <a:avLst/>
          </a:prstGeom>
          <a:noFill/>
          <a:ln>
            <a:noFill/>
          </a:ln>
          <a:effectLst>
            <a:outerShdw blurRad="63500" dist="107763" dir="135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defRPr/>
            </a:pPr>
            <a:r>
              <a:rPr lang="ar-JO" sz="3600" dirty="0">
                <a:solidFill>
                  <a:srgbClr val="FFFFFF"/>
                </a:solidFill>
                <a:latin typeface="Arial" panose="020B0604020202020204" pitchFamily="34" charset="0"/>
                <a:cs typeface="Arial" panose="020B0604020202020204" pitchFamily="34" charset="0"/>
              </a:rPr>
              <a:t>فيروس الورم          الحليمي البشري</a:t>
            </a:r>
            <a:endParaRPr lang="en-US" sz="3600" dirty="0">
              <a:solidFill>
                <a:srgbClr val="FFFFFF"/>
              </a:solidFill>
              <a:latin typeface="Arial" panose="020B0604020202020204" pitchFamily="34" charset="0"/>
              <a:cs typeface="Arial" panose="020B0604020202020204" pitchFamily="34" charset="0"/>
            </a:endParaRPr>
          </a:p>
        </p:txBody>
      </p:sp>
      <p:sp>
        <p:nvSpPr>
          <p:cNvPr id="1397766" name="Text Box 6"/>
          <p:cNvSpPr txBox="1">
            <a:spLocks noChangeArrowheads="1"/>
          </p:cNvSpPr>
          <p:nvPr/>
        </p:nvSpPr>
        <p:spPr bwMode="auto">
          <a:xfrm>
            <a:off x="4644008" y="2438400"/>
            <a:ext cx="4499992" cy="2646784"/>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lvl1pP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ar-JO"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rPr>
              <a:t>50% من النساء النشيطات جنسياً </a:t>
            </a:r>
          </a:p>
          <a:p>
            <a:pPr eaLnBrk="0" hangingPunct="0">
              <a:defRPr/>
            </a:pPr>
            <a:r>
              <a:rPr lang="ar-JO"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rPr>
              <a:t>ما بين 18-22 سنة</a:t>
            </a:r>
            <a:endParaRPr lang="en-US"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4367166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397765"/>
                                        </p:tgtEl>
                                        <p:attrNameLst>
                                          <p:attrName>style.visibility</p:attrName>
                                        </p:attrNameLst>
                                      </p:cBhvr>
                                      <p:to>
                                        <p:strVal val="visible"/>
                                      </p:to>
                                    </p:set>
                                    <p:anim calcmode="lin" valueType="num">
                                      <p:cBhvr>
                                        <p:cTn id="7" dur="500" fill="hold"/>
                                        <p:tgtEl>
                                          <p:spTgt spid="1397765"/>
                                        </p:tgtEl>
                                        <p:attrNameLst>
                                          <p:attrName>ppt_w</p:attrName>
                                        </p:attrNameLst>
                                      </p:cBhvr>
                                      <p:tavLst>
                                        <p:tav tm="0">
                                          <p:val>
                                            <p:fltVal val="0"/>
                                          </p:val>
                                        </p:tav>
                                        <p:tav tm="100000">
                                          <p:val>
                                            <p:strVal val="#ppt_w"/>
                                          </p:val>
                                        </p:tav>
                                      </p:tavLst>
                                    </p:anim>
                                    <p:anim calcmode="lin" valueType="num">
                                      <p:cBhvr>
                                        <p:cTn id="8" dur="500" fill="hold"/>
                                        <p:tgtEl>
                                          <p:spTgt spid="1397765"/>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1397766"/>
                                        </p:tgtEl>
                                        <p:attrNameLst>
                                          <p:attrName>style.visibility</p:attrName>
                                        </p:attrNameLst>
                                      </p:cBhvr>
                                      <p:to>
                                        <p:strVal val="visible"/>
                                      </p:to>
                                    </p:set>
                                    <p:anim calcmode="lin" valueType="num">
                                      <p:cBhvr>
                                        <p:cTn id="12" dur="500" fill="hold"/>
                                        <p:tgtEl>
                                          <p:spTgt spid="1397766"/>
                                        </p:tgtEl>
                                        <p:attrNameLst>
                                          <p:attrName>ppt_w</p:attrName>
                                        </p:attrNameLst>
                                      </p:cBhvr>
                                      <p:tavLst>
                                        <p:tav tm="0">
                                          <p:val>
                                            <p:fltVal val="0"/>
                                          </p:val>
                                        </p:tav>
                                        <p:tav tm="100000">
                                          <p:val>
                                            <p:strVal val="#ppt_w"/>
                                          </p:val>
                                        </p:tav>
                                      </p:tavLst>
                                    </p:anim>
                                    <p:anim calcmode="lin" valueType="num">
                                      <p:cBhvr>
                                        <p:cTn id="13" dur="500" fill="hold"/>
                                        <p:tgtEl>
                                          <p:spTgt spid="139776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7765" grpId="0"/>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3" descr="christruleswor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63" name="Title 1"/>
          <p:cNvSpPr>
            <a:spLocks noGrp="1"/>
          </p:cNvSpPr>
          <p:nvPr>
            <p:ph type="title"/>
          </p:nvPr>
        </p:nvSpPr>
        <p:spPr>
          <a:xfrm>
            <a:off x="76200" y="908720"/>
            <a:ext cx="5924560" cy="2590800"/>
          </a:xfrm>
        </p:spPr>
        <p:txBody>
          <a:bodyPr/>
          <a:lstStyle/>
          <a:p>
            <a:pPr marL="865188" indent="-865188" algn="r" rtl="1">
              <a:defRPr/>
            </a:pPr>
            <a:r>
              <a:rPr lang="ar-JO" dirty="0">
                <a:solidFill>
                  <a:srgbClr val="FFFFFF"/>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rPr>
              <a:t>3.</a:t>
            </a:r>
            <a:r>
              <a:rPr lang="en-US" dirty="0">
                <a:solidFill>
                  <a:srgbClr val="FFFFFF"/>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rPr>
              <a:t> </a:t>
            </a:r>
            <a:r>
              <a:rPr lang="ar-JO" dirty="0">
                <a:solidFill>
                  <a:srgbClr val="FFFFFF"/>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rPr>
              <a:t> مستقبلنا</a:t>
            </a:r>
            <a:r>
              <a:rPr lang="en-US" dirty="0">
                <a:solidFill>
                  <a:srgbClr val="FFFFFF"/>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rPr>
              <a:t> </a:t>
            </a:r>
            <a:r>
              <a:rPr lang="ar-JO" dirty="0">
                <a:solidFill>
                  <a:srgbClr val="FFFFFF"/>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rPr>
              <a:t>القيامة يجب أن تحفزنا لنخدمه الآن </a:t>
            </a:r>
            <a:r>
              <a:rPr lang="ar-JO" dirty="0">
                <a:solidFill>
                  <a:srgbClr val="FFFF00"/>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rPr>
              <a:t>بثقة</a:t>
            </a:r>
            <a:r>
              <a:rPr lang="ar-JO" dirty="0">
                <a:solidFill>
                  <a:srgbClr val="FFFFFF"/>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rPr>
              <a:t> (58)</a:t>
            </a:r>
            <a:endParaRPr lang="en-US" dirty="0">
              <a:solidFill>
                <a:srgbClr val="FFFFFF"/>
              </a:solidFill>
              <a:effectLst>
                <a:glow rad="228600">
                  <a:schemeClr val="accent4">
                    <a:satMod val="175000"/>
                    <a:alpha val="77000"/>
                  </a:schemeClr>
                </a:glow>
                <a:outerShdw dist="114300" dir="2700000" algn="tl" rotWithShape="0">
                  <a:srgbClr val="000000"/>
                </a:outerShdw>
              </a:effectLst>
              <a:ea typeface="ヒラギノ角ゴ Pro W3" charset="0"/>
              <a:cs typeface="Arial" panose="020B0604020202020204" pitchFamily="34" charset="0"/>
            </a:endParaRPr>
          </a:p>
        </p:txBody>
      </p:sp>
      <p:sp>
        <p:nvSpPr>
          <p:cNvPr id="6" name="Title 2"/>
          <p:cNvSpPr txBox="1">
            <a:spLocks/>
          </p:cNvSpPr>
          <p:nvPr/>
        </p:nvSpPr>
        <p:spPr bwMode="auto">
          <a:xfrm>
            <a:off x="0" y="3651920"/>
            <a:ext cx="91440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تمسك بالقيامة</a:t>
            </a:r>
            <a:endPar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endParaRPr>
          </a:p>
        </p:txBody>
      </p:sp>
      <p:sp>
        <p:nvSpPr>
          <p:cNvPr id="7" name="Title 2"/>
          <p:cNvSpPr txBox="1">
            <a:spLocks/>
          </p:cNvSpPr>
          <p:nvPr/>
        </p:nvSpPr>
        <p:spPr bwMode="auto">
          <a:xfrm>
            <a:off x="0" y="4337720"/>
            <a:ext cx="91440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لا تسمح لأحد أن يهز إيمانك</a:t>
            </a:r>
            <a:endPar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endParaRPr>
          </a:p>
        </p:txBody>
      </p:sp>
      <p:sp>
        <p:nvSpPr>
          <p:cNvPr id="8" name="Title 2"/>
          <p:cNvSpPr txBox="1">
            <a:spLocks/>
          </p:cNvSpPr>
          <p:nvPr/>
        </p:nvSpPr>
        <p:spPr bwMode="auto">
          <a:xfrm>
            <a:off x="0" y="5023520"/>
            <a:ext cx="91440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اخدم المسيح بكل إخلاص</a:t>
            </a:r>
            <a:endPar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endParaRPr>
          </a:p>
        </p:txBody>
      </p:sp>
      <p:sp>
        <p:nvSpPr>
          <p:cNvPr id="9" name="Title 2">
            <a:extLst>
              <a:ext uri="{FF2B5EF4-FFF2-40B4-BE49-F238E27FC236}">
                <a16:creationId xmlns:a16="http://schemas.microsoft.com/office/drawing/2014/main" id="{3099F4EE-7E25-3643-9F54-1FD65DEAFDDB}"/>
              </a:ext>
            </a:extLst>
          </p:cNvPr>
          <p:cNvSpPr txBox="1">
            <a:spLocks/>
          </p:cNvSpPr>
          <p:nvPr/>
        </p:nvSpPr>
        <p:spPr bwMode="auto">
          <a:xfrm>
            <a:off x="-38100" y="5749280"/>
            <a:ext cx="91821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 • </a:t>
            </a:r>
            <a:r>
              <a:rPr kumimoji="0" lang="ar-JO"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rPr>
              <a:t>سوف تُكافأ</a:t>
            </a:r>
            <a:endParaRPr kumimoji="0" lang="en-US" sz="400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p:cNvSpPr>
            <a:spLocks noGrp="1"/>
          </p:cNvSpPr>
          <p:nvPr>
            <p:ph type="title"/>
          </p:nvPr>
        </p:nvSpPr>
        <p:spPr/>
        <p:txBody>
          <a:bodyPr/>
          <a:lstStyle/>
          <a:p>
            <a:r>
              <a:rPr lang="en-US" dirty="0">
                <a:ea typeface="ヒラギノ角ゴ Pro W3" charset="0"/>
                <a:cs typeface="ヒラギノ角ゴ Pro W3" charset="0"/>
              </a:rPr>
              <a:t>He is not here – for he is risen</a:t>
            </a:r>
          </a:p>
        </p:txBody>
      </p:sp>
      <p:pic>
        <p:nvPicPr>
          <p:cNvPr id="53250" name="Content Placeholder 3" descr="Garden Tomb Door.jpg"/>
          <p:cNvPicPr>
            <a:picLocks noGrp="1" noChangeAspect="1"/>
          </p:cNvPicPr>
          <p:nvPr>
            <p:ph idx="1"/>
          </p:nvPr>
        </p:nvPicPr>
        <p:blipFill>
          <a:blip r:embed="rId3" cstate="screen">
            <a:extLst>
              <a:ext uri="{28A0092B-C50C-407E-A947-70E740481C1C}">
                <a14:useLocalDpi xmlns:a14="http://schemas.microsoft.com/office/drawing/2010/main"/>
              </a:ext>
            </a:extLst>
          </a:blip>
          <a:srcRect r="-608"/>
          <a:stretch>
            <a:fillRect/>
          </a:stretch>
        </p:blipFill>
        <p:spPr>
          <a:xfrm>
            <a:off x="0" y="0"/>
            <a:ext cx="9220200" cy="6858000"/>
          </a:xfrm>
        </p:spPr>
      </p:pic>
      <p:sp>
        <p:nvSpPr>
          <p:cNvPr id="5" name="Title 1"/>
          <p:cNvSpPr txBox="1">
            <a:spLocks/>
          </p:cNvSpPr>
          <p:nvPr/>
        </p:nvSpPr>
        <p:spPr bwMode="auto">
          <a:xfrm>
            <a:off x="0" y="5410200"/>
            <a:ext cx="9144000" cy="1447800"/>
          </a:xfrm>
          <a:prstGeom prst="rect">
            <a:avLst/>
          </a:prstGeom>
          <a:solidFill>
            <a:schemeClr val="tx1"/>
          </a:solid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rPr>
              <a:t>ما هو الأمر المهم بخصوص قيامة المسيح؟</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192776374"/>
      </p:ext>
    </p:extLst>
  </p:cSld>
  <p:clrMapOvr>
    <a:masterClrMapping/>
  </p:clrMapOvr>
  <p:transition/>
</p:sld>
</file>

<file path=ppt/slides/slide37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1746" name="Title 1"/>
          <p:cNvSpPr>
            <a:spLocks noGrp="1"/>
          </p:cNvSpPr>
          <p:nvPr>
            <p:ph type="ctrTitle"/>
          </p:nvPr>
        </p:nvSpPr>
        <p:spPr>
          <a:xfrm>
            <a:off x="0" y="4572000"/>
            <a:ext cx="9144000" cy="2286000"/>
          </a:xfrm>
          <a:effectLst>
            <a:outerShdw blurRad="50800" dist="38100" dir="2700000">
              <a:srgbClr val="000000">
                <a:alpha val="43000"/>
              </a:srgbClr>
            </a:outerShdw>
          </a:effectLst>
        </p:spPr>
        <p:txBody>
          <a:bodyPr/>
          <a:lstStyle/>
          <a:p>
            <a:pPr>
              <a:defRPr/>
            </a:pPr>
            <a:r>
              <a:rPr lang="ar-SA" sz="5400" dirty="0">
                <a:solidFill>
                  <a:schemeClr val="bg1"/>
                </a:solidFill>
                <a:effectLst>
                  <a:glow rad="228600">
                    <a:schemeClr val="accent4">
                      <a:satMod val="175000"/>
                      <a:alpha val="78000"/>
                    </a:schemeClr>
                  </a:glow>
                  <a:outerShdw dist="88900" dir="2700000" algn="tl" rotWithShape="0">
                    <a:srgbClr val="000000"/>
                  </a:outerShdw>
                </a:effectLst>
                <a:ea typeface="ヒラギノ角ゴ Pro W3" charset="0"/>
                <a:cs typeface="Arial" panose="020B0604020202020204" pitchFamily="34" charset="0"/>
              </a:rPr>
              <a:t>بما أن المسيح قد قام فأنت كذلك ستقوم</a:t>
            </a:r>
            <a:br>
              <a:rPr lang="ar-SA" sz="5400" dirty="0">
                <a:solidFill>
                  <a:schemeClr val="bg1"/>
                </a:solidFill>
                <a:effectLst>
                  <a:glow rad="228600">
                    <a:schemeClr val="accent4">
                      <a:satMod val="175000"/>
                      <a:alpha val="78000"/>
                    </a:schemeClr>
                  </a:glow>
                  <a:outerShdw dist="88900" dir="2700000" algn="tl" rotWithShape="0">
                    <a:srgbClr val="000000"/>
                  </a:outerShdw>
                </a:effectLst>
                <a:ea typeface="ヒラギノ角ゴ Pro W3" charset="0"/>
                <a:cs typeface="Arial" panose="020B0604020202020204" pitchFamily="34" charset="0"/>
              </a:rPr>
            </a:br>
            <a:r>
              <a:rPr lang="ar-SA" sz="5400" dirty="0">
                <a:solidFill>
                  <a:schemeClr val="bg1"/>
                </a:solidFill>
                <a:effectLst>
                  <a:glow rad="228600">
                    <a:schemeClr val="accent4">
                      <a:satMod val="175000"/>
                      <a:alpha val="78000"/>
                    </a:schemeClr>
                  </a:glow>
                  <a:outerShdw dist="88900" dir="2700000" algn="tl" rotWithShape="0">
                    <a:srgbClr val="000000"/>
                  </a:outerShdw>
                </a:effectLst>
                <a:ea typeface="ヒラギノ角ゴ Pro W3" charset="0"/>
                <a:cs typeface="Arial" panose="020B0604020202020204" pitchFamily="34" charset="0"/>
              </a:rPr>
              <a:t>لهذا </a:t>
            </a:r>
            <a:r>
              <a:rPr lang="ar-SA" sz="5400" dirty="0">
                <a:solidFill>
                  <a:srgbClr val="FFFF00"/>
                </a:solidFill>
                <a:effectLst>
                  <a:glow rad="228600">
                    <a:schemeClr val="accent4">
                      <a:satMod val="175000"/>
                      <a:alpha val="78000"/>
                    </a:schemeClr>
                  </a:glow>
                  <a:outerShdw dist="88900" dir="2700000" algn="tl" rotWithShape="0">
                    <a:srgbClr val="000000"/>
                  </a:outerShdw>
                </a:effectLst>
                <a:ea typeface="ヒラギノ角ゴ Pro W3" charset="0"/>
                <a:cs typeface="Arial" panose="020B0604020202020204" pitchFamily="34" charset="0"/>
              </a:rPr>
              <a:t>عش هكذا</a:t>
            </a:r>
            <a:endParaRPr lang="en-US" sz="5400" dirty="0">
              <a:solidFill>
                <a:srgbClr val="FFFF00"/>
              </a:solidFill>
              <a:effectLst>
                <a:glow rad="228600">
                  <a:schemeClr val="accent4">
                    <a:satMod val="175000"/>
                    <a:alpha val="78000"/>
                  </a:schemeClr>
                </a:glow>
                <a:outerShdw dist="88900" dir="2700000" algn="tl" rotWithShape="0">
                  <a:srgbClr val="000000"/>
                </a:outerShdw>
              </a:effectLst>
              <a:ea typeface="ヒラギノ角ゴ Pro W3" charset="0"/>
              <a:cs typeface="Arial" panose="020B0604020202020204" pitchFamily="34" charset="0"/>
            </a:endParaRPr>
          </a:p>
        </p:txBody>
      </p:sp>
      <p:sp>
        <p:nvSpPr>
          <p:cNvPr id="3" name="Title 1"/>
          <p:cNvSpPr txBox="1">
            <a:spLocks/>
          </p:cNvSpPr>
          <p:nvPr/>
        </p:nvSpPr>
        <p:spPr bwMode="auto">
          <a:xfrm>
            <a:off x="0" y="0"/>
            <a:ext cx="9144000" cy="7620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FFFFFF"/>
                </a:solidFill>
                <a:effectLst>
                  <a:outerShdw dist="88900" dir="2700000" algn="tl" rotWithShape="0">
                    <a:srgbClr val="000000"/>
                  </a:outerShdw>
                </a:effectLst>
                <a:uLnTx/>
                <a:uFillTx/>
                <a:latin typeface="Arial" panose="020B0604020202020204" pitchFamily="34" charset="0"/>
                <a:cs typeface="Arial" panose="020B0604020202020204" pitchFamily="34" charset="0"/>
              </a:rPr>
              <a:t>الفكرة الرئيسية في 1 كورنثوس 15</a:t>
            </a:r>
          </a:p>
        </p:txBody>
      </p:sp>
    </p:spTree>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
        <p:nvSpPr>
          <p:cNvPr id="124930" name="Title 1"/>
          <p:cNvSpPr>
            <a:spLocks noGrp="1"/>
          </p:cNvSpPr>
          <p:nvPr>
            <p:ph type="title"/>
          </p:nvPr>
        </p:nvSpPr>
        <p:spPr>
          <a:xfrm>
            <a:off x="685800" y="44450"/>
            <a:ext cx="7772400" cy="1143000"/>
          </a:xfrm>
        </p:spPr>
        <p:txBody>
          <a:bodyPr/>
          <a:lstStyle/>
          <a:p>
            <a:r>
              <a:rPr lang="ar-JO" sz="6000" dirty="0">
                <a:solidFill>
                  <a:srgbClr val="FFFFFF"/>
                </a:solidFill>
                <a:ea typeface="ヒラギノ角ゴ Pro W3" charset="0"/>
                <a:cs typeface="Arial" panose="020B0604020202020204" pitchFamily="34" charset="0"/>
              </a:rPr>
              <a:t>حياة القيامة</a:t>
            </a:r>
            <a:endParaRPr lang="en-US" sz="6000" dirty="0">
              <a:solidFill>
                <a:srgbClr val="FFFFFF"/>
              </a:solidFill>
              <a:ea typeface="ヒラギノ角ゴ Pro W3" charset="0"/>
              <a:cs typeface="Arial" panose="020B0604020202020204" pitchFamily="34" charset="0"/>
            </a:endParaRPr>
          </a:p>
        </p:txBody>
      </p:sp>
      <p:pic>
        <p:nvPicPr>
          <p:cNvPr id="12493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 y="1341438"/>
            <a:ext cx="5080000" cy="339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32"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580063" y="1341438"/>
            <a:ext cx="3213100" cy="406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33" name="Title 1"/>
          <p:cNvSpPr txBox="1">
            <a:spLocks/>
          </p:cNvSpPr>
          <p:nvPr/>
        </p:nvSpPr>
        <p:spPr bwMode="auto">
          <a:xfrm>
            <a:off x="0" y="4941888"/>
            <a:ext cx="9144000" cy="1933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إذاً يا إخوتي الأحباء كونوا راسخين غير متزعزعين مكثرين في عمل الرب كل حين عالمين أن تعبكم ليس باطلاً في الرب</a:t>
            </a:r>
            <a:br>
              <a:rPr kumimoji="0" lang="en-US"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(1 كو 15: 58)</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ar-JO" sz="8800" dirty="0">
                <a:solidFill>
                  <a:schemeClr val="bg1"/>
                </a:solidFill>
                <a:ea typeface="ＭＳ Ｐゴシック" charset="0"/>
              </a:rPr>
              <a:t>1 كورنثوس 16</a:t>
            </a:r>
            <a:endParaRPr lang="en-US" sz="8800" dirty="0">
              <a:solidFill>
                <a:schemeClr val="bg1"/>
              </a:solidFill>
              <a:ea typeface="ＭＳ Ｐゴシック" charset="0"/>
            </a:endParaRPr>
          </a:p>
        </p:txBody>
      </p:sp>
    </p:spTree>
    <p:extLst>
      <p:ext uri="{BB962C8B-B14F-4D97-AF65-F5344CB8AC3E}">
        <p14:creationId xmlns:p14="http://schemas.microsoft.com/office/powerpoint/2010/main" val="158419252"/>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1330" name="Rectangle 4"/>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cs typeface="Arial" panose="020B0604020202020204" pitchFamily="34" charset="0"/>
            </a:endParaRPr>
          </a:p>
        </p:txBody>
      </p:sp>
      <p:sp>
        <p:nvSpPr>
          <p:cNvPr id="611331" name="Rectangle 3"/>
          <p:cNvSpPr>
            <a:spLocks noGrp="1" noChangeArrowheads="1"/>
          </p:cNvSpPr>
          <p:nvPr>
            <p:ph type="ctrTitle"/>
          </p:nvPr>
        </p:nvSpPr>
        <p:spPr>
          <a:xfrm>
            <a:off x="1447800" y="4038600"/>
            <a:ext cx="6248400" cy="1828800"/>
          </a:xfrm>
        </p:spPr>
        <p:txBody>
          <a:bodyPr/>
          <a:lstStyle/>
          <a:p>
            <a:pPr eaLnBrk="1" hangingPunct="1"/>
            <a:r>
              <a:rPr lang="ar-JO" sz="5400" dirty="0">
                <a:solidFill>
                  <a:schemeClr val="bg1"/>
                </a:solidFill>
                <a:ea typeface="ＭＳ Ｐゴシック" charset="0"/>
                <a:cs typeface="Arial" panose="020B0604020202020204" pitchFamily="34" charset="0"/>
              </a:rPr>
              <a:t>مسيحية متمركزة        حول الآخرين</a:t>
            </a:r>
            <a:endParaRPr lang="en-US" sz="4000" dirty="0">
              <a:ea typeface="ＭＳ Ｐゴシック" charset="0"/>
              <a:cs typeface="Arial" panose="020B0604020202020204" pitchFamily="34" charset="0"/>
            </a:endParaRPr>
          </a:p>
        </p:txBody>
      </p:sp>
      <p:pic>
        <p:nvPicPr>
          <p:cNvPr id="611332" name="Picture 3" descr="cic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400300" y="685801"/>
            <a:ext cx="4343400" cy="3216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1333" name="Rectangle 6"/>
          <p:cNvSpPr>
            <a:spLocks noChangeArrowheads="1"/>
          </p:cNvSpPr>
          <p:nvPr/>
        </p:nvSpPr>
        <p:spPr bwMode="auto">
          <a:xfrm>
            <a:off x="1447800" y="5943600"/>
            <a:ext cx="62484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nchor="ctr"/>
          <a:lstStyle/>
          <a:p>
            <a:r>
              <a:rPr lang="ar-JO" sz="4000" dirty="0">
                <a:solidFill>
                  <a:srgbClr val="FFFFFF"/>
                </a:solidFill>
                <a:latin typeface="Arial" panose="020B0604020202020204" pitchFamily="34" charset="0"/>
                <a:cs typeface="Arial" panose="020B0604020202020204" pitchFamily="34" charset="0"/>
              </a:rPr>
              <a:t>1 كورنثوس 16</a:t>
            </a:r>
            <a:endParaRPr lang="en-US" sz="2800"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3378" name="Picture 2" descr="Clouds &amp; Sky 00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13379" name="Picture 4" descr="transitionwindow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1722438"/>
            <a:ext cx="9144000" cy="5135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531" name="Rectangle 3"/>
          <p:cNvSpPr>
            <a:spLocks noGrp="1" noChangeArrowheads="1"/>
          </p:cNvSpPr>
          <p:nvPr>
            <p:ph type="title" idx="4294967295"/>
          </p:nvPr>
        </p:nvSpPr>
        <p:spPr>
          <a:xfrm>
            <a:off x="0" y="0"/>
            <a:ext cx="9144000" cy="1676400"/>
          </a:xfrm>
          <a:effectLst>
            <a:outerShdw blurRad="63500" dist="107763" dir="13500000" algn="ctr" rotWithShape="0">
              <a:srgbClr val="000000">
                <a:alpha val="74998"/>
              </a:srgbClr>
            </a:outerShdw>
          </a:effectLst>
        </p:spPr>
        <p:txBody>
          <a:bodyPr/>
          <a:lstStyle/>
          <a:p>
            <a:pPr eaLnBrk="1" hangingPunct="1"/>
            <a:r>
              <a:rPr lang="ar-JO" sz="11700" dirty="0">
                <a:solidFill>
                  <a:schemeClr val="bg1"/>
                </a:solidFill>
                <a:effectLst>
                  <a:glow rad="127000">
                    <a:schemeClr val="tx1">
                      <a:alpha val="75000"/>
                    </a:schemeClr>
                  </a:glow>
                </a:effectLst>
                <a:ea typeface="ＭＳ Ｐゴシック" charset="0"/>
                <a:cs typeface="Arial" panose="020B0604020202020204" pitchFamily="34" charset="0"/>
              </a:rPr>
              <a:t>الإنتقالات</a:t>
            </a:r>
            <a:endParaRPr lang="en-US" dirty="0">
              <a:solidFill>
                <a:schemeClr val="bg1"/>
              </a:solidFill>
              <a:effectLst>
                <a:glow rad="127000">
                  <a:schemeClr val="tx1">
                    <a:alpha val="75000"/>
                  </a:schemeClr>
                </a:glow>
              </a:effectLst>
              <a:ea typeface="ＭＳ Ｐゴシック" charset="0"/>
              <a:cs typeface="Arial" panose="020B0604020202020204" pitchFamily="34" charset="0"/>
            </a:endParaRPr>
          </a:p>
        </p:txBody>
      </p:sp>
      <p:sp>
        <p:nvSpPr>
          <p:cNvPr id="22533" name="Rectangle 3"/>
          <p:cNvSpPr>
            <a:spLocks noChangeArrowheads="1"/>
          </p:cNvSpPr>
          <p:nvPr/>
        </p:nvSpPr>
        <p:spPr bwMode="auto">
          <a:xfrm>
            <a:off x="152400" y="1981201"/>
            <a:ext cx="8915400" cy="4038600"/>
          </a:xfrm>
          <a:prstGeom prst="rect">
            <a:avLst/>
          </a:prstGeom>
          <a:noFill/>
          <a:ln w="9525">
            <a:noFill/>
            <a:miter lim="800000"/>
            <a:headEnd/>
            <a:tailEnd/>
          </a:ln>
          <a:effectLst>
            <a:outerShdw blurRad="63500" dist="107763" dir="13500000" algn="ctr" rotWithShape="0">
              <a:srgbClr val="000000">
                <a:alpha val="74998"/>
              </a:srgbClr>
            </a:outerShdw>
          </a:effectLst>
        </p:spPr>
        <p:txBody>
          <a:bodyPr lIns="91416" tIns="45709" rIns="91416" bIns="45709"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11700" dirty="0">
                <a:solidFill>
                  <a:srgbClr val="FFFFFF"/>
                </a:solidFill>
                <a:effectLst>
                  <a:glow rad="152400">
                    <a:srgbClr val="000000">
                      <a:alpha val="75000"/>
                    </a:srgbClr>
                  </a:glow>
                </a:effectLst>
                <a:latin typeface="Arial" panose="020B0604020202020204" pitchFamily="34" charset="0"/>
                <a:cs typeface="Arial" panose="020B0604020202020204" pitchFamily="34" charset="0"/>
              </a:rPr>
              <a:t>أيُّهم لك؟</a:t>
            </a:r>
            <a:endParaRPr kumimoji="0" lang="en-US" sz="4400" u="none" strike="noStrike" kern="1200" cap="none" spc="0" normalizeH="0" baseline="0" noProof="0" dirty="0">
              <a:ln>
                <a:noFill/>
              </a:ln>
              <a:solidFill>
                <a:srgbClr val="000000"/>
              </a:solidFill>
              <a:effectLst>
                <a:glow rad="152400">
                  <a:srgbClr val="000000">
                    <a:alpha val="75000"/>
                  </a:srgbClr>
                </a:glow>
              </a:effectLst>
              <a:uLnTx/>
              <a:uFillTx/>
              <a:latin typeface="Arial" panose="020B0604020202020204" pitchFamily="34" charset="0"/>
              <a:cs typeface="Arial" panose="020B0604020202020204" pitchFamily="34" charset="0"/>
            </a:endParaRP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7" presetClass="entr" presetSubtype="4" fill="hold" grpId="0" nodeType="clickEffect">
                                  <p:stCondLst>
                                    <p:cond delay="0"/>
                                  </p:stCondLst>
                                  <p:childTnLst>
                                    <p:set>
                                      <p:cBhvr>
                                        <p:cTn id="6" dur="1" fill="hold">
                                          <p:stCondLst>
                                            <p:cond delay="0"/>
                                          </p:stCondLst>
                                        </p:cTn>
                                        <p:tgtEl>
                                          <p:spTgt spid="22533"/>
                                        </p:tgtEl>
                                        <p:attrNameLst>
                                          <p:attrName>style.visibility</p:attrName>
                                        </p:attrNameLst>
                                      </p:cBhvr>
                                      <p:to>
                                        <p:strVal val="visible"/>
                                      </p:to>
                                    </p:set>
                                    <p:anim calcmode="lin" valueType="num">
                                      <p:cBhvr additive="base">
                                        <p:cTn id="7" dur="5000" fill="hold"/>
                                        <p:tgtEl>
                                          <p:spTgt spid="22533"/>
                                        </p:tgtEl>
                                        <p:attrNameLst>
                                          <p:attrName>ppt_x</p:attrName>
                                        </p:attrNameLst>
                                      </p:cBhvr>
                                      <p:tavLst>
                                        <p:tav tm="0">
                                          <p:val>
                                            <p:strVal val="#ppt_x"/>
                                          </p:val>
                                        </p:tav>
                                        <p:tav tm="100000">
                                          <p:val>
                                            <p:strVal val="#ppt_x"/>
                                          </p:val>
                                        </p:tav>
                                      </p:tavLst>
                                    </p:anim>
                                    <p:anim calcmode="lin" valueType="num">
                                      <p:cBhvr additive="base">
                                        <p:cTn id="8" dur="5000" fill="hold"/>
                                        <p:tgtEl>
                                          <p:spTgt spid="225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3" grpId="0"/>
    </p:bld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1570" name="Picture 4" descr="transitions abstract"/>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1571" name="Rectangle 2"/>
          <p:cNvSpPr>
            <a:spLocks noGrp="1" noChangeArrowheads="1"/>
          </p:cNvSpPr>
          <p:nvPr>
            <p:ph type="ctrTitle"/>
          </p:nvPr>
        </p:nvSpPr>
        <p:spPr>
          <a:xfrm>
            <a:off x="2743200" y="2514600"/>
            <a:ext cx="4648200" cy="1905000"/>
          </a:xfrm>
        </p:spPr>
        <p:txBody>
          <a:bodyPr/>
          <a:lstStyle/>
          <a:p>
            <a:pPr eaLnBrk="1" hangingPunct="1"/>
            <a:r>
              <a:rPr lang="ar-JO" dirty="0">
                <a:ea typeface="ＭＳ Ｐゴシック" charset="0"/>
                <a:cs typeface="Arial" panose="020B0604020202020204" pitchFamily="34" charset="0"/>
              </a:rPr>
              <a:t>غالبًا ما تحولنا </a:t>
            </a:r>
            <a:br>
              <a:rPr lang="ar-JO" dirty="0">
                <a:ea typeface="ＭＳ Ｐゴシック" charset="0"/>
                <a:cs typeface="Arial" panose="020B0604020202020204" pitchFamily="34" charset="0"/>
              </a:rPr>
            </a:br>
            <a:r>
              <a:rPr lang="ar-JO" dirty="0">
                <a:ea typeface="ＭＳ Ｐゴシック" charset="0"/>
                <a:cs typeface="Arial" panose="020B0604020202020204" pitchFamily="34" charset="0"/>
              </a:rPr>
              <a:t>الإنتقالات إلى الداخل</a:t>
            </a:r>
            <a:endParaRPr lang="en-US" dirty="0">
              <a:ea typeface="ＭＳ Ｐゴシック" charset="0"/>
              <a:cs typeface="Arial" panose="020B0604020202020204" pitchFamily="34" charset="0"/>
            </a:endParaRPr>
          </a:p>
        </p:txBody>
      </p:sp>
      <p:sp>
        <p:nvSpPr>
          <p:cNvPr id="621572" name="AutoShape 6"/>
          <p:cNvSpPr>
            <a:spLocks noChangeArrowheads="1"/>
          </p:cNvSpPr>
          <p:nvPr/>
        </p:nvSpPr>
        <p:spPr bwMode="auto">
          <a:xfrm rot="-2771668">
            <a:off x="1257300" y="48387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sp>
        <p:nvSpPr>
          <p:cNvPr id="621573" name="AutoShape 7"/>
          <p:cNvSpPr>
            <a:spLocks noChangeArrowheads="1"/>
          </p:cNvSpPr>
          <p:nvPr/>
        </p:nvSpPr>
        <p:spPr bwMode="auto">
          <a:xfrm rot="7767017">
            <a:off x="5829300" y="7239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sp>
        <p:nvSpPr>
          <p:cNvPr id="621574" name="AutoShape 8"/>
          <p:cNvSpPr>
            <a:spLocks noChangeArrowheads="1"/>
          </p:cNvSpPr>
          <p:nvPr/>
        </p:nvSpPr>
        <p:spPr bwMode="auto">
          <a:xfrm rot="2792151">
            <a:off x="1485900" y="8763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sp>
        <p:nvSpPr>
          <p:cNvPr id="621575" name="AutoShape 9"/>
          <p:cNvSpPr>
            <a:spLocks noChangeArrowheads="1"/>
          </p:cNvSpPr>
          <p:nvPr/>
        </p:nvSpPr>
        <p:spPr bwMode="auto">
          <a:xfrm rot="-8104359">
            <a:off x="6096000" y="48768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spTree>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12"/>
          <p:cNvSpPr>
            <a:spLocks noGrp="1" noChangeArrowheads="1"/>
          </p:cNvSpPr>
          <p:nvPr>
            <p:ph type="title" idx="4294967295"/>
          </p:nvPr>
        </p:nvSpPr>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Origin &amp; Destination</a:t>
            </a:r>
          </a:p>
        </p:txBody>
      </p:sp>
      <p:pic>
        <p:nvPicPr>
          <p:cNvPr id="186371" name="Picture 2"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6372" name="Text Box 3"/>
          <p:cNvSpPr txBox="1">
            <a:spLocks noChangeArrowheads="1"/>
          </p:cNvSpPr>
          <p:nvPr/>
        </p:nvSpPr>
        <p:spPr bwMode="auto">
          <a:xfrm>
            <a:off x="8390344" y="152400"/>
            <a:ext cx="704039"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157</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6373" name="Text Box 6"/>
          <p:cNvSpPr txBox="1">
            <a:spLocks noChangeArrowheads="1"/>
          </p:cNvSpPr>
          <p:nvPr/>
        </p:nvSpPr>
        <p:spPr bwMode="auto">
          <a:xfrm>
            <a:off x="1918041" y="152400"/>
            <a:ext cx="4822154"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كورنثوس في الرحلة التبشيرية الثالثة</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51207" name="Text Box 7"/>
          <p:cNvSpPr txBox="1">
            <a:spLocks noChangeArrowheads="1"/>
          </p:cNvSpPr>
          <p:nvPr/>
        </p:nvSpPr>
        <p:spPr bwMode="auto">
          <a:xfrm>
            <a:off x="2835211" y="3048000"/>
            <a:ext cx="965329" cy="83099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الأصل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208" name="Text Box 8"/>
          <p:cNvSpPr txBox="1">
            <a:spLocks noChangeArrowheads="1"/>
          </p:cNvSpPr>
          <p:nvPr/>
        </p:nvSpPr>
        <p:spPr bwMode="auto">
          <a:xfrm>
            <a:off x="431616" y="3048000"/>
            <a:ext cx="1154483" cy="83099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الوجهة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كورنثوس</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209" name="AutoShape 9"/>
          <p:cNvSpPr>
            <a:spLocks noChangeArrowheads="1"/>
          </p:cNvSpPr>
          <p:nvPr/>
        </p:nvSpPr>
        <p:spPr bwMode="auto">
          <a:xfrm>
            <a:off x="2743200" y="2667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1210" name="AutoShape 10"/>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1211" name="AutoShape 11"/>
          <p:cNvSpPr>
            <a:spLocks noChangeArrowheads="1"/>
          </p:cNvSpPr>
          <p:nvPr/>
        </p:nvSpPr>
        <p:spPr bwMode="auto">
          <a:xfrm rot="10800000" flipV="1">
            <a:off x="381000" y="1828800"/>
            <a:ext cx="2743200" cy="685800"/>
          </a:xfrm>
          <a:prstGeom prst="curvedDownArrow">
            <a:avLst>
              <a:gd name="adj1" fmla="val 80000"/>
              <a:gd name="adj2" fmla="val 160000"/>
              <a:gd name="adj3" fmla="val 33333"/>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1207"/>
                                        </p:tgtEl>
                                        <p:attrNameLst>
                                          <p:attrName>style.visibility</p:attrName>
                                        </p:attrNameLst>
                                      </p:cBhvr>
                                      <p:to>
                                        <p:strVal val="visible"/>
                                      </p:to>
                                    </p:set>
                                    <p:anim calcmode="lin" valueType="num">
                                      <p:cBhvr>
                                        <p:cTn id="7" dur="1000" fill="hold"/>
                                        <p:tgtEl>
                                          <p:spTgt spid="51207"/>
                                        </p:tgtEl>
                                        <p:attrNameLst>
                                          <p:attrName>ppt_w</p:attrName>
                                        </p:attrNameLst>
                                      </p:cBhvr>
                                      <p:tavLst>
                                        <p:tav tm="0">
                                          <p:val>
                                            <p:fltVal val="0"/>
                                          </p:val>
                                        </p:tav>
                                        <p:tav tm="100000">
                                          <p:val>
                                            <p:strVal val="#ppt_w"/>
                                          </p:val>
                                        </p:tav>
                                      </p:tavLst>
                                    </p:anim>
                                    <p:anim calcmode="lin" valueType="num">
                                      <p:cBhvr>
                                        <p:cTn id="8" dur="1000" fill="hold"/>
                                        <p:tgtEl>
                                          <p:spTgt spid="51207"/>
                                        </p:tgtEl>
                                        <p:attrNameLst>
                                          <p:attrName>ppt_h</p:attrName>
                                        </p:attrNameLst>
                                      </p:cBhvr>
                                      <p:tavLst>
                                        <p:tav tm="0">
                                          <p:val>
                                            <p:fltVal val="0"/>
                                          </p:val>
                                        </p:tav>
                                        <p:tav tm="100000">
                                          <p:val>
                                            <p:strVal val="#ppt_h"/>
                                          </p:val>
                                        </p:tav>
                                      </p:tavLst>
                                    </p:anim>
                                    <p:anim calcmode="lin" valueType="num">
                                      <p:cBhvr>
                                        <p:cTn id="9" dur="1000" fill="hold"/>
                                        <p:tgtEl>
                                          <p:spTgt spid="5120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1207"/>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51209"/>
                                        </p:tgtEl>
                                        <p:attrNameLst>
                                          <p:attrName>style.visibility</p:attrName>
                                        </p:attrNameLst>
                                      </p:cBhvr>
                                      <p:to>
                                        <p:strVal val="visible"/>
                                      </p:to>
                                    </p:set>
                                    <p:anim calcmode="lin" valueType="num">
                                      <p:cBhvr>
                                        <p:cTn id="13" dur="1000" fill="hold"/>
                                        <p:tgtEl>
                                          <p:spTgt spid="51209"/>
                                        </p:tgtEl>
                                        <p:attrNameLst>
                                          <p:attrName>ppt_w</p:attrName>
                                        </p:attrNameLst>
                                      </p:cBhvr>
                                      <p:tavLst>
                                        <p:tav tm="0">
                                          <p:val>
                                            <p:fltVal val="0"/>
                                          </p:val>
                                        </p:tav>
                                        <p:tav tm="100000">
                                          <p:val>
                                            <p:strVal val="#ppt_w"/>
                                          </p:val>
                                        </p:tav>
                                      </p:tavLst>
                                    </p:anim>
                                    <p:anim calcmode="lin" valueType="num">
                                      <p:cBhvr>
                                        <p:cTn id="14" dur="1000" fill="hold"/>
                                        <p:tgtEl>
                                          <p:spTgt spid="51209"/>
                                        </p:tgtEl>
                                        <p:attrNameLst>
                                          <p:attrName>ppt_h</p:attrName>
                                        </p:attrNameLst>
                                      </p:cBhvr>
                                      <p:tavLst>
                                        <p:tav tm="0">
                                          <p:val>
                                            <p:fltVal val="0"/>
                                          </p:val>
                                        </p:tav>
                                        <p:tav tm="100000">
                                          <p:val>
                                            <p:strVal val="#ppt_h"/>
                                          </p:val>
                                        </p:tav>
                                      </p:tavLst>
                                    </p:anim>
                                    <p:anim calcmode="lin" valueType="num">
                                      <p:cBhvr>
                                        <p:cTn id="15" dur="1000" fill="hold"/>
                                        <p:tgtEl>
                                          <p:spTgt spid="51209"/>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5120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51211"/>
                                        </p:tgtEl>
                                        <p:attrNameLst>
                                          <p:attrName>style.visibility</p:attrName>
                                        </p:attrNameLst>
                                      </p:cBhvr>
                                      <p:to>
                                        <p:strVal val="visible"/>
                                      </p:to>
                                    </p:set>
                                    <p:animEffect transition="in" filter="wipe(right)">
                                      <p:cBhvr>
                                        <p:cTn id="21" dur="500"/>
                                        <p:tgtEl>
                                          <p:spTgt spid="5121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grpId="0" nodeType="clickEffect">
                                  <p:stCondLst>
                                    <p:cond delay="0"/>
                                  </p:stCondLst>
                                  <p:childTnLst>
                                    <p:set>
                                      <p:cBhvr>
                                        <p:cTn id="25" dur="1" fill="hold">
                                          <p:stCondLst>
                                            <p:cond delay="0"/>
                                          </p:stCondLst>
                                        </p:cTn>
                                        <p:tgtEl>
                                          <p:spTgt spid="51210"/>
                                        </p:tgtEl>
                                        <p:attrNameLst>
                                          <p:attrName>style.visibility</p:attrName>
                                        </p:attrNameLst>
                                      </p:cBhvr>
                                      <p:to>
                                        <p:strVal val="visible"/>
                                      </p:to>
                                    </p:set>
                                    <p:anim calcmode="lin" valueType="num">
                                      <p:cBhvr>
                                        <p:cTn id="26" dur="1000" fill="hold"/>
                                        <p:tgtEl>
                                          <p:spTgt spid="51210"/>
                                        </p:tgtEl>
                                        <p:attrNameLst>
                                          <p:attrName>ppt_w</p:attrName>
                                        </p:attrNameLst>
                                      </p:cBhvr>
                                      <p:tavLst>
                                        <p:tav tm="0">
                                          <p:val>
                                            <p:fltVal val="0"/>
                                          </p:val>
                                        </p:tav>
                                        <p:tav tm="100000">
                                          <p:val>
                                            <p:strVal val="#ppt_w"/>
                                          </p:val>
                                        </p:tav>
                                      </p:tavLst>
                                    </p:anim>
                                    <p:anim calcmode="lin" valueType="num">
                                      <p:cBhvr>
                                        <p:cTn id="27" dur="1000" fill="hold"/>
                                        <p:tgtEl>
                                          <p:spTgt spid="51210"/>
                                        </p:tgtEl>
                                        <p:attrNameLst>
                                          <p:attrName>ppt_h</p:attrName>
                                        </p:attrNameLst>
                                      </p:cBhvr>
                                      <p:tavLst>
                                        <p:tav tm="0">
                                          <p:val>
                                            <p:fltVal val="0"/>
                                          </p:val>
                                        </p:tav>
                                        <p:tav tm="100000">
                                          <p:val>
                                            <p:strVal val="#ppt_h"/>
                                          </p:val>
                                        </p:tav>
                                      </p:tavLst>
                                    </p:anim>
                                    <p:anim calcmode="lin" valueType="num">
                                      <p:cBhvr>
                                        <p:cTn id="28" dur="1000" fill="hold"/>
                                        <p:tgtEl>
                                          <p:spTgt spid="51210"/>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51210"/>
                                        </p:tgtEl>
                                        <p:attrNameLst>
                                          <p:attrName>ppt_y</p:attrName>
                                        </p:attrNameLst>
                                      </p:cBhvr>
                                      <p:tavLst>
                                        <p:tav tm="0" fmla="#ppt_y+(sin(-2*pi*(1-$))*-#ppt_x+cos(-2*pi*(1-$))*(1-#ppt_y))*(1-$)">
                                          <p:val>
                                            <p:fltVal val="0"/>
                                          </p:val>
                                        </p:tav>
                                        <p:tav tm="100000">
                                          <p:val>
                                            <p:fltVal val="1"/>
                                          </p:val>
                                        </p:tav>
                                      </p:tavLst>
                                    </p:anim>
                                  </p:childTnLst>
                                </p:cTn>
                              </p:par>
                              <p:par>
                                <p:cTn id="30" presetID="15" presetClass="entr" presetSubtype="0" fill="hold" grpId="0" nodeType="withEffect">
                                  <p:stCondLst>
                                    <p:cond delay="0"/>
                                  </p:stCondLst>
                                  <p:childTnLst>
                                    <p:set>
                                      <p:cBhvr>
                                        <p:cTn id="31" dur="1" fill="hold">
                                          <p:stCondLst>
                                            <p:cond delay="0"/>
                                          </p:stCondLst>
                                        </p:cTn>
                                        <p:tgtEl>
                                          <p:spTgt spid="51208"/>
                                        </p:tgtEl>
                                        <p:attrNameLst>
                                          <p:attrName>style.visibility</p:attrName>
                                        </p:attrNameLst>
                                      </p:cBhvr>
                                      <p:to>
                                        <p:strVal val="visible"/>
                                      </p:to>
                                    </p:set>
                                    <p:anim calcmode="lin" valueType="num">
                                      <p:cBhvr>
                                        <p:cTn id="32" dur="1000" fill="hold"/>
                                        <p:tgtEl>
                                          <p:spTgt spid="51208"/>
                                        </p:tgtEl>
                                        <p:attrNameLst>
                                          <p:attrName>ppt_w</p:attrName>
                                        </p:attrNameLst>
                                      </p:cBhvr>
                                      <p:tavLst>
                                        <p:tav tm="0">
                                          <p:val>
                                            <p:fltVal val="0"/>
                                          </p:val>
                                        </p:tav>
                                        <p:tav tm="100000">
                                          <p:val>
                                            <p:strVal val="#ppt_w"/>
                                          </p:val>
                                        </p:tav>
                                      </p:tavLst>
                                    </p:anim>
                                    <p:anim calcmode="lin" valueType="num">
                                      <p:cBhvr>
                                        <p:cTn id="33" dur="1000" fill="hold"/>
                                        <p:tgtEl>
                                          <p:spTgt spid="51208"/>
                                        </p:tgtEl>
                                        <p:attrNameLst>
                                          <p:attrName>ppt_h</p:attrName>
                                        </p:attrNameLst>
                                      </p:cBhvr>
                                      <p:tavLst>
                                        <p:tav tm="0">
                                          <p:val>
                                            <p:fltVal val="0"/>
                                          </p:val>
                                        </p:tav>
                                        <p:tav tm="100000">
                                          <p:val>
                                            <p:strVal val="#ppt_h"/>
                                          </p:val>
                                        </p:tav>
                                      </p:tavLst>
                                    </p:anim>
                                    <p:anim calcmode="lin" valueType="num">
                                      <p:cBhvr>
                                        <p:cTn id="34" dur="1000" fill="hold"/>
                                        <p:tgtEl>
                                          <p:spTgt spid="51208"/>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5120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7" grpId="0" animBg="1"/>
      <p:bldP spid="51208" grpId="0" animBg="1"/>
      <p:bldP spid="51209" grpId="0" animBg="1"/>
      <p:bldP spid="51210" grpId="0" animBg="1"/>
      <p:bldP spid="51211" grpId="0" animBg="1"/>
    </p:bld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6690"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495800"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6691" name="Rectangle 4"/>
          <p:cNvSpPr>
            <a:spLocks noChangeArrowheads="1"/>
          </p:cNvSpPr>
          <p:nvPr/>
        </p:nvSpPr>
        <p:spPr bwMode="auto">
          <a:xfrm>
            <a:off x="4495800" y="0"/>
            <a:ext cx="4648200" cy="6858000"/>
          </a:xfrm>
          <a:prstGeom prst="rect">
            <a:avLst/>
          </a:prstGeom>
          <a:gradFill rotWithShape="0">
            <a:gsLst>
              <a:gs pos="0">
                <a:srgbClr val="664B19"/>
              </a:gs>
              <a:gs pos="100000">
                <a:srgbClr val="DCA135"/>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nchor="ctr"/>
          <a:lstStyle/>
          <a:p>
            <a:pPr eaLnBrk="0" hangingPunct="0"/>
            <a:endParaRPr lang="en-US" dirty="0">
              <a:solidFill>
                <a:srgbClr val="000000"/>
              </a:solidFill>
              <a:latin typeface="Arial" panose="020B0604020202020204" pitchFamily="34" charset="0"/>
              <a:cs typeface="Arial" panose="020B0604020202020204" pitchFamily="34" charset="0"/>
            </a:endParaRPr>
          </a:p>
        </p:txBody>
      </p:sp>
      <p:sp>
        <p:nvSpPr>
          <p:cNvPr id="195586" name="Rectangle 2"/>
          <p:cNvSpPr>
            <a:spLocks noGrp="1" noChangeArrowheads="1"/>
          </p:cNvSpPr>
          <p:nvPr>
            <p:ph type="title" idx="4294967295"/>
          </p:nvPr>
        </p:nvSpPr>
        <p:spPr>
          <a:xfrm>
            <a:off x="4572000" y="152400"/>
            <a:ext cx="4572000" cy="6705600"/>
          </a:xfrm>
          <a:effectLst/>
        </p:spPr>
        <p:txBody>
          <a:bodyPr/>
          <a:lstStyle/>
          <a:p>
            <a:pPr eaLnBrk="1" hangingPunct="1"/>
            <a:r>
              <a:rPr lang="ar-JO" sz="6000" dirty="0">
                <a:solidFill>
                  <a:schemeClr val="bg1"/>
                </a:solidFill>
                <a:effectLst>
                  <a:glow rad="279400">
                    <a:schemeClr val="tx1"/>
                  </a:glow>
                </a:effectLst>
                <a:ea typeface="ＭＳ Ｐゴシック" charset="0"/>
                <a:cs typeface="Arial" panose="020B0604020202020204" pitchFamily="34" charset="0"/>
              </a:rPr>
              <a:t>كيف تتقدم البشارة أثناء الإنتقال؟</a:t>
            </a:r>
            <a:endParaRPr lang="en-US" sz="6000" dirty="0">
              <a:solidFill>
                <a:schemeClr val="bg1"/>
              </a:solidFill>
              <a:effectLst>
                <a:glow rad="2794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726994229"/>
      </p:ext>
    </p:extLst>
  </p:cSld>
  <p:clrMapOvr>
    <a:masterClrMapping/>
  </p:clrMapOvr>
  <p:transition>
    <p:cut/>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dirty="0">
              <a:solidFill>
                <a:srgbClr val="FFFFFF"/>
              </a:solidFill>
              <a:latin typeface="Arial" panose="020B0604020202020204" pitchFamily="34" charset="0"/>
            </a:endParaRPr>
          </a:p>
        </p:txBody>
      </p:sp>
      <p:sp>
        <p:nvSpPr>
          <p:cNvPr id="199682" name="Rectangle 3"/>
          <p:cNvSpPr>
            <a:spLocks noGrp="1"/>
          </p:cNvSpPr>
          <p:nvPr>
            <p:ph type="title"/>
          </p:nvPr>
        </p:nvSpPr>
        <p:spPr>
          <a:xfrm>
            <a:off x="685800" y="304800"/>
            <a:ext cx="7770813" cy="762000"/>
          </a:xfrm>
        </p:spPr>
        <p:txBody>
          <a:bodyPr/>
          <a:lstStyle/>
          <a:p>
            <a:pPr eaLnBrk="1" hangingPunct="1"/>
            <a:r>
              <a:rPr lang="en-US" sz="3600">
                <a:latin typeface="Calisto MT" charset="0"/>
                <a:ea typeface="ＭＳ Ｐゴシック" charset="0"/>
                <a:cs typeface="ＭＳ Ｐゴシック" charset="0"/>
              </a:rPr>
              <a:t>How many really have AIDS?</a:t>
            </a:r>
            <a:endParaRPr lang="en-US">
              <a:latin typeface="Calisto MT" charset="0"/>
              <a:ea typeface="ＭＳ Ｐゴシック" charset="0"/>
              <a:cs typeface="ＭＳ Ｐゴシック" charset="0"/>
            </a:endParaRPr>
          </a:p>
        </p:txBody>
      </p:sp>
      <p:pic>
        <p:nvPicPr>
          <p:cNvPr id="199683" name="Picture 4" descr="sexTeens_FAQ"/>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31775"/>
            <a:ext cx="9144000"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52043258"/>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8738" name="Picture 2" descr="Money Templat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50" y="-31750"/>
            <a:ext cx="9156700" cy="6921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1" name="Rectangle 3"/>
          <p:cNvSpPr>
            <a:spLocks noGrp="1" noChangeArrowheads="1"/>
          </p:cNvSpPr>
          <p:nvPr>
            <p:ph type="ctrTitle" idx="4294967295"/>
          </p:nvPr>
        </p:nvSpPr>
        <p:spPr>
          <a:xfrm>
            <a:off x="0" y="2057400"/>
            <a:ext cx="7812360" cy="1828800"/>
          </a:xfrm>
          <a:noFill/>
          <a:ln>
            <a:noFill/>
          </a:ln>
          <a:effectLst>
            <a:outerShdw blurRad="63500" dist="38099" dir="2700000" algn="ctr" rotWithShape="0">
              <a:schemeClr val="tx1">
                <a:alpha val="74997"/>
              </a:schemeClr>
            </a:outerShdw>
          </a:effectLst>
        </p:spPr>
        <p:txBody>
          <a:bodyPr lIns="129439" tIns="64720" rIns="129439" bIns="64720" anchor="ctr"/>
          <a:lstStyle/>
          <a:p>
            <a:pPr algn="r" defTabSz="650875"/>
            <a:r>
              <a:rPr lang="ar-JO" sz="5400" kern="1200" dirty="0">
                <a:solidFill>
                  <a:srgbClr val="FFFFFF"/>
                </a:solidFill>
                <a:effectLst>
                  <a:outerShdw blurRad="206375" dist="177800" dir="2700000" algn="tl" rotWithShape="0">
                    <a:srgbClr val="000000">
                      <a:alpha val="85000"/>
                    </a:srgbClr>
                  </a:outerShdw>
                </a:effectLst>
                <a:ea typeface="ＭＳ Ｐゴシック" charset="0"/>
                <a:cs typeface="Arial" panose="020B0604020202020204" pitchFamily="34" charset="0"/>
              </a:rPr>
              <a:t>1. </a:t>
            </a:r>
            <a:r>
              <a:rPr lang="ar-JO" sz="5400" kern="1200" dirty="0">
                <a:solidFill>
                  <a:srgbClr val="FFFF00"/>
                </a:solidFill>
                <a:effectLst>
                  <a:outerShdw blurRad="206375" dist="177800" dir="2700000" algn="tl" rotWithShape="0">
                    <a:srgbClr val="000000">
                      <a:alpha val="85000"/>
                    </a:srgbClr>
                  </a:outerShdw>
                </a:effectLst>
                <a:ea typeface="ＭＳ Ｐゴシック" charset="0"/>
                <a:cs typeface="Arial" panose="020B0604020202020204" pitchFamily="34" charset="0"/>
              </a:rPr>
              <a:t>أعطِ </a:t>
            </a:r>
            <a:r>
              <a:rPr lang="ar-JO" sz="5400" kern="1200" dirty="0">
                <a:solidFill>
                  <a:srgbClr val="FFFFFF"/>
                </a:solidFill>
                <a:effectLst>
                  <a:outerShdw blurRad="206375" dist="177800" dir="2700000" algn="tl" rotWithShape="0">
                    <a:srgbClr val="000000">
                      <a:alpha val="85000"/>
                    </a:srgbClr>
                  </a:outerShdw>
                </a:effectLst>
                <a:ea typeface="ＭＳ Ｐゴシック" charset="0"/>
                <a:cs typeface="Arial" panose="020B0604020202020204" pitchFamily="34" charset="0"/>
              </a:rPr>
              <a:t>القديسين المحتاجين (16: 1-4)</a:t>
            </a:r>
            <a:r>
              <a:rPr lang="en-US" sz="5400" kern="1200" dirty="0">
                <a:solidFill>
                  <a:srgbClr val="FFFFFF"/>
                </a:solidFill>
                <a:effectLst>
                  <a:outerShdw blurRad="206375" dist="177800" dir="2700000" algn="tl" rotWithShape="0">
                    <a:srgbClr val="000000">
                      <a:alpha val="85000"/>
                    </a:srgbClr>
                  </a:outerShdw>
                </a:effectLst>
                <a:ea typeface="ＭＳ Ｐゴシック" charset="0"/>
                <a:cs typeface="Arial" panose="020B0604020202020204" pitchFamily="34" charset="0"/>
              </a:rPr>
              <a:t> </a:t>
            </a:r>
          </a:p>
        </p:txBody>
      </p:sp>
      <p:sp>
        <p:nvSpPr>
          <p:cNvPr id="2" name="Rectangle 3"/>
          <p:cNvSpPr>
            <a:spLocks noChangeArrowheads="1"/>
          </p:cNvSpPr>
          <p:nvPr/>
        </p:nvSpPr>
        <p:spPr bwMode="auto">
          <a:xfrm>
            <a:off x="152401" y="4495801"/>
            <a:ext cx="7467600" cy="1981200"/>
          </a:xfrm>
          <a:prstGeom prst="rect">
            <a:avLst/>
          </a:prstGeom>
          <a:noFill/>
          <a:ln>
            <a:noFill/>
          </a:ln>
          <a:effectLst>
            <a:outerShdw blurRad="63500" dist="38099" dir="2700000" algn="ctr" rotWithShape="0">
              <a:schemeClr val="tx1">
                <a:alpha val="74997"/>
              </a:schemeClr>
            </a:outerShdw>
          </a:effectLst>
        </p:spPr>
        <p:txBody>
          <a:bodyPr vert="horz" wrap="square" lIns="129439" tIns="64720" rIns="129439" bIns="64720" numCol="1" anchor="ctr" anchorCtr="0" compatLnSpc="1">
            <a:prstTxWarp prst="textNoShape">
              <a:avLst/>
            </a:prstTxWarp>
          </a:bodyPr>
          <a:lstStyle/>
          <a:p>
            <a:pPr algn="r" defTabSz="650875" eaLnBrk="0" hangingPunct="0"/>
            <a:r>
              <a:rPr lang="ar-JO" altLang="ja-JP" sz="4000" dirty="0">
                <a:solidFill>
                  <a:srgbClr val="FFFFFF"/>
                </a:solidFill>
                <a:effectLst>
                  <a:outerShdw blurRad="206375" dist="177800" dir="2700000" algn="tl" rotWithShape="0">
                    <a:srgbClr val="000000">
                      <a:alpha val="85000"/>
                    </a:srgbClr>
                  </a:outerShdw>
                </a:effectLst>
                <a:latin typeface="Arial" panose="020B0604020202020204" pitchFamily="34" charset="0"/>
                <a:cs typeface="Arial" panose="020B0604020202020204" pitchFamily="34" charset="0"/>
              </a:rPr>
              <a:t>وأما من جهة الجمع لأجل القديسين</a:t>
            </a:r>
            <a:br>
              <a:rPr lang="en-US" sz="4000" dirty="0">
                <a:solidFill>
                  <a:srgbClr val="FFFFFF"/>
                </a:solidFill>
                <a:effectLst>
                  <a:outerShdw blurRad="206375" dist="177800" dir="2700000" algn="tl" rotWithShape="0">
                    <a:srgbClr val="000000">
                      <a:alpha val="85000"/>
                    </a:srgbClr>
                  </a:outerShdw>
                </a:effectLst>
                <a:latin typeface="Arial" panose="020B0604020202020204" pitchFamily="34" charset="0"/>
                <a:cs typeface="Arial" panose="020B0604020202020204" pitchFamily="34" charset="0"/>
              </a:rPr>
            </a:br>
            <a:r>
              <a:rPr lang="en-US" sz="4000" dirty="0">
                <a:solidFill>
                  <a:srgbClr val="FFFFFF"/>
                </a:solidFill>
                <a:effectLst>
                  <a:outerShdw blurRad="206375" dist="177800" dir="2700000" algn="tl" rotWithShape="0">
                    <a:srgbClr val="000000">
                      <a:alpha val="85000"/>
                    </a:srgbClr>
                  </a:outerShdw>
                </a:effectLst>
                <a:latin typeface="Arial" panose="020B0604020202020204" pitchFamily="34" charset="0"/>
                <a:cs typeface="Arial" panose="020B0604020202020204" pitchFamily="34" charset="0"/>
              </a:rPr>
              <a:t>(</a:t>
            </a:r>
            <a:r>
              <a:rPr lang="ar-JO" sz="4000" dirty="0">
                <a:solidFill>
                  <a:srgbClr val="FFFFFF"/>
                </a:solidFill>
                <a:effectLst>
                  <a:outerShdw blurRad="206375" dist="177800" dir="2700000" algn="tl" rotWithShape="0">
                    <a:srgbClr val="000000">
                      <a:alpha val="85000"/>
                    </a:srgbClr>
                  </a:outerShdw>
                </a:effectLst>
                <a:latin typeface="Arial" panose="020B0604020202020204" pitchFamily="34" charset="0"/>
                <a:cs typeface="Arial" panose="020B0604020202020204" pitchFamily="34" charset="0"/>
              </a:rPr>
              <a:t>1 كو 16: 1</a:t>
            </a:r>
            <a:r>
              <a:rPr lang="en-US" sz="4000" dirty="0">
                <a:solidFill>
                  <a:srgbClr val="FFFFFF"/>
                </a:solidFill>
                <a:effectLst>
                  <a:outerShdw blurRad="206375" dist="177800" dir="2700000" algn="tl" rotWithShape="0">
                    <a:srgbClr val="000000">
                      <a:alpha val="85000"/>
                    </a:srgbClr>
                  </a:outerShdw>
                </a:effectLst>
                <a:latin typeface="Arial" panose="020B0604020202020204" pitchFamily="34" charset="0"/>
                <a:cs typeface="Arial" panose="020B0604020202020204" pitchFamily="34" charset="0"/>
              </a:rPr>
              <a:t>)</a:t>
            </a:r>
          </a:p>
        </p:txBody>
      </p:sp>
      <p:sp>
        <p:nvSpPr>
          <p:cNvPr id="204806" name="Text Box 6"/>
          <p:cNvSpPr txBox="1">
            <a:spLocks noChangeArrowheads="1"/>
          </p:cNvSpPr>
          <p:nvPr/>
        </p:nvSpPr>
        <p:spPr bwMode="auto">
          <a:xfrm>
            <a:off x="0" y="72008"/>
            <a:ext cx="7812360" cy="1268760"/>
          </a:xfrm>
          <a:prstGeom prst="rect">
            <a:avLst/>
          </a:prstGeom>
          <a:noFill/>
          <a:ln>
            <a:noFill/>
          </a:ln>
          <a:effectLst>
            <a:outerShdw blurRad="63500" dist="38099" dir="2700000" algn="ctr" rotWithShape="0">
              <a:schemeClr val="tx1">
                <a:alpha val="74997"/>
              </a:schemeClr>
            </a:outerShdw>
          </a:effectLst>
        </p:spPr>
        <p:txBody>
          <a:bodyPr lIns="129439" tIns="64720" rIns="129439" bIns="64720" anchor="ctr"/>
          <a:lstStyle>
            <a:defPPr>
              <a:defRPr lang="en-US"/>
            </a:defPPr>
            <a:lvl1pPr algn="l" defTabSz="650875">
              <a:defRPr sz="4800">
                <a:solidFill>
                  <a:srgbClr val="FFFFFF"/>
                </a:solidFill>
                <a:effectLst>
                  <a:outerShdw blurRad="206375" dist="177800" dir="2700000" algn="tl" rotWithShape="0">
                    <a:srgbClr val="000000">
                      <a:alpha val="85000"/>
                    </a:srgbClr>
                  </a:outerShdw>
                </a:effectLst>
                <a:latin typeface="Arial Bold Italic" charset="0"/>
                <a:sym typeface="Times New Roman" charset="0"/>
              </a:defRPr>
            </a:lvl1pPr>
            <a:lvl2pPr marL="1057275" indent="-406400" algn="l" defTabSz="650875">
              <a:defRPr sz="1200">
                <a:latin typeface="Times New Roman" charset="0"/>
                <a:sym typeface="Times New Roman" charset="0"/>
              </a:defRPr>
            </a:lvl2pPr>
            <a:lvl3pPr marL="1625600" indent="-325438" algn="l" defTabSz="650875">
              <a:defRPr sz="1200">
                <a:latin typeface="Times New Roman" charset="0"/>
                <a:sym typeface="Times New Roman" charset="0"/>
              </a:defRPr>
            </a:lvl3pPr>
            <a:lvl4pPr marL="2276475" indent="-325438" algn="l" defTabSz="650875">
              <a:defRPr sz="1200">
                <a:latin typeface="Times New Roman" charset="0"/>
                <a:sym typeface="Times New Roman" charset="0"/>
              </a:defRPr>
            </a:lvl4pPr>
            <a:lvl5pPr marL="2925763" indent="-325438" algn="l" defTabSz="650875">
              <a:defRPr sz="1200">
                <a:latin typeface="Times New Roman" charset="0"/>
                <a:sym typeface="Times New Roman" charset="0"/>
              </a:defRPr>
            </a:lvl5pPr>
            <a:lvl6pPr marL="3382963" indent="-325438" defTabSz="650875" fontAlgn="base">
              <a:spcBef>
                <a:spcPct val="0"/>
              </a:spcBef>
              <a:spcAft>
                <a:spcPct val="0"/>
              </a:spcAft>
              <a:defRPr sz="1200">
                <a:latin typeface="Times New Roman" charset="0"/>
                <a:sym typeface="Times New Roman" charset="0"/>
              </a:defRPr>
            </a:lvl6pPr>
            <a:lvl7pPr marL="3840163" indent="-325438" defTabSz="650875" fontAlgn="base">
              <a:spcBef>
                <a:spcPct val="0"/>
              </a:spcBef>
              <a:spcAft>
                <a:spcPct val="0"/>
              </a:spcAft>
              <a:defRPr sz="1200">
                <a:latin typeface="Times New Roman" charset="0"/>
                <a:sym typeface="Times New Roman" charset="0"/>
              </a:defRPr>
            </a:lvl7pPr>
            <a:lvl8pPr marL="4297363" indent="-325438" defTabSz="650875" fontAlgn="base">
              <a:spcBef>
                <a:spcPct val="0"/>
              </a:spcBef>
              <a:spcAft>
                <a:spcPct val="0"/>
              </a:spcAft>
              <a:defRPr sz="1200">
                <a:latin typeface="Times New Roman" charset="0"/>
                <a:sym typeface="Times New Roman" charset="0"/>
              </a:defRPr>
            </a:lvl8pPr>
            <a:lvl9pPr marL="4754563" indent="-325438" defTabSz="650875" fontAlgn="base">
              <a:spcBef>
                <a:spcPct val="0"/>
              </a:spcBef>
              <a:spcAft>
                <a:spcPct val="0"/>
              </a:spcAft>
              <a:defRPr sz="1200">
                <a:latin typeface="Times New Roman" charset="0"/>
                <a:sym typeface="Times New Roman" charset="0"/>
              </a:defRPr>
            </a:lvl9pPr>
          </a:lstStyle>
          <a:p>
            <a:pPr algn="r"/>
            <a:r>
              <a:rPr lang="ar-JO" sz="4000" dirty="0">
                <a:latin typeface="Arial" panose="020B0604020202020204" pitchFamily="34" charset="0"/>
                <a:cs typeface="Arial" panose="020B0604020202020204" pitchFamily="34" charset="0"/>
              </a:rPr>
              <a:t>كيف نعمل على تقدم الإنجيل خلال     الإنتقالات ...</a:t>
            </a:r>
            <a:endParaRPr lang="en-US" sz="4000" dirty="0">
              <a:latin typeface="Arial" panose="020B0604020202020204" pitchFamily="34" charset="0"/>
              <a:cs typeface="Arial" panose="020B0604020202020204" pitchFamily="34" charset="0"/>
            </a:endParaRPr>
          </a:p>
        </p:txBody>
      </p:sp>
    </p:spTree>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1810"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3462" y="0"/>
            <a:ext cx="9144000" cy="6850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pic>
      <p:sp>
        <p:nvSpPr>
          <p:cNvPr id="631811" name="Rectangle 3"/>
          <p:cNvSpPr>
            <a:spLocks noGrp="1" noChangeArrowheads="1"/>
          </p:cNvSpPr>
          <p:nvPr>
            <p:ph type="title"/>
          </p:nvPr>
        </p:nvSpPr>
        <p:spPr>
          <a:xfrm>
            <a:off x="0" y="304801"/>
            <a:ext cx="6553200" cy="1219200"/>
          </a:xfrm>
          <a:solidFill>
            <a:schemeClr val="bg1"/>
          </a:solidFill>
        </p:spPr>
        <p:txBody>
          <a:bodyPr/>
          <a:lstStyle/>
          <a:p>
            <a:pPr eaLnBrk="1" hangingPunct="1"/>
            <a:r>
              <a:rPr lang="ar-JO" sz="4000" b="1" dirty="0">
                <a:solidFill>
                  <a:srgbClr val="FFFFFF"/>
                </a:solidFill>
                <a:latin typeface="Arial" panose="020B0604020202020204" pitchFamily="34" charset="0"/>
                <a:ea typeface="ＭＳ Ｐゴシック" charset="0"/>
                <a:cs typeface="Arial" panose="020B0604020202020204" pitchFamily="34" charset="0"/>
              </a:rPr>
              <a:t>الجمع (16: 1-2)</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92516" name="AutoShape 4"/>
          <p:cNvSpPr>
            <a:spLocks noChangeArrowheads="1"/>
          </p:cNvSpPr>
          <p:nvPr/>
        </p:nvSpPr>
        <p:spPr bwMode="auto">
          <a:xfrm rot="2130249" flipV="1">
            <a:off x="4191001" y="5181600"/>
            <a:ext cx="2819400" cy="533400"/>
          </a:xfrm>
          <a:prstGeom prst="curvedDownArrow">
            <a:avLst>
              <a:gd name="adj1" fmla="val 105714"/>
              <a:gd name="adj2" fmla="val 211429"/>
              <a:gd name="adj3" fmla="val 33333"/>
            </a:avLst>
          </a:pr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EAEAEA"/>
              </a:solidFill>
              <a:latin typeface="Arial" panose="020B0604020202020204" pitchFamily="34" charset="0"/>
              <a:cs typeface="Arial" panose="020B0604020202020204" pitchFamily="34" charset="0"/>
            </a:endParaRPr>
          </a:p>
        </p:txBody>
      </p:sp>
      <p:sp>
        <p:nvSpPr>
          <p:cNvPr id="192518" name="AutoShape 6"/>
          <p:cNvSpPr>
            <a:spLocks noChangeArrowheads="1"/>
          </p:cNvSpPr>
          <p:nvPr/>
        </p:nvSpPr>
        <p:spPr bwMode="auto">
          <a:xfrm rot="21468871" flipH="1">
            <a:off x="4419600" y="3508375"/>
            <a:ext cx="1371600" cy="685800"/>
          </a:xfrm>
          <a:prstGeom prst="curvedDownArrow">
            <a:avLst>
              <a:gd name="adj1" fmla="val 40000"/>
              <a:gd name="adj2" fmla="val 80000"/>
              <a:gd name="adj3" fmla="val 33333"/>
            </a:avLst>
          </a:pr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EAEAEA"/>
              </a:solidFill>
              <a:latin typeface="Arial" panose="020B0604020202020204" pitchFamily="34" charset="0"/>
              <a:cs typeface="Arial" panose="020B0604020202020204" pitchFamily="34" charset="0"/>
            </a:endParaRPr>
          </a:p>
        </p:txBody>
      </p:sp>
      <p:sp>
        <p:nvSpPr>
          <p:cNvPr id="192519" name="Text Box 7"/>
          <p:cNvSpPr txBox="1">
            <a:spLocks noChangeArrowheads="1"/>
          </p:cNvSpPr>
          <p:nvPr/>
        </p:nvSpPr>
        <p:spPr bwMode="auto">
          <a:xfrm>
            <a:off x="8316416" y="4"/>
            <a:ext cx="881924" cy="461643"/>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lIns="91416" tIns="45709" rIns="91416" bIns="45709">
            <a:spAutoFit/>
          </a:bodyPr>
          <a:lstStyle/>
          <a:p>
            <a:pPr algn="l" eaLnBrk="0" hangingPunct="0">
              <a:defRPr/>
            </a:pPr>
            <a:r>
              <a:rPr lang="ar-JO" dirty="0">
                <a:solidFill>
                  <a:srgbClr val="FFFFFF"/>
                </a:solidFill>
                <a:latin typeface="Arial" panose="020B0604020202020204" pitchFamily="34" charset="0"/>
                <a:ea typeface="ＭＳ Ｐゴシック" charset="-128"/>
                <a:cs typeface="Arial" panose="020B0604020202020204" pitchFamily="34" charset="0"/>
              </a:rPr>
              <a:t>154ح</a:t>
            </a:r>
            <a:endParaRPr lang="en-US" dirty="0">
              <a:solidFill>
                <a:srgbClr val="FFFFFF"/>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92518"/>
                                        </p:tgtEl>
                                        <p:attrNameLst>
                                          <p:attrName>style.visibility</p:attrName>
                                        </p:attrNameLst>
                                      </p:cBhvr>
                                      <p:to>
                                        <p:strVal val="visible"/>
                                      </p:to>
                                    </p:set>
                                    <p:animEffect transition="in" filter="wipe(right)">
                                      <p:cBhvr>
                                        <p:cTn id="7" dur="500"/>
                                        <p:tgtEl>
                                          <p:spTgt spid="1925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92516"/>
                                        </p:tgtEl>
                                        <p:attrNameLst>
                                          <p:attrName>style.visibility</p:attrName>
                                        </p:attrNameLst>
                                      </p:cBhvr>
                                      <p:to>
                                        <p:strVal val="visible"/>
                                      </p:to>
                                    </p:set>
                                    <p:animEffect transition="in" filter="wipe(left)">
                                      <p:cBhvr>
                                        <p:cTn id="12" dur="500"/>
                                        <p:tgtEl>
                                          <p:spTgt spid="1925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6" grpId="0" animBg="1"/>
      <p:bldP spid="192518" grpId="0" animBg="1"/>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981200" y="990601"/>
            <a:ext cx="5334000" cy="304800"/>
          </a:xfrm>
          <a:prstGeom prst="rect">
            <a:avLst/>
          </a:prstGeom>
          <a:solidFill>
            <a:schemeClr val="bg1"/>
          </a:solidFill>
          <a:ln>
            <a:solidFill>
              <a:schemeClr val="bg1"/>
            </a:solidFill>
          </a:ln>
          <a:effectLst>
            <a:outerShdw blurRad="40000" dist="23000" dir="5400000" rotWithShape="0">
              <a:schemeClr val="bg1">
                <a:alpha val="35000"/>
              </a:schemeClr>
            </a:outerShdw>
          </a:effectLst>
        </p:spPr>
        <p:style>
          <a:lnRef idx="1">
            <a:schemeClr val="accent1"/>
          </a:lnRef>
          <a:fillRef idx="3">
            <a:schemeClr val="accent1"/>
          </a:fillRef>
          <a:effectRef idx="2">
            <a:schemeClr val="accent1"/>
          </a:effectRef>
          <a:fontRef idx="minor">
            <a:schemeClr val="lt1"/>
          </a:fontRef>
        </p:style>
        <p:txBody>
          <a:bodyPr lIns="91416" tIns="45709" rIns="91416" bIns="45709" anchor="ctr"/>
          <a:lstStyle/>
          <a:p>
            <a:pPr eaLnBrk="0" hangingPunct="0">
              <a:spcBef>
                <a:spcPct val="50000"/>
              </a:spcBef>
              <a:defRPr/>
            </a:pPr>
            <a:endParaRPr lang="en-US" sz="2800" dirty="0">
              <a:solidFill>
                <a:srgbClr val="FFFFFF"/>
              </a:solidFill>
              <a:latin typeface="Arial" panose="020B0604020202020204" pitchFamily="34" charset="0"/>
            </a:endParaRPr>
          </a:p>
        </p:txBody>
      </p:sp>
      <p:sp>
        <p:nvSpPr>
          <p:cNvPr id="223235" name="Rectangle 2"/>
          <p:cNvSpPr>
            <a:spLocks noGrp="1" noChangeArrowheads="1"/>
          </p:cNvSpPr>
          <p:nvPr>
            <p:ph type="title" idx="4294967295"/>
          </p:nvPr>
        </p:nvSpPr>
        <p:spPr>
          <a:xfrm>
            <a:off x="76200" y="304801"/>
            <a:ext cx="8915400" cy="990600"/>
          </a:xfrm>
          <a:gradFill rotWithShape="0">
            <a:gsLst>
              <a:gs pos="0">
                <a:srgbClr val="5D151D"/>
              </a:gs>
              <a:gs pos="100000">
                <a:srgbClr val="5D151D">
                  <a:gamma/>
                  <a:shade val="0"/>
                  <a:invGamma/>
                </a:srgbClr>
              </a:gs>
            </a:gsLst>
            <a:path path="shape">
              <a:fillToRect l="50000" t="50000" r="50000" b="50000"/>
            </a:path>
          </a:gradFill>
        </p:spPr>
        <p:txBody>
          <a:bodyPr/>
          <a:lstStyle/>
          <a:p>
            <a:pPr eaLnBrk="1" hangingPunct="1"/>
            <a:r>
              <a:rPr lang="ar-JO" sz="4000" dirty="0">
                <a:solidFill>
                  <a:schemeClr val="bg1"/>
                </a:solidFill>
                <a:effectLst>
                  <a:outerShdw blurRad="38100" dist="38100" dir="2700000" algn="tl">
                    <a:srgbClr val="000000"/>
                  </a:outerShdw>
                </a:effectLst>
                <a:ea typeface="ＭＳ Ｐゴシック" charset="0"/>
                <a:cs typeface="Arial" panose="020B0604020202020204" pitchFamily="34" charset="0"/>
              </a:rPr>
              <a:t>أربع وصايا إلهية بخصوص الجمع</a:t>
            </a:r>
            <a:endParaRPr lang="en-US" sz="4000" dirty="0">
              <a:ea typeface="ＭＳ Ｐゴシック" charset="0"/>
              <a:cs typeface="Arial" panose="020B0604020202020204" pitchFamily="34" charset="0"/>
            </a:endParaRPr>
          </a:p>
        </p:txBody>
      </p:sp>
      <p:grpSp>
        <p:nvGrpSpPr>
          <p:cNvPr id="2" name="Group 4"/>
          <p:cNvGrpSpPr>
            <a:grpSpLocks/>
          </p:cNvGrpSpPr>
          <p:nvPr/>
        </p:nvGrpSpPr>
        <p:grpSpPr bwMode="auto">
          <a:xfrm>
            <a:off x="416511" y="1447800"/>
            <a:ext cx="8591073" cy="1143000"/>
            <a:chOff x="864" y="912"/>
            <a:chExt cx="4847" cy="720"/>
          </a:xfrm>
        </p:grpSpPr>
        <p:pic>
          <p:nvPicPr>
            <p:cNvPr id="634891" name="Picture 5"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59" y="912"/>
              <a:ext cx="552" cy="6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892" name="Rectangle 2"/>
            <p:cNvSpPr>
              <a:spLocks noChangeArrowheads="1"/>
            </p:cNvSpPr>
            <p:nvPr/>
          </p:nvSpPr>
          <p:spPr bwMode="auto">
            <a:xfrm>
              <a:off x="864" y="1008"/>
              <a:ext cx="4579" cy="624"/>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r"/>
              <a:r>
                <a:rPr lang="ar-JO" sz="3200" dirty="0">
                  <a:solidFill>
                    <a:schemeClr val="bg1"/>
                  </a:solidFill>
                  <a:latin typeface="Arial" panose="020B0604020202020204" pitchFamily="34" charset="0"/>
                  <a:cs typeface="Arial" panose="020B0604020202020204" pitchFamily="34" charset="0"/>
                </a:rPr>
                <a:t>1. </a:t>
              </a:r>
              <a:r>
                <a:rPr lang="ar-JO" sz="3200" dirty="0">
                  <a:solidFill>
                    <a:srgbClr val="000000"/>
                  </a:solidFill>
                  <a:latin typeface="Arial" panose="020B0604020202020204" pitchFamily="34" charset="0"/>
                  <a:cs typeface="Arial" panose="020B0604020202020204" pitchFamily="34" charset="0"/>
                </a:rPr>
                <a:t>أعطِ </a:t>
              </a:r>
              <a:r>
                <a:rPr lang="ar-JO" sz="3200" dirty="0">
                  <a:solidFill>
                    <a:srgbClr val="800000"/>
                  </a:solidFill>
                  <a:latin typeface="Arial" panose="020B0604020202020204" pitchFamily="34" charset="0"/>
                  <a:cs typeface="Arial" panose="020B0604020202020204" pitchFamily="34" charset="0"/>
                </a:rPr>
                <a:t>المؤمنين المحتاجين </a:t>
              </a:r>
              <a:r>
                <a:rPr lang="ar-JO" sz="3200" dirty="0">
                  <a:solidFill>
                    <a:srgbClr val="000000"/>
                  </a:solidFill>
                  <a:latin typeface="Arial" panose="020B0604020202020204" pitchFamily="34" charset="0"/>
                  <a:cs typeface="Arial" panose="020B0604020202020204" pitchFamily="34" charset="0"/>
                </a:rPr>
                <a:t>(16: 1)</a:t>
              </a:r>
              <a:endParaRPr lang="en-US" sz="3200" dirty="0">
                <a:solidFill>
                  <a:srgbClr val="000000"/>
                </a:solidFill>
                <a:latin typeface="Arial" panose="020B0604020202020204" pitchFamily="34" charset="0"/>
                <a:cs typeface="Arial" panose="020B0604020202020204" pitchFamily="34" charset="0"/>
              </a:endParaRPr>
            </a:p>
          </p:txBody>
        </p:sp>
      </p:grpSp>
      <p:grpSp>
        <p:nvGrpSpPr>
          <p:cNvPr id="3" name="Group 7"/>
          <p:cNvGrpSpPr>
            <a:grpSpLocks/>
          </p:cNvGrpSpPr>
          <p:nvPr/>
        </p:nvGrpSpPr>
        <p:grpSpPr bwMode="auto">
          <a:xfrm>
            <a:off x="1295401" y="2514600"/>
            <a:ext cx="7696200" cy="1143000"/>
            <a:chOff x="864" y="912"/>
            <a:chExt cx="4848" cy="720"/>
          </a:xfrm>
        </p:grpSpPr>
        <p:pic>
          <p:nvPicPr>
            <p:cNvPr id="634889" name="Picture 8"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96" y="912"/>
              <a:ext cx="616" cy="6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890" name="Rectangle 2"/>
            <p:cNvSpPr>
              <a:spLocks noChangeArrowheads="1"/>
            </p:cNvSpPr>
            <p:nvPr/>
          </p:nvSpPr>
          <p:spPr bwMode="auto">
            <a:xfrm>
              <a:off x="864" y="1008"/>
              <a:ext cx="4559" cy="624"/>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r"/>
              <a:r>
                <a:rPr lang="ar-JO" sz="3200" dirty="0">
                  <a:solidFill>
                    <a:schemeClr val="bg1"/>
                  </a:solidFill>
                  <a:latin typeface="Arial" panose="020B0604020202020204" pitchFamily="34" charset="0"/>
                  <a:cs typeface="Arial" panose="020B0604020202020204" pitchFamily="34" charset="0"/>
                </a:rPr>
                <a:t>2. </a:t>
              </a:r>
              <a:r>
                <a:rPr lang="ar-JO" sz="3200" dirty="0">
                  <a:solidFill>
                    <a:srgbClr val="000000"/>
                  </a:solidFill>
                  <a:latin typeface="Arial" panose="020B0604020202020204" pitchFamily="34" charset="0"/>
                  <a:cs typeface="Arial" panose="020B0604020202020204" pitchFamily="34" charset="0"/>
                </a:rPr>
                <a:t>أعطِ </a:t>
              </a:r>
              <a:r>
                <a:rPr lang="ar-JO" sz="3200" dirty="0">
                  <a:solidFill>
                    <a:srgbClr val="800000"/>
                  </a:solidFill>
                  <a:latin typeface="Arial" panose="020B0604020202020204" pitchFamily="34" charset="0"/>
                  <a:cs typeface="Arial" panose="020B0604020202020204" pitchFamily="34" charset="0"/>
                </a:rPr>
                <a:t>بانتظام</a:t>
              </a:r>
              <a:r>
                <a:rPr lang="ar-JO" sz="3200" dirty="0">
                  <a:solidFill>
                    <a:srgbClr val="000000"/>
                  </a:solidFill>
                  <a:latin typeface="Arial" panose="020B0604020202020204" pitchFamily="34" charset="0"/>
                  <a:cs typeface="Arial" panose="020B0604020202020204" pitchFamily="34" charset="0"/>
                </a:rPr>
                <a:t> (16: 2أ)</a:t>
              </a:r>
              <a:endParaRPr lang="en-US" sz="3200" dirty="0">
                <a:solidFill>
                  <a:srgbClr val="000000"/>
                </a:solidFill>
                <a:latin typeface="Arial" panose="020B0604020202020204" pitchFamily="34" charset="0"/>
                <a:cs typeface="Arial" panose="020B0604020202020204" pitchFamily="34" charset="0"/>
              </a:endParaRPr>
            </a:p>
          </p:txBody>
        </p:sp>
      </p:grpSp>
      <p:grpSp>
        <p:nvGrpSpPr>
          <p:cNvPr id="5" name="Group 10"/>
          <p:cNvGrpSpPr>
            <a:grpSpLocks/>
          </p:cNvGrpSpPr>
          <p:nvPr/>
        </p:nvGrpSpPr>
        <p:grpSpPr bwMode="auto">
          <a:xfrm>
            <a:off x="1295401" y="3581400"/>
            <a:ext cx="7696200" cy="1143000"/>
            <a:chOff x="864" y="912"/>
            <a:chExt cx="4848" cy="720"/>
          </a:xfrm>
        </p:grpSpPr>
        <p:pic>
          <p:nvPicPr>
            <p:cNvPr id="634887" name="Picture 11"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06" y="912"/>
              <a:ext cx="606" cy="6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888" name="Rectangle 2"/>
            <p:cNvSpPr>
              <a:spLocks noChangeArrowheads="1"/>
            </p:cNvSpPr>
            <p:nvPr/>
          </p:nvSpPr>
          <p:spPr bwMode="auto">
            <a:xfrm>
              <a:off x="864" y="1008"/>
              <a:ext cx="4559" cy="624"/>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r"/>
              <a:r>
                <a:rPr lang="ar-JO" sz="3200" dirty="0">
                  <a:solidFill>
                    <a:schemeClr val="bg1"/>
                  </a:solidFill>
                  <a:latin typeface="Arial" panose="020B0604020202020204" pitchFamily="34" charset="0"/>
                  <a:cs typeface="Arial" panose="020B0604020202020204" pitchFamily="34" charset="0"/>
                </a:rPr>
                <a:t>3.</a:t>
              </a:r>
              <a:r>
                <a:rPr lang="ar-JO" sz="3200" dirty="0">
                  <a:solidFill>
                    <a:srgbClr val="000000"/>
                  </a:solidFill>
                  <a:latin typeface="Arial" panose="020B0604020202020204" pitchFamily="34" charset="0"/>
                  <a:cs typeface="Arial" panose="020B0604020202020204" pitchFamily="34" charset="0"/>
                </a:rPr>
                <a:t> أعطِ </a:t>
              </a:r>
              <a:r>
                <a:rPr lang="ar-JO" sz="3200" dirty="0">
                  <a:solidFill>
                    <a:srgbClr val="800000"/>
                  </a:solidFill>
                  <a:latin typeface="Arial" panose="020B0604020202020204" pitchFamily="34" charset="0"/>
                  <a:cs typeface="Arial" panose="020B0604020202020204" pitchFamily="34" charset="0"/>
                </a:rPr>
                <a:t>بشكل متناسب </a:t>
              </a:r>
              <a:r>
                <a:rPr lang="ar-JO" sz="3200" dirty="0">
                  <a:solidFill>
                    <a:srgbClr val="000000"/>
                  </a:solidFill>
                  <a:latin typeface="Arial" panose="020B0604020202020204" pitchFamily="34" charset="0"/>
                  <a:cs typeface="Arial" panose="020B0604020202020204" pitchFamily="34" charset="0"/>
                </a:rPr>
                <a:t>(16: 2ب)</a:t>
              </a:r>
              <a:endParaRPr lang="en-US" sz="3200" dirty="0">
                <a:solidFill>
                  <a:srgbClr val="000000"/>
                </a:solidFill>
                <a:latin typeface="Arial" panose="020B0604020202020204" pitchFamily="34" charset="0"/>
                <a:cs typeface="Arial" panose="020B0604020202020204" pitchFamily="34" charset="0"/>
              </a:endParaRPr>
            </a:p>
          </p:txBody>
        </p:sp>
      </p:grpSp>
      <p:sp>
        <p:nvSpPr>
          <p:cNvPr id="6" name="TextBox 5"/>
          <p:cNvSpPr txBox="1"/>
          <p:nvPr/>
        </p:nvSpPr>
        <p:spPr>
          <a:xfrm>
            <a:off x="6071134" y="6156592"/>
            <a:ext cx="2395207" cy="584775"/>
          </a:xfrm>
          <a:prstGeom prst="rect">
            <a:avLst/>
          </a:prstGeom>
          <a:noFill/>
        </p:spPr>
        <p:txBody>
          <a:bodyPr wrap="none" rtlCol="0">
            <a:spAutoFit/>
          </a:bodyPr>
          <a:lstStyle/>
          <a:p>
            <a:r>
              <a:rPr lang="ar-JO" sz="3200" dirty="0">
                <a:latin typeface="Arial" panose="020B0604020202020204" pitchFamily="34" charset="0"/>
                <a:cs typeface="Arial" panose="020B0604020202020204" pitchFamily="34" charset="0"/>
              </a:rPr>
              <a:t>1 كورنثوس 16</a:t>
            </a:r>
            <a:endParaRPr lang="en-US" sz="3200"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6930" name="Rectangle 2"/>
          <p:cNvSpPr>
            <a:spLocks noGrp="1" noChangeArrowheads="1"/>
          </p:cNvSpPr>
          <p:nvPr>
            <p:ph type="title" idx="4294967295"/>
          </p:nvPr>
        </p:nvSpPr>
        <p:spPr/>
        <p:txBody>
          <a:bodyPr/>
          <a:lstStyle/>
          <a:p>
            <a:r>
              <a:rPr lang="ar-JO" dirty="0">
                <a:ea typeface="ＭＳ Ｐゴシック" charset="0"/>
                <a:cs typeface="Arial" panose="020B0604020202020204" pitchFamily="34" charset="0"/>
              </a:rPr>
              <a:t>ماذا عن العشور؟</a:t>
            </a:r>
            <a:endParaRPr lang="en-US" dirty="0">
              <a:ea typeface="ＭＳ Ｐゴシック" charset="0"/>
              <a:cs typeface="Arial" panose="020B0604020202020204" pitchFamily="34" charset="0"/>
            </a:endParaRPr>
          </a:p>
        </p:txBody>
      </p:sp>
      <p:pic>
        <p:nvPicPr>
          <p:cNvPr id="636931" name="Picture 3" descr="Tithe_colou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81000" y="1520830"/>
            <a:ext cx="7848600" cy="5337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p:cNvSpPr txBox="1">
            <a:spLocks noChangeArrowheads="1"/>
          </p:cNvSpPr>
          <p:nvPr/>
        </p:nvSpPr>
        <p:spPr bwMode="auto">
          <a:xfrm>
            <a:off x="2895600" y="3962401"/>
            <a:ext cx="2362200" cy="1676400"/>
          </a:xfrm>
          <a:prstGeom prst="rect">
            <a:avLst/>
          </a:prstGeom>
          <a:solidFill>
            <a:srgbClr val="EEF57B"/>
          </a:solidFill>
          <a:ln w="9525">
            <a:noFill/>
            <a:miter lim="800000"/>
            <a:headEnd/>
            <a:tailEnd/>
          </a:ln>
        </p:spPr>
        <p:txBody>
          <a:bodyPr lIns="91416" tIns="45709" rIns="91416" bIns="45709"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r>
              <a:rPr lang="ar-JO" sz="2800" dirty="0">
                <a:solidFill>
                  <a:schemeClr val="tx2"/>
                </a:solidFill>
                <a:latin typeface="Arial" panose="020B0604020202020204" pitchFamily="34" charset="0"/>
                <a:cs typeface="Arial" panose="020B0604020202020204" pitchFamily="34" charset="0"/>
              </a:rPr>
              <a:t>هل يمكنك أن تقرضيني 10$ لدفع عشوري؟</a:t>
            </a:r>
            <a:endParaRPr lang="en-US" sz="2800" dirty="0">
              <a:solidFill>
                <a:schemeClr val="tx2"/>
              </a:solidFill>
              <a:latin typeface="Arial" panose="020B0604020202020204" pitchFamily="34" charset="0"/>
              <a:cs typeface="Arial" panose="020B0604020202020204" pitchFamily="34" charset="0"/>
            </a:endParaRPr>
          </a:p>
        </p:txBody>
      </p:sp>
      <p:sp>
        <p:nvSpPr>
          <p:cNvPr id="636933" name="Rounded Rectangular Callout 4"/>
          <p:cNvSpPr>
            <a:spLocks noChangeArrowheads="1"/>
          </p:cNvSpPr>
          <p:nvPr/>
        </p:nvSpPr>
        <p:spPr bwMode="auto">
          <a:xfrm rot="10800000" flipH="1">
            <a:off x="2895600" y="4038600"/>
            <a:ext cx="2362200" cy="1447800"/>
          </a:xfrm>
          <a:prstGeom prst="wedgeRoundRectCallout">
            <a:avLst>
              <a:gd name="adj1" fmla="val -32389"/>
              <a:gd name="adj2" fmla="val 73157"/>
              <a:gd name="adj3" fmla="val 16667"/>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lIns="91416" tIns="45709" rIns="91416" bIns="45709"/>
          <a:lstStyle/>
          <a:p>
            <a:pPr algn="l" eaLnBrk="0" hangingPunct="0"/>
            <a:endParaRPr lang="en-US" dirty="0">
              <a:latin typeface="Arial" panose="020B0604020202020204" pitchFamily="34" charset="0"/>
            </a:endParaRPr>
          </a:p>
        </p:txBody>
      </p:sp>
    </p:spTree>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37954" name="Picture 2" descr="tithing-backlash"/>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64330" y="1219201"/>
            <a:ext cx="2479675"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37955" name="Picture 3" descr="tith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701801"/>
            <a:ext cx="4876800" cy="325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7956" name="Rectangle 4"/>
          <p:cNvSpPr>
            <a:spLocks noGrp="1" noChangeArrowheads="1"/>
          </p:cNvSpPr>
          <p:nvPr>
            <p:ph type="title" idx="4294967295"/>
          </p:nvPr>
        </p:nvSpPr>
        <p:spPr/>
        <p:txBody>
          <a:bodyPr/>
          <a:lstStyle/>
          <a:p>
            <a:r>
              <a:rPr lang="ar-JO" dirty="0">
                <a:solidFill>
                  <a:srgbClr val="FFFFFF"/>
                </a:solidFill>
                <a:ea typeface="ＭＳ Ｐゴシック" charset="0"/>
                <a:cs typeface="Arial" panose="020B0604020202020204" pitchFamily="34" charset="0"/>
              </a:rPr>
              <a:t>هل يجب على المؤمنين دفع العشور؟</a:t>
            </a:r>
            <a:endParaRPr lang="en-US" dirty="0">
              <a:solidFill>
                <a:srgbClr val="FFFFFF"/>
              </a:solidFill>
              <a:ea typeface="ＭＳ Ｐゴシック" charset="0"/>
              <a:cs typeface="Arial" panose="020B0604020202020204" pitchFamily="34" charset="0"/>
            </a:endParaRPr>
          </a:p>
        </p:txBody>
      </p:sp>
    </p:spTree>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38978" name="Picture 2" descr="money -  bills wealth clock gears tim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4292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8979" name="Rectangle 3"/>
          <p:cNvSpPr>
            <a:spLocks noGrp="1" noChangeArrowheads="1"/>
          </p:cNvSpPr>
          <p:nvPr>
            <p:ph type="title" idx="4294967295"/>
          </p:nvPr>
        </p:nvSpPr>
        <p:spPr>
          <a:xfrm>
            <a:off x="5724128" y="274638"/>
            <a:ext cx="3203848" cy="5897562"/>
          </a:xfrm>
        </p:spPr>
        <p:txBody>
          <a:bodyPr/>
          <a:lstStyle/>
          <a:p>
            <a:r>
              <a:rPr lang="ar-JO" dirty="0">
                <a:solidFill>
                  <a:srgbClr val="FFFFFF"/>
                </a:solidFill>
                <a:ea typeface="ＭＳ Ｐゴシック" charset="0"/>
                <a:cs typeface="Arial" panose="020B0604020202020204" pitchFamily="34" charset="0"/>
              </a:rPr>
              <a:t>هل تريد أن يباركك الله </a:t>
            </a:r>
            <a:br>
              <a:rPr lang="ar-JO" dirty="0">
                <a:solidFill>
                  <a:srgbClr val="FFFFFF"/>
                </a:solidFill>
                <a:ea typeface="ＭＳ Ｐゴシック" charset="0"/>
                <a:cs typeface="Arial" panose="020B0604020202020204" pitchFamily="34" charset="0"/>
              </a:rPr>
            </a:br>
            <a:r>
              <a:rPr lang="ar-JO" dirty="0">
                <a:solidFill>
                  <a:srgbClr val="FFFFFF"/>
                </a:solidFill>
                <a:ea typeface="ＭＳ Ｐゴシック" charset="0"/>
                <a:cs typeface="Arial" panose="020B0604020202020204" pitchFamily="34" charset="0"/>
              </a:rPr>
              <a:t>بناء على </a:t>
            </a:r>
            <a:br>
              <a:rPr lang="ar-JO" dirty="0">
                <a:solidFill>
                  <a:srgbClr val="FFFFFF"/>
                </a:solidFill>
                <a:ea typeface="ＭＳ Ｐゴシック" charset="0"/>
                <a:cs typeface="Arial" panose="020B0604020202020204" pitchFamily="34" charset="0"/>
              </a:rPr>
            </a:br>
            <a:r>
              <a:rPr lang="ar-JO" dirty="0">
                <a:solidFill>
                  <a:srgbClr val="FFFFFF"/>
                </a:solidFill>
                <a:ea typeface="ＭＳ Ｐゴシック" charset="0"/>
                <a:cs typeface="Arial" panose="020B0604020202020204" pitchFamily="34" charset="0"/>
              </a:rPr>
              <a:t>صافي أو </a:t>
            </a:r>
            <a:br>
              <a:rPr lang="ar-JO" dirty="0">
                <a:solidFill>
                  <a:srgbClr val="FFFFFF"/>
                </a:solidFill>
                <a:ea typeface="ＭＳ Ｐゴシック" charset="0"/>
                <a:cs typeface="Arial" panose="020B0604020202020204" pitchFamily="34" charset="0"/>
              </a:rPr>
            </a:br>
            <a:r>
              <a:rPr lang="ar-JO" dirty="0">
                <a:solidFill>
                  <a:srgbClr val="FFFFFF"/>
                </a:solidFill>
                <a:ea typeface="ＭＳ Ｐゴシック" charset="0"/>
                <a:cs typeface="Arial" panose="020B0604020202020204" pitchFamily="34" charset="0"/>
              </a:rPr>
              <a:t>إجمالي الدخل؟</a:t>
            </a:r>
            <a:endParaRPr lang="en-US" dirty="0">
              <a:solidFill>
                <a:srgbClr val="FFFFFF"/>
              </a:solidFill>
              <a:ea typeface="ＭＳ Ｐゴシック"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38979"/>
                                        </p:tgtEl>
                                        <p:attrNameLst>
                                          <p:attrName>style.visibility</p:attrName>
                                        </p:attrNameLst>
                                      </p:cBhvr>
                                      <p:to>
                                        <p:strVal val="visible"/>
                                      </p:to>
                                    </p:set>
                                    <p:anim calcmode="lin" valueType="num">
                                      <p:cBhvr additive="base">
                                        <p:cTn id="7" dur="500" fill="hold"/>
                                        <p:tgtEl>
                                          <p:spTgt spid="638979"/>
                                        </p:tgtEl>
                                        <p:attrNameLst>
                                          <p:attrName>ppt_x</p:attrName>
                                        </p:attrNameLst>
                                      </p:cBhvr>
                                      <p:tavLst>
                                        <p:tav tm="0">
                                          <p:val>
                                            <p:strVal val="#ppt_x"/>
                                          </p:val>
                                        </p:tav>
                                        <p:tav tm="100000">
                                          <p:val>
                                            <p:strVal val="#ppt_x"/>
                                          </p:val>
                                        </p:tav>
                                      </p:tavLst>
                                    </p:anim>
                                    <p:anim calcmode="lin" valueType="num">
                                      <p:cBhvr additive="base">
                                        <p:cTn id="8" dur="500" fill="hold"/>
                                        <p:tgtEl>
                                          <p:spTgt spid="6389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8979" grpId="0"/>
    </p:bld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38AF48-7EA5-0752-69B5-E3E969261BFD}"/>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3920A540-F3DB-9462-A62E-546CED1A8467}"/>
              </a:ext>
            </a:extLst>
          </p:cNvPr>
          <p:cNvSpPr/>
          <p:nvPr/>
        </p:nvSpPr>
        <p:spPr>
          <a:xfrm>
            <a:off x="1981200" y="990601"/>
            <a:ext cx="5334000" cy="304800"/>
          </a:xfrm>
          <a:prstGeom prst="rect">
            <a:avLst/>
          </a:prstGeom>
          <a:solidFill>
            <a:schemeClr val="bg1"/>
          </a:solidFill>
          <a:ln>
            <a:solidFill>
              <a:schemeClr val="bg1"/>
            </a:solidFill>
          </a:ln>
          <a:effectLst>
            <a:outerShdw blurRad="40000" dist="23000" dir="5400000" rotWithShape="0">
              <a:schemeClr val="bg1">
                <a:alpha val="35000"/>
              </a:schemeClr>
            </a:outerShdw>
          </a:effectLst>
        </p:spPr>
        <p:style>
          <a:lnRef idx="1">
            <a:schemeClr val="accent1"/>
          </a:lnRef>
          <a:fillRef idx="3">
            <a:schemeClr val="accent1"/>
          </a:fillRef>
          <a:effectRef idx="2">
            <a:schemeClr val="accent1"/>
          </a:effectRef>
          <a:fontRef idx="minor">
            <a:schemeClr val="lt1"/>
          </a:fontRef>
        </p:style>
        <p:txBody>
          <a:bodyPr lIns="91416" tIns="45709" rIns="91416" bIns="45709" anchor="ct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a:endParaRPr>
          </a:p>
        </p:txBody>
      </p:sp>
      <p:sp>
        <p:nvSpPr>
          <p:cNvPr id="223235" name="Rectangle 2">
            <a:extLst>
              <a:ext uri="{FF2B5EF4-FFF2-40B4-BE49-F238E27FC236}">
                <a16:creationId xmlns:a16="http://schemas.microsoft.com/office/drawing/2014/main" id="{E4326CFE-C0BB-F5FF-3F21-03F9BC6EECA1}"/>
              </a:ext>
            </a:extLst>
          </p:cNvPr>
          <p:cNvSpPr>
            <a:spLocks noGrp="1" noChangeArrowheads="1"/>
          </p:cNvSpPr>
          <p:nvPr>
            <p:ph type="title" idx="4294967295"/>
          </p:nvPr>
        </p:nvSpPr>
        <p:spPr>
          <a:xfrm>
            <a:off x="76200" y="304801"/>
            <a:ext cx="8915400" cy="990600"/>
          </a:xfrm>
          <a:gradFill rotWithShape="0">
            <a:gsLst>
              <a:gs pos="0">
                <a:srgbClr val="5D151D"/>
              </a:gs>
              <a:gs pos="100000">
                <a:srgbClr val="5D151D">
                  <a:gamma/>
                  <a:shade val="0"/>
                  <a:invGamma/>
                </a:srgbClr>
              </a:gs>
            </a:gsLst>
            <a:path path="shape">
              <a:fillToRect l="50000" t="50000" r="50000" b="50000"/>
            </a:path>
          </a:gradFill>
        </p:spPr>
        <p:txBody>
          <a:bodyPr/>
          <a:lstStyle/>
          <a:p>
            <a:pPr eaLnBrk="1" hangingPunct="1"/>
            <a:r>
              <a:rPr lang="ar-JO" sz="4000" dirty="0">
                <a:solidFill>
                  <a:schemeClr val="bg1"/>
                </a:solidFill>
                <a:effectLst>
                  <a:outerShdw blurRad="38100" dist="38100" dir="2700000" algn="tl">
                    <a:srgbClr val="000000"/>
                  </a:outerShdw>
                </a:effectLst>
                <a:ea typeface="ＭＳ Ｐゴシック" charset="0"/>
                <a:cs typeface="Arial" panose="020B0604020202020204" pitchFamily="34" charset="0"/>
              </a:rPr>
              <a:t>أربع وصايا إلهية بخصوص الجمع</a:t>
            </a:r>
            <a:endParaRPr lang="en-US" sz="4000" dirty="0">
              <a:ea typeface="ＭＳ Ｐゴシック" charset="0"/>
              <a:cs typeface="Arial" panose="020B0604020202020204" pitchFamily="34" charset="0"/>
            </a:endParaRPr>
          </a:p>
        </p:txBody>
      </p:sp>
      <p:grpSp>
        <p:nvGrpSpPr>
          <p:cNvPr id="2" name="Group 4">
            <a:extLst>
              <a:ext uri="{FF2B5EF4-FFF2-40B4-BE49-F238E27FC236}">
                <a16:creationId xmlns:a16="http://schemas.microsoft.com/office/drawing/2014/main" id="{BA85196E-8575-6E6B-802A-9BBE64316BDA}"/>
              </a:ext>
            </a:extLst>
          </p:cNvPr>
          <p:cNvGrpSpPr>
            <a:grpSpLocks/>
          </p:cNvGrpSpPr>
          <p:nvPr/>
        </p:nvGrpSpPr>
        <p:grpSpPr bwMode="auto">
          <a:xfrm>
            <a:off x="416511" y="1447800"/>
            <a:ext cx="8591073" cy="1143000"/>
            <a:chOff x="864" y="912"/>
            <a:chExt cx="4847" cy="720"/>
          </a:xfrm>
        </p:grpSpPr>
        <p:pic>
          <p:nvPicPr>
            <p:cNvPr id="634891" name="Picture 5" descr="bag">
              <a:extLst>
                <a:ext uri="{FF2B5EF4-FFF2-40B4-BE49-F238E27FC236}">
                  <a16:creationId xmlns:a16="http://schemas.microsoft.com/office/drawing/2014/main" id="{7961459A-1A90-352F-B3B3-AA5D4364A10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59" y="912"/>
              <a:ext cx="552" cy="6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892" name="Rectangle 2">
              <a:extLst>
                <a:ext uri="{FF2B5EF4-FFF2-40B4-BE49-F238E27FC236}">
                  <a16:creationId xmlns:a16="http://schemas.microsoft.com/office/drawing/2014/main" id="{83ADB500-50BB-A0F7-830C-E5AD2F154672}"/>
                </a:ext>
              </a:extLst>
            </p:cNvPr>
            <p:cNvSpPr>
              <a:spLocks noChangeArrowheads="1"/>
            </p:cNvSpPr>
            <p:nvPr/>
          </p:nvSpPr>
          <p:spPr bwMode="auto">
            <a:xfrm>
              <a:off x="864" y="1008"/>
              <a:ext cx="4579" cy="624"/>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أعطِ </a:t>
              </a:r>
              <a:r>
                <a:rPr kumimoji="0" lang="ar-JO" sz="3200"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المؤمنين المحتاجين </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 1)</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7">
            <a:extLst>
              <a:ext uri="{FF2B5EF4-FFF2-40B4-BE49-F238E27FC236}">
                <a16:creationId xmlns:a16="http://schemas.microsoft.com/office/drawing/2014/main" id="{F80D5B0C-5B07-2E46-7508-8D40B5D36324}"/>
              </a:ext>
            </a:extLst>
          </p:cNvPr>
          <p:cNvGrpSpPr>
            <a:grpSpLocks/>
          </p:cNvGrpSpPr>
          <p:nvPr/>
        </p:nvGrpSpPr>
        <p:grpSpPr bwMode="auto">
          <a:xfrm>
            <a:off x="1295401" y="2514600"/>
            <a:ext cx="7696200" cy="1143000"/>
            <a:chOff x="864" y="912"/>
            <a:chExt cx="4848" cy="720"/>
          </a:xfrm>
        </p:grpSpPr>
        <p:pic>
          <p:nvPicPr>
            <p:cNvPr id="634889" name="Picture 8" descr="bag">
              <a:extLst>
                <a:ext uri="{FF2B5EF4-FFF2-40B4-BE49-F238E27FC236}">
                  <a16:creationId xmlns:a16="http://schemas.microsoft.com/office/drawing/2014/main" id="{21BC3F45-EBED-4ADC-A442-33AE25E46EE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96" y="912"/>
              <a:ext cx="616" cy="6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890" name="Rectangle 2">
              <a:extLst>
                <a:ext uri="{FF2B5EF4-FFF2-40B4-BE49-F238E27FC236}">
                  <a16:creationId xmlns:a16="http://schemas.microsoft.com/office/drawing/2014/main" id="{4C0214D7-4A30-B8EF-C961-771EAC2F350C}"/>
                </a:ext>
              </a:extLst>
            </p:cNvPr>
            <p:cNvSpPr>
              <a:spLocks noChangeArrowheads="1"/>
            </p:cNvSpPr>
            <p:nvPr/>
          </p:nvSpPr>
          <p:spPr bwMode="auto">
            <a:xfrm>
              <a:off x="864" y="1008"/>
              <a:ext cx="4559" cy="624"/>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أعطِ </a:t>
              </a:r>
              <a:r>
                <a:rPr kumimoji="0" lang="ar-JO" sz="3200"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بانتظام</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(16: 2أ)</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10">
            <a:extLst>
              <a:ext uri="{FF2B5EF4-FFF2-40B4-BE49-F238E27FC236}">
                <a16:creationId xmlns:a16="http://schemas.microsoft.com/office/drawing/2014/main" id="{C1AB4FA0-DC26-AAB9-3501-59FFFCFDE09A}"/>
              </a:ext>
            </a:extLst>
          </p:cNvPr>
          <p:cNvGrpSpPr>
            <a:grpSpLocks/>
          </p:cNvGrpSpPr>
          <p:nvPr/>
        </p:nvGrpSpPr>
        <p:grpSpPr bwMode="auto">
          <a:xfrm>
            <a:off x="1295401" y="3581400"/>
            <a:ext cx="7696200" cy="1143000"/>
            <a:chOff x="864" y="912"/>
            <a:chExt cx="4848" cy="720"/>
          </a:xfrm>
        </p:grpSpPr>
        <p:pic>
          <p:nvPicPr>
            <p:cNvPr id="634887" name="Picture 11" descr="bag">
              <a:extLst>
                <a:ext uri="{FF2B5EF4-FFF2-40B4-BE49-F238E27FC236}">
                  <a16:creationId xmlns:a16="http://schemas.microsoft.com/office/drawing/2014/main" id="{C8E3B3E9-4D98-8A2D-F30A-9018FD5FCD7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06" y="912"/>
              <a:ext cx="606" cy="6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888" name="Rectangle 2">
              <a:extLst>
                <a:ext uri="{FF2B5EF4-FFF2-40B4-BE49-F238E27FC236}">
                  <a16:creationId xmlns:a16="http://schemas.microsoft.com/office/drawing/2014/main" id="{55BCBE3D-FD66-7A86-EF23-5CDCFBB29C1B}"/>
                </a:ext>
              </a:extLst>
            </p:cNvPr>
            <p:cNvSpPr>
              <a:spLocks noChangeArrowheads="1"/>
            </p:cNvSpPr>
            <p:nvPr/>
          </p:nvSpPr>
          <p:spPr bwMode="auto">
            <a:xfrm>
              <a:off x="864" y="1008"/>
              <a:ext cx="4559" cy="624"/>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أعطِ </a:t>
              </a:r>
              <a:r>
                <a:rPr kumimoji="0" lang="ar-JO" sz="3200"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بشكل متناسب </a:t>
              </a: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 2ب)</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6" name="TextBox 5">
            <a:extLst>
              <a:ext uri="{FF2B5EF4-FFF2-40B4-BE49-F238E27FC236}">
                <a16:creationId xmlns:a16="http://schemas.microsoft.com/office/drawing/2014/main" id="{B8EB065C-1B20-7E7E-6CA4-6B477C663F1F}"/>
              </a:ext>
            </a:extLst>
          </p:cNvPr>
          <p:cNvSpPr txBox="1"/>
          <p:nvPr/>
        </p:nvSpPr>
        <p:spPr>
          <a:xfrm>
            <a:off x="6071134" y="6156592"/>
            <a:ext cx="2395207" cy="58477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كورنثوس 16</a:t>
            </a: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7" name="Group 13">
            <a:extLst>
              <a:ext uri="{FF2B5EF4-FFF2-40B4-BE49-F238E27FC236}">
                <a16:creationId xmlns:a16="http://schemas.microsoft.com/office/drawing/2014/main" id="{3FB4762E-4C4C-6174-576B-4CA0BDF8D023}"/>
              </a:ext>
            </a:extLst>
          </p:cNvPr>
          <p:cNvGrpSpPr>
            <a:grpSpLocks/>
          </p:cNvGrpSpPr>
          <p:nvPr/>
        </p:nvGrpSpPr>
        <p:grpSpPr bwMode="auto">
          <a:xfrm>
            <a:off x="1295401" y="4648200"/>
            <a:ext cx="7712075" cy="1143000"/>
            <a:chOff x="864" y="912"/>
            <a:chExt cx="4858" cy="720"/>
          </a:xfrm>
        </p:grpSpPr>
        <p:pic>
          <p:nvPicPr>
            <p:cNvPr id="8" name="Picture 14" descr="bag">
              <a:extLst>
                <a:ext uri="{FF2B5EF4-FFF2-40B4-BE49-F238E27FC236}">
                  <a16:creationId xmlns:a16="http://schemas.microsoft.com/office/drawing/2014/main" id="{DB561E1A-C9D5-3297-F9EA-26A26D854CA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96" y="912"/>
              <a:ext cx="626" cy="6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2">
              <a:extLst>
                <a:ext uri="{FF2B5EF4-FFF2-40B4-BE49-F238E27FC236}">
                  <a16:creationId xmlns:a16="http://schemas.microsoft.com/office/drawing/2014/main" id="{CC75F6C7-36DE-27F5-A4C9-6FE49EF1949B}"/>
                </a:ext>
              </a:extLst>
            </p:cNvPr>
            <p:cNvSpPr>
              <a:spLocks noChangeArrowheads="1"/>
            </p:cNvSpPr>
            <p:nvPr/>
          </p:nvSpPr>
          <p:spPr bwMode="auto">
            <a:xfrm>
              <a:off x="864" y="1008"/>
              <a:ext cx="4559" cy="624"/>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r"/>
              <a:r>
                <a:rPr lang="ar-JO" sz="3200" dirty="0">
                  <a:solidFill>
                    <a:schemeClr val="bg1"/>
                  </a:solidFill>
                  <a:latin typeface="Arial" panose="020B0604020202020204" pitchFamily="34" charset="0"/>
                  <a:cs typeface="Arial" panose="020B0604020202020204" pitchFamily="34" charset="0"/>
                </a:rPr>
                <a:t>4. </a:t>
              </a:r>
              <a:r>
                <a:rPr lang="ar-JO" sz="3200" dirty="0">
                  <a:solidFill>
                    <a:srgbClr val="000000"/>
                  </a:solidFill>
                  <a:latin typeface="Arial" panose="020B0604020202020204" pitchFamily="34" charset="0"/>
                  <a:cs typeface="Arial" panose="020B0604020202020204" pitchFamily="34" charset="0"/>
                </a:rPr>
                <a:t>أعطِ </a:t>
              </a:r>
              <a:r>
                <a:rPr lang="ar-JO" sz="3200" dirty="0">
                  <a:solidFill>
                    <a:srgbClr val="800000"/>
                  </a:solidFill>
                  <a:latin typeface="Arial" panose="020B0604020202020204" pitchFamily="34" charset="0"/>
                  <a:cs typeface="Arial" panose="020B0604020202020204" pitchFamily="34" charset="0"/>
                </a:rPr>
                <a:t>بمسؤولية</a:t>
              </a:r>
              <a:r>
                <a:rPr lang="ar-JO" sz="3200" dirty="0">
                  <a:solidFill>
                    <a:srgbClr val="000000"/>
                  </a:solidFill>
                  <a:latin typeface="Arial" panose="020B0604020202020204" pitchFamily="34" charset="0"/>
                  <a:cs typeface="Arial" panose="020B0604020202020204" pitchFamily="34" charset="0"/>
                </a:rPr>
                <a:t> (16: 3-4)</a:t>
              </a:r>
              <a:endParaRPr lang="en-US" sz="3200" dirty="0">
                <a:solidFill>
                  <a:srgbClr val="00000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4601225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2" name="Picture 2"/>
          <p:cNvPicPr>
            <a:picLocks noChangeAspect="1" noChangeArrowheads="1"/>
          </p:cNvPicPr>
          <p:nvPr/>
        </p:nvPicPr>
        <p:blipFill>
          <a:blip r:embed="rId3"/>
          <a:srcRect/>
          <a:stretch>
            <a:fillRect/>
          </a:stretch>
        </p:blipFill>
        <p:spPr bwMode="auto">
          <a:xfrm>
            <a:off x="0" y="-49212"/>
            <a:ext cx="9144000" cy="7065963"/>
          </a:xfrm>
          <a:prstGeom prst="rect">
            <a:avLst/>
          </a:prstGeom>
          <a:noFill/>
          <a:ln w="9525">
            <a:noFill/>
            <a:miter lim="800000"/>
            <a:headEnd/>
            <a:tailEnd/>
          </a:ln>
          <a:effectLst>
            <a:outerShdw blurRad="63500" dist="35921" dir="2700000" algn="ctr" rotWithShape="0">
              <a:schemeClr val="bg1">
                <a:alpha val="74997"/>
              </a:schemeClr>
            </a:outerShdw>
          </a:effectLst>
        </p:spPr>
      </p:pic>
      <p:sp>
        <p:nvSpPr>
          <p:cNvPr id="49155" name="Rectangle 3"/>
          <p:cNvSpPr>
            <a:spLocks noGrp="1" noChangeArrowheads="1"/>
          </p:cNvSpPr>
          <p:nvPr>
            <p:ph type="ctrTitle" idx="4294967295"/>
          </p:nvPr>
        </p:nvSpPr>
        <p:spPr>
          <a:xfrm>
            <a:off x="0" y="990601"/>
            <a:ext cx="9144000" cy="1447800"/>
          </a:xfrm>
          <a:effectLst>
            <a:outerShdw blurRad="63500" dist="35921" dir="2700000" algn="ctr" rotWithShape="0">
              <a:schemeClr val="bg1">
                <a:alpha val="74997"/>
              </a:schemeClr>
            </a:outerShdw>
          </a:effectLst>
        </p:spPr>
        <p:txBody>
          <a:bodyPr/>
          <a:lstStyle/>
          <a:p>
            <a:pPr algn="r" eaLnBrk="1" hangingPunct="1">
              <a:defRPr/>
            </a:pPr>
            <a:r>
              <a:rPr lang="ar-JO" sz="4800" dirty="0">
                <a:cs typeface="Arial" panose="020B0604020202020204" pitchFamily="34" charset="0"/>
              </a:rPr>
              <a:t>2. اخدموا ك</a:t>
            </a:r>
            <a:r>
              <a:rPr lang="ar-JO" sz="4800" dirty="0">
                <a:solidFill>
                  <a:srgbClr val="800000"/>
                </a:solidFill>
                <a:cs typeface="Arial" panose="020B0604020202020204" pitchFamily="34" charset="0"/>
              </a:rPr>
              <a:t>فريق</a:t>
            </a:r>
            <a:r>
              <a:rPr lang="ar-JO" sz="4800" dirty="0">
                <a:cs typeface="Arial" panose="020B0604020202020204" pitchFamily="34" charset="0"/>
              </a:rPr>
              <a:t> (16: 5-18)</a:t>
            </a:r>
            <a:endParaRPr lang="en-US" sz="4800" dirty="0">
              <a:cs typeface="Arial" panose="020B0604020202020204" pitchFamily="34" charset="0"/>
            </a:endParaRPr>
          </a:p>
        </p:txBody>
      </p:sp>
      <p:sp>
        <p:nvSpPr>
          <p:cNvPr id="51204" name="Text Box 4"/>
          <p:cNvSpPr txBox="1">
            <a:spLocks noChangeArrowheads="1"/>
          </p:cNvSpPr>
          <p:nvPr/>
        </p:nvSpPr>
        <p:spPr bwMode="auto">
          <a:xfrm>
            <a:off x="0" y="212725"/>
            <a:ext cx="9144000" cy="457200"/>
          </a:xfrm>
          <a:prstGeom prst="rect">
            <a:avLst/>
          </a:prstGeom>
          <a:noFill/>
          <a:ln w="9525">
            <a:noFill/>
            <a:miter lim="800000"/>
            <a:headEnd/>
            <a:tailEnd/>
          </a:ln>
          <a:effectLst>
            <a:outerShdw blurRad="63500" dist="35921" dir="2700000" algn="ctr" rotWithShape="0">
              <a:schemeClr val="bg1">
                <a:alpha val="74997"/>
              </a:schemeClr>
            </a:outerShdw>
          </a:effectLst>
        </p:spPr>
        <p:txBody>
          <a:bodyPr lIns="91416" tIns="45709" rIns="91416" bIns="45709"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r>
              <a:rPr lang="ar-JO" sz="2800" dirty="0">
                <a:solidFill>
                  <a:srgbClr val="000000"/>
                </a:solidFill>
                <a:latin typeface="Arial" panose="020B0604020202020204" pitchFamily="34" charset="0"/>
                <a:cs typeface="Arial" panose="020B0604020202020204" pitchFamily="34" charset="0"/>
              </a:rPr>
              <a:t>كيف نعمل على تقدم الإنجيل خلال الإنتقالات ...</a:t>
            </a:r>
          </a:p>
        </p:txBody>
      </p:sp>
      <p:sp>
        <p:nvSpPr>
          <p:cNvPr id="5" name="TextBox 4"/>
          <p:cNvSpPr txBox="1"/>
          <p:nvPr/>
        </p:nvSpPr>
        <p:spPr>
          <a:xfrm>
            <a:off x="6071134" y="6156592"/>
            <a:ext cx="2395207" cy="584775"/>
          </a:xfrm>
          <a:prstGeom prst="rect">
            <a:avLst/>
          </a:prstGeom>
          <a:noFill/>
        </p:spPr>
        <p:txBody>
          <a:bodyPr wrap="none" rtlCol="0">
            <a:spAutoFit/>
          </a:bodyPr>
          <a:lstStyle/>
          <a:p>
            <a:r>
              <a:rPr lang="ar-JO" sz="3200" dirty="0">
                <a:latin typeface="Arial" panose="020B0604020202020204" pitchFamily="34" charset="0"/>
                <a:cs typeface="Arial" panose="020B0604020202020204" pitchFamily="34" charset="0"/>
              </a:rPr>
              <a:t>1 كورنثوس 16</a:t>
            </a:r>
            <a:endParaRPr lang="en-US" sz="3200" dirty="0">
              <a:latin typeface="Arial" panose="020B0604020202020204" pitchFamily="34" charset="0"/>
              <a:cs typeface="Arial" panose="020B0604020202020204" pitchFamily="34" charset="0"/>
            </a:endParaRPr>
          </a:p>
        </p:txBody>
      </p:sp>
    </p:spTree>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4098" name="Rectangle 7"/>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pic>
        <p:nvPicPr>
          <p:cNvPr id="644099" name="Picture 4" descr="ephesians4_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62000"/>
            <a:ext cx="9144000" cy="617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3778" name="Rectangle 2"/>
          <p:cNvSpPr>
            <a:spLocks noGrp="1" noChangeArrowheads="1"/>
          </p:cNvSpPr>
          <p:nvPr>
            <p:ph type="title"/>
          </p:nvPr>
        </p:nvSpPr>
        <p:spPr>
          <a:xfrm>
            <a:off x="0" y="152400"/>
            <a:ext cx="9144000" cy="1143000"/>
          </a:xfrm>
          <a:effectLst>
            <a:outerShdw blurRad="63500" dist="35921" dir="2700000" algn="ctr" rotWithShape="0">
              <a:srgbClr val="000000">
                <a:alpha val="74998"/>
              </a:srgbClr>
            </a:outerShdw>
          </a:effectLst>
        </p:spPr>
        <p:txBody>
          <a:bodyPr/>
          <a:lstStyle/>
          <a:p>
            <a:pPr marL="900113" indent="-900113" algn="r">
              <a:defRPr/>
            </a:pPr>
            <a:r>
              <a:rPr lang="ar-JO" dirty="0">
                <a:solidFill>
                  <a:schemeClr val="bg1"/>
                </a:solidFill>
                <a:cs typeface="Arial" panose="020B0604020202020204" pitchFamily="34" charset="0"/>
              </a:rPr>
              <a:t>أ. أظهر عمل الفريق مع </a:t>
            </a:r>
            <a:r>
              <a:rPr lang="ar-JO" dirty="0">
                <a:solidFill>
                  <a:srgbClr val="FFFF00"/>
                </a:solidFill>
                <a:cs typeface="Arial" panose="020B0604020202020204" pitchFamily="34" charset="0"/>
              </a:rPr>
              <a:t>قادتك</a:t>
            </a:r>
            <a:r>
              <a:rPr lang="ar-JO" dirty="0">
                <a:solidFill>
                  <a:schemeClr val="bg1"/>
                </a:solidFill>
                <a:cs typeface="Arial" panose="020B0604020202020204" pitchFamily="34" charset="0"/>
              </a:rPr>
              <a:t> (16: 5-18)</a:t>
            </a:r>
            <a:endParaRPr lang="en-US" dirty="0">
              <a:solidFill>
                <a:schemeClr val="bg1"/>
              </a:solidFill>
              <a:cs typeface="Arial" panose="020B0604020202020204" pitchFamily="34" charset="0"/>
            </a:endParaRPr>
          </a:p>
        </p:txBody>
      </p:sp>
      <p:sp>
        <p:nvSpPr>
          <p:cNvPr id="203782" name="Rectangle 6"/>
          <p:cNvSpPr>
            <a:spLocks noChangeArrowheads="1"/>
          </p:cNvSpPr>
          <p:nvPr/>
        </p:nvSpPr>
        <p:spPr bwMode="auto">
          <a:xfrm>
            <a:off x="609600" y="3284984"/>
            <a:ext cx="8534400" cy="762000"/>
          </a:xfrm>
          <a:prstGeom prst="rect">
            <a:avLst/>
          </a:prstGeom>
          <a:noFill/>
          <a:ln w="9525">
            <a:noFill/>
            <a:miter lim="800000"/>
            <a:headEnd/>
            <a:tailEnd/>
          </a:ln>
          <a:effectLst/>
        </p:spPr>
        <p:txBody>
          <a:bodyPr lIns="91416" tIns="45709" rIns="91416" bIns="45709" anchor="ctr"/>
          <a:lstStyle/>
          <a:p>
            <a:pPr algn="r" rtl="1" eaLnBrk="0" hangingPunct="0">
              <a:defRPr/>
            </a:pPr>
            <a:r>
              <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 </a:t>
            </a:r>
            <a:r>
              <a:rPr lang="ar-JO"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 ساعدهم مادياً (16: 5-9)</a:t>
            </a:r>
            <a:endPar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endParaRPr>
          </a:p>
        </p:txBody>
      </p:sp>
      <p:sp>
        <p:nvSpPr>
          <p:cNvPr id="203784" name="Rectangle 8"/>
          <p:cNvSpPr>
            <a:spLocks noChangeArrowheads="1"/>
          </p:cNvSpPr>
          <p:nvPr/>
        </p:nvSpPr>
        <p:spPr bwMode="auto">
          <a:xfrm>
            <a:off x="609600" y="4008885"/>
            <a:ext cx="8534400" cy="762000"/>
          </a:xfrm>
          <a:prstGeom prst="rect">
            <a:avLst/>
          </a:prstGeom>
          <a:noFill/>
          <a:ln w="9525">
            <a:noFill/>
            <a:miter lim="800000"/>
            <a:headEnd/>
            <a:tailEnd/>
          </a:ln>
          <a:effectLst/>
        </p:spPr>
        <p:txBody>
          <a:bodyPr lIns="91416" tIns="45709" rIns="91416" bIns="45709" anchor="ctr"/>
          <a:lstStyle/>
          <a:p>
            <a:pPr algn="r" rtl="1" eaLnBrk="0" hangingPunct="0">
              <a:defRPr/>
            </a:pPr>
            <a:r>
              <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 </a:t>
            </a:r>
            <a:r>
              <a:rPr lang="ar-JO"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 شجعهم (16: 10-11)</a:t>
            </a:r>
            <a:endPar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endParaRPr>
          </a:p>
        </p:txBody>
      </p:sp>
      <p:sp>
        <p:nvSpPr>
          <p:cNvPr id="203785" name="Rectangle 9"/>
          <p:cNvSpPr>
            <a:spLocks noChangeArrowheads="1"/>
          </p:cNvSpPr>
          <p:nvPr/>
        </p:nvSpPr>
        <p:spPr bwMode="auto">
          <a:xfrm>
            <a:off x="609600" y="4732785"/>
            <a:ext cx="8534400" cy="762000"/>
          </a:xfrm>
          <a:prstGeom prst="rect">
            <a:avLst/>
          </a:prstGeom>
          <a:noFill/>
          <a:ln w="9525">
            <a:noFill/>
            <a:miter lim="800000"/>
            <a:headEnd/>
            <a:tailEnd/>
          </a:ln>
          <a:effectLst/>
        </p:spPr>
        <p:txBody>
          <a:bodyPr lIns="91416" tIns="45709" rIns="91416" bIns="45709" anchor="ctr"/>
          <a:lstStyle/>
          <a:p>
            <a:pPr algn="r" rtl="1" eaLnBrk="0" hangingPunct="0">
              <a:defRPr/>
            </a:pPr>
            <a:r>
              <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 • </a:t>
            </a:r>
            <a:r>
              <a:rPr lang="ar-JO"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تعرف على دعوتهم (16: 12)</a:t>
            </a:r>
            <a:endPar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endParaRPr>
          </a:p>
        </p:txBody>
      </p:sp>
      <p:sp>
        <p:nvSpPr>
          <p:cNvPr id="2" name="Rectangle 1"/>
          <p:cNvSpPr/>
          <p:nvPr/>
        </p:nvSpPr>
        <p:spPr>
          <a:xfrm>
            <a:off x="611560" y="5502228"/>
            <a:ext cx="8532440" cy="769441"/>
          </a:xfrm>
          <a:prstGeom prst="rect">
            <a:avLst/>
          </a:prstGeom>
          <a:noFill/>
          <a:ln w="9525">
            <a:noFill/>
            <a:miter lim="800000"/>
            <a:headEnd/>
            <a:tailEnd/>
          </a:ln>
          <a:effectLst/>
        </p:spPr>
        <p:txBody>
          <a:bodyPr lIns="91416" tIns="45709" rIns="91416" bIns="45709" anchor="ctr"/>
          <a:lstStyle/>
          <a:p>
            <a:pPr algn="r" rtl="1" eaLnBrk="0" hangingPunct="0"/>
            <a:r>
              <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 • </a:t>
            </a:r>
            <a:r>
              <a:rPr lang="ar-JO"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rPr>
              <a:t>اخضع لهم (16: 13-18)</a:t>
            </a:r>
            <a:endParaRPr lang="en-US" sz="4000" dirty="0">
              <a:solidFill>
                <a:srgbClr val="FFFFFF"/>
              </a:solidFill>
              <a:effectLst>
                <a:glow rad="228600">
                  <a:schemeClr val="accent4">
                    <a:satMod val="175000"/>
                    <a:alpha val="78289"/>
                  </a:schemeClr>
                </a:glow>
              </a:effectLst>
              <a:latin typeface="Arial" panose="020B0604020202020204" pitchFamily="34" charset="0"/>
              <a:ea typeface="ＭＳ Ｐゴシック" charset="-128"/>
              <a:cs typeface="Arial" panose="020B0604020202020204" pitchFamily="34" charset="0"/>
            </a:endParaRPr>
          </a:p>
        </p:txBody>
      </p:sp>
    </p:spTree>
  </p:cSld>
  <p:clrMapOvr>
    <a:masterClrMapping/>
  </p:clrMapOvr>
  <p:transition spd="med">
    <p:cover dir="lu"/>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378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378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3785">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782" grpId="0" build="p"/>
      <p:bldP spid="203784" grpId="0" build="p"/>
      <p:bldP spid="203785" grpId="0" build="p"/>
      <p:bldP spid="2" grpId="0"/>
    </p:bldLst>
  </p:timing>
</p:sld>
</file>

<file path=ppt/slides/slide3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22" name="Rectangle 5"/>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pic>
        <p:nvPicPr>
          <p:cNvPr id="645123" name="Picture 2" descr="ephesians4_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62000"/>
            <a:ext cx="9144000" cy="617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1123" name="Rectangle 3"/>
          <p:cNvSpPr>
            <a:spLocks noGrp="1" noChangeArrowheads="1"/>
          </p:cNvSpPr>
          <p:nvPr>
            <p:ph type="title"/>
          </p:nvPr>
        </p:nvSpPr>
        <p:spPr>
          <a:xfrm>
            <a:off x="0" y="152400"/>
            <a:ext cx="9144000" cy="1143000"/>
          </a:xfrm>
          <a:effectLst>
            <a:outerShdw blurRad="63500" dist="35921" dir="2700000" algn="ctr" rotWithShape="0">
              <a:srgbClr val="000000">
                <a:alpha val="74998"/>
              </a:srgbClr>
            </a:outerShdw>
          </a:effectLst>
        </p:spPr>
        <p:txBody>
          <a:bodyPr/>
          <a:lstStyle/>
          <a:p>
            <a:pPr marL="900113" indent="-900113" algn="r">
              <a:defRPr/>
            </a:pPr>
            <a:r>
              <a:rPr lang="ar-JO" dirty="0">
                <a:solidFill>
                  <a:schemeClr val="bg1"/>
                </a:solidFill>
                <a:cs typeface="Arial" panose="020B0604020202020204" pitchFamily="34" charset="0"/>
              </a:rPr>
              <a:t>ب. أظهروا عمل الفريق مع </a:t>
            </a:r>
            <a:r>
              <a:rPr lang="ar-JO" dirty="0">
                <a:solidFill>
                  <a:srgbClr val="FFFF00"/>
                </a:solidFill>
                <a:cs typeface="Arial" panose="020B0604020202020204" pitchFamily="34" charset="0"/>
              </a:rPr>
              <a:t>أنفسكم</a:t>
            </a:r>
            <a:r>
              <a:rPr lang="ar-JO" dirty="0">
                <a:solidFill>
                  <a:schemeClr val="bg1"/>
                </a:solidFill>
                <a:cs typeface="Arial" panose="020B0604020202020204" pitchFamily="34" charset="0"/>
              </a:rPr>
              <a:t>            </a:t>
            </a:r>
            <a:br>
              <a:rPr lang="ar-JO" dirty="0">
                <a:solidFill>
                  <a:schemeClr val="bg1"/>
                </a:solidFill>
                <a:cs typeface="Arial" panose="020B0604020202020204" pitchFamily="34" charset="0"/>
              </a:rPr>
            </a:br>
            <a:r>
              <a:rPr lang="ar-JO" dirty="0">
                <a:solidFill>
                  <a:schemeClr val="bg1"/>
                </a:solidFill>
                <a:cs typeface="Arial" panose="020B0604020202020204" pitchFamily="34" charset="0"/>
              </a:rPr>
              <a:t>    (16: 19-24)</a:t>
            </a:r>
            <a:endParaRPr lang="en-US" dirty="0">
              <a:solidFill>
                <a:schemeClr val="bg1"/>
              </a:solidFill>
              <a:cs typeface="Arial" panose="020B0604020202020204" pitchFamily="34" charset="0"/>
            </a:endParaRPr>
          </a:p>
        </p:txBody>
      </p:sp>
    </p:spTree>
  </p:cSld>
  <p:clrMapOvr>
    <a:masterClrMapping/>
  </p:clrMapOvr>
  <p:transition spd="med">
    <p:cover dir="lu"/>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dirty="0">
              <a:solidFill>
                <a:srgbClr val="FFFFFF"/>
              </a:solidFill>
              <a:latin typeface="Arial" panose="020B0604020202020204" pitchFamily="34" charset="0"/>
            </a:endParaRPr>
          </a:p>
        </p:txBody>
      </p:sp>
      <p:sp>
        <p:nvSpPr>
          <p:cNvPr id="1401859" name="Rectangle 3"/>
          <p:cNvSpPr>
            <a:spLocks noGrp="1"/>
          </p:cNvSpPr>
          <p:nvPr>
            <p:ph type="title"/>
          </p:nvPr>
        </p:nvSpPr>
        <p:spPr>
          <a:xfrm>
            <a:off x="0" y="304800"/>
            <a:ext cx="9144000" cy="762000"/>
          </a:xfrm>
        </p:spPr>
        <p:txBody>
          <a:bodyPr>
            <a:normAutofit fontScale="90000"/>
          </a:bodyPr>
          <a:lstStyle/>
          <a:p>
            <a:pPr>
              <a:defRPr/>
            </a:pPr>
            <a:r>
              <a:rPr lang="ar-JO" sz="4000" b="1" kern="1200" dirty="0">
                <a:effectLst>
                  <a:glow rad="317500">
                    <a:schemeClr val="bg2">
                      <a:alpha val="90000"/>
                    </a:schemeClr>
                  </a:glow>
                </a:effectLst>
                <a:latin typeface="Arial" panose="020B0604020202020204" pitchFamily="34" charset="0"/>
                <a:cs typeface="Arial" panose="020B0604020202020204" pitchFamily="34" charset="0"/>
              </a:rPr>
              <a:t>الرجال المثليين المصابين بفيروس نقص المناعة البشرية، 1997</a:t>
            </a:r>
            <a:endParaRPr lang="en-US" sz="4000" b="1" kern="1200" dirty="0">
              <a:effectLst>
                <a:glow rad="317500">
                  <a:schemeClr val="bg2">
                    <a:alpha val="90000"/>
                  </a:schemeClr>
                </a:glow>
              </a:effectLst>
              <a:latin typeface="Arial" panose="020B0604020202020204" pitchFamily="34" charset="0"/>
              <a:cs typeface="Arial" panose="020B0604020202020204" pitchFamily="34" charset="0"/>
            </a:endParaRPr>
          </a:p>
        </p:txBody>
      </p:sp>
      <p:pic>
        <p:nvPicPr>
          <p:cNvPr id="201731" name="Picture 4" descr="HIVfigur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14388" y="1295400"/>
            <a:ext cx="7642225" cy="4425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1732" name="Text Box 5"/>
          <p:cNvSpPr txBox="1">
            <a:spLocks noChangeArrowheads="1"/>
          </p:cNvSpPr>
          <p:nvPr/>
        </p:nvSpPr>
        <p:spPr bwMode="auto">
          <a:xfrm>
            <a:off x="0" y="6400800"/>
            <a:ext cx="914400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a:spcBef>
                <a:spcPct val="50000"/>
              </a:spcBef>
            </a:pPr>
            <a:r>
              <a:rPr lang="en-US" sz="1800" dirty="0">
                <a:solidFill>
                  <a:srgbClr val="FFFFFF"/>
                </a:solidFill>
                <a:latin typeface="Arial" panose="020B0604020202020204" pitchFamily="34" charset="0"/>
              </a:rPr>
              <a:t>http://</a:t>
            </a:r>
            <a:r>
              <a:rPr lang="en-US" sz="1800" dirty="0" err="1">
                <a:solidFill>
                  <a:srgbClr val="FFFFFF"/>
                </a:solidFill>
                <a:latin typeface="Arial" panose="020B0604020202020204" pitchFamily="34" charset="0"/>
              </a:rPr>
              <a:t>www.cdc.gov</a:t>
            </a:r>
            <a:r>
              <a:rPr lang="en-US" sz="1800" dirty="0">
                <a:solidFill>
                  <a:srgbClr val="FFFFFF"/>
                </a:solidFill>
                <a:latin typeface="Arial" panose="020B0604020202020204" pitchFamily="34" charset="0"/>
              </a:rPr>
              <a:t>/</a:t>
            </a:r>
            <a:r>
              <a:rPr lang="en-US" sz="1800" dirty="0" err="1">
                <a:solidFill>
                  <a:srgbClr val="FFFFFF"/>
                </a:solidFill>
                <a:latin typeface="Arial" panose="020B0604020202020204" pitchFamily="34" charset="0"/>
              </a:rPr>
              <a:t>hiv</a:t>
            </a:r>
            <a:r>
              <a:rPr lang="en-US" sz="1800" dirty="0">
                <a:solidFill>
                  <a:srgbClr val="FFFFFF"/>
                </a:solidFill>
                <a:latin typeface="Arial" panose="020B0604020202020204" pitchFamily="34" charset="0"/>
              </a:rPr>
              <a:t>/topics/testing/resources/reports/hivser97/</a:t>
            </a:r>
            <a:r>
              <a:rPr lang="en-US" sz="1800" dirty="0" err="1">
                <a:solidFill>
                  <a:srgbClr val="FFFFFF"/>
                </a:solidFill>
                <a:latin typeface="Arial" panose="020B0604020202020204" pitchFamily="34" charset="0"/>
              </a:rPr>
              <a:t>figures.htm</a:t>
            </a:r>
            <a:endParaRPr lang="en-US" sz="1800" dirty="0">
              <a:solidFill>
                <a:srgbClr val="FFFFFF"/>
              </a:solidFill>
              <a:latin typeface="Arial" panose="020B0604020202020204" pitchFamily="34" charset="0"/>
            </a:endParaRPr>
          </a:p>
        </p:txBody>
      </p:sp>
      <p:sp>
        <p:nvSpPr>
          <p:cNvPr id="201733" name="Text Box 6"/>
          <p:cNvSpPr txBox="1">
            <a:spLocks noChangeArrowheads="1"/>
          </p:cNvSpPr>
          <p:nvPr/>
        </p:nvSpPr>
        <p:spPr bwMode="auto">
          <a:xfrm>
            <a:off x="0" y="6034088"/>
            <a:ext cx="9144000" cy="369332"/>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a:spcBef>
                <a:spcPct val="50000"/>
              </a:spcBef>
            </a:pPr>
            <a:r>
              <a:rPr lang="ar-JO" sz="1800" dirty="0">
                <a:solidFill>
                  <a:srgbClr val="FFFFFF"/>
                </a:solidFill>
                <a:latin typeface="Arial" panose="020B0604020202020204" pitchFamily="34" charset="0"/>
                <a:cs typeface="Arial" panose="020B0604020202020204" pitchFamily="34" charset="0"/>
              </a:rPr>
              <a:t>يشمل فقط المناطق التي يوجد فيها معلومات كافية لأغراض التحليل</a:t>
            </a:r>
            <a:endParaRPr lang="en-US" sz="18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21425260"/>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6" name="Rectangle 2"/>
          <p:cNvSpPr>
            <a:spLocks noGrp="1" noChangeArrowheads="1"/>
          </p:cNvSpPr>
          <p:nvPr>
            <p:ph type="title"/>
          </p:nvPr>
        </p:nvSpPr>
        <p:spPr>
          <a:xfrm>
            <a:off x="457200" y="274638"/>
            <a:ext cx="8229600" cy="868362"/>
          </a:xfrm>
          <a:solidFill>
            <a:srgbClr val="2B2180"/>
          </a:solidFill>
        </p:spPr>
        <p:txBody>
          <a:bodyPr/>
          <a:lstStyle/>
          <a:p>
            <a:r>
              <a:rPr lang="ar-JO" dirty="0">
                <a:solidFill>
                  <a:schemeClr val="bg1"/>
                </a:solidFill>
                <a:ea typeface="ＭＳ Ｐゴシック" charset="0"/>
                <a:cs typeface="Arial" panose="020B0604020202020204" pitchFamily="34" charset="0"/>
              </a:rPr>
              <a:t>الفكرة الرئيسية في 1 كورنثوس 16</a:t>
            </a:r>
            <a:endParaRPr lang="en-US" dirty="0">
              <a:ea typeface="ＭＳ Ｐゴシック" charset="0"/>
              <a:cs typeface="Arial" panose="020B0604020202020204" pitchFamily="34" charset="0"/>
            </a:endParaRPr>
          </a:p>
        </p:txBody>
      </p:sp>
      <p:sp>
        <p:nvSpPr>
          <p:cNvPr id="646147" name="Rectangle 8"/>
          <p:cNvSpPr>
            <a:spLocks noChangeArrowheads="1"/>
          </p:cNvSpPr>
          <p:nvPr/>
        </p:nvSpPr>
        <p:spPr bwMode="auto">
          <a:xfrm>
            <a:off x="457200" y="1295405"/>
            <a:ext cx="8229600" cy="868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nchor="ct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يتقدم الإنجيل من خلال </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 name="Group 11"/>
          <p:cNvGrpSpPr>
            <a:grpSpLocks/>
          </p:cNvGrpSpPr>
          <p:nvPr/>
        </p:nvGrpSpPr>
        <p:grpSpPr bwMode="auto">
          <a:xfrm>
            <a:off x="331788" y="2209800"/>
            <a:ext cx="5230812" cy="4270375"/>
            <a:chOff x="209" y="1392"/>
            <a:chExt cx="3295" cy="2690"/>
          </a:xfrm>
        </p:grpSpPr>
        <p:pic>
          <p:nvPicPr>
            <p:cNvPr id="646152" name="Picture 6" descr="giving-hand"/>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flipH="1">
              <a:off x="209" y="1884"/>
              <a:ext cx="3295" cy="2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6153" name="Rectangle 9"/>
            <p:cNvSpPr>
              <a:spLocks noChangeArrowheads="1"/>
            </p:cNvSpPr>
            <p:nvPr/>
          </p:nvSpPr>
          <p:spPr bwMode="auto">
            <a:xfrm>
              <a:off x="1008" y="1392"/>
              <a:ext cx="2352" cy="5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2B2180"/>
                  </a:solidFill>
                  <a:effectLst/>
                  <a:uLnTx/>
                  <a:uFillTx/>
                  <a:latin typeface="Arial" panose="020B0604020202020204" pitchFamily="34" charset="0"/>
                  <a:cs typeface="Arial" panose="020B0604020202020204" pitchFamily="34" charset="0"/>
                </a:rPr>
                <a:t>والعطاء</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 name="Group 12"/>
          <p:cNvGrpSpPr>
            <a:grpSpLocks/>
          </p:cNvGrpSpPr>
          <p:nvPr/>
        </p:nvGrpSpPr>
        <p:grpSpPr bwMode="auto">
          <a:xfrm>
            <a:off x="5257800" y="2209801"/>
            <a:ext cx="3733800" cy="4267200"/>
            <a:chOff x="3312" y="1392"/>
            <a:chExt cx="2352" cy="2688"/>
          </a:xfrm>
        </p:grpSpPr>
        <p:pic>
          <p:nvPicPr>
            <p:cNvPr id="646150" name="Picture 7" descr="GivetoGodsFamilyFir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98" y="1872"/>
              <a:ext cx="1781" cy="2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6151" name="Rectangle 10"/>
            <p:cNvSpPr>
              <a:spLocks noChangeArrowheads="1"/>
            </p:cNvSpPr>
            <p:nvPr/>
          </p:nvSpPr>
          <p:spPr bwMode="auto">
            <a:xfrm>
              <a:off x="3312" y="1392"/>
              <a:ext cx="2352" cy="5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2B2180"/>
                  </a:solidFill>
                  <a:effectLst/>
                  <a:uLnTx/>
                  <a:uFillTx/>
                  <a:latin typeface="Arial" panose="020B0604020202020204" pitchFamily="34" charset="0"/>
                  <a:cs typeface="Arial" panose="020B0604020202020204" pitchFamily="34" charset="0"/>
                </a:rPr>
                <a:t>عمل الفريق</a:t>
              </a:r>
              <a:endParaRPr kumimoji="0" lang="en-US" sz="4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1684196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290" name="Picture 2" descr="http://argentcapital.com/wp-content/uploads/2017/08/herd-mentality_resized4web.jpg">
            <a:extLst>
              <a:ext uri="{FF2B5EF4-FFF2-40B4-BE49-F238E27FC236}">
                <a16:creationId xmlns:a16="http://schemas.microsoft.com/office/drawing/2014/main" id="{C0DF05CE-E6C0-1A45-8970-3DFF8A1846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79413"/>
            <a:ext cx="9144000" cy="6099175"/>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rPr>
              <a:t>عقلية القطيع</a:t>
            </a:r>
            <a:endParaRPr lang="en-US" dirty="0">
              <a:solidFill>
                <a:schemeClr val="tx2"/>
              </a:solidFill>
              <a:effectLst>
                <a:glow rad="127000">
                  <a:schemeClr val="bg1"/>
                </a:glow>
              </a:effectLst>
              <a:ea typeface="ＭＳ Ｐゴシック" charset="0"/>
            </a:endParaRPr>
          </a:p>
        </p:txBody>
      </p:sp>
    </p:spTree>
    <p:extLst>
      <p:ext uri="{BB962C8B-B14F-4D97-AF65-F5344CB8AC3E}">
        <p14:creationId xmlns:p14="http://schemas.microsoft.com/office/powerpoint/2010/main" val="2598174001"/>
      </p:ext>
    </p:extLst>
  </p:cSld>
  <p:clrMapOvr>
    <a:masterClrMapping/>
  </p:clrMapOvr>
  <p:transition/>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mages.martechadvisor.com/images/uploads/content_images/be_different_57f7c1ee70eab.jpg">
            <a:extLst>
              <a:ext uri="{FF2B5EF4-FFF2-40B4-BE49-F238E27FC236}">
                <a16:creationId xmlns:a16="http://schemas.microsoft.com/office/drawing/2014/main" id="{D7A1F30B-7D44-DF47-B9ED-67EB0F4AA4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44" y="13360"/>
            <a:ext cx="9144000" cy="608806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347864" y="2688407"/>
            <a:ext cx="5796136" cy="341301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يجب أن نكون </a:t>
            </a:r>
            <a:r>
              <a:rPr lang="ar-JO" sz="5400" dirty="0">
                <a:solidFill>
                  <a:srgbClr val="FFFF00"/>
                </a:solidFill>
                <a:effectLst>
                  <a:glow rad="127000">
                    <a:schemeClr val="tx1"/>
                  </a:glow>
                </a:effectLst>
                <a:ea typeface="ＭＳ Ｐゴシック" charset="0"/>
              </a:rPr>
              <a:t>مختلفين</a:t>
            </a:r>
            <a:r>
              <a:rPr lang="ar-JO" sz="5400" dirty="0">
                <a:effectLst>
                  <a:glow rad="127000">
                    <a:schemeClr val="tx1"/>
                  </a:glow>
                </a:effectLst>
                <a:ea typeface="ＭＳ Ｐゴシック" charset="0"/>
              </a:rPr>
              <a:t> عن غير المؤمنين؟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0702976"/>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notedcareers.com.au/wp-content/uploads/standing-out.jpg">
            <a:extLst>
              <a:ext uri="{FF2B5EF4-FFF2-40B4-BE49-F238E27FC236}">
                <a16:creationId xmlns:a16="http://schemas.microsoft.com/office/drawing/2014/main" id="{7E44B806-101F-6E4E-8D46-8449732B04E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3689"/>
          <a:stretch/>
        </p:blipFill>
        <p:spPr bwMode="auto">
          <a:xfrm>
            <a:off x="0" y="507140"/>
            <a:ext cx="9144000" cy="587418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796116" y="58731"/>
            <a:ext cx="5220072" cy="426887"/>
          </a:xfrm>
          <a:effectLst>
            <a:outerShdw blurRad="63500" dist="35921" dir="2700000" algn="ctr" rotWithShape="0">
              <a:schemeClr val="tx2">
                <a:alpha val="74998"/>
              </a:schemeClr>
            </a:outerShdw>
          </a:effectLst>
        </p:spPr>
        <p:txBody>
          <a:bodyPr anchor="ctr"/>
          <a:lstStyle/>
          <a:p>
            <a:pPr algn="r">
              <a:defRPr/>
            </a:pPr>
            <a:r>
              <a:rPr lang="ar-JO" sz="3200" dirty="0">
                <a:effectLst>
                  <a:glow rad="127000">
                    <a:schemeClr val="tx1"/>
                  </a:glow>
                </a:effectLst>
                <a:ea typeface="ＭＳ Ｐゴシック" charset="0"/>
              </a:rPr>
              <a:t>كيف يجب أن نكون ...</a:t>
            </a:r>
            <a:endParaRPr lang="en-US" sz="32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B33A0B84-3A7C-DD46-AABB-D3E788989778}"/>
              </a:ext>
            </a:extLst>
          </p:cNvPr>
          <p:cNvSpPr txBox="1">
            <a:spLocks noChangeArrowheads="1"/>
          </p:cNvSpPr>
          <p:nvPr/>
        </p:nvSpPr>
        <p:spPr bwMode="auto">
          <a:xfrm>
            <a:off x="2056234" y="2152268"/>
            <a:ext cx="474801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نكون</a:t>
            </a:r>
            <a:r>
              <a:rPr kumimoji="0" lang="en-US"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480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مختلفين</a:t>
            </a:r>
            <a:endParaRPr kumimoji="0" lang="en-US" sz="480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C91B329B-10E4-3B49-8644-55EB6192D550}"/>
              </a:ext>
            </a:extLst>
          </p:cNvPr>
          <p:cNvSpPr txBox="1">
            <a:spLocks noChangeArrowheads="1"/>
          </p:cNvSpPr>
          <p:nvPr/>
        </p:nvSpPr>
        <p:spPr bwMode="auto">
          <a:xfrm>
            <a:off x="2843808" y="6296857"/>
            <a:ext cx="6181824" cy="57338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عن غير المؤمنين؟</a:t>
            </a:r>
            <a:endParaRPr kumimoji="0" lang="en-US" sz="32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B44D5CD2-B388-0D46-8D40-7AEA3E0220F4}"/>
              </a:ext>
            </a:extLst>
          </p:cNvPr>
          <p:cNvSpPr txBox="1">
            <a:spLocks noChangeArrowheads="1"/>
          </p:cNvSpPr>
          <p:nvPr/>
        </p:nvSpPr>
        <p:spPr bwMode="auto">
          <a:xfrm>
            <a:off x="-1" y="786130"/>
            <a:ext cx="3008337"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نكون</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60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متحدين</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1-4</a:t>
            </a:r>
            <a: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2" name="Down Arrow 1">
            <a:extLst>
              <a:ext uri="{FF2B5EF4-FFF2-40B4-BE49-F238E27FC236}">
                <a16:creationId xmlns:a16="http://schemas.microsoft.com/office/drawing/2014/main" id="{497D00CE-964C-EE41-A53C-3F427AFBA0FE}"/>
              </a:ext>
            </a:extLst>
          </p:cNvPr>
          <p:cNvSpPr/>
          <p:nvPr/>
        </p:nvSpPr>
        <p:spPr bwMode="auto">
          <a:xfrm rot="7630003">
            <a:off x="2414894" y="196587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ectangle 2">
            <a:extLst>
              <a:ext uri="{FF2B5EF4-FFF2-40B4-BE49-F238E27FC236}">
                <a16:creationId xmlns:a16="http://schemas.microsoft.com/office/drawing/2014/main" id="{026EBFA3-B6F4-5E44-A44A-A8DB2F598772}"/>
              </a:ext>
            </a:extLst>
          </p:cNvPr>
          <p:cNvSpPr txBox="1">
            <a:spLocks noChangeArrowheads="1"/>
          </p:cNvSpPr>
          <p:nvPr/>
        </p:nvSpPr>
        <p:spPr bwMode="auto">
          <a:xfrm>
            <a:off x="5724130" y="786130"/>
            <a:ext cx="3419870"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نكون</a:t>
            </a:r>
            <a: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60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خلوقين</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5-6</a:t>
            </a:r>
            <a: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10" name="Down Arrow 9">
            <a:extLst>
              <a:ext uri="{FF2B5EF4-FFF2-40B4-BE49-F238E27FC236}">
                <a16:creationId xmlns:a16="http://schemas.microsoft.com/office/drawing/2014/main" id="{05B85287-23FD-A347-9DB6-80B1D4015076}"/>
              </a:ext>
            </a:extLst>
          </p:cNvPr>
          <p:cNvSpPr/>
          <p:nvPr/>
        </p:nvSpPr>
        <p:spPr bwMode="auto">
          <a:xfrm rot="13648222">
            <a:off x="5656430" y="196072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68414B0D-090C-0040-A9D2-47D26B6FA86E}"/>
              </a:ext>
            </a:extLst>
          </p:cNvPr>
          <p:cNvSpPr txBox="1">
            <a:spLocks noChangeArrowheads="1"/>
          </p:cNvSpPr>
          <p:nvPr/>
        </p:nvSpPr>
        <p:spPr bwMode="auto">
          <a:xfrm>
            <a:off x="1979712" y="4587488"/>
            <a:ext cx="489654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نكون</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60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غير أنانيين</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7-16</a:t>
            </a:r>
            <a: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12" name="Down Arrow 11">
            <a:extLst>
              <a:ext uri="{FF2B5EF4-FFF2-40B4-BE49-F238E27FC236}">
                <a16:creationId xmlns:a16="http://schemas.microsoft.com/office/drawing/2014/main" id="{ADCA541C-A88C-6145-B6FB-D4D668ADCDBB}"/>
              </a:ext>
            </a:extLst>
          </p:cNvPr>
          <p:cNvSpPr/>
          <p:nvPr/>
        </p:nvSpPr>
        <p:spPr bwMode="auto">
          <a:xfrm>
            <a:off x="3962189" y="3960653"/>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Rectangle 2">
            <a:extLst>
              <a:ext uri="{FF2B5EF4-FFF2-40B4-BE49-F238E27FC236}">
                <a16:creationId xmlns:a16="http://schemas.microsoft.com/office/drawing/2014/main" id="{4C6900FF-4A2F-AA4D-A602-5E82D3DB91F6}"/>
              </a:ext>
            </a:extLst>
          </p:cNvPr>
          <p:cNvSpPr txBox="1">
            <a:spLocks noChangeArrowheads="1"/>
          </p:cNvSpPr>
          <p:nvPr/>
        </p:nvSpPr>
        <p:spPr bwMode="auto">
          <a:xfrm>
            <a:off x="5573055" y="5448404"/>
            <a:ext cx="3443133"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 كورنثوس</a:t>
            </a:r>
            <a:endPar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159525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up)">
                                      <p:cBhvr>
                                        <p:cTn id="27" dur="500"/>
                                        <p:tgtEl>
                                          <p:spTgt spid="12"/>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2" grpId="0" animBg="1"/>
      <p:bldP spid="9" grpId="0"/>
      <p:bldP spid="10" grpId="0" animBg="1"/>
      <p:bldP spid="11" grpId="0"/>
      <p:bldP spid="12" grpId="0" animBg="1"/>
      <p:bldP spid="13" grpId="0"/>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s://billmuehlenberg.com/wp-content/uploads/2017/07/different.jpg">
            <a:extLst>
              <a:ext uri="{FF2B5EF4-FFF2-40B4-BE49-F238E27FC236}">
                <a16:creationId xmlns:a16="http://schemas.microsoft.com/office/drawing/2014/main" id="{3023D63E-655E-2444-8504-BAD24810B5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233682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كن </a:t>
            </a:r>
            <a:r>
              <a:rPr kumimoji="0" lang="ar-JO" sz="54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مختلفاً</a:t>
            </a:r>
            <a:r>
              <a:rPr kumimoji="0" lang="ar-JO"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بأن تكون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متحداً، خلوقاً وغير أناني</a:t>
            </a:r>
            <a:endParaRPr kumimoji="0" lang="en-US"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B4BB4007-CDCF-5444-B408-8882AA074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 كورنثوس</a:t>
            </a:r>
            <a:endParaRPr kumimoji="0" lang="en-US" sz="4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80521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descr="http://www.topdesignmag.com/wp-content/uploads/2014/08/17.jpg">
            <a:extLst>
              <a:ext uri="{FF2B5EF4-FFF2-40B4-BE49-F238E27FC236}">
                <a16:creationId xmlns:a16="http://schemas.microsoft.com/office/drawing/2014/main" id="{D53E8996-41A6-EB4D-9ABA-75F44E1A0B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241709" y="116632"/>
            <a:ext cx="8820472" cy="1728192"/>
          </a:xfrm>
          <a:noFill/>
          <a:ln>
            <a:noFill/>
          </a:ln>
          <a:effectLst/>
        </p:spPr>
        <p:txBody>
          <a:bodyPr vert="horz" wrap="square" lIns="91440" tIns="45720" rIns="91440" bIns="45720" numCol="1" anchor="ctr" anchorCtr="0" compatLnSpc="1">
            <a:prstTxWarp prst="textNoShape">
              <a:avLst/>
            </a:prstTxWarp>
          </a:bodyPr>
          <a:lstStyle/>
          <a:p>
            <a:r>
              <a:rPr lang="ar-JO" sz="6600" dirty="0">
                <a:solidFill>
                  <a:schemeClr val="tx2"/>
                </a:solidFill>
                <a:effectLst>
                  <a:glow rad="127000">
                    <a:schemeClr val="bg1"/>
                  </a:glow>
                </a:effectLst>
                <a:ea typeface="ＭＳ Ｐゴシック" charset="0"/>
              </a:rPr>
              <a:t>مقدس = ميزه الله ملكاً له</a:t>
            </a:r>
            <a:endParaRPr lang="en-US" sz="6600" dirty="0">
              <a:solidFill>
                <a:schemeClr val="tx2"/>
              </a:solidFill>
              <a:effectLst>
                <a:glow rad="127000">
                  <a:schemeClr val="bg1"/>
                </a:glow>
              </a:effectLst>
              <a:ea typeface="ＭＳ Ｐゴシック" charset="0"/>
            </a:endParaRPr>
          </a:p>
        </p:txBody>
      </p:sp>
      <p:sp>
        <p:nvSpPr>
          <p:cNvPr id="6" name="Rectangle 2">
            <a:extLst>
              <a:ext uri="{FF2B5EF4-FFF2-40B4-BE49-F238E27FC236}">
                <a16:creationId xmlns:a16="http://schemas.microsoft.com/office/drawing/2014/main" id="{EF984B90-3F85-4440-AE8F-11FEF41671D7}"/>
              </a:ext>
            </a:extLst>
          </p:cNvPr>
          <p:cNvSpPr txBox="1">
            <a:spLocks noChangeArrowheads="1"/>
          </p:cNvSpPr>
          <p:nvPr/>
        </p:nvSpPr>
        <p:spPr bwMode="auto">
          <a:xfrm>
            <a:off x="241709" y="4020812"/>
            <a:ext cx="8820472" cy="1728192"/>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هل تعيش بهذه الطريقة؟</a:t>
            </a:r>
            <a:endParaRPr kumimoji="0" lang="en-US" sz="660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63044372"/>
      </p:ext>
    </p:extLst>
  </p:cSld>
  <p:clrMapOvr>
    <a:masterClrMapping/>
  </p:clrMapOvr>
  <p:transition/>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27386723"/>
      </p:ext>
    </p:extLst>
  </p:cSld>
  <p:clrMapOvr>
    <a:masterClrMapping/>
  </p:clrMapOvr>
  <p:transition/>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rPr>
              <a:t>وعظ العهد الجديد</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a:t>
            </a: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a:t>
            </a: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التقديمي</a:t>
            </a:r>
            <a:r>
              <a:rPr kumimoji="0" lang="ar-EG"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مجانا</a:t>
            </a:r>
            <a:r>
              <a:rPr kumimoji="0" lang="ar-JO" sz="4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1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506930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4" name="Rectangle 2"/>
          <p:cNvSpPr>
            <a:spLocks noGrp="1" noChangeArrowheads="1"/>
          </p:cNvSpPr>
          <p:nvPr>
            <p:ph type="ctrTitle"/>
          </p:nvPr>
        </p:nvSpPr>
        <p:spPr>
          <a:xfrm>
            <a:off x="685800" y="2286000"/>
            <a:ext cx="7772400" cy="1143000"/>
          </a:xfrm>
        </p:spPr>
        <p:txBody>
          <a:bodyPr/>
          <a:lstStyle/>
          <a:p>
            <a:pPr eaLnBrk="1" hangingPunct="1"/>
            <a:r>
              <a:rPr lang="en-US" dirty="0">
                <a:ea typeface="ＭＳ Ｐゴシック" charset="0"/>
                <a:cs typeface="ＭＳ Ｐゴシック" charset="0"/>
              </a:rPr>
              <a:t>Black</a:t>
            </a:r>
          </a:p>
        </p:txBody>
      </p:sp>
      <p:sp>
        <p:nvSpPr>
          <p:cNvPr id="648195" name="Rectangle 3"/>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dirty="0">
              <a:solidFill>
                <a:srgbClr val="000000"/>
              </a:solidFill>
              <a:latin typeface="Arial" panose="020B0604020202020204" pitchFamily="34" charset="0"/>
            </a:endParaRPr>
          </a:p>
        </p:txBody>
      </p:sp>
    </p:spTree>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cs typeface="Arial" panose="020B0604020202020204" pitchFamily="34" charset="0"/>
              </a:rPr>
              <a:t>مسح العهد الجديد</a:t>
            </a:r>
            <a:r>
              <a:rPr lang="en-US" sz="3200" dirty="0">
                <a:solidFill>
                  <a:srgbClr val="FFFFFF"/>
                </a:solidFill>
                <a:ea typeface="ＭＳ Ｐゴシック" charset="0"/>
                <a:cs typeface="Arial" panose="020B0604020202020204" pitchFamily="34" charset="0"/>
              </a:rPr>
              <a:t> •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dirty="0">
                <a:solidFill>
                  <a:srgbClr val="FFFFFF"/>
                </a:solidFill>
                <a:latin typeface="Arial" panose="020B0604020202020204" pitchFamily="34" charset="0"/>
                <a:cs typeface="Arial" panose="020B0604020202020204" pitchFamily="34" charset="0"/>
              </a:rPr>
              <a:t>أحصل عل</a:t>
            </a:r>
            <a:r>
              <a:rPr lang="ar-JO" sz="4000" dirty="0">
                <a:solidFill>
                  <a:srgbClr val="FFFFFF"/>
                </a:solidFill>
                <a:latin typeface="Arial" panose="020B0604020202020204" pitchFamily="34" charset="0"/>
                <a:cs typeface="Arial" panose="020B0604020202020204" pitchFamily="34" charset="0"/>
              </a:rPr>
              <a:t>ى</a:t>
            </a:r>
            <a:r>
              <a:rPr lang="ar-EG" sz="4000" dirty="0">
                <a:solidFill>
                  <a:srgbClr val="FFFFFF"/>
                </a:solidFill>
                <a:latin typeface="Arial" panose="020B0604020202020204" pitchFamily="34" charset="0"/>
                <a:cs typeface="Arial" panose="020B0604020202020204" pitchFamily="34" charset="0"/>
              </a:rPr>
              <a:t> هذا العرض</a:t>
            </a:r>
            <a:r>
              <a:rPr lang="ar-JO" sz="4000" dirty="0">
                <a:solidFill>
                  <a:srgbClr val="FFFFFF"/>
                </a:solidFill>
                <a:latin typeface="Arial" panose="020B0604020202020204" pitchFamily="34" charset="0"/>
                <a:cs typeface="Arial" panose="020B0604020202020204" pitchFamily="34" charset="0"/>
              </a:rPr>
              <a:t> التقديمي</a:t>
            </a:r>
            <a:r>
              <a:rPr lang="ar-EG" sz="4000" dirty="0">
                <a:solidFill>
                  <a:srgbClr val="FFFFFF"/>
                </a:solidFill>
                <a:latin typeface="Arial" panose="020B0604020202020204" pitchFamily="34" charset="0"/>
                <a:cs typeface="Arial" panose="020B0604020202020204" pitchFamily="34" charset="0"/>
              </a:rPr>
              <a:t> مجانا</a:t>
            </a:r>
            <a:r>
              <a:rPr lang="ar-JO" sz="4000" dirty="0">
                <a:solidFill>
                  <a:srgbClr val="FFFFFF"/>
                </a:solidFill>
                <a:latin typeface="Arial" panose="020B0604020202020204" pitchFamily="34" charset="0"/>
                <a:cs typeface="Arial" panose="020B0604020202020204" pitchFamily="34" charset="0"/>
              </a:rPr>
              <a:t>ً</a:t>
            </a:r>
            <a:endParaRPr lang="en-US" sz="1400"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9938"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1416" tIns="45709" rIns="91416" bIns="45709" anchor="ctr"/>
          <a:lstStyle/>
          <a:p>
            <a:pPr eaLnBrk="0" hangingPunct="0"/>
            <a:endParaRPr lang="en-US" sz="1600" b="0">
              <a:solidFill>
                <a:srgbClr val="FFFFFF"/>
              </a:solidFill>
              <a:latin typeface="Times New Roman" charset="0"/>
              <a:cs typeface="ＭＳ Ｐゴシック"/>
            </a:endParaRPr>
          </a:p>
        </p:txBody>
      </p:sp>
      <p:pic>
        <p:nvPicPr>
          <p:cNvPr id="1319939" name="Picture 3" descr="hungryghostburn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601788"/>
            <a:ext cx="7239000" cy="5256212"/>
          </a:xfrm>
          <a:prstGeom prst="rect">
            <a:avLst/>
          </a:prstGeom>
          <a:noFill/>
          <a:extLst>
            <a:ext uri="{909E8E84-426E-40dd-AFC4-6F175D3DCCD1}">
              <a14:hiddenFill xmlns:a14="http://schemas.microsoft.com/office/drawing/2010/main" xmlns="">
                <a:solidFill>
                  <a:srgbClr val="FFFFFF"/>
                </a:solidFill>
              </a14:hiddenFill>
            </a:ext>
          </a:extLst>
        </p:spPr>
      </p:pic>
      <p:pic>
        <p:nvPicPr>
          <p:cNvPr id="1319940" name="Picture 4" descr="hungryghostburning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505200" y="838202"/>
            <a:ext cx="5380038" cy="3846513"/>
          </a:xfrm>
          <a:prstGeom prst="rect">
            <a:avLst/>
          </a:prstGeom>
          <a:noFill/>
          <a:extLst>
            <a:ext uri="{909E8E84-426E-40dd-AFC4-6F175D3DCCD1}">
              <a14:hiddenFill xmlns:a14="http://schemas.microsoft.com/office/drawing/2010/main" xmlns="">
                <a:solidFill>
                  <a:srgbClr val="FFFFFF"/>
                </a:solidFill>
              </a14:hiddenFill>
            </a:ext>
          </a:extLst>
        </p:spPr>
      </p:pic>
      <p:sp>
        <p:nvSpPr>
          <p:cNvPr id="1319941" name="Rectangle 5"/>
          <p:cNvSpPr>
            <a:spLocks noGrp="1"/>
          </p:cNvSpPr>
          <p:nvPr>
            <p:ph type="title"/>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solidFill>
                  <a:schemeClr val="bg1"/>
                </a:solidFill>
                <a:latin typeface="Bizarro Regular" charset="0"/>
              </a:rPr>
              <a:t>Fires</a:t>
            </a:r>
            <a:endParaRPr lang="en-US" dirty="0"/>
          </a:p>
        </p:txBody>
      </p:sp>
    </p:spTree>
    <p:extLst>
      <p:ext uri="{BB962C8B-B14F-4D97-AF65-F5344CB8AC3E}">
        <p14:creationId xmlns:p14="http://schemas.microsoft.com/office/powerpoint/2010/main" val="121247251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5" name="Picture 2" descr="demonic-leotheras roa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2008" y="-83218"/>
            <a:ext cx="9252520" cy="70952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05955" name="Rectangle 3"/>
          <p:cNvSpPr>
            <a:spLocks noGrp="1"/>
          </p:cNvSpPr>
          <p:nvPr>
            <p:ph type="ctrTitle"/>
          </p:nvPr>
        </p:nvSpPr>
        <p:spPr>
          <a:xfrm>
            <a:off x="323528" y="2590800"/>
            <a:ext cx="8604448" cy="2971800"/>
          </a:xfrm>
        </p:spPr>
        <p:txBody>
          <a:bodyPr>
            <a:normAutofit/>
          </a:bodyPr>
          <a:lstStyle/>
          <a:p>
            <a:pPr marL="715963" indent="-715963" algn="r" eaLnBrk="1" hangingPunct="1">
              <a:defRPr/>
            </a:pPr>
            <a:r>
              <a:rPr lang="ar-JO" b="1" dirty="0">
                <a:effectLst>
                  <a:glow rad="317500">
                    <a:schemeClr val="bg2">
                      <a:alpha val="90000"/>
                    </a:schemeClr>
                  </a:glow>
                </a:effectLst>
                <a:latin typeface="Arial" panose="020B0604020202020204" pitchFamily="34" charset="0"/>
                <a:cs typeface="Arial" panose="020B0604020202020204" pitchFamily="34" charset="0"/>
              </a:rPr>
              <a:t>2. يدين الله وثنيتنا لأنها </a:t>
            </a:r>
            <a:r>
              <a:rPr lang="ar-JO" b="1" dirty="0">
                <a:solidFill>
                  <a:srgbClr val="FFFF00"/>
                </a:solidFill>
                <a:effectLst>
                  <a:glow rad="317500">
                    <a:schemeClr val="bg2">
                      <a:alpha val="90000"/>
                    </a:schemeClr>
                  </a:glow>
                </a:effectLst>
                <a:latin typeface="Arial" panose="020B0604020202020204" pitchFamily="34" charset="0"/>
                <a:cs typeface="Arial" panose="020B0604020202020204" pitchFamily="34" charset="0"/>
              </a:rPr>
              <a:t>شيطانية</a:t>
            </a:r>
            <a:r>
              <a:rPr lang="ar-JO" b="1" dirty="0">
                <a:effectLst>
                  <a:glow rad="317500">
                    <a:schemeClr val="bg2">
                      <a:alpha val="90000"/>
                    </a:schemeClr>
                  </a:glow>
                </a:effectLst>
                <a:latin typeface="Arial" panose="020B0604020202020204" pitchFamily="34" charset="0"/>
                <a:cs typeface="Arial" panose="020B0604020202020204" pitchFamily="34" charset="0"/>
              </a:rPr>
              <a:t>      </a:t>
            </a:r>
            <a:br>
              <a:rPr lang="ar-JO" b="1" dirty="0">
                <a:effectLst>
                  <a:glow rad="317500">
                    <a:schemeClr val="bg2">
                      <a:alpha val="90000"/>
                    </a:schemeClr>
                  </a:glow>
                </a:effectLst>
                <a:latin typeface="Arial" panose="020B0604020202020204" pitchFamily="34" charset="0"/>
                <a:cs typeface="Arial" panose="020B0604020202020204" pitchFamily="34" charset="0"/>
              </a:rPr>
            </a:br>
            <a:r>
              <a:rPr lang="ar-JO" b="1" dirty="0">
                <a:effectLst>
                  <a:glow rad="317500">
                    <a:schemeClr val="bg2">
                      <a:alpha val="90000"/>
                    </a:schemeClr>
                  </a:glow>
                </a:effectLst>
                <a:latin typeface="Arial" panose="020B0604020202020204" pitchFamily="34" charset="0"/>
                <a:cs typeface="Arial" panose="020B0604020202020204" pitchFamily="34" charset="0"/>
              </a:rPr>
              <a:t>    (10: 14-22)</a:t>
            </a:r>
            <a:endParaRPr lang="en-US" b="1" dirty="0">
              <a:effectLst>
                <a:glow rad="317500">
                  <a:schemeClr val="bg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2310525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eaLnBrk="0" hangingPunct="0"/>
            <a:endParaRPr lang="en-US" sz="1600" dirty="0">
              <a:solidFill>
                <a:srgbClr val="FFFFFF"/>
              </a:solidFill>
              <a:latin typeface="Arial" panose="020B0604020202020204" pitchFamily="34" charset="0"/>
              <a:cs typeface="Arial" panose="020B0604020202020204" pitchFamily="34" charset="0"/>
            </a:endParaRPr>
          </a:p>
        </p:txBody>
      </p:sp>
      <p:sp>
        <p:nvSpPr>
          <p:cNvPr id="1408003" name="Rectangle 3"/>
          <p:cNvSpPr>
            <a:spLocks noGrp="1"/>
          </p:cNvSpPr>
          <p:nvPr>
            <p:ph type="ctrTitle"/>
          </p:nvPr>
        </p:nvSpPr>
        <p:spPr>
          <a:xfrm>
            <a:off x="152400" y="3771900"/>
            <a:ext cx="8763000" cy="2971800"/>
          </a:xfrm>
        </p:spPr>
        <p:txBody>
          <a:bodyPr>
            <a:normAutofit fontScale="90000"/>
          </a:bodyPr>
          <a:lstStyle/>
          <a:p>
            <a:pPr marL="715963" indent="-715963" eaLnBrk="1" hangingPunct="1">
              <a:defRPr/>
            </a:pPr>
            <a:br>
              <a:rPr lang="en-US" b="1" dirty="0">
                <a:effectLst>
                  <a:glow rad="317500">
                    <a:schemeClr val="bg2">
                      <a:alpha val="90000"/>
                    </a:schemeClr>
                  </a:glow>
                </a:effectLst>
                <a:latin typeface="Arial" panose="020B0604020202020204" pitchFamily="34" charset="0"/>
                <a:cs typeface="Arial" panose="020B0604020202020204" pitchFamily="34" charset="0"/>
              </a:rPr>
            </a:br>
            <a:r>
              <a:rPr lang="ar-JO" b="1" dirty="0">
                <a:effectLst>
                  <a:glow rad="317500">
                    <a:schemeClr val="bg2">
                      <a:alpha val="90000"/>
                    </a:schemeClr>
                  </a:glow>
                </a:effectLst>
                <a:latin typeface="Arial" panose="020B0604020202020204" pitchFamily="34" charset="0"/>
                <a:cs typeface="Arial" panose="020B0604020202020204" pitchFamily="34" charset="0"/>
              </a:rPr>
              <a:t>تجنب الأعياد الوثنية لأنها شيطانية </a:t>
            </a:r>
            <a:br>
              <a:rPr lang="ar-JO" b="1" dirty="0">
                <a:effectLst>
                  <a:glow rad="317500">
                    <a:schemeClr val="bg2">
                      <a:alpha val="90000"/>
                    </a:schemeClr>
                  </a:glow>
                </a:effectLst>
                <a:latin typeface="Arial" panose="020B0604020202020204" pitchFamily="34" charset="0"/>
                <a:cs typeface="Arial" panose="020B0604020202020204" pitchFamily="34" charset="0"/>
              </a:rPr>
            </a:br>
            <a:r>
              <a:rPr lang="ar-JO" b="1" dirty="0">
                <a:effectLst>
                  <a:glow rad="317500">
                    <a:schemeClr val="bg2">
                      <a:alpha val="90000"/>
                    </a:schemeClr>
                  </a:glow>
                </a:effectLst>
                <a:latin typeface="Arial" panose="020B0604020202020204" pitchFamily="34" charset="0"/>
                <a:cs typeface="Arial" panose="020B0604020202020204" pitchFamily="34" charset="0"/>
              </a:rPr>
              <a:t>كما أن مائدة الرب هي إلهية </a:t>
            </a:r>
            <a:br>
              <a:rPr lang="ar-JO" b="1" dirty="0">
                <a:effectLst>
                  <a:glow rad="317500">
                    <a:schemeClr val="bg2">
                      <a:alpha val="90000"/>
                    </a:schemeClr>
                  </a:glow>
                </a:effectLst>
                <a:latin typeface="Arial" panose="020B0604020202020204" pitchFamily="34" charset="0"/>
                <a:cs typeface="Arial" panose="020B0604020202020204" pitchFamily="34" charset="0"/>
              </a:rPr>
            </a:br>
            <a:r>
              <a:rPr lang="ar-JO" b="1" dirty="0">
                <a:effectLst>
                  <a:glow rad="317500">
                    <a:schemeClr val="bg2">
                      <a:alpha val="90000"/>
                    </a:schemeClr>
                  </a:glow>
                </a:effectLst>
                <a:latin typeface="Arial" panose="020B0604020202020204" pitchFamily="34" charset="0"/>
                <a:cs typeface="Arial" panose="020B0604020202020204" pitchFamily="34" charset="0"/>
              </a:rPr>
              <a:t>(10: 14-22)</a:t>
            </a:r>
            <a:endParaRPr lang="en-US" b="1" dirty="0">
              <a:effectLst>
                <a:glow rad="317500">
                  <a:schemeClr val="bg2">
                    <a:alpha val="90000"/>
                  </a:schemeClr>
                </a:glow>
              </a:effectLst>
              <a:latin typeface="Arial" panose="020B0604020202020204" pitchFamily="34" charset="0"/>
              <a:cs typeface="Arial" panose="020B0604020202020204" pitchFamily="34" charset="0"/>
            </a:endParaRPr>
          </a:p>
        </p:txBody>
      </p:sp>
      <p:pic>
        <p:nvPicPr>
          <p:cNvPr id="207875" name="Picture 4" descr="paganSamhain_Autumn_Fa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0" y="0"/>
            <a:ext cx="4294188" cy="4695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00597884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14</a:t>
            </a:r>
            <a:endParaRPr lang="en-US" dirty="0">
              <a:effectLst>
                <a:outerShdw blurRad="38100" dist="38100" dir="2700000" algn="tl">
                  <a:srgbClr val="212121"/>
                </a:outerShdw>
              </a:effectLst>
            </a:endParaRPr>
          </a:p>
        </p:txBody>
      </p:sp>
      <p:sp>
        <p:nvSpPr>
          <p:cNvPr id="1410052" name="Text Box 4"/>
          <p:cNvSpPr txBox="1">
            <a:spLocks noChangeArrowheads="1"/>
          </p:cNvSpPr>
          <p:nvPr/>
        </p:nvSpPr>
        <p:spPr bwMode="auto">
          <a:xfrm>
            <a:off x="228599" y="1295400"/>
            <a:ext cx="8735889" cy="83099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a:defRPr/>
            </a:pPr>
            <a:r>
              <a:rPr lang="ar-JO" sz="4800" baseline="30000" dirty="0">
                <a:solidFill>
                  <a:srgbClr val="FFFFFF"/>
                </a:solidFill>
                <a:effectLst>
                  <a:glow rad="190500">
                    <a:srgbClr val="212121"/>
                  </a:glow>
                </a:effectLst>
                <a:latin typeface="Arial" panose="020B0604020202020204" pitchFamily="34" charset="0"/>
                <a:cs typeface="Arial" panose="020B0604020202020204" pitchFamily="34" charset="0"/>
              </a:rPr>
              <a:t>14 لذلك يا أحبائي اهربوا من عبادة الأوثان.</a:t>
            </a:r>
            <a:endParaRPr lang="en-US" sz="48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562985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15-18</a:t>
            </a:r>
            <a:endParaRPr lang="en-US" dirty="0">
              <a:effectLst>
                <a:outerShdw blurRad="38100" dist="38100" dir="2700000" algn="tl">
                  <a:srgbClr val="212121"/>
                </a:outerShdw>
              </a:effectLst>
            </a:endParaRPr>
          </a:p>
        </p:txBody>
      </p:sp>
      <p:sp>
        <p:nvSpPr>
          <p:cNvPr id="1414148" name="Text Box 4"/>
          <p:cNvSpPr txBox="1">
            <a:spLocks noChangeArrowheads="1"/>
          </p:cNvSpPr>
          <p:nvPr/>
        </p:nvSpPr>
        <p:spPr bwMode="auto">
          <a:xfrm>
            <a:off x="35496" y="1295400"/>
            <a:ext cx="9108504" cy="34163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15 أقول كما للحكماء: احكموا أنتم فيما أقول 16 كأس البركة التي نباركها أليست هي شركة دم المسيح؟ الخبز الذي نكسره أليس هو شركة جسد المسيح؟ 17 فإننا نحن الكثيرين خبز واحد جسد واحد، لأننا جميعنا نشترك في الخبز الواحد 18 انظروا إسرائيل حسب الجسد أليس الذين يأكلون الذبائح هم شركاء المذبح؟</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0378046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4914"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5401"/>
            <a:ext cx="7924800" cy="6908801"/>
          </a:xfrm>
          <a:prstGeom prst="rect">
            <a:avLst/>
          </a:prstGeom>
          <a:noFill/>
          <a:ln w="9525">
            <a:noFill/>
            <a:miter lim="800000"/>
            <a:headEnd/>
            <a:tailEnd/>
          </a:ln>
        </p:spPr>
      </p:pic>
      <p:sp>
        <p:nvSpPr>
          <p:cNvPr id="200707" name="Rectangle 3"/>
          <p:cNvSpPr>
            <a:spLocks noGrp="1" noChangeArrowheads="1"/>
          </p:cNvSpPr>
          <p:nvPr>
            <p:ph type="title"/>
          </p:nvPr>
        </p:nvSpPr>
        <p:spPr>
          <a:xfrm>
            <a:off x="1860" y="-25401"/>
            <a:ext cx="3722649" cy="1218581"/>
          </a:xfrm>
          <a:solidFill>
            <a:schemeClr val="tx1"/>
          </a:solidFill>
          <a:effectLst>
            <a:outerShdw blurRad="63500" dist="35921" dir="2700000" algn="ctr" rotWithShape="0">
              <a:schemeClr val="bg2">
                <a:alpha val="74998"/>
              </a:schemeClr>
            </a:outerShdw>
          </a:effectLst>
        </p:spPr>
        <p:txBody>
          <a:bodyPr/>
          <a:lstStyle/>
          <a:p>
            <a:pPr algn="ctr" eaLnBrk="1" hangingPunct="1">
              <a:defRPr/>
            </a:pPr>
            <a:r>
              <a:rPr lang="ar-JO" dirty="0">
                <a:solidFill>
                  <a:srgbClr val="FFFFFF"/>
                </a:solidFill>
                <a:ea typeface="ＭＳ Ｐゴシック" pitchFamily="-112" charset="-128"/>
                <a:cs typeface="Arial" panose="020B0604020202020204" pitchFamily="34" charset="0"/>
              </a:rPr>
              <a:t>حياة الجسد</a:t>
            </a:r>
            <a:br>
              <a:rPr lang="ar-JO" dirty="0">
                <a:solidFill>
                  <a:srgbClr val="FFFFFF"/>
                </a:solidFill>
                <a:ea typeface="ＭＳ Ｐゴシック" pitchFamily="-112" charset="-128"/>
                <a:cs typeface="Arial" panose="020B0604020202020204" pitchFamily="34" charset="0"/>
              </a:rPr>
            </a:br>
            <a:r>
              <a:rPr lang="en-US" dirty="0">
                <a:solidFill>
                  <a:srgbClr val="FFFFFF"/>
                </a:solidFill>
                <a:ea typeface="ＭＳ Ｐゴシック" pitchFamily="-112" charset="-128"/>
                <a:cs typeface="Arial" panose="020B0604020202020204" pitchFamily="34" charset="0"/>
              </a:rPr>
              <a:t>(</a:t>
            </a:r>
            <a:r>
              <a:rPr lang="ar-JO" dirty="0">
                <a:solidFill>
                  <a:srgbClr val="FFFFFF"/>
                </a:solidFill>
                <a:ea typeface="ＭＳ Ｐゴシック" pitchFamily="-112" charset="-128"/>
                <a:cs typeface="Arial" panose="020B0604020202020204" pitchFamily="34" charset="0"/>
              </a:rPr>
              <a:t>رومية 12</a:t>
            </a:r>
            <a:r>
              <a:rPr lang="en-US" dirty="0">
                <a:solidFill>
                  <a:srgbClr val="FFFFFF"/>
                </a:solidFill>
                <a:ea typeface="ＭＳ Ｐゴシック" pitchFamily="-112" charset="-128"/>
                <a:cs typeface="Arial" panose="020B0604020202020204" pitchFamily="34" charset="0"/>
              </a:rPr>
              <a:t>)</a:t>
            </a:r>
          </a:p>
        </p:txBody>
      </p:sp>
      <p:sp>
        <p:nvSpPr>
          <p:cNvPr id="200708" name="Text Box 4"/>
          <p:cNvSpPr txBox="1">
            <a:spLocks noChangeArrowheads="1"/>
          </p:cNvSpPr>
          <p:nvPr/>
        </p:nvSpPr>
        <p:spPr bwMode="auto">
          <a:xfrm>
            <a:off x="8281988" y="0"/>
            <a:ext cx="881973"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154ج</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1926968311"/>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113" name="Picture 2" descr="Body-Blood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0291" name="Rectangle 3"/>
          <p:cNvSpPr>
            <a:spLocks noGrp="1" noChangeArrowheads="1"/>
          </p:cNvSpPr>
          <p:nvPr>
            <p:ph type="title" idx="4294967295"/>
          </p:nvPr>
        </p:nvSpPr>
        <p:spPr>
          <a:xfrm>
            <a:off x="2133600" y="2514600"/>
            <a:ext cx="3505200" cy="838200"/>
          </a:xfrm>
          <a:effectLst/>
        </p:spPr>
        <p:txBody>
          <a:bodyPr/>
          <a:lstStyle/>
          <a:p>
            <a:pPr eaLnBrk="1" hangingPunct="1">
              <a:defRPr/>
            </a:pPr>
            <a:r>
              <a:rPr lang="ar-JO" dirty="0">
                <a:solidFill>
                  <a:schemeClr val="bg1"/>
                </a:solidFill>
                <a:effectLst>
                  <a:glow rad="203200">
                    <a:schemeClr val="tx1"/>
                  </a:glow>
                </a:effectLst>
                <a:cs typeface="Arial" panose="020B0604020202020204" pitchFamily="34" charset="0"/>
              </a:rPr>
              <a:t>الكأس</a:t>
            </a:r>
            <a:endParaRPr lang="en-US" dirty="0">
              <a:effectLst>
                <a:glow rad="203200">
                  <a:schemeClr val="tx1"/>
                </a:glow>
              </a:effectLst>
              <a:cs typeface="Arial" panose="020B0604020202020204" pitchFamily="34" charset="0"/>
            </a:endParaRPr>
          </a:p>
        </p:txBody>
      </p:sp>
      <p:sp>
        <p:nvSpPr>
          <p:cNvPr id="1420292" name="Rectangle 4"/>
          <p:cNvSpPr>
            <a:spLocks noChangeArrowheads="1"/>
          </p:cNvSpPr>
          <p:nvPr/>
        </p:nvSpPr>
        <p:spPr bwMode="auto">
          <a:xfrm>
            <a:off x="2133600" y="152400"/>
            <a:ext cx="3505200"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defRPr/>
            </a:pPr>
            <a:r>
              <a:rPr lang="ar-JO" sz="4400" dirty="0">
                <a:solidFill>
                  <a:srgbClr val="FFFFFF"/>
                </a:solidFill>
                <a:effectLst>
                  <a:glow rad="203200">
                    <a:schemeClr val="tx1"/>
                  </a:glow>
                </a:effectLst>
                <a:latin typeface="Arial" panose="020B0604020202020204" pitchFamily="34" charset="0"/>
                <a:cs typeface="Arial" panose="020B0604020202020204" pitchFamily="34" charset="0"/>
              </a:rPr>
              <a:t>المسيح</a:t>
            </a:r>
            <a:endParaRPr lang="en-US" sz="4400" dirty="0">
              <a:solidFill>
                <a:srgbClr val="000000"/>
              </a:solidFill>
              <a:effectLst>
                <a:glow rad="203200">
                  <a:schemeClr val="tx1"/>
                </a:glow>
              </a:effectLst>
              <a:latin typeface="Arial" panose="020B0604020202020204" pitchFamily="34" charset="0"/>
              <a:cs typeface="Arial" panose="020B0604020202020204" pitchFamily="34" charset="0"/>
            </a:endParaRPr>
          </a:p>
        </p:txBody>
      </p:sp>
      <p:sp>
        <p:nvSpPr>
          <p:cNvPr id="1420293" name="AutoShape 5"/>
          <p:cNvSpPr>
            <a:spLocks noChangeArrowheads="1"/>
          </p:cNvSpPr>
          <p:nvPr/>
        </p:nvSpPr>
        <p:spPr bwMode="auto">
          <a:xfrm rot="-5400000">
            <a:off x="2971800" y="1371600"/>
            <a:ext cx="1752600" cy="685800"/>
          </a:xfrm>
          <a:prstGeom prst="homePlate">
            <a:avLst>
              <a:gd name="adj" fmla="val 63889"/>
            </a:avLst>
          </a:prstGeom>
          <a:solidFill>
            <a:schemeClr val="accent1"/>
          </a:solidFill>
          <a:ln w="9525">
            <a:solidFill>
              <a:schemeClr val="tx1"/>
            </a:solidFill>
            <a:miter lim="800000"/>
            <a:headEnd/>
            <a:tailEnd/>
          </a:ln>
          <a:effectLst/>
        </p:spPr>
        <p:txBody>
          <a:bodyPr wrap="none" anchor="ctr"/>
          <a:lstStyle/>
          <a:p>
            <a:pPr eaLnBrk="0" hangingPunct="0"/>
            <a:endParaRPr lang="en-US" sz="1600" dirty="0">
              <a:solidFill>
                <a:srgbClr val="000000"/>
              </a:solidFill>
              <a:effectLst>
                <a:glow rad="203200">
                  <a:schemeClr val="tx1"/>
                </a:glow>
              </a:effectLst>
              <a:latin typeface="Arial" panose="020B0604020202020204" pitchFamily="34" charset="0"/>
              <a:cs typeface="Arial" panose="020B0604020202020204" pitchFamily="34" charset="0"/>
            </a:endParaRPr>
          </a:p>
        </p:txBody>
      </p:sp>
      <p:sp>
        <p:nvSpPr>
          <p:cNvPr id="1420294" name="Rectangle 6"/>
          <p:cNvSpPr>
            <a:spLocks noChangeArrowheads="1"/>
          </p:cNvSpPr>
          <p:nvPr/>
        </p:nvSpPr>
        <p:spPr bwMode="auto">
          <a:xfrm>
            <a:off x="2209800" y="4572000"/>
            <a:ext cx="3505200"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defRPr/>
            </a:pPr>
            <a:r>
              <a:rPr lang="ar-JO" sz="4400" dirty="0">
                <a:solidFill>
                  <a:srgbClr val="FFFFFF"/>
                </a:solidFill>
                <a:effectLst>
                  <a:glow rad="203200">
                    <a:schemeClr val="tx1"/>
                  </a:glow>
                </a:effectLst>
                <a:latin typeface="Arial" panose="020B0604020202020204" pitchFamily="34" charset="0"/>
                <a:cs typeface="Arial" panose="020B0604020202020204" pitchFamily="34" charset="0"/>
              </a:rPr>
              <a:t>الخبز</a:t>
            </a:r>
            <a:endParaRPr lang="en-US" sz="4400" dirty="0">
              <a:solidFill>
                <a:srgbClr val="000000"/>
              </a:solidFill>
              <a:effectLst>
                <a:glow rad="203200">
                  <a:schemeClr val="tx1"/>
                </a:glow>
              </a:effectLst>
              <a:latin typeface="Arial" panose="020B0604020202020204" pitchFamily="34" charset="0"/>
              <a:cs typeface="Arial" panose="020B0604020202020204" pitchFamily="34" charset="0"/>
            </a:endParaRPr>
          </a:p>
        </p:txBody>
      </p:sp>
      <p:sp>
        <p:nvSpPr>
          <p:cNvPr id="1420295" name="Rectangle 7"/>
          <p:cNvSpPr>
            <a:spLocks noChangeArrowheads="1"/>
          </p:cNvSpPr>
          <p:nvPr/>
        </p:nvSpPr>
        <p:spPr bwMode="auto">
          <a:xfrm>
            <a:off x="7315200" y="4572000"/>
            <a:ext cx="1847850"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defRPr/>
            </a:pPr>
            <a:r>
              <a:rPr lang="ar-JO" sz="4400" dirty="0">
                <a:solidFill>
                  <a:srgbClr val="FFFFFF"/>
                </a:solidFill>
                <a:effectLst>
                  <a:glow rad="203200">
                    <a:schemeClr val="tx1"/>
                  </a:glow>
                </a:effectLst>
                <a:latin typeface="Arial" panose="020B0604020202020204" pitchFamily="34" charset="0"/>
                <a:cs typeface="Arial" panose="020B0604020202020204" pitchFamily="34" charset="0"/>
              </a:rPr>
              <a:t>آخرون</a:t>
            </a:r>
            <a:endParaRPr lang="en-US" sz="4400" dirty="0">
              <a:solidFill>
                <a:srgbClr val="000000"/>
              </a:solidFill>
              <a:effectLst>
                <a:glow rad="203200">
                  <a:schemeClr val="tx1"/>
                </a:glow>
              </a:effectLst>
              <a:latin typeface="Arial" panose="020B0604020202020204" pitchFamily="34" charset="0"/>
              <a:cs typeface="Arial" panose="020B0604020202020204" pitchFamily="34" charset="0"/>
            </a:endParaRPr>
          </a:p>
        </p:txBody>
      </p:sp>
      <p:sp>
        <p:nvSpPr>
          <p:cNvPr id="1420296" name="AutoShape 8"/>
          <p:cNvSpPr>
            <a:spLocks noChangeArrowheads="1"/>
          </p:cNvSpPr>
          <p:nvPr/>
        </p:nvSpPr>
        <p:spPr bwMode="auto">
          <a:xfrm>
            <a:off x="5562600" y="4572000"/>
            <a:ext cx="1752600" cy="685800"/>
          </a:xfrm>
          <a:prstGeom prst="homePlate">
            <a:avLst>
              <a:gd name="adj" fmla="val 63889"/>
            </a:avLst>
          </a:prstGeom>
          <a:solidFill>
            <a:schemeClr val="accent1"/>
          </a:solidFill>
          <a:ln w="9525">
            <a:solidFill>
              <a:schemeClr val="tx1"/>
            </a:solidFill>
            <a:miter lim="800000"/>
            <a:headEnd/>
            <a:tailEnd/>
          </a:ln>
          <a:effectLst/>
        </p:spPr>
        <p:txBody>
          <a:bodyPr wrap="none" anchor="ctr"/>
          <a:lstStyle/>
          <a:p>
            <a:pPr eaLnBrk="0" hangingPunct="0"/>
            <a:endParaRPr lang="en-US" sz="1600" dirty="0">
              <a:solidFill>
                <a:srgbClr val="000000"/>
              </a:solidFill>
              <a:effectLst>
                <a:glow rad="203200">
                  <a:schemeClr val="tx1"/>
                </a:glow>
              </a:effectLst>
              <a:latin typeface="Arial" panose="020B0604020202020204" pitchFamily="34" charset="0"/>
              <a:cs typeface="Arial" panose="020B0604020202020204" pitchFamily="34" charset="0"/>
            </a:endParaRPr>
          </a:p>
        </p:txBody>
      </p:sp>
      <p:sp>
        <p:nvSpPr>
          <p:cNvPr id="1420297" name="Rectangle 9"/>
          <p:cNvSpPr>
            <a:spLocks noChangeArrowheads="1"/>
          </p:cNvSpPr>
          <p:nvPr/>
        </p:nvSpPr>
        <p:spPr bwMode="auto">
          <a:xfrm>
            <a:off x="5638800" y="6324600"/>
            <a:ext cx="35052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defRPr/>
            </a:pPr>
            <a:r>
              <a:rPr lang="ar-JO" sz="2800" dirty="0">
                <a:solidFill>
                  <a:srgbClr val="FFFFFF"/>
                </a:solidFill>
                <a:effectLst>
                  <a:glow rad="203200">
                    <a:schemeClr val="tx1"/>
                  </a:glow>
                </a:effectLst>
                <a:latin typeface="Arial" panose="020B0604020202020204" pitchFamily="34" charset="0"/>
                <a:cs typeface="Arial" panose="020B0604020202020204" pitchFamily="34" charset="0"/>
              </a:rPr>
              <a:t>1 كورنثوس 10: 16</a:t>
            </a:r>
            <a:endParaRPr lang="en-US" sz="2800" dirty="0">
              <a:solidFill>
                <a:srgbClr val="000000"/>
              </a:solidFill>
              <a:effectLst>
                <a:glow rad="203200">
                  <a:schemeClr val="tx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57354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20291">
                                            <p:txEl>
                                              <p:pRg st="0" end="0"/>
                                            </p:txEl>
                                          </p:spTgt>
                                        </p:tgtEl>
                                        <p:attrNameLst>
                                          <p:attrName>style.visibility</p:attrName>
                                        </p:attrNameLst>
                                      </p:cBhvr>
                                      <p:to>
                                        <p:strVal val="visible"/>
                                      </p:to>
                                    </p:set>
                                    <p:animEffect transition="in" filter="dissolve">
                                      <p:cBhvr>
                                        <p:cTn id="7" dur="500"/>
                                        <p:tgtEl>
                                          <p:spTgt spid="1420291">
                                            <p:txEl>
                                              <p:pRg st="0" end="0"/>
                                            </p:txEl>
                                          </p:spTgt>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420293"/>
                                        </p:tgtEl>
                                        <p:attrNameLst>
                                          <p:attrName>style.visibility</p:attrName>
                                        </p:attrNameLst>
                                      </p:cBhvr>
                                      <p:to>
                                        <p:strVal val="visible"/>
                                      </p:to>
                                    </p:set>
                                    <p:animEffect transition="in" filter="dissolve">
                                      <p:cBhvr>
                                        <p:cTn id="11" dur="500"/>
                                        <p:tgtEl>
                                          <p:spTgt spid="1420293"/>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20292">
                                            <p:txEl>
                                              <p:pRg st="0" end="0"/>
                                            </p:txEl>
                                          </p:spTgt>
                                        </p:tgtEl>
                                        <p:attrNameLst>
                                          <p:attrName>style.visibility</p:attrName>
                                        </p:attrNameLst>
                                      </p:cBhvr>
                                      <p:to>
                                        <p:strVal val="visible"/>
                                      </p:to>
                                    </p:set>
                                    <p:animEffect transition="in" filter="dissolve">
                                      <p:cBhvr>
                                        <p:cTn id="15" dur="500"/>
                                        <p:tgtEl>
                                          <p:spTgt spid="1420292">
                                            <p:txEl>
                                              <p:pRg st="0" end="0"/>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420294">
                                            <p:txEl>
                                              <p:pRg st="0" end="0"/>
                                            </p:txEl>
                                          </p:spTgt>
                                        </p:tgtEl>
                                        <p:attrNameLst>
                                          <p:attrName>style.visibility</p:attrName>
                                        </p:attrNameLst>
                                      </p:cBhvr>
                                      <p:to>
                                        <p:strVal val="visible"/>
                                      </p:to>
                                    </p:set>
                                    <p:animEffect transition="in" filter="dissolve">
                                      <p:cBhvr>
                                        <p:cTn id="20" dur="500"/>
                                        <p:tgtEl>
                                          <p:spTgt spid="1420294">
                                            <p:txEl>
                                              <p:pRg st="0" end="0"/>
                                            </p:txEl>
                                          </p:spTgt>
                                        </p:tgtEl>
                                      </p:cBhvr>
                                    </p:animEffect>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420296"/>
                                        </p:tgtEl>
                                        <p:attrNameLst>
                                          <p:attrName>style.visibility</p:attrName>
                                        </p:attrNameLst>
                                      </p:cBhvr>
                                      <p:to>
                                        <p:strVal val="visible"/>
                                      </p:to>
                                    </p:set>
                                    <p:animEffect transition="in" filter="dissolve">
                                      <p:cBhvr>
                                        <p:cTn id="24" dur="500"/>
                                        <p:tgtEl>
                                          <p:spTgt spid="1420296"/>
                                        </p:tgtEl>
                                      </p:cBhvr>
                                    </p:animEffect>
                                  </p:childTnLst>
                                </p:cTn>
                              </p:par>
                            </p:childTnLst>
                          </p:cTn>
                        </p:par>
                        <p:par>
                          <p:cTn id="25" fill="hold" nodeType="afterGroup">
                            <p:stCondLst>
                              <p:cond delay="1000"/>
                            </p:stCondLst>
                            <p:childTnLst>
                              <p:par>
                                <p:cTn id="26" presetID="9" presetClass="entr" presetSubtype="0" fill="hold" grpId="0" nodeType="afterEffect">
                                  <p:stCondLst>
                                    <p:cond delay="0"/>
                                  </p:stCondLst>
                                  <p:childTnLst>
                                    <p:set>
                                      <p:cBhvr>
                                        <p:cTn id="27" dur="1" fill="hold">
                                          <p:stCondLst>
                                            <p:cond delay="0"/>
                                          </p:stCondLst>
                                        </p:cTn>
                                        <p:tgtEl>
                                          <p:spTgt spid="1420295">
                                            <p:txEl>
                                              <p:pRg st="0" end="0"/>
                                            </p:txEl>
                                          </p:spTgt>
                                        </p:tgtEl>
                                        <p:attrNameLst>
                                          <p:attrName>style.visibility</p:attrName>
                                        </p:attrNameLst>
                                      </p:cBhvr>
                                      <p:to>
                                        <p:strVal val="visible"/>
                                      </p:to>
                                    </p:set>
                                    <p:animEffect transition="in" filter="dissolve">
                                      <p:cBhvr>
                                        <p:cTn id="28" dur="500"/>
                                        <p:tgtEl>
                                          <p:spTgt spid="14202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0291" grpId="0" build="p" autoUpdateAnimBg="0"/>
      <p:bldP spid="1420292" grpId="0" build="p" autoUpdateAnimBg="0"/>
      <p:bldP spid="1420293" grpId="0" animBg="1"/>
      <p:bldP spid="1420294" grpId="0" build="p" autoUpdateAnimBg="0"/>
      <p:bldP spid="1420295" grpId="0" build="p" autoUpdateAnimBg="0"/>
      <p:bldP spid="142029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161"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19-22</a:t>
            </a:r>
            <a:endParaRPr lang="en-US" dirty="0">
              <a:effectLst>
                <a:outerShdw blurRad="38100" dist="38100" dir="2700000" algn="tl">
                  <a:srgbClr val="212121"/>
                </a:outerShdw>
              </a:effectLst>
            </a:endParaRPr>
          </a:p>
        </p:txBody>
      </p:sp>
      <p:sp>
        <p:nvSpPr>
          <p:cNvPr id="1422340" name="Text Box 4"/>
          <p:cNvSpPr txBox="1">
            <a:spLocks noChangeArrowheads="1"/>
          </p:cNvSpPr>
          <p:nvPr/>
        </p:nvSpPr>
        <p:spPr bwMode="auto">
          <a:xfrm>
            <a:off x="-36512" y="1268760"/>
            <a:ext cx="9180512" cy="34163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19 فماذا أقول؟ أإن الوثن شيء أو إن ما ذبح للوثن شيء؟ 20 بل إن ما يذبحه الأمم فإنما يذبحونه للشياطين لا لله، فلست أريد أن تكونوا أنتم شركاء الشياطين 21 لا تقدرون أن تشربوا كأس الرب وكأس شياطين، لا تقدرون أن تشتركوا في مائدة الرب وفي مائدة شياطين 22 أم نغير الرب؟ ألعلنا أقوى منه؟</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9913209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6434" name="Picture 2" descr="rosecruc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288" y="0"/>
            <a:ext cx="9158288"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1426435" name="Rectangle 3"/>
          <p:cNvSpPr>
            <a:spLocks noGrp="1"/>
          </p:cNvSpPr>
          <p:nvPr>
            <p:ph type="ctrTitle"/>
          </p:nvPr>
        </p:nvSpPr>
        <p:spPr bwMode="auto">
          <a:xfrm>
            <a:off x="152400" y="304800"/>
            <a:ext cx="8763000" cy="2971800"/>
          </a:xfrm>
          <a:noFill/>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a:bodyPr>
          <a:lstStyle/>
          <a:p>
            <a:r>
              <a:rPr lang="ar-JO" b="1" dirty="0">
                <a:effectLst>
                  <a:glow rad="127000">
                    <a:schemeClr val="bg2"/>
                  </a:glow>
                </a:effectLst>
                <a:latin typeface="Arial" panose="020B0604020202020204" pitchFamily="34" charset="0"/>
                <a:cs typeface="Arial" panose="020B0604020202020204" pitchFamily="34" charset="0"/>
              </a:rPr>
              <a:t>ب. تعريض أنفسنا للشياطين في الإحتفالات الوثنية يستدعي تأديب الله.</a:t>
            </a:r>
            <a:endParaRPr lang="en-US" b="1" dirty="0">
              <a:effectLst>
                <a:glow rad="127000">
                  <a:schemeClr val="bg2"/>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1405799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endParaRPr>
          </a:p>
        </p:txBody>
      </p:sp>
      <p:pic>
        <p:nvPicPr>
          <p:cNvPr id="234498" name="Picture 3" descr="Demon_withi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 y="-57150"/>
            <a:ext cx="83820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0532" name="Rectangle 4"/>
          <p:cNvSpPr>
            <a:spLocks noGrp="1"/>
          </p:cNvSpPr>
          <p:nvPr>
            <p:ph type="ctrTitle"/>
          </p:nvPr>
        </p:nvSpPr>
        <p:spPr>
          <a:xfrm>
            <a:off x="0" y="3771900"/>
            <a:ext cx="9144000" cy="2971800"/>
          </a:xfrm>
        </p:spPr>
        <p:txBody>
          <a:bodyPr>
            <a:normAutofit/>
          </a:bodyPr>
          <a:lstStyle/>
          <a:p>
            <a:pPr>
              <a:defRPr/>
            </a:pPr>
            <a:r>
              <a:rPr lang="ar-JO" kern="1200" dirty="0">
                <a:effectLst>
                  <a:glow rad="317500">
                    <a:schemeClr val="bg2">
                      <a:alpha val="90000"/>
                    </a:schemeClr>
                  </a:glow>
                </a:effectLst>
              </a:rPr>
              <a:t>تجنب الوثنية </a:t>
            </a:r>
            <a:br>
              <a:rPr lang="ar-JO" kern="1200" dirty="0">
                <a:effectLst>
                  <a:glow rad="317500">
                    <a:schemeClr val="bg2">
                      <a:alpha val="90000"/>
                    </a:schemeClr>
                  </a:glow>
                </a:effectLst>
              </a:rPr>
            </a:br>
            <a:r>
              <a:rPr lang="ar-JO" kern="1200" dirty="0">
                <a:effectLst>
                  <a:glow rad="317500">
                    <a:schemeClr val="bg2">
                      <a:alpha val="90000"/>
                    </a:schemeClr>
                  </a:glow>
                </a:effectLst>
              </a:rPr>
              <a:t>أو أن الله سيقوم بتأديبك </a:t>
            </a:r>
            <a:br>
              <a:rPr lang="ar-JO" kern="1200" dirty="0">
                <a:effectLst>
                  <a:glow rad="317500">
                    <a:schemeClr val="bg2">
                      <a:alpha val="90000"/>
                    </a:schemeClr>
                  </a:glow>
                </a:effectLst>
              </a:rPr>
            </a:br>
            <a:r>
              <a:rPr lang="ar-JO" kern="1200" dirty="0">
                <a:effectLst>
                  <a:glow rad="317500">
                    <a:schemeClr val="bg2">
                      <a:alpha val="90000"/>
                    </a:schemeClr>
                  </a:glow>
                </a:effectLst>
              </a:rPr>
              <a:t>بسبب الإشتراك مع </a:t>
            </a:r>
            <a:r>
              <a:rPr lang="ar-JO" kern="1200" dirty="0">
                <a:solidFill>
                  <a:srgbClr val="FFFF00"/>
                </a:solidFill>
                <a:effectLst>
                  <a:glow rad="317500">
                    <a:schemeClr val="bg2">
                      <a:alpha val="90000"/>
                    </a:schemeClr>
                  </a:glow>
                </a:effectLst>
              </a:rPr>
              <a:t>الشياطين</a:t>
            </a:r>
            <a:endParaRPr lang="en-US" kern="1200" dirty="0">
              <a:solidFill>
                <a:srgbClr val="FFFF00"/>
              </a:solidFill>
              <a:effectLst>
                <a:glow rad="317500">
                  <a:schemeClr val="bg2">
                    <a:alpha val="90000"/>
                  </a:schemeClr>
                </a:glow>
              </a:effectLst>
            </a:endParaRPr>
          </a:p>
        </p:txBody>
      </p:sp>
      <p:sp>
        <p:nvSpPr>
          <p:cNvPr id="1430533" name="Text Box 5"/>
          <p:cNvSpPr txBox="1">
            <a:spLocks noChangeArrowheads="1"/>
          </p:cNvSpPr>
          <p:nvPr/>
        </p:nvSpPr>
        <p:spPr bwMode="auto">
          <a:xfrm>
            <a:off x="467544" y="457200"/>
            <a:ext cx="8424936" cy="823913"/>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lvl1pPr marL="715963" indent="-715963" algn="l">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الفكرة الرئيسية في 1 كورنثوس 10</a:t>
            </a:r>
            <a:endParaRPr kumimoji="0" lang="en-US" sz="4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12340070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6674" name="Rectangle 2"/>
          <p:cNvSpPr>
            <a:spLocks noGrp="1"/>
          </p:cNvSpPr>
          <p:nvPr>
            <p:ph type="title"/>
          </p:nvPr>
        </p:nvSpPr>
        <p:spPr>
          <a:xfrm>
            <a:off x="0" y="0"/>
            <a:ext cx="9144000" cy="1066800"/>
          </a:xfrm>
          <a:gradFill rotWithShape="0">
            <a:gsLst>
              <a:gs pos="0">
                <a:srgbClr val="6F0314"/>
              </a:gs>
              <a:gs pos="100000">
                <a:srgbClr val="6F0314">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normAutofit/>
          </a:bodyPr>
          <a:lstStyle/>
          <a:p>
            <a:pPr eaLnBrk="1" hangingPunct="1">
              <a:defRPr/>
            </a:pPr>
            <a:r>
              <a:rPr lang="ar-JO" dirty="0">
                <a:effectLst>
                  <a:outerShdw blurRad="38100" dist="38100" dir="2700000" algn="tl">
                    <a:srgbClr val="000000"/>
                  </a:outerShdw>
                </a:effectLst>
              </a:rPr>
              <a:t>كيف لا نكون خاملين مع الأصنام...</a:t>
            </a:r>
            <a:endParaRPr lang="en-US" dirty="0"/>
          </a:p>
        </p:txBody>
      </p:sp>
      <p:sp>
        <p:nvSpPr>
          <p:cNvPr id="1436675" name="Text Box 3"/>
          <p:cNvSpPr txBox="1">
            <a:spLocks noChangeArrowheads="1"/>
          </p:cNvSpPr>
          <p:nvPr/>
        </p:nvSpPr>
        <p:spPr bwMode="auto">
          <a:xfrm>
            <a:off x="76200" y="1201738"/>
            <a:ext cx="8888288" cy="23083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342900" indent="-342900" algn="l" defTabSz="457200">
              <a:defRPr sz="2400">
                <a:solidFill>
                  <a:schemeClr val="tx1"/>
                </a:solidFill>
                <a:latin typeface="Times New Roman" charset="0"/>
                <a:ea typeface="ＭＳ Ｐゴシック" charset="0"/>
              </a:defRPr>
            </a:lvl1pPr>
            <a:lvl2pPr marL="800100" indent="-342900" algn="l" defTabSz="457200">
              <a:defRPr sz="2400">
                <a:solidFill>
                  <a:schemeClr val="tx1"/>
                </a:solidFill>
                <a:latin typeface="Times New Roman" charset="0"/>
                <a:ea typeface="ＭＳ Ｐゴシック" charset="0"/>
              </a:defRPr>
            </a:lvl2pPr>
            <a:lvl3pPr marL="1257300" indent="-342900" algn="l" defTabSz="457200">
              <a:defRPr sz="2400">
                <a:solidFill>
                  <a:schemeClr val="tx1"/>
                </a:solidFill>
                <a:latin typeface="Times New Roman" charset="0"/>
                <a:ea typeface="ＭＳ Ｐゴシック" charset="0"/>
              </a:defRPr>
            </a:lvl3pPr>
            <a:lvl4pPr marL="1714500" indent="-342900" algn="l" defTabSz="457200">
              <a:defRPr sz="2400">
                <a:solidFill>
                  <a:schemeClr val="tx1"/>
                </a:solidFill>
                <a:latin typeface="Times New Roman" charset="0"/>
                <a:ea typeface="ＭＳ Ｐゴシック" charset="0"/>
              </a:defRPr>
            </a:lvl4pPr>
            <a:lvl5pPr marL="2171700" indent="-342900" algn="l" defTabSz="457200">
              <a:defRPr sz="2400">
                <a:solidFill>
                  <a:schemeClr val="tx1"/>
                </a:solidFill>
                <a:latin typeface="Times New Roman" charset="0"/>
                <a:ea typeface="ＭＳ Ｐゴシック" charset="0"/>
              </a:defRPr>
            </a:lvl5pPr>
            <a:lvl6pPr marL="2628900" indent="-342900" fontAlgn="base">
              <a:spcBef>
                <a:spcPct val="0"/>
              </a:spcBef>
              <a:spcAft>
                <a:spcPct val="0"/>
              </a:spcAft>
              <a:defRPr sz="2400">
                <a:solidFill>
                  <a:schemeClr val="tx1"/>
                </a:solidFill>
                <a:latin typeface="Times New Roman" charset="0"/>
                <a:ea typeface="ＭＳ Ｐゴシック" charset="0"/>
              </a:defRPr>
            </a:lvl6pPr>
            <a:lvl7pPr marL="3086100" indent="-342900" fontAlgn="base">
              <a:spcBef>
                <a:spcPct val="0"/>
              </a:spcBef>
              <a:spcAft>
                <a:spcPct val="0"/>
              </a:spcAft>
              <a:defRPr sz="2400">
                <a:solidFill>
                  <a:schemeClr val="tx1"/>
                </a:solidFill>
                <a:latin typeface="Times New Roman" charset="0"/>
                <a:ea typeface="ＭＳ Ｐゴシック" charset="0"/>
              </a:defRPr>
            </a:lvl7pPr>
            <a:lvl8pPr marL="3543300" indent="-342900" fontAlgn="base">
              <a:spcBef>
                <a:spcPct val="0"/>
              </a:spcBef>
              <a:spcAft>
                <a:spcPct val="0"/>
              </a:spcAft>
              <a:defRPr sz="2400">
                <a:solidFill>
                  <a:schemeClr val="tx1"/>
                </a:solidFill>
                <a:latin typeface="Times New Roman" charset="0"/>
                <a:ea typeface="ＭＳ Ｐゴシック" charset="0"/>
              </a:defRPr>
            </a:lvl8pPr>
            <a:lvl9pPr marL="4000500" indent="-342900" fontAlgn="base">
              <a:spcBef>
                <a:spcPct val="0"/>
              </a:spcBef>
              <a:spcAft>
                <a:spcPct val="0"/>
              </a:spcAft>
              <a:defRPr sz="2400">
                <a:solidFill>
                  <a:schemeClr val="tx1"/>
                </a:solidFill>
                <a:latin typeface="Times New Roman" charset="0"/>
                <a:ea typeface="ＭＳ Ｐゴシック" charset="0"/>
              </a:defRPr>
            </a:lvl9pPr>
          </a:lstStyle>
          <a:p>
            <a:pPr lvl="1" algn="r" rtl="1">
              <a:buFont typeface="Arial" charset="0"/>
              <a:buChar char="•"/>
              <a:defRPr/>
            </a:pPr>
            <a:r>
              <a:rPr lang="ar-JO"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كن متضعاً (10: 12)</a:t>
            </a:r>
          </a:p>
          <a:p>
            <a:pPr lvl="1" algn="r" rtl="1">
              <a:buFont typeface="Arial" charset="0"/>
              <a:buChar char="•"/>
              <a:defRPr/>
            </a:pPr>
            <a:r>
              <a:rPr lang="ar-JO"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ثق في أمانة الله (10: 13)</a:t>
            </a:r>
          </a:p>
          <a:p>
            <a:pPr lvl="1" algn="r" rtl="1">
              <a:buFont typeface="Arial" charset="0"/>
              <a:buChar char="•"/>
              <a:defRPr/>
            </a:pPr>
            <a:r>
              <a:rPr lang="ar-JO"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أهرب من كل أشكال الوثنية (10: 14)</a:t>
            </a:r>
          </a:p>
          <a:p>
            <a:pPr lvl="1" algn="r" rtl="1">
              <a:buFont typeface="Arial" charset="0"/>
              <a:buChar char="•"/>
              <a:defRPr/>
            </a:pPr>
            <a:r>
              <a:rPr lang="ar-JO"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أطلب خير الآخرين (10: 23-30)</a:t>
            </a:r>
            <a:endParaRPr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065853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1986" name="Picture 2" descr="HungryGhostOffering-JohnDunn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1321987" name="Rectangle 3"/>
          <p:cNvSpPr>
            <a:spLocks noGrp="1"/>
          </p:cNvSpPr>
          <p:nvPr>
            <p:ph type="title"/>
          </p:nvPr>
        </p:nvSpPr>
        <p:spPr bwMode="auto">
          <a:xfrm>
            <a:off x="1" y="120650"/>
            <a:ext cx="3995936" cy="222823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ar-JO" dirty="0">
                <a:latin typeface="Bizarro Regular" charset="0"/>
              </a:rPr>
              <a:t>الروح </a:t>
            </a:r>
            <a:br>
              <a:rPr lang="ar-JO" dirty="0">
                <a:latin typeface="Bizarro Regular" charset="0"/>
              </a:rPr>
            </a:br>
            <a:r>
              <a:rPr lang="ar-JO" dirty="0">
                <a:latin typeface="Bizarro Regular" charset="0"/>
              </a:rPr>
              <a:t>الجائع</a:t>
            </a:r>
            <a:endParaRPr lang="en-US" dirty="0"/>
          </a:p>
        </p:txBody>
      </p:sp>
    </p:spTree>
    <p:extLst>
      <p:ext uri="{BB962C8B-B14F-4D97-AF65-F5344CB8AC3E}">
        <p14:creationId xmlns:p14="http://schemas.microsoft.com/office/powerpoint/2010/main" val="19898356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8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23-24</a:t>
            </a:r>
            <a:endParaRPr lang="en-US" dirty="0">
              <a:effectLst>
                <a:outerShdw blurRad="38100" dist="38100" dir="2700000" algn="tl">
                  <a:srgbClr val="212121"/>
                </a:outerShdw>
              </a:effectLst>
            </a:endParaRPr>
          </a:p>
        </p:txBody>
      </p:sp>
      <p:sp>
        <p:nvSpPr>
          <p:cNvPr id="1438724" name="Text Box 4"/>
          <p:cNvSpPr txBox="1">
            <a:spLocks noChangeArrowheads="1"/>
          </p:cNvSpPr>
          <p:nvPr/>
        </p:nvSpPr>
        <p:spPr bwMode="auto">
          <a:xfrm>
            <a:off x="-1" y="1295400"/>
            <a:ext cx="8456613" cy="230832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23 كل الأشياء تحل لي، لكن ليس كل الأشياء توافق. </a:t>
            </a:r>
          </a:p>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     كل الأشياء تحل لي، ولكن ليس كل الأشياء تبني.</a:t>
            </a:r>
          </a:p>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24 لا يطلب أحد ما هو لنفسه بل كل واحد ما هو </a:t>
            </a:r>
          </a:p>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     للآخر.</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5870032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u="sng" dirty="0">
                <a:effectLst>
                  <a:outerShdw blurRad="38100" dist="38100" dir="2700000" algn="tl">
                    <a:srgbClr val="212121"/>
                  </a:outerShdw>
                </a:effectLst>
              </a:rPr>
              <a:t>1 كو 10: 25-27</a:t>
            </a:r>
            <a:endParaRPr lang="en-US" dirty="0">
              <a:effectLst>
                <a:outerShdw blurRad="38100" dist="38100" dir="2700000" algn="tl">
                  <a:srgbClr val="212121"/>
                </a:outerShdw>
              </a:effectLst>
            </a:endParaRPr>
          </a:p>
        </p:txBody>
      </p:sp>
      <p:sp>
        <p:nvSpPr>
          <p:cNvPr id="1438724" name="Text Box 4"/>
          <p:cNvSpPr txBox="1">
            <a:spLocks noChangeArrowheads="1"/>
          </p:cNvSpPr>
          <p:nvPr/>
        </p:nvSpPr>
        <p:spPr bwMode="auto">
          <a:xfrm>
            <a:off x="228599" y="1295400"/>
            <a:ext cx="8228013" cy="286232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25 كل ما يباع في الملحمة كلوه غير فاحصين عن شيء، من أجل الضمير 26 لأن للرب الأرض وملؤها.</a:t>
            </a:r>
          </a:p>
          <a:p>
            <a:pPr algn="r">
              <a:defRPr/>
            </a:pPr>
            <a:r>
              <a:rPr lang="ar-JO" sz="3600" dirty="0">
                <a:solidFill>
                  <a:srgbClr val="FFFFFF"/>
                </a:solidFill>
                <a:effectLst>
                  <a:glow rad="190500">
                    <a:srgbClr val="212121"/>
                  </a:glow>
                </a:effectLst>
                <a:latin typeface="Arial" panose="020B0604020202020204" pitchFamily="34" charset="0"/>
                <a:cs typeface="Arial" panose="020B0604020202020204" pitchFamily="34" charset="0"/>
              </a:rPr>
              <a:t>27 وإن كان أحد من غير المؤمنين يدعوكم وتريدون أن تذهبوا، فكل ما يقدم لكم كلوا منه غير فاحصين من أجل الضمير.</a:t>
            </a:r>
            <a:endParaRPr lang="en-US" sz="3600" dirty="0">
              <a:solidFill>
                <a:srgbClr val="FFFFFF"/>
              </a:solidFill>
              <a:effectLst>
                <a:glow rad="190500">
                  <a:srgbClr val="21212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4898733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eaLnBrk="1" hangingPunct="1">
              <a:defRPr/>
            </a:pPr>
            <a:r>
              <a:rPr lang="ar-JO" u="sng" dirty="0">
                <a:solidFill>
                  <a:schemeClr val="bg1"/>
                </a:solidFill>
                <a:ea typeface="ＭＳ Ｐゴシック" charset="0"/>
                <a:cs typeface="Arial" panose="020B0604020202020204" pitchFamily="34" charset="0"/>
              </a:rPr>
              <a:t>1 كورنثوس 11: 27-29</a:t>
            </a:r>
            <a:endParaRPr lang="en-US" sz="3600" u="sng" dirty="0">
              <a:solidFill>
                <a:schemeClr val="bg1"/>
              </a:solidFill>
              <a:ea typeface="ＭＳ Ｐゴシック" charset="0"/>
              <a:cs typeface="Arial" panose="020B0604020202020204" pitchFamily="34" charset="0"/>
            </a:endParaRPr>
          </a:p>
        </p:txBody>
      </p:sp>
      <p:sp>
        <p:nvSpPr>
          <p:cNvPr id="316420" name="Text Box 4"/>
          <p:cNvSpPr txBox="1">
            <a:spLocks noChangeArrowheads="1"/>
          </p:cNvSpPr>
          <p:nvPr/>
        </p:nvSpPr>
        <p:spPr bwMode="auto">
          <a:xfrm>
            <a:off x="365125" y="1143000"/>
            <a:ext cx="6111875"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 إذاً أي من أكل هذا الخبز أو شرب كأس الرب بدون استحقاق يكون مجرماً في جسد الرب ودمه 28 ولكن ليمتحن الإنسان نفسه وهكذا يأكل من الخبز ويشرب من الكأس 29 لأن </a:t>
            </a:r>
            <a:r>
              <a:rPr kumimoji="0" lang="ar-JO" sz="36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الذي يأكل ويشرب بدون استحقاق يأكل ويشرب دينونة لنفسه غير مميز جسد الرب</a:t>
            </a:r>
            <a:r>
              <a:rPr kumimoji="0" lang="en-US" sz="36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298302692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77B360-9E80-3094-1095-D96AA4516BF3}"/>
            </a:ext>
          </a:extLst>
        </p:cNvPr>
        <p:cNvGrpSpPr/>
        <p:nvPr/>
      </p:nvGrpSpPr>
      <p:grpSpPr>
        <a:xfrm>
          <a:off x="0" y="0"/>
          <a:ext cx="0" cy="0"/>
          <a:chOff x="0" y="0"/>
          <a:chExt cx="0" cy="0"/>
        </a:xfrm>
      </p:grpSpPr>
      <p:sp>
        <p:nvSpPr>
          <p:cNvPr id="1436674" name="Rectangle 2">
            <a:extLst>
              <a:ext uri="{FF2B5EF4-FFF2-40B4-BE49-F238E27FC236}">
                <a16:creationId xmlns:a16="http://schemas.microsoft.com/office/drawing/2014/main" id="{92F16F5F-7E26-94A8-FB21-AEDB5811F4F5}"/>
              </a:ext>
            </a:extLst>
          </p:cNvPr>
          <p:cNvSpPr>
            <a:spLocks noGrp="1"/>
          </p:cNvSpPr>
          <p:nvPr>
            <p:ph type="title"/>
          </p:nvPr>
        </p:nvSpPr>
        <p:spPr>
          <a:xfrm>
            <a:off x="0" y="0"/>
            <a:ext cx="9144000" cy="1066800"/>
          </a:xfrm>
          <a:gradFill rotWithShape="0">
            <a:gsLst>
              <a:gs pos="0">
                <a:srgbClr val="6F0314"/>
              </a:gs>
              <a:gs pos="100000">
                <a:srgbClr val="6F0314">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normAutofit/>
          </a:bodyPr>
          <a:lstStyle/>
          <a:p>
            <a:pPr eaLnBrk="1" hangingPunct="1">
              <a:defRPr/>
            </a:pPr>
            <a:r>
              <a:rPr lang="ar-JO" dirty="0">
                <a:effectLst>
                  <a:outerShdw blurRad="38100" dist="38100" dir="2700000" algn="tl">
                    <a:srgbClr val="000000"/>
                  </a:outerShdw>
                </a:effectLst>
              </a:rPr>
              <a:t>كيف لا نكون خاملين مع الأصنام...</a:t>
            </a:r>
            <a:endParaRPr lang="en-US" dirty="0"/>
          </a:p>
        </p:txBody>
      </p:sp>
      <p:sp>
        <p:nvSpPr>
          <p:cNvPr id="1436675" name="Text Box 3">
            <a:extLst>
              <a:ext uri="{FF2B5EF4-FFF2-40B4-BE49-F238E27FC236}">
                <a16:creationId xmlns:a16="http://schemas.microsoft.com/office/drawing/2014/main" id="{2FC2A5B0-5779-594B-60A4-43C7AF2312D6}"/>
              </a:ext>
            </a:extLst>
          </p:cNvPr>
          <p:cNvSpPr txBox="1">
            <a:spLocks noChangeArrowheads="1"/>
          </p:cNvSpPr>
          <p:nvPr/>
        </p:nvSpPr>
        <p:spPr bwMode="auto">
          <a:xfrm>
            <a:off x="76200" y="1201738"/>
            <a:ext cx="8888288" cy="28623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342900" indent="-342900" algn="l" defTabSz="457200">
              <a:defRPr sz="2400">
                <a:solidFill>
                  <a:schemeClr val="tx1"/>
                </a:solidFill>
                <a:latin typeface="Times New Roman" charset="0"/>
                <a:ea typeface="ＭＳ Ｐゴシック" charset="0"/>
              </a:defRPr>
            </a:lvl1pPr>
            <a:lvl2pPr marL="800100" indent="-342900" algn="l" defTabSz="457200">
              <a:defRPr sz="2400">
                <a:solidFill>
                  <a:schemeClr val="tx1"/>
                </a:solidFill>
                <a:latin typeface="Times New Roman" charset="0"/>
                <a:ea typeface="ＭＳ Ｐゴシック" charset="0"/>
              </a:defRPr>
            </a:lvl2pPr>
            <a:lvl3pPr marL="1257300" indent="-342900" algn="l" defTabSz="457200">
              <a:defRPr sz="2400">
                <a:solidFill>
                  <a:schemeClr val="tx1"/>
                </a:solidFill>
                <a:latin typeface="Times New Roman" charset="0"/>
                <a:ea typeface="ＭＳ Ｐゴシック" charset="0"/>
              </a:defRPr>
            </a:lvl3pPr>
            <a:lvl4pPr marL="1714500" indent="-342900" algn="l" defTabSz="457200">
              <a:defRPr sz="2400">
                <a:solidFill>
                  <a:schemeClr val="tx1"/>
                </a:solidFill>
                <a:latin typeface="Times New Roman" charset="0"/>
                <a:ea typeface="ＭＳ Ｐゴシック" charset="0"/>
              </a:defRPr>
            </a:lvl4pPr>
            <a:lvl5pPr marL="2171700" indent="-342900" algn="l" defTabSz="457200">
              <a:defRPr sz="2400">
                <a:solidFill>
                  <a:schemeClr val="tx1"/>
                </a:solidFill>
                <a:latin typeface="Times New Roman" charset="0"/>
                <a:ea typeface="ＭＳ Ｐゴシック" charset="0"/>
              </a:defRPr>
            </a:lvl5pPr>
            <a:lvl6pPr marL="2628900" indent="-342900" fontAlgn="base">
              <a:spcBef>
                <a:spcPct val="0"/>
              </a:spcBef>
              <a:spcAft>
                <a:spcPct val="0"/>
              </a:spcAft>
              <a:defRPr sz="2400">
                <a:solidFill>
                  <a:schemeClr val="tx1"/>
                </a:solidFill>
                <a:latin typeface="Times New Roman" charset="0"/>
                <a:ea typeface="ＭＳ Ｐゴシック" charset="0"/>
              </a:defRPr>
            </a:lvl6pPr>
            <a:lvl7pPr marL="3086100" indent="-342900" fontAlgn="base">
              <a:spcBef>
                <a:spcPct val="0"/>
              </a:spcBef>
              <a:spcAft>
                <a:spcPct val="0"/>
              </a:spcAft>
              <a:defRPr sz="2400">
                <a:solidFill>
                  <a:schemeClr val="tx1"/>
                </a:solidFill>
                <a:latin typeface="Times New Roman" charset="0"/>
                <a:ea typeface="ＭＳ Ｐゴシック" charset="0"/>
              </a:defRPr>
            </a:lvl7pPr>
            <a:lvl8pPr marL="3543300" indent="-342900" fontAlgn="base">
              <a:spcBef>
                <a:spcPct val="0"/>
              </a:spcBef>
              <a:spcAft>
                <a:spcPct val="0"/>
              </a:spcAft>
              <a:defRPr sz="2400">
                <a:solidFill>
                  <a:schemeClr val="tx1"/>
                </a:solidFill>
                <a:latin typeface="Times New Roman" charset="0"/>
                <a:ea typeface="ＭＳ Ｐゴシック" charset="0"/>
              </a:defRPr>
            </a:lvl8pPr>
            <a:lvl9pPr marL="4000500" indent="-342900" fontAlgn="base">
              <a:spcBef>
                <a:spcPct val="0"/>
              </a:spcBef>
              <a:spcAft>
                <a:spcPct val="0"/>
              </a:spcAft>
              <a:defRPr sz="2400">
                <a:solidFill>
                  <a:schemeClr val="tx1"/>
                </a:solidFill>
                <a:latin typeface="Times New Roman" charset="0"/>
                <a:ea typeface="ＭＳ Ｐゴシック" charset="0"/>
              </a:defRPr>
            </a:lvl9pPr>
          </a:lstStyle>
          <a:p>
            <a:pPr marL="800100" marR="0" lvl="1" indent="-342900" algn="r" defTabSz="457200" rtl="1" eaLnBrk="1" fontAlgn="base" latinLnBrk="0" hangingPunct="1">
              <a:lnSpc>
                <a:spcPct val="100000"/>
              </a:lnSpc>
              <a:spcBef>
                <a:spcPct val="0"/>
              </a:spcBef>
              <a:spcAft>
                <a:spcPct val="0"/>
              </a:spcAft>
              <a:buClrTx/>
              <a:buSzTx/>
              <a:buFont typeface="Arial" charset="0"/>
              <a:buChar char="•"/>
              <a:tabLst/>
              <a:defRPr/>
            </a:pPr>
            <a:r>
              <a:rPr kumimoji="0" lang="ar-JO" sz="36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كن متضعاً (10: 12)</a:t>
            </a:r>
          </a:p>
          <a:p>
            <a:pPr marL="800100" marR="0" lvl="1" indent="-342900" algn="r" defTabSz="457200" rtl="1" eaLnBrk="1" fontAlgn="base" latinLnBrk="0" hangingPunct="1">
              <a:lnSpc>
                <a:spcPct val="100000"/>
              </a:lnSpc>
              <a:spcBef>
                <a:spcPct val="0"/>
              </a:spcBef>
              <a:spcAft>
                <a:spcPct val="0"/>
              </a:spcAft>
              <a:buClrTx/>
              <a:buSzTx/>
              <a:buFont typeface="Arial" charset="0"/>
              <a:buChar char="•"/>
              <a:tabLst/>
              <a:defRPr/>
            </a:pPr>
            <a:r>
              <a:rPr kumimoji="0" lang="ar-JO" sz="36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ثق في أمانة الله (10: 13)</a:t>
            </a:r>
          </a:p>
          <a:p>
            <a:pPr marL="800100" marR="0" lvl="1" indent="-342900" algn="r" defTabSz="457200" rtl="1" eaLnBrk="1" fontAlgn="base" latinLnBrk="0" hangingPunct="1">
              <a:lnSpc>
                <a:spcPct val="100000"/>
              </a:lnSpc>
              <a:spcBef>
                <a:spcPct val="0"/>
              </a:spcBef>
              <a:spcAft>
                <a:spcPct val="0"/>
              </a:spcAft>
              <a:buClrTx/>
              <a:buSzTx/>
              <a:buFont typeface="Arial" charset="0"/>
              <a:buChar char="•"/>
              <a:tabLst/>
              <a:defRPr/>
            </a:pPr>
            <a:r>
              <a:rPr kumimoji="0" lang="ar-JO" sz="36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أهرب من كل أشكال الوثنية (10: 14)</a:t>
            </a:r>
          </a:p>
          <a:p>
            <a:pPr marL="800100" marR="0" lvl="1" indent="-342900" algn="r" defTabSz="457200" rtl="1" eaLnBrk="1" fontAlgn="base" latinLnBrk="0" hangingPunct="1">
              <a:lnSpc>
                <a:spcPct val="100000"/>
              </a:lnSpc>
              <a:spcBef>
                <a:spcPct val="0"/>
              </a:spcBef>
              <a:spcAft>
                <a:spcPct val="0"/>
              </a:spcAft>
              <a:buClrTx/>
              <a:buSzTx/>
              <a:buFont typeface="Arial" charset="0"/>
              <a:buChar char="•"/>
              <a:tabLst/>
              <a:defRPr/>
            </a:pPr>
            <a:r>
              <a:rPr kumimoji="0" lang="ar-JO" sz="36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أطلب خير الآخرين (10: 23-30)</a:t>
            </a:r>
          </a:p>
          <a:p>
            <a:pPr marL="800100" marR="0" lvl="1" indent="-342900" algn="r" defTabSz="457200" rtl="1" eaLnBrk="1" fontAlgn="base" latinLnBrk="0" hangingPunct="1">
              <a:lnSpc>
                <a:spcPct val="100000"/>
              </a:lnSpc>
              <a:spcBef>
                <a:spcPct val="0"/>
              </a:spcBef>
              <a:spcAft>
                <a:spcPct val="0"/>
              </a:spcAft>
              <a:buClrTx/>
              <a:buSzTx/>
              <a:buFont typeface="Arial" charset="0"/>
              <a:buChar char="•"/>
              <a:tabLst/>
              <a:defRPr/>
            </a:pPr>
            <a:r>
              <a:rPr kumimoji="0" lang="ar-JO" sz="36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قم بتمجيد الله (10: 31-11: 1)</a:t>
            </a:r>
            <a:endParaRPr kumimoji="0" lang="en-US" sz="36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325350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eaLnBrk="1" hangingPunct="1">
              <a:defRPr/>
            </a:pPr>
            <a:r>
              <a:rPr lang="ar-JO" u="sng" dirty="0">
                <a:solidFill>
                  <a:schemeClr val="bg1"/>
                </a:solidFill>
                <a:ea typeface="ＭＳ Ｐゴシック" charset="0"/>
                <a:cs typeface="Arial" panose="020B0604020202020204" pitchFamily="34" charset="0"/>
              </a:rPr>
              <a:t>1 كورنثوس 11: 30-32</a:t>
            </a:r>
            <a:endParaRPr lang="en-US" sz="3600" u="sng" dirty="0">
              <a:solidFill>
                <a:schemeClr val="bg1"/>
              </a:solidFill>
              <a:ea typeface="ＭＳ Ｐゴシック" charset="0"/>
              <a:cs typeface="Arial" panose="020B0604020202020204" pitchFamily="34" charset="0"/>
            </a:endParaRPr>
          </a:p>
        </p:txBody>
      </p:sp>
      <p:sp>
        <p:nvSpPr>
          <p:cNvPr id="318468" name="Text Box 4"/>
          <p:cNvSpPr txBox="1">
            <a:spLocks noChangeArrowheads="1"/>
          </p:cNvSpPr>
          <p:nvPr/>
        </p:nvSpPr>
        <p:spPr bwMode="auto">
          <a:xfrm>
            <a:off x="212725" y="1219200"/>
            <a:ext cx="4719315"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30 </a:t>
            </a:r>
            <a:r>
              <a:rPr kumimoji="0" lang="ar-JO" sz="36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 أجل هذا فيكم كثيرون ضعفاء ومرضى وكثيرون يرقدون </a:t>
            </a:r>
            <a:r>
              <a:rPr kumimoji="0" lang="ar-JO"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31 لأننا لو كنا حكمنا على أنفسنا لما حكم علينا 32 ولكن إذ قد حكم علينا نؤدب من الرب لكيلا ندان مع العالم</a:t>
            </a:r>
            <a:r>
              <a:rPr kumimoji="0" lang="en-US"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7277741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ar-JO" sz="8800" dirty="0">
                <a:solidFill>
                  <a:schemeClr val="bg1"/>
                </a:solidFill>
                <a:ea typeface="ＭＳ Ｐゴシック" charset="0"/>
              </a:rPr>
              <a:t>1 كورنثوس 11</a:t>
            </a:r>
            <a:endParaRPr lang="en-US" sz="8800" dirty="0">
              <a:solidFill>
                <a:schemeClr val="bg1"/>
              </a:solidFill>
              <a:ea typeface="ＭＳ Ｐゴシック" charset="0"/>
            </a:endParaRPr>
          </a:p>
        </p:txBody>
      </p:sp>
    </p:spTree>
    <p:extLst>
      <p:ext uri="{BB962C8B-B14F-4D97-AF65-F5344CB8AC3E}">
        <p14:creationId xmlns:p14="http://schemas.microsoft.com/office/powerpoint/2010/main" val="108214894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Title 3"/>
          <p:cNvSpPr>
            <a:spLocks noGrp="1"/>
          </p:cNvSpPr>
          <p:nvPr>
            <p:ph type="ctrTitle"/>
          </p:nvPr>
        </p:nvSpPr>
        <p:spPr>
          <a:xfrm>
            <a:off x="36834" y="288032"/>
            <a:ext cx="8998646" cy="548680"/>
          </a:xfrm>
        </p:spPr>
        <p:txBody>
          <a:bodyPr anchor="t"/>
          <a:lstStyle/>
          <a:p>
            <a:pPr marL="360363" lvl="1" indent="-360363" algn="r"/>
            <a:r>
              <a:rPr lang="ar-JO" sz="2000" b="1" dirty="0">
                <a:solidFill>
                  <a:schemeClr val="bg1"/>
                </a:solidFill>
                <a:latin typeface="Arial" panose="020B0604020202020204" pitchFamily="34" charset="0"/>
                <a:cs typeface="Arial" panose="020B0604020202020204" pitchFamily="34" charset="0"/>
              </a:rPr>
              <a:t>أ. لا يجب أن تخدم المرأة كراعي – معلم مع وجود سلطة على الكنيسة كلها</a:t>
            </a:r>
            <a:endParaRPr lang="en-SG" sz="2000" b="1" dirty="0">
              <a:solidFill>
                <a:schemeClr val="bg1"/>
              </a:solidFill>
              <a:latin typeface="Arial" panose="020B0604020202020204" pitchFamily="34" charset="0"/>
              <a:cs typeface="Arial" panose="020B0604020202020204" pitchFamily="34" charset="0"/>
            </a:endParaRPr>
          </a:p>
        </p:txBody>
      </p:sp>
      <p:sp>
        <p:nvSpPr>
          <p:cNvPr id="3" name="Title 3"/>
          <p:cNvSpPr txBox="1">
            <a:spLocks/>
          </p:cNvSpPr>
          <p:nvPr/>
        </p:nvSpPr>
        <p:spPr bwMode="auto">
          <a:xfrm>
            <a:off x="36834" y="1061054"/>
            <a:ext cx="8998646" cy="5486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ب. لا يجب أن تخدم المرأة كشيخ ( أو أي دور في مجلس الحكم الأعلى) في الكنيسة.</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txBox="1">
            <a:spLocks/>
          </p:cNvSpPr>
          <p:nvPr/>
        </p:nvSpPr>
        <p:spPr bwMode="auto">
          <a:xfrm>
            <a:off x="758" y="6381328"/>
            <a:ext cx="9034722" cy="4320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ذ. لا يجب أن تعلم المرأة في مساق دراسات غير كتابية مختلط في معهد أو كلية لاهوت.</a:t>
            </a: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5" name="Title 3"/>
          <p:cNvSpPr txBox="1">
            <a:spLocks/>
          </p:cNvSpPr>
          <p:nvPr/>
        </p:nvSpPr>
        <p:spPr bwMode="auto">
          <a:xfrm>
            <a:off x="36834" y="1834076"/>
            <a:ext cx="8998646" cy="5450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ت. لا يجب أن تكون المرأة قائد التسبيح الرئيسي في خدمات الكنيسة التعبدية.</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3"/>
          <p:cNvSpPr txBox="1">
            <a:spLocks/>
          </p:cNvSpPr>
          <p:nvPr/>
        </p:nvSpPr>
        <p:spPr bwMode="auto">
          <a:xfrm>
            <a:off x="72910" y="2603426"/>
            <a:ext cx="8962570" cy="5450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ث. لا يجب أن تكون المرأة مسؤولة التعليم المسيحي للبالغين مع وجود سلطة على المعلمين الذكور.</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7" name="Title 3"/>
          <p:cNvSpPr txBox="1">
            <a:spLocks/>
          </p:cNvSpPr>
          <p:nvPr/>
        </p:nvSpPr>
        <p:spPr bwMode="auto">
          <a:xfrm>
            <a:off x="36834" y="3372776"/>
            <a:ext cx="8998646" cy="5450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ج. لا يجب أن تكون المرأة مسؤولة خدمة أطفال مدارس الأحد مع وجود سلطة على المعلمين الذكور.</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3"/>
          <p:cNvSpPr txBox="1">
            <a:spLocks/>
          </p:cNvSpPr>
          <p:nvPr/>
        </p:nvSpPr>
        <p:spPr bwMode="auto">
          <a:xfrm>
            <a:off x="36834" y="4142126"/>
            <a:ext cx="8998646" cy="558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ح. لا يجب أن تعلم المرأة صف مدارس أحد مختلط للبالغين في مبنى الكنيسة.</a:t>
            </a: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3"/>
          <p:cNvSpPr txBox="1">
            <a:spLocks/>
          </p:cNvSpPr>
          <p:nvPr/>
        </p:nvSpPr>
        <p:spPr bwMode="auto">
          <a:xfrm>
            <a:off x="36834" y="4924530"/>
            <a:ext cx="8998646" cy="504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خ. لا يجب أن تعلم المرأة مجموعة بيتية مختلطة للبالغين في بيت خاص.</a:t>
            </a: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10" name="Title 3"/>
          <p:cNvSpPr txBox="1">
            <a:spLocks/>
          </p:cNvSpPr>
          <p:nvPr/>
        </p:nvSpPr>
        <p:spPr bwMode="auto">
          <a:xfrm>
            <a:off x="758" y="5652928"/>
            <a:ext cx="9034722" cy="504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1" algn="r" defTabSz="914400" rtl="0" eaLnBrk="0" fontAlgn="base" latinLnBrk="0" hangingPunct="0">
              <a:lnSpc>
                <a:spcPct val="100000"/>
              </a:lnSpc>
              <a:spcBef>
                <a:spcPct val="0"/>
              </a:spcBef>
              <a:spcAft>
                <a:spcPct val="0"/>
              </a:spcAft>
              <a:buClrTx/>
              <a:buSzTx/>
              <a:tabLst/>
              <a:defRPr/>
            </a:pPr>
            <a:r>
              <a:rPr lang="ar-JO" sz="2000" dirty="0">
                <a:solidFill>
                  <a:prstClr val="white"/>
                </a:solidFill>
                <a:latin typeface="Arial" panose="020B0604020202020204" pitchFamily="34" charset="0"/>
                <a:cs typeface="Arial" panose="020B0604020202020204" pitchFamily="34" charset="0"/>
              </a:rPr>
              <a:t>د. لا يجب أن تعلم المرأة في مساق دراسات كتابية مختلط في معهد أو كلية لاهوت.</a:t>
            </a:r>
            <a:br>
              <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br>
            <a:endParaRPr kumimoji="0" lang="en-SG" sz="200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4"/>
          <p:cNvSpPr txBox="1">
            <a:spLocks noChangeArrowheads="1"/>
          </p:cNvSpPr>
          <p:nvPr/>
        </p:nvSpPr>
        <p:spPr bwMode="auto">
          <a:xfrm>
            <a:off x="36834" y="118585"/>
            <a:ext cx="809838" cy="46166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222ذ</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84781857"/>
      </p:ext>
    </p:extLst>
  </p:cSld>
  <p:clrMapOvr>
    <a:masterClrMapping/>
  </p:clrMapOvr>
  <p:transition>
    <p:fade/>
  </p:transition>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ctrTitle" sz="quarter"/>
          </p:nvPr>
        </p:nvSpPr>
        <p:spPr>
          <a:xfrm>
            <a:off x="5486400" y="381000"/>
            <a:ext cx="3276600" cy="609600"/>
          </a:xfrm>
          <a:ln w="9525" cmpd="sng"/>
        </p:spPr>
        <p:txBody>
          <a:bodyPr/>
          <a:lstStyle/>
          <a:p>
            <a:pPr eaLnBrk="1" hangingPunct="1"/>
            <a:r>
              <a:rPr lang="ar-JO" sz="4000" dirty="0">
                <a:ea typeface="ＭＳ Ｐゴシック" charset="0"/>
                <a:cs typeface="Arial" panose="020B0604020202020204" pitchFamily="34" charset="0"/>
              </a:rPr>
              <a:t>آندرو جيني</a:t>
            </a:r>
            <a:endParaRPr lang="en-US" sz="4000" dirty="0">
              <a:ea typeface="ＭＳ Ｐゴシック" charset="0"/>
              <a:cs typeface="Arial" panose="020B0604020202020204" pitchFamily="34" charset="0"/>
            </a:endParaRPr>
          </a:p>
        </p:txBody>
      </p:sp>
      <p:sp>
        <p:nvSpPr>
          <p:cNvPr id="48131" name="Rectangle 3"/>
          <p:cNvSpPr>
            <a:spLocks noGrp="1" noChangeArrowheads="1"/>
          </p:cNvSpPr>
          <p:nvPr>
            <p:ph type="subTitle" sz="quarter" idx="1"/>
          </p:nvPr>
        </p:nvSpPr>
        <p:spPr>
          <a:xfrm>
            <a:off x="5334000" y="3733800"/>
            <a:ext cx="3733800" cy="2209800"/>
          </a:xfrm>
          <a:ln w="9525"/>
        </p:spPr>
        <p:txBody>
          <a:bodyPr/>
          <a:lstStyle/>
          <a:p>
            <a:pPr eaLnBrk="1" hangingPunct="1"/>
            <a:r>
              <a:rPr lang="ar-JO" dirty="0">
                <a:ea typeface="ＭＳ Ｐゴシック" charset="0"/>
                <a:cs typeface="Arial" panose="020B0604020202020204" pitchFamily="34" charset="0"/>
              </a:rPr>
              <a:t>هل يجب أن يكون للرجال والنساء أدوار مختلفة في الكنيسة والمجتمع؟</a:t>
            </a:r>
            <a:endParaRPr lang="en-US" dirty="0">
              <a:ea typeface="ＭＳ Ｐゴシック" charset="0"/>
              <a:cs typeface="Arial" panose="020B0604020202020204" pitchFamily="34" charset="0"/>
            </a:endParaRPr>
          </a:p>
        </p:txBody>
      </p:sp>
      <p:sp>
        <p:nvSpPr>
          <p:cNvPr id="45057" name="Rectangle 6"/>
          <p:cNvSpPr>
            <a:spLocks noGrp="1" noChangeArrowheads="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D87D66C-FD94-5244-8942-87490066BA78}" type="slidenum">
              <a:rPr kumimoji="0" lang="en-US" sz="1400" u="none" strike="noStrike" kern="1200" cap="none" spc="0" normalizeH="0" baseline="0" noProof="0">
                <a:ln>
                  <a:noFill/>
                </a:ln>
                <a:solidFill>
                  <a:srgbClr val="4824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US" sz="1400" u="none" strike="noStrike" kern="1200" cap="none" spc="0" normalizeH="0" baseline="0" noProof="0" dirty="0">
              <a:ln>
                <a:noFill/>
              </a:ln>
              <a:solidFill>
                <a:srgbClr val="482400"/>
              </a:solidFill>
              <a:effectLst/>
              <a:uLnTx/>
              <a:uFillTx/>
              <a:latin typeface="Arial" panose="020B0604020202020204" pitchFamily="34" charset="0"/>
              <a:ea typeface="ＭＳ Ｐゴシック" charset="0"/>
            </a:endParaRPr>
          </a:p>
        </p:txBody>
      </p:sp>
      <p:pic>
        <p:nvPicPr>
          <p:cNvPr id="45060" name="Picture 4" descr="Androgeny"/>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85800" y="0"/>
            <a:ext cx="45418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133" name="Rectangle 5"/>
          <p:cNvSpPr>
            <a:spLocks noChangeArrowheads="1"/>
          </p:cNvSpPr>
          <p:nvPr/>
        </p:nvSpPr>
        <p:spPr bwMode="auto">
          <a:xfrm rot="-692613">
            <a:off x="5029200" y="1447800"/>
            <a:ext cx="3429000" cy="1219200"/>
          </a:xfrm>
          <a:prstGeom prst="rect">
            <a:avLst/>
          </a:prstGeom>
          <a:solidFill>
            <a:srgbClr val="000090"/>
          </a:solidFill>
          <a:ln>
            <a:noFill/>
          </a:ln>
          <a:extLst>
            <a:ext uri="{91240B29-F687-4f45-9708-019B960494DF}">
              <a14:hiddenLine xmlns:a14="http://schemas.microsoft.com/office/drawing/2010/main" xmlns="" w="6350">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كورنثوس وسنغافورة</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8130"/>
                                        </p:tgtEl>
                                        <p:attrNameLst>
                                          <p:attrName>style.visibility</p:attrName>
                                        </p:attrNameLst>
                                      </p:cBhvr>
                                      <p:to>
                                        <p:strVal val="visible"/>
                                      </p:to>
                                    </p:set>
                                    <p:anim to="" calcmode="lin" valueType="num">
                                      <p:cBhvr>
                                        <p:cTn id="7" dur="1" fill="hold"/>
                                        <p:tgtEl>
                                          <p:spTgt spid="48130"/>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8131">
                                            <p:txEl>
                                              <p:pRg st="0" end="0"/>
                                            </p:txEl>
                                          </p:spTgt>
                                        </p:tgtEl>
                                        <p:attrNameLst>
                                          <p:attrName>style.visibility</p:attrName>
                                        </p:attrNameLst>
                                      </p:cBhvr>
                                      <p:to>
                                        <p:strVal val="visible"/>
                                      </p:to>
                                    </p:set>
                                    <p:anim to="" calcmode="lin" valueType="num">
                                      <p:cBhvr>
                                        <p:cTn id="12" dur="1" fill="hold"/>
                                        <p:tgtEl>
                                          <p:spTgt spid="48131">
                                            <p:txEl>
                                              <p:pRg st="0" end="0"/>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8133"/>
                                        </p:tgtEl>
                                        <p:attrNameLst>
                                          <p:attrName>style.visibility</p:attrName>
                                        </p:attrNameLst>
                                      </p:cBhvr>
                                      <p:to>
                                        <p:strVal val="visible"/>
                                      </p:to>
                                    </p:set>
                                    <p:anim to="" calcmode="lin" valueType="num">
                                      <p:cBhvr>
                                        <p:cTn id="17" dur="1" fill="hold"/>
                                        <p:tgtEl>
                                          <p:spTgt spid="48133"/>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p:bldP spid="48131" grpId="0" build="p"/>
      <p:bldP spid="4813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12"/>
          <p:cNvSpPr>
            <a:spLocks noChangeArrowheads="1"/>
          </p:cNvSpPr>
          <p:nvPr/>
        </p:nvSpPr>
        <p:spPr bwMode="auto">
          <a:xfrm>
            <a:off x="0" y="0"/>
            <a:ext cx="9144000" cy="6858000"/>
          </a:xfrm>
          <a:prstGeom prst="rect">
            <a:avLst/>
          </a:prstGeom>
          <a:solidFill>
            <a:srgbClr val="000090"/>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154" name="Rectangle 1029"/>
          <p:cNvSpPr>
            <a:spLocks noGrp="1" noChangeArrowheads="1"/>
          </p:cNvSpPr>
          <p:nvPr>
            <p:ph type="title" idx="4294967295"/>
          </p:nvPr>
        </p:nvSpPr>
        <p:spPr>
          <a:xfrm>
            <a:off x="0" y="0"/>
            <a:ext cx="9144000" cy="685800"/>
          </a:xfrm>
          <a:solidFill>
            <a:schemeClr val="tx1"/>
          </a:solidFill>
        </p:spPr>
        <p:txBody>
          <a:bodyPr/>
          <a:lstStyle/>
          <a:p>
            <a:pPr algn="ctr" eaLnBrk="1" hangingPunct="1"/>
            <a:r>
              <a:rPr lang="ar-JO" b="1" dirty="0">
                <a:solidFill>
                  <a:srgbClr val="FFFFFF"/>
                </a:solidFill>
                <a:latin typeface="Arial" panose="020B0604020202020204" pitchFamily="34" charset="0"/>
                <a:ea typeface="ＭＳ Ｐゴシック" charset="0"/>
                <a:cs typeface="Arial" panose="020B0604020202020204" pitchFamily="34" charset="0"/>
              </a:rPr>
              <a:t>ما يجب على المرأة أن تفعل؟</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9155" name="Text Box 1026"/>
          <p:cNvSpPr txBox="1">
            <a:spLocks noChangeArrowheads="1"/>
          </p:cNvSpPr>
          <p:nvPr/>
        </p:nvSpPr>
        <p:spPr bwMode="auto">
          <a:xfrm>
            <a:off x="8398467" y="0"/>
            <a:ext cx="66556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138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5" name="Rectangle 1029"/>
          <p:cNvSpPr txBox="1">
            <a:spLocks noChangeArrowheads="1"/>
          </p:cNvSpPr>
          <p:nvPr/>
        </p:nvSpPr>
        <p:spPr bwMode="auto">
          <a:xfrm>
            <a:off x="0" y="762000"/>
            <a:ext cx="9144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ملاحظة: سياق المقاطع الثلاثة أدناه هو العبادة العامة</a:t>
            </a:r>
            <a:endParaRPr kumimoji="0" lang="en-US"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6" name="Rectangle 1029"/>
          <p:cNvSpPr txBox="1">
            <a:spLocks noChangeArrowheads="1"/>
          </p:cNvSpPr>
          <p:nvPr/>
        </p:nvSpPr>
        <p:spPr bwMode="auto">
          <a:xfrm>
            <a:off x="0" y="1143000"/>
            <a:ext cx="9144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يبدو أن 1 كو 11 يتناقض مع 1 كو 14 و1 تي 2.</a:t>
            </a:r>
            <a:endParaRPr kumimoji="0" lang="en-US"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7" name="Table 6"/>
          <p:cNvGraphicFramePr>
            <a:graphicFrameLocks noGrp="1"/>
          </p:cNvGraphicFramePr>
          <p:nvPr/>
        </p:nvGraphicFramePr>
        <p:xfrm>
          <a:off x="0" y="1600200"/>
          <a:ext cx="9144000" cy="4365625"/>
        </p:xfrm>
        <a:graphic>
          <a:graphicData uri="http://schemas.openxmlformats.org/drawingml/2006/table">
            <a:tbl>
              <a:tblPr/>
              <a:tblGrid>
                <a:gridCol w="3200400">
                  <a:extLst>
                    <a:ext uri="{9D8B030D-6E8A-4147-A177-3AD203B41FA5}">
                      <a16:colId xmlns:a16="http://schemas.microsoft.com/office/drawing/2014/main" val="20000"/>
                    </a:ext>
                  </a:extLst>
                </a:gridCol>
                <a:gridCol w="28956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3715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 كو 11</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 كو 14</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 تي 2</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تستطيع الصلاة علانية (11: 5، 13)</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الصلاة العلنية للرجال فقط (2: 8)</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extLst>
                  <a:ext uri="{0D108BD9-81ED-4DB2-BD59-A6C34878D82A}">
                    <a16:rowId xmlns:a16="http://schemas.microsoft.com/office/drawing/2014/main" val="10001"/>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تستطيع التنبؤ (11: 5)</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التحدث ممنوع (14: 34)</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يجب أن تكون صامتة (2: 12ت)</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2"/>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التحدث مسموح (ضمناً)</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التحدث قبيح (14: 35)</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3"/>
                  </a:ext>
                </a:extLst>
              </a:tr>
              <a:tr h="3715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تستطيع تعليم الرجال (2: 12أ)</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4"/>
                  </a:ext>
                </a:extLst>
              </a:tr>
              <a:tr h="690609">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تتسلط على الرجل (2: 12ب)</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5"/>
                  </a:ext>
                </a:extLst>
              </a:tr>
              <a:tr h="3715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6"/>
                  </a:ext>
                </a:extLst>
              </a:tr>
              <a:tr h="6401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غطاء الرأس ممارسة عالمية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(11: 16)</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الصمت ممارسة عالمية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(14: 33)</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صلاة الرجال ممارسة عالمية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8)</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7"/>
                  </a:ext>
                </a:extLst>
              </a:tr>
            </a:tbl>
          </a:graphicData>
        </a:graphic>
      </p:graphicFrame>
      <p:sp>
        <p:nvSpPr>
          <p:cNvPr id="9" name="Rectangle 1029"/>
          <p:cNvSpPr txBox="1">
            <a:spLocks noChangeArrowheads="1"/>
          </p:cNvSpPr>
          <p:nvPr/>
        </p:nvSpPr>
        <p:spPr bwMode="auto">
          <a:xfrm>
            <a:off x="0" y="4953000"/>
            <a:ext cx="9144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أي نص هو القاعدة العامة وأي نص هو الإستثناء؟</a:t>
            </a:r>
            <a:endParaRPr kumimoji="0" lang="en-US" sz="2000"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 name="Rectangle 1029"/>
          <p:cNvSpPr txBox="1">
            <a:spLocks noChangeArrowheads="1"/>
          </p:cNvSpPr>
          <p:nvPr/>
        </p:nvSpPr>
        <p:spPr bwMode="auto">
          <a:xfrm>
            <a:off x="457200" y="5943600"/>
            <a:ext cx="8382000" cy="3810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u="none" strike="noStrike" kern="0" cap="none" spc="0" normalizeH="0" baseline="0" noProof="0" dirty="0">
              <a:ln>
                <a:noFill/>
              </a:ln>
              <a:solidFill>
                <a:srgbClr val="482400"/>
              </a:solidFill>
              <a:effectLst/>
              <a:uLnTx/>
              <a:uFillTx/>
              <a:latin typeface="Arial" panose="020B0604020202020204" pitchFamily="34" charset="0"/>
              <a:ea typeface="ＭＳ Ｐゴシック" charset="-128"/>
              <a:cs typeface="Arial" panose="020B0604020202020204" pitchFamily="34" charset="0"/>
            </a:endParaRPr>
          </a:p>
        </p:txBody>
      </p:sp>
      <p:sp>
        <p:nvSpPr>
          <p:cNvPr id="11" name="Rectangle 1029"/>
          <p:cNvSpPr txBox="1">
            <a:spLocks noChangeArrowheads="1"/>
          </p:cNvSpPr>
          <p:nvPr/>
        </p:nvSpPr>
        <p:spPr bwMode="auto">
          <a:xfrm>
            <a:off x="0" y="6172200"/>
            <a:ext cx="9144000" cy="609600"/>
          </a:xfrm>
          <a:prstGeom prst="rect">
            <a:avLst/>
          </a:prstGeom>
          <a:noFill/>
          <a:ln w="9525">
            <a:noFill/>
            <a:miter lim="800000"/>
            <a:headEnd/>
            <a:tailEnd/>
          </a:ln>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لمعرفة كيف حاول الناس حل هذه التناقضات الظاهرة، راجع الصفحات السبع التالية من الملاحظات</a:t>
            </a:r>
            <a:endParaRPr kumimoji="0" lang="en-US" sz="2000"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pic>
        <p:nvPicPr>
          <p:cNvPr id="56322"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334000" cy="355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3" name="Rectangle 3"/>
          <p:cNvSpPr>
            <a:spLocks noGrp="1" noChangeArrowheads="1"/>
          </p:cNvSpPr>
          <p:nvPr>
            <p:ph type="subTitle" idx="4294967295"/>
          </p:nvPr>
        </p:nvSpPr>
        <p:spPr>
          <a:xfrm>
            <a:off x="0" y="0"/>
            <a:ext cx="2286000" cy="457200"/>
          </a:xfrm>
          <a:effectLst>
            <a:outerShdw blurRad="63500" dist="35921" dir="2700000" algn="ctr" rotWithShape="0">
              <a:schemeClr val="tx1">
                <a:alpha val="74998"/>
              </a:schemeClr>
            </a:outerShdw>
          </a:effectLst>
        </p:spPr>
        <p:txBody>
          <a:bodyPr/>
          <a:lstStyle/>
          <a:p>
            <a:pPr marL="0" indent="0" algn="ctr" eaLnBrk="1" hangingPunct="1">
              <a:buFont typeface="Arial" charset="0"/>
              <a:buNone/>
              <a:defRPr/>
            </a:pPr>
            <a:r>
              <a:rPr lang="ar-JO" b="1" dirty="0">
                <a:solidFill>
                  <a:schemeClr val="bg1"/>
                </a:solidFill>
                <a:effectLst>
                  <a:glow rad="228600">
                    <a:schemeClr val="accent4">
                      <a:satMod val="175000"/>
                      <a:alpha val="82000"/>
                    </a:schemeClr>
                  </a:glow>
                </a:effectLst>
                <a:latin typeface="Arial" panose="020B0604020202020204" pitchFamily="34" charset="0"/>
                <a:cs typeface="Arial" panose="020B0604020202020204" pitchFamily="34" charset="0"/>
              </a:rPr>
              <a:t>عاملة بناء</a:t>
            </a:r>
            <a:endParaRPr lang="en-US" b="1" dirty="0">
              <a:solidFill>
                <a:schemeClr val="bg1"/>
              </a:solidFill>
              <a:effectLst>
                <a:glow rad="228600">
                  <a:schemeClr val="accent4">
                    <a:satMod val="175000"/>
                    <a:alpha val="82000"/>
                  </a:schemeClr>
                </a:glow>
              </a:effectLst>
              <a:latin typeface="Arial" panose="020B0604020202020204" pitchFamily="34" charset="0"/>
              <a:cs typeface="Arial" panose="020B0604020202020204" pitchFamily="34" charset="0"/>
            </a:endParaRPr>
          </a:p>
        </p:txBody>
      </p:sp>
      <p:pic>
        <p:nvPicPr>
          <p:cNvPr id="5632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l="1958"/>
          <a:stretch>
            <a:fillRect/>
          </a:stretch>
        </p:blipFill>
        <p:spPr bwMode="auto">
          <a:xfrm>
            <a:off x="5105400" y="0"/>
            <a:ext cx="4038600" cy="3968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5" name="Rectangle 5"/>
          <p:cNvSpPr>
            <a:spLocks noGrp="1" noChangeArrowheads="1"/>
          </p:cNvSpPr>
          <p:nvPr>
            <p:ph type="ctrTitle" idx="4294967295"/>
          </p:nvPr>
        </p:nvSpPr>
        <p:spPr>
          <a:xfrm>
            <a:off x="3200400" y="2286000"/>
            <a:ext cx="2667000" cy="685800"/>
          </a:xfrm>
          <a:effectLst>
            <a:outerShdw blurRad="63500" dist="35921" dir="2700000" algn="ctr" rotWithShape="0">
              <a:schemeClr val="tx1">
                <a:alpha val="74998"/>
              </a:schemeClr>
            </a:outerShdw>
          </a:effectLst>
        </p:spPr>
        <p:txBody>
          <a:bodyPr anchor="b" anchorCtr="1"/>
          <a:lstStyle/>
          <a:p>
            <a:pPr eaLnBrk="1" hangingPunct="1">
              <a:defRPr/>
            </a:pPr>
            <a:r>
              <a:rPr lang="ar-JO" sz="5400" b="1" dirty="0">
                <a:solidFill>
                  <a:schemeClr val="bg1"/>
                </a:solidFill>
                <a:effectLst>
                  <a:glow rad="228600">
                    <a:schemeClr val="accent4">
                      <a:satMod val="175000"/>
                      <a:alpha val="82000"/>
                    </a:schemeClr>
                  </a:glow>
                </a:effectLst>
                <a:latin typeface="Arial" panose="020B0604020202020204" pitchFamily="34" charset="0"/>
                <a:cs typeface="Arial" panose="020B0604020202020204" pitchFamily="34" charset="0"/>
              </a:rPr>
              <a:t>رائع</a:t>
            </a:r>
            <a:endParaRPr lang="en-US" sz="5400" b="1" dirty="0">
              <a:solidFill>
                <a:schemeClr val="bg1"/>
              </a:solidFill>
              <a:effectLst>
                <a:glow rad="228600">
                  <a:schemeClr val="accent4">
                    <a:satMod val="175000"/>
                    <a:alpha val="82000"/>
                  </a:schemeClr>
                </a:glow>
              </a:effectLst>
              <a:latin typeface="Arial" panose="020B0604020202020204" pitchFamily="34" charset="0"/>
              <a:cs typeface="Arial" panose="020B0604020202020204" pitchFamily="34" charset="0"/>
            </a:endParaRPr>
          </a:p>
        </p:txBody>
      </p:sp>
      <p:sp>
        <p:nvSpPr>
          <p:cNvPr id="56326" name="Rectangle 6"/>
          <p:cNvSpPr>
            <a:spLocks noChangeArrowheads="1"/>
          </p:cNvSpPr>
          <p:nvPr/>
        </p:nvSpPr>
        <p:spPr bwMode="black">
          <a:xfrm>
            <a:off x="6629400" y="3352800"/>
            <a:ext cx="2286000" cy="457200"/>
          </a:xfrm>
          <a:prstGeom prst="rect">
            <a:avLst/>
          </a:prstGeom>
          <a:noFill/>
          <a:ln w="9525">
            <a:noFill/>
            <a:miter lim="800000"/>
            <a:headEnd/>
            <a:tailEnd/>
          </a:ln>
          <a:effectLst>
            <a:outerShdw blurRad="63500" dist="35921"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0000FF"/>
              </a:buClr>
              <a:buSzPct val="80000"/>
              <a:buFont typeface="Wingdings" charset="2"/>
              <a:buNone/>
              <a:tabLst/>
              <a:defRPr/>
            </a:pPr>
            <a:r>
              <a:rPr kumimoji="0" lang="ar-JO" sz="32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rPr>
              <a:t>كهربائية</a:t>
            </a:r>
            <a:endParaRPr kumimoji="0" lang="en-US" sz="32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endParaRPr>
          </a:p>
        </p:txBody>
      </p:sp>
      <p:pic>
        <p:nvPicPr>
          <p:cNvPr id="56327" name="Picture 7"/>
          <p:cNvPicPr>
            <a:picLocks noChangeAspect="1" noChangeArrowheads="1"/>
          </p:cNvPicPr>
          <p:nvPr/>
        </p:nvPicPr>
        <p:blipFill>
          <a:blip r:embed="rId5" cstate="screen">
            <a:extLst>
              <a:ext uri="{28A0092B-C50C-407E-A947-70E740481C1C}">
                <a14:useLocalDpi xmlns:a14="http://schemas.microsoft.com/office/drawing/2010/main"/>
              </a:ext>
            </a:extLst>
          </a:blip>
          <a:srcRect l="2507"/>
          <a:stretch>
            <a:fillRect/>
          </a:stretch>
        </p:blipFill>
        <p:spPr bwMode="auto">
          <a:xfrm>
            <a:off x="0" y="3425825"/>
            <a:ext cx="4648200" cy="3432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8" name="Rectangle 8"/>
          <p:cNvSpPr>
            <a:spLocks noChangeArrowheads="1"/>
          </p:cNvSpPr>
          <p:nvPr/>
        </p:nvSpPr>
        <p:spPr bwMode="black">
          <a:xfrm>
            <a:off x="228600" y="3581400"/>
            <a:ext cx="2286000" cy="457200"/>
          </a:xfrm>
          <a:prstGeom prst="rect">
            <a:avLst/>
          </a:prstGeom>
          <a:noFill/>
          <a:ln w="9525">
            <a:noFill/>
            <a:miter lim="800000"/>
            <a:headEnd/>
            <a:tailEnd/>
          </a:ln>
          <a:effectLst>
            <a:outerShdw blurRad="63500" dist="35921"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0000FF"/>
              </a:buClr>
              <a:buSzPct val="80000"/>
              <a:buFont typeface="Wingdings" charset="2"/>
              <a:buNone/>
              <a:tabLst/>
              <a:defRPr/>
            </a:pPr>
            <a:r>
              <a:rPr kumimoji="0" lang="ar-JO" sz="32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rPr>
              <a:t>نجارة</a:t>
            </a:r>
            <a:endParaRPr kumimoji="0" lang="en-US" sz="32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endParaRPr>
          </a:p>
        </p:txBody>
      </p:sp>
      <p:sp>
        <p:nvSpPr>
          <p:cNvPr id="56329" name="Rectangle 9"/>
          <p:cNvSpPr>
            <a:spLocks noChangeArrowheads="1"/>
          </p:cNvSpPr>
          <p:nvPr/>
        </p:nvSpPr>
        <p:spPr bwMode="black">
          <a:xfrm>
            <a:off x="762000" y="2362200"/>
            <a:ext cx="7772400" cy="9906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b"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rPr>
              <a:t>(</a:t>
            </a:r>
            <a:r>
              <a:rPr kumimoji="0" lang="ar-JO" sz="36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rPr>
              <a:t>فرص أوسع للنساء</a:t>
            </a:r>
            <a:r>
              <a:rPr kumimoji="0" lang="en-US" sz="36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rPr>
              <a:t>)</a:t>
            </a:r>
          </a:p>
        </p:txBody>
      </p:sp>
      <p:pic>
        <p:nvPicPr>
          <p:cNvPr id="56330" name="Picture 1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343400" y="3429000"/>
            <a:ext cx="2233613"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31" name="Rectangle 11"/>
          <p:cNvSpPr>
            <a:spLocks noChangeArrowheads="1"/>
          </p:cNvSpPr>
          <p:nvPr/>
        </p:nvSpPr>
        <p:spPr bwMode="black">
          <a:xfrm>
            <a:off x="4495800" y="6172200"/>
            <a:ext cx="1905000" cy="457200"/>
          </a:xfrm>
          <a:prstGeom prst="rect">
            <a:avLst/>
          </a:prstGeom>
          <a:noFill/>
          <a:ln w="9525">
            <a:noFill/>
            <a:miter lim="800000"/>
            <a:headEnd/>
            <a:tailEnd/>
          </a:ln>
          <a:effectLst>
            <a:outerShdw blurRad="63500" dist="35921"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0000FF"/>
              </a:buClr>
              <a:buSzPct val="80000"/>
              <a:buFont typeface="Wingdings" charset="2"/>
              <a:buNone/>
              <a:tabLst/>
              <a:defRPr/>
            </a:pPr>
            <a:r>
              <a:rPr kumimoji="0" lang="ar-JO" sz="32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rPr>
              <a:t>مدربة</a:t>
            </a:r>
            <a:endParaRPr kumimoji="0" lang="en-US" sz="3200" u="none" strike="noStrike" kern="120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128"/>
              <a:cs typeface="Arial" panose="020B0604020202020204" pitchFamily="34" charset="0"/>
            </a:endParaRPr>
          </a:p>
        </p:txBody>
      </p:sp>
      <p:pic>
        <p:nvPicPr>
          <p:cNvPr id="56332" name="Picture 12"/>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242050" y="3886200"/>
            <a:ext cx="2901950" cy="297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6332"/>
                                        </p:tgtEl>
                                        <p:attrNameLst>
                                          <p:attrName>style.visibility</p:attrName>
                                        </p:attrNameLst>
                                      </p:cBhvr>
                                      <p:to>
                                        <p:strVal val="visible"/>
                                      </p:to>
                                    </p:set>
                                    <p:animEffect transition="in" filter="fade">
                                      <p:cBhvr>
                                        <p:cTn id="7" dur="500"/>
                                        <p:tgtEl>
                                          <p:spTgt spid="56332"/>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56322"/>
                                        </p:tgtEl>
                                        <p:attrNameLst>
                                          <p:attrName>style.visibility</p:attrName>
                                        </p:attrNameLst>
                                      </p:cBhvr>
                                      <p:to>
                                        <p:strVal val="visible"/>
                                      </p:to>
                                    </p:set>
                                    <p:animEffect transition="in" filter="fade">
                                      <p:cBhvr>
                                        <p:cTn id="11" dur="500"/>
                                        <p:tgtEl>
                                          <p:spTgt spid="56322"/>
                                        </p:tgtEl>
                                      </p:cBhvr>
                                    </p:animEffect>
                                  </p:childTnLst>
                                </p:cTn>
                              </p:par>
                            </p:childTnLst>
                          </p:cTn>
                        </p:par>
                        <p:par>
                          <p:cTn id="12" fill="hold" nodeType="after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6323">
                                            <p:txEl>
                                              <p:pRg st="0" end="0"/>
                                            </p:txEl>
                                          </p:spTgt>
                                        </p:tgtEl>
                                        <p:attrNameLst>
                                          <p:attrName>style.visibility</p:attrName>
                                        </p:attrNameLst>
                                      </p:cBhvr>
                                      <p:to>
                                        <p:strVal val="visible"/>
                                      </p:to>
                                    </p:set>
                                    <p:animEffect transition="in" filter="fade">
                                      <p:cBhvr>
                                        <p:cTn id="15" dur="500"/>
                                        <p:tgtEl>
                                          <p:spTgt spid="56323">
                                            <p:txEl>
                                              <p:pRg st="0" end="0"/>
                                            </p:txEl>
                                          </p:spTgt>
                                        </p:tgtEl>
                                      </p:cBhvr>
                                    </p:animEffect>
                                  </p:childTnLst>
                                </p:cTn>
                              </p:par>
                            </p:childTnLst>
                          </p:cTn>
                        </p:par>
                        <p:par>
                          <p:cTn id="16" fill="hold" nodeType="afterGroup">
                            <p:stCondLst>
                              <p:cond delay="1500"/>
                            </p:stCondLst>
                            <p:childTnLst>
                              <p:par>
                                <p:cTn id="17" presetID="10" presetClass="entr" presetSubtype="0" fill="hold" nodeType="afterEffect">
                                  <p:stCondLst>
                                    <p:cond delay="0"/>
                                  </p:stCondLst>
                                  <p:childTnLst>
                                    <p:set>
                                      <p:cBhvr>
                                        <p:cTn id="18" dur="1" fill="hold">
                                          <p:stCondLst>
                                            <p:cond delay="0"/>
                                          </p:stCondLst>
                                        </p:cTn>
                                        <p:tgtEl>
                                          <p:spTgt spid="56324"/>
                                        </p:tgtEl>
                                        <p:attrNameLst>
                                          <p:attrName>style.visibility</p:attrName>
                                        </p:attrNameLst>
                                      </p:cBhvr>
                                      <p:to>
                                        <p:strVal val="visible"/>
                                      </p:to>
                                    </p:set>
                                    <p:animEffect transition="in" filter="fade">
                                      <p:cBhvr>
                                        <p:cTn id="19" dur="500"/>
                                        <p:tgtEl>
                                          <p:spTgt spid="56324"/>
                                        </p:tgtEl>
                                      </p:cBhvr>
                                    </p:animEffect>
                                  </p:childTnLst>
                                </p:cTn>
                              </p:par>
                            </p:childTnLst>
                          </p:cTn>
                        </p:par>
                        <p:par>
                          <p:cTn id="20" fill="hold" nodeType="afterGroup">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56326"/>
                                        </p:tgtEl>
                                        <p:attrNameLst>
                                          <p:attrName>style.visibility</p:attrName>
                                        </p:attrNameLst>
                                      </p:cBhvr>
                                      <p:to>
                                        <p:strVal val="visible"/>
                                      </p:to>
                                    </p:set>
                                    <p:animEffect transition="in" filter="fade">
                                      <p:cBhvr>
                                        <p:cTn id="23" dur="500"/>
                                        <p:tgtEl>
                                          <p:spTgt spid="56326"/>
                                        </p:tgtEl>
                                      </p:cBhvr>
                                    </p:animEffect>
                                  </p:childTnLst>
                                </p:cTn>
                              </p:par>
                            </p:childTnLst>
                          </p:cTn>
                        </p:par>
                        <p:par>
                          <p:cTn id="24" fill="hold" nodeType="afterGroup">
                            <p:stCondLst>
                              <p:cond delay="2500"/>
                            </p:stCondLst>
                            <p:childTnLst>
                              <p:par>
                                <p:cTn id="25" presetID="10" presetClass="entr" presetSubtype="0" fill="hold" nodeType="afterEffect">
                                  <p:stCondLst>
                                    <p:cond delay="0"/>
                                  </p:stCondLst>
                                  <p:childTnLst>
                                    <p:set>
                                      <p:cBhvr>
                                        <p:cTn id="26" dur="1" fill="hold">
                                          <p:stCondLst>
                                            <p:cond delay="0"/>
                                          </p:stCondLst>
                                        </p:cTn>
                                        <p:tgtEl>
                                          <p:spTgt spid="56327"/>
                                        </p:tgtEl>
                                        <p:attrNameLst>
                                          <p:attrName>style.visibility</p:attrName>
                                        </p:attrNameLst>
                                      </p:cBhvr>
                                      <p:to>
                                        <p:strVal val="visible"/>
                                      </p:to>
                                    </p:set>
                                    <p:animEffect transition="in" filter="fade">
                                      <p:cBhvr>
                                        <p:cTn id="27" dur="500"/>
                                        <p:tgtEl>
                                          <p:spTgt spid="56327"/>
                                        </p:tgtEl>
                                      </p:cBhvr>
                                    </p:animEffect>
                                  </p:childTnLst>
                                </p:cTn>
                              </p:par>
                            </p:childTnLst>
                          </p:cTn>
                        </p:par>
                        <p:par>
                          <p:cTn id="28" fill="hold" nodeType="afterGroup">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56328"/>
                                        </p:tgtEl>
                                        <p:attrNameLst>
                                          <p:attrName>style.visibility</p:attrName>
                                        </p:attrNameLst>
                                      </p:cBhvr>
                                      <p:to>
                                        <p:strVal val="visible"/>
                                      </p:to>
                                    </p:set>
                                    <p:animEffect transition="in" filter="fade">
                                      <p:cBhvr>
                                        <p:cTn id="31" dur="500"/>
                                        <p:tgtEl>
                                          <p:spTgt spid="56328"/>
                                        </p:tgtEl>
                                      </p:cBhvr>
                                    </p:animEffect>
                                  </p:childTnLst>
                                </p:cTn>
                              </p:par>
                            </p:childTnLst>
                          </p:cTn>
                        </p:par>
                        <p:par>
                          <p:cTn id="32" fill="hold" nodeType="afterGroup">
                            <p:stCondLst>
                              <p:cond delay="3500"/>
                            </p:stCondLst>
                            <p:childTnLst>
                              <p:par>
                                <p:cTn id="33" presetID="10" presetClass="entr" presetSubtype="0" fill="hold" nodeType="afterEffect">
                                  <p:stCondLst>
                                    <p:cond delay="0"/>
                                  </p:stCondLst>
                                  <p:childTnLst>
                                    <p:set>
                                      <p:cBhvr>
                                        <p:cTn id="34" dur="1" fill="hold">
                                          <p:stCondLst>
                                            <p:cond delay="0"/>
                                          </p:stCondLst>
                                        </p:cTn>
                                        <p:tgtEl>
                                          <p:spTgt spid="56330"/>
                                        </p:tgtEl>
                                        <p:attrNameLst>
                                          <p:attrName>style.visibility</p:attrName>
                                        </p:attrNameLst>
                                      </p:cBhvr>
                                      <p:to>
                                        <p:strVal val="visible"/>
                                      </p:to>
                                    </p:set>
                                    <p:animEffect transition="in" filter="fade">
                                      <p:cBhvr>
                                        <p:cTn id="35" dur="500"/>
                                        <p:tgtEl>
                                          <p:spTgt spid="56330"/>
                                        </p:tgtEl>
                                      </p:cBhvr>
                                    </p:animEffect>
                                  </p:childTnLst>
                                </p:cTn>
                              </p:par>
                            </p:childTnLst>
                          </p:cTn>
                        </p:par>
                        <p:par>
                          <p:cTn id="36" fill="hold" nodeType="afterGroup">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56331"/>
                                        </p:tgtEl>
                                        <p:attrNameLst>
                                          <p:attrName>style.visibility</p:attrName>
                                        </p:attrNameLst>
                                      </p:cBhvr>
                                      <p:to>
                                        <p:strVal val="visible"/>
                                      </p:to>
                                    </p:set>
                                    <p:animEffect transition="in" filter="fade">
                                      <p:cBhvr>
                                        <p:cTn id="39" dur="500"/>
                                        <p:tgtEl>
                                          <p:spTgt spid="56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build="p" autoUpdateAnimBg="0" advAuto="0"/>
      <p:bldP spid="56326" grpId="0" autoUpdateAnimBg="0"/>
      <p:bldP spid="56328" grpId="0" autoUpdateAnimBg="0"/>
      <p:bldP spid="56331"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403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1416" tIns="45709" rIns="91416" bIns="45709" anchor="ctr"/>
          <a:lstStyle/>
          <a:p>
            <a:pPr eaLnBrk="0" hangingPunct="0"/>
            <a:endParaRPr lang="en-US" sz="1600" dirty="0">
              <a:solidFill>
                <a:srgbClr val="FFFFFF"/>
              </a:solidFill>
              <a:latin typeface="Arial" panose="020B0604020202020204" pitchFamily="34" charset="0"/>
              <a:cs typeface="Arial" panose="020B0604020202020204" pitchFamily="34" charset="0"/>
            </a:endParaRPr>
          </a:p>
        </p:txBody>
      </p:sp>
      <p:sp>
        <p:nvSpPr>
          <p:cNvPr id="1324035" name="Rectangle 3"/>
          <p:cNvSpPr>
            <a:spLocks noGrp="1"/>
          </p:cNvSpPr>
          <p:nvPr>
            <p:ph type="title"/>
          </p:nvPr>
        </p:nvSpPr>
        <p:spPr bwMode="auto">
          <a:xfrm>
            <a:off x="251520" y="620688"/>
            <a:ext cx="2518048" cy="546859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a:bodyPr>
          <a:lstStyle/>
          <a:p>
            <a:r>
              <a:rPr lang="ar-JO" sz="6600" dirty="0">
                <a:solidFill>
                  <a:srgbClr val="FFFFFF"/>
                </a:solidFill>
              </a:rPr>
              <a:t>الروح يأكلها كلها</a:t>
            </a:r>
            <a:endParaRPr lang="en-US" sz="6600" dirty="0">
              <a:solidFill>
                <a:srgbClr val="FFFFFF"/>
              </a:solidFill>
            </a:endParaRPr>
          </a:p>
        </p:txBody>
      </p:sp>
      <p:pic>
        <p:nvPicPr>
          <p:cNvPr id="1324036" name="Picture 4" descr="GhostEatsItAll-Cov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791101">
            <a:off x="3158863" y="215664"/>
            <a:ext cx="6692900" cy="66929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182337674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a:xfrm>
            <a:off x="685800" y="685800"/>
            <a:ext cx="7772400" cy="762000"/>
          </a:xfrm>
          <a:effectLst/>
        </p:spPr>
        <p:txBody>
          <a:bodyPr/>
          <a:lstStyle/>
          <a:p>
            <a:pPr algn="ctr">
              <a:defRPr/>
            </a:pPr>
            <a:r>
              <a:rPr lang="ar-JO" sz="3600" dirty="0">
                <a:effectLst>
                  <a:outerShdw blurRad="50800" dist="101600" dir="2700000" algn="tl" rotWithShape="0">
                    <a:srgbClr val="000000"/>
                  </a:outerShdw>
                </a:effectLst>
                <a:ea typeface="ＭＳ Ｐゴシック" charset="0"/>
                <a:cs typeface="Arial" panose="020B0604020202020204" pitchFamily="34" charset="0"/>
              </a:rPr>
              <a:t>كيف تغيرت اللغة</a:t>
            </a:r>
            <a:endParaRPr lang="en-US" dirty="0">
              <a:effectLst>
                <a:outerShdw blurRad="50800" dist="101600" dir="2700000" algn="tl" rotWithShape="0">
                  <a:srgbClr val="000000"/>
                </a:outerShdw>
              </a:effectLst>
              <a:ea typeface="ＭＳ Ｐゴシック" charset="0"/>
              <a:cs typeface="Arial" panose="020B0604020202020204" pitchFamily="34" charset="0"/>
            </a:endParaRPr>
          </a:p>
        </p:txBody>
      </p:sp>
      <p:sp>
        <p:nvSpPr>
          <p:cNvPr id="41987" name="Rectangle 3"/>
          <p:cNvSpPr>
            <a:spLocks noGrp="1" noChangeArrowheads="1"/>
          </p:cNvSpPr>
          <p:nvPr>
            <p:ph type="body" sz="half" idx="1"/>
          </p:nvPr>
        </p:nvSpPr>
        <p:spPr>
          <a:xfrm>
            <a:off x="914400" y="1828800"/>
            <a:ext cx="3276600" cy="533400"/>
          </a:xfrm>
          <a:effectLst/>
        </p:spPr>
        <p:txBody>
          <a:bodyPr/>
          <a:lstStyle/>
          <a:p>
            <a:pPr marL="533400" indent="-533400" algn="ctr">
              <a:buFont typeface="Arial" charset="0"/>
              <a:buNone/>
              <a:defRPr/>
            </a:pPr>
            <a:r>
              <a:rPr lang="ar-JO" sz="3200" i="0" dirty="0">
                <a:effectLst>
                  <a:outerShdw blurRad="50800" dist="101600" dir="2700000" algn="tl" rotWithShape="0">
                    <a:srgbClr val="000000"/>
                  </a:outerShdw>
                </a:effectLst>
                <a:latin typeface="Arial" panose="020B0604020202020204" pitchFamily="34" charset="0"/>
                <a:cs typeface="Arial" panose="020B0604020202020204" pitchFamily="34" charset="0"/>
              </a:rPr>
              <a:t>البشرية</a:t>
            </a:r>
            <a:endParaRPr lang="en-US" sz="3200" i="0" dirty="0">
              <a:effectLst>
                <a:outerShdw blurRad="50800" dist="101600" dir="2700000" algn="tl" rotWithShape="0">
                  <a:srgbClr val="000000"/>
                </a:outerShdw>
              </a:effectLst>
              <a:latin typeface="Arial" panose="020B0604020202020204" pitchFamily="34" charset="0"/>
              <a:cs typeface="Arial" panose="020B0604020202020204" pitchFamily="34" charset="0"/>
            </a:endParaRPr>
          </a:p>
        </p:txBody>
      </p:sp>
      <p:sp>
        <p:nvSpPr>
          <p:cNvPr id="41988" name="Rectangle 4"/>
          <p:cNvSpPr>
            <a:spLocks noGrp="1" noChangeArrowheads="1"/>
          </p:cNvSpPr>
          <p:nvPr>
            <p:ph type="body" sz="half" idx="2"/>
          </p:nvPr>
        </p:nvSpPr>
        <p:spPr>
          <a:xfrm>
            <a:off x="5029200" y="1828800"/>
            <a:ext cx="3352800" cy="533400"/>
          </a:xfrm>
          <a:effectLst/>
        </p:spPr>
        <p:txBody>
          <a:bodyPr/>
          <a:lstStyle/>
          <a:p>
            <a:pPr marL="533400" indent="-533400" algn="ctr">
              <a:buFont typeface="Arial" charset="0"/>
              <a:buNone/>
              <a:defRPr/>
            </a:pPr>
            <a:r>
              <a:rPr lang="ar-JO" sz="3200" i="0" dirty="0">
                <a:effectLst>
                  <a:outerShdw blurRad="50800" dist="101600" dir="2700000" algn="tl" rotWithShape="0">
                    <a:srgbClr val="000000"/>
                  </a:outerShdw>
                </a:effectLst>
                <a:latin typeface="Arial" panose="020B0604020202020204" pitchFamily="34" charset="0"/>
                <a:cs typeface="Arial" panose="020B0604020202020204" pitchFamily="34" charset="0"/>
              </a:rPr>
              <a:t>الجنس البشري</a:t>
            </a:r>
            <a:endParaRPr lang="en-US" sz="3200" i="0" dirty="0">
              <a:effectLst>
                <a:outerShdw blurRad="50800" dist="101600" dir="2700000" algn="tl" rotWithShape="0">
                  <a:srgbClr val="000000"/>
                </a:outerShdw>
              </a:effectLst>
              <a:latin typeface="Arial" panose="020B0604020202020204" pitchFamily="34" charset="0"/>
              <a:cs typeface="Arial" panose="020B0604020202020204" pitchFamily="34" charset="0"/>
            </a:endParaRPr>
          </a:p>
        </p:txBody>
      </p:sp>
      <p:sp>
        <p:nvSpPr>
          <p:cNvPr id="34821" name="Text Box 5"/>
          <p:cNvSpPr txBox="1">
            <a:spLocks noChangeArrowheads="1"/>
          </p:cNvSpPr>
          <p:nvPr/>
        </p:nvSpPr>
        <p:spPr bwMode="auto">
          <a:xfrm rot="-5400000">
            <a:off x="-1977232" y="3393282"/>
            <a:ext cx="4951413" cy="762000"/>
          </a:xfrm>
          <a:prstGeom prst="rect">
            <a:avLst/>
          </a:prstGeom>
          <a:solidFill>
            <a:schemeClr val="bg2"/>
          </a:solidFill>
          <a:ln>
            <a:noFill/>
          </a:ln>
          <a:effectLst/>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4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الماضي</a:t>
            </a:r>
            <a:endParaRPr kumimoji="0" lang="en-US" sz="44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4822" name="Text Box 6"/>
          <p:cNvSpPr txBox="1">
            <a:spLocks noChangeArrowheads="1"/>
          </p:cNvSpPr>
          <p:nvPr/>
        </p:nvSpPr>
        <p:spPr bwMode="auto">
          <a:xfrm rot="-5400000">
            <a:off x="2181225" y="3430588"/>
            <a:ext cx="4870450" cy="762000"/>
          </a:xfrm>
          <a:prstGeom prst="rect">
            <a:avLst/>
          </a:prstGeom>
          <a:solidFill>
            <a:schemeClr val="bg2"/>
          </a:solidFill>
          <a:ln>
            <a:noFill/>
          </a:ln>
          <a:effectLst/>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4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الحاضر</a:t>
            </a:r>
            <a:endParaRPr kumimoji="0" lang="en-US" sz="44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1992" name="Rectangle 8"/>
          <p:cNvSpPr>
            <a:spLocks noChangeArrowheads="1"/>
          </p:cNvSpPr>
          <p:nvPr/>
        </p:nvSpPr>
        <p:spPr bwMode="auto">
          <a:xfrm>
            <a:off x="914400" y="2609850"/>
            <a:ext cx="32766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مضيفة</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41993" name="Rectangle 9"/>
          <p:cNvSpPr>
            <a:spLocks noChangeArrowheads="1"/>
          </p:cNvSpPr>
          <p:nvPr/>
        </p:nvSpPr>
        <p:spPr bwMode="auto">
          <a:xfrm>
            <a:off x="5029200" y="2609850"/>
            <a:ext cx="33528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مضيفة طيران</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41994" name="Rectangle 10"/>
          <p:cNvSpPr>
            <a:spLocks noChangeArrowheads="1"/>
          </p:cNvSpPr>
          <p:nvPr/>
        </p:nvSpPr>
        <p:spPr bwMode="auto">
          <a:xfrm>
            <a:off x="914400" y="3390900"/>
            <a:ext cx="32766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رجل الإطفاء</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41995" name="Rectangle 11"/>
          <p:cNvSpPr>
            <a:spLocks noChangeArrowheads="1"/>
          </p:cNvSpPr>
          <p:nvPr/>
        </p:nvSpPr>
        <p:spPr bwMode="auto">
          <a:xfrm>
            <a:off x="5029200" y="3390900"/>
            <a:ext cx="33528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رجال إطفاء النيران</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41996" name="Rectangle 12"/>
          <p:cNvSpPr>
            <a:spLocks noChangeArrowheads="1"/>
          </p:cNvSpPr>
          <p:nvPr/>
        </p:nvSpPr>
        <p:spPr bwMode="auto">
          <a:xfrm>
            <a:off x="914400" y="4171950"/>
            <a:ext cx="32766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رجل شرطة</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41997" name="Rectangle 13"/>
          <p:cNvSpPr>
            <a:spLocks noChangeArrowheads="1"/>
          </p:cNvSpPr>
          <p:nvPr/>
        </p:nvSpPr>
        <p:spPr bwMode="auto">
          <a:xfrm>
            <a:off x="5029200" y="4171950"/>
            <a:ext cx="33528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ضابط شرطة</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41998" name="Rectangle 14"/>
          <p:cNvSpPr>
            <a:spLocks noChangeArrowheads="1"/>
          </p:cNvSpPr>
          <p:nvPr/>
        </p:nvSpPr>
        <p:spPr bwMode="auto">
          <a:xfrm>
            <a:off x="914400" y="4953000"/>
            <a:ext cx="32766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مدير</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41999" name="Rectangle 15"/>
          <p:cNvSpPr>
            <a:spLocks noChangeArrowheads="1"/>
          </p:cNvSpPr>
          <p:nvPr/>
        </p:nvSpPr>
        <p:spPr bwMode="auto">
          <a:xfrm>
            <a:off x="5029200" y="4953000"/>
            <a:ext cx="3352800" cy="533400"/>
          </a:xfrm>
          <a:prstGeom prst="rect">
            <a:avLst/>
          </a:prstGeom>
          <a:noFill/>
          <a:ln w="9525">
            <a:noFill/>
            <a:miter lim="800000"/>
            <a:headEnd/>
            <a:tailEnd/>
          </a:ln>
          <a:effectLst/>
        </p:spPr>
        <p:txBody>
          <a:bodyPr/>
          <a:lstStyle/>
          <a:p>
            <a:pPr marL="533400" marR="0" lvl="0" indent="-533400" algn="ctr" defTabSz="914400" rtl="0" eaLnBrk="0" fontAlgn="base" latinLnBrk="0" hangingPunct="0">
              <a:lnSpc>
                <a:spcPct val="90000"/>
              </a:lnSpc>
              <a:spcBef>
                <a:spcPct val="20000"/>
              </a:spcBef>
              <a:spcAft>
                <a:spcPct val="0"/>
              </a:spcAft>
              <a:buClrTx/>
              <a:buSzPct val="80000"/>
              <a:buFont typeface="Arial" charset="0"/>
              <a:buNone/>
              <a:tabLst/>
              <a:defRPr/>
            </a:pPr>
            <a:r>
              <a:rPr kumimoji="0" lang="ar-JO"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رئيس</a:t>
            </a:r>
            <a:endParaRPr kumimoji="0" lang="en-US" sz="320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198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1988">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1992">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1993">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1994">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41995">
                                            <p:txEl>
                                              <p:pRg st="0" end="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41996">
                                            <p:txEl>
                                              <p:pRg st="0" end="0"/>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41997">
                                            <p:txEl>
                                              <p:pRg st="0" end="0"/>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41998">
                                            <p:txEl>
                                              <p:pRg st="0" end="0"/>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4199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build="p" autoUpdateAnimBg="0"/>
      <p:bldP spid="41988" grpId="0" build="p" autoUpdateAnimBg="0"/>
      <p:bldP spid="41992" grpId="0" build="p" autoUpdateAnimBg="0"/>
      <p:bldP spid="41993" grpId="0" build="p" autoUpdateAnimBg="0"/>
      <p:bldP spid="41994" grpId="0" build="p" autoUpdateAnimBg="0"/>
      <p:bldP spid="41995" grpId="0" build="p" autoUpdateAnimBg="0"/>
      <p:bldP spid="41996" grpId="0" build="p" autoUpdateAnimBg="0"/>
      <p:bldP spid="41997" grpId="0" build="p" autoUpdateAnimBg="0"/>
      <p:bldP spid="41998" grpId="0" build="p" autoUpdateAnimBg="0"/>
      <p:bldP spid="41999" grpId="0" build="p" autoUpdateAnimBg="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2"/>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11618"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71500" y="862013"/>
            <a:ext cx="7950200" cy="578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114710" name="Picture 22" descr="ancient-head-coverin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500688" y="2836863"/>
            <a:ext cx="3033712" cy="325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096" name="Text Box 9"/>
          <p:cNvSpPr txBox="1">
            <a:spLocks noChangeArrowheads="1"/>
          </p:cNvSpPr>
          <p:nvPr/>
        </p:nvSpPr>
        <p:spPr bwMode="auto">
          <a:xfrm>
            <a:off x="3214678" y="4495800"/>
            <a:ext cx="2214578" cy="523533"/>
          </a:xfrm>
          <a:prstGeom prst="rect">
            <a:avLst/>
          </a:prstGeom>
          <a:noFill/>
          <a:ln>
            <a:noFill/>
          </a:ln>
          <a:effectLst>
            <a:outerShdw blurRad="63500" dist="35921" dir="2700000" algn="ctr" rotWithShape="0">
              <a:schemeClr val="bg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1427" tIns="45875" rIns="91427" bIns="45875">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marL="0" marR="0" lvl="0" indent="0" algn="ctr" defTabSz="409575" rtl="0" eaLnBrk="0" fontAlgn="base" latinLnBrk="0" hangingPunct="0">
              <a:lnSpc>
                <a:spcPct val="100000"/>
              </a:lnSpc>
              <a:spcBef>
                <a:spcPts val="1738"/>
              </a:spcBef>
              <a:spcAft>
                <a:spcPct val="0"/>
              </a:spcAft>
              <a:buClr>
                <a:srgbClr val="0033CC"/>
              </a:buClr>
              <a:buSzPct val="100000"/>
              <a:buFont typeface="Comic Sans MS" charset="0"/>
              <a:buNone/>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a:pPr>
            <a:r>
              <a:rPr lang="ar-JO" sz="2800" dirty="0">
                <a:solidFill>
                  <a:srgbClr val="FFFFFF"/>
                </a:solidFill>
                <a:latin typeface="Arial" panose="020B0604020202020204" pitchFamily="34" charset="0"/>
                <a:cs typeface="Arial" panose="020B0604020202020204" pitchFamily="34" charset="0"/>
              </a:rPr>
              <a:t>كورنثوس</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2" name="Group 12"/>
          <p:cNvGrpSpPr>
            <a:grpSpLocks/>
          </p:cNvGrpSpPr>
          <p:nvPr/>
        </p:nvGrpSpPr>
        <p:grpSpPr bwMode="auto">
          <a:xfrm>
            <a:off x="6329363" y="4894263"/>
            <a:ext cx="400050" cy="660400"/>
            <a:chOff x="4386" y="3240"/>
            <a:chExt cx="277" cy="472"/>
          </a:xfrm>
        </p:grpSpPr>
        <p:sp>
          <p:nvSpPr>
            <p:cNvPr id="114701" name="Oval 13"/>
            <p:cNvSpPr>
              <a:spLocks noChangeArrowheads="1"/>
            </p:cNvSpPr>
            <p:nvPr/>
          </p:nvSpPr>
          <p:spPr bwMode="auto">
            <a:xfrm>
              <a:off x="4386" y="3240"/>
              <a:ext cx="278" cy="473"/>
            </a:xfrm>
            <a:prstGeom prst="ellipse">
              <a:avLst/>
            </a:prstGeom>
            <a:noFill/>
            <a:ln w="57240">
              <a:solidFill>
                <a:srgbClr val="FFFFFF"/>
              </a:solidFill>
              <a:miter lim="800000"/>
              <a:headEnd/>
              <a:tailEnd/>
            </a:ln>
            <a:effectLst>
              <a:outerShdw blurRad="63500" dist="63504" dir="2216092" algn="ctr" rotWithShape="0">
                <a:srgbClr val="000000"/>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4702" name="Oval 14"/>
            <p:cNvSpPr>
              <a:spLocks noChangeArrowheads="1"/>
            </p:cNvSpPr>
            <p:nvPr/>
          </p:nvSpPr>
          <p:spPr bwMode="auto">
            <a:xfrm>
              <a:off x="4433" y="3317"/>
              <a:ext cx="180" cy="319"/>
            </a:xfrm>
            <a:prstGeom prst="ellipse">
              <a:avLst/>
            </a:prstGeom>
            <a:solidFill>
              <a:srgbClr val="FC0128"/>
            </a:solidFill>
            <a:ln w="57240">
              <a:solidFill>
                <a:srgbClr val="FFFFFF"/>
              </a:solidFill>
              <a:miter lim="800000"/>
              <a:headEnd/>
              <a:tailEnd/>
            </a:ln>
            <a:effectLst>
              <a:outerShdw blurRad="63500" dist="63504" dir="2216092" algn="ctr" rotWithShape="0">
                <a:srgbClr val="000000"/>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11622" name="Freeform 15"/>
          <p:cNvSpPr>
            <a:spLocks noChangeArrowheads="1"/>
          </p:cNvSpPr>
          <p:nvPr/>
        </p:nvSpPr>
        <p:spPr bwMode="auto">
          <a:xfrm>
            <a:off x="6251575" y="5707063"/>
            <a:ext cx="914400" cy="998537"/>
          </a:xfrm>
          <a:custGeom>
            <a:avLst/>
            <a:gdLst>
              <a:gd name="T0" fmla="*/ 479425 w 576"/>
              <a:gd name="T1" fmla="*/ 846137 h 629"/>
              <a:gd name="T2" fmla="*/ 415925 w 576"/>
              <a:gd name="T3" fmla="*/ 731837 h 629"/>
              <a:gd name="T4" fmla="*/ 377825 w 576"/>
              <a:gd name="T5" fmla="*/ 693737 h 629"/>
              <a:gd name="T6" fmla="*/ 327025 w 576"/>
              <a:gd name="T7" fmla="*/ 617537 h 629"/>
              <a:gd name="T8" fmla="*/ 149225 w 576"/>
              <a:gd name="T9" fmla="*/ 414337 h 629"/>
              <a:gd name="T10" fmla="*/ 98425 w 576"/>
              <a:gd name="T11" fmla="*/ 338137 h 629"/>
              <a:gd name="T12" fmla="*/ 73025 w 576"/>
              <a:gd name="T13" fmla="*/ 198437 h 629"/>
              <a:gd name="T14" fmla="*/ 9525 w 576"/>
              <a:gd name="T15" fmla="*/ 84137 h 629"/>
              <a:gd name="T16" fmla="*/ 85725 w 576"/>
              <a:gd name="T17" fmla="*/ 46037 h 629"/>
              <a:gd name="T18" fmla="*/ 111125 w 576"/>
              <a:gd name="T19" fmla="*/ 134937 h 629"/>
              <a:gd name="T20" fmla="*/ 200025 w 576"/>
              <a:gd name="T21" fmla="*/ 287337 h 629"/>
              <a:gd name="T22" fmla="*/ 276225 w 576"/>
              <a:gd name="T23" fmla="*/ 338137 h 629"/>
              <a:gd name="T24" fmla="*/ 352425 w 576"/>
              <a:gd name="T25" fmla="*/ 427037 h 629"/>
              <a:gd name="T26" fmla="*/ 365125 w 576"/>
              <a:gd name="T27" fmla="*/ 173037 h 629"/>
              <a:gd name="T28" fmla="*/ 403225 w 576"/>
              <a:gd name="T29" fmla="*/ 185737 h 629"/>
              <a:gd name="T30" fmla="*/ 377825 w 576"/>
              <a:gd name="T31" fmla="*/ 312737 h 629"/>
              <a:gd name="T32" fmla="*/ 403225 w 576"/>
              <a:gd name="T33" fmla="*/ 414337 h 629"/>
              <a:gd name="T34" fmla="*/ 530225 w 576"/>
              <a:gd name="T35" fmla="*/ 465137 h 629"/>
              <a:gd name="T36" fmla="*/ 568325 w 576"/>
              <a:gd name="T37" fmla="*/ 503237 h 629"/>
              <a:gd name="T38" fmla="*/ 619125 w 576"/>
              <a:gd name="T39" fmla="*/ 617537 h 629"/>
              <a:gd name="T40" fmla="*/ 695325 w 576"/>
              <a:gd name="T41" fmla="*/ 655637 h 629"/>
              <a:gd name="T42" fmla="*/ 784225 w 576"/>
              <a:gd name="T43" fmla="*/ 757237 h 629"/>
              <a:gd name="T44" fmla="*/ 860425 w 576"/>
              <a:gd name="T45" fmla="*/ 782637 h 629"/>
              <a:gd name="T46" fmla="*/ 898525 w 576"/>
              <a:gd name="T47" fmla="*/ 922337 h 629"/>
              <a:gd name="T48" fmla="*/ 746125 w 576"/>
              <a:gd name="T49" fmla="*/ 960437 h 629"/>
              <a:gd name="T50" fmla="*/ 669925 w 576"/>
              <a:gd name="T51" fmla="*/ 985837 h 629"/>
              <a:gd name="T52" fmla="*/ 631825 w 576"/>
              <a:gd name="T53" fmla="*/ 998537 h 629"/>
              <a:gd name="T54" fmla="*/ 479425 w 576"/>
              <a:gd name="T55" fmla="*/ 935037 h 629"/>
              <a:gd name="T56" fmla="*/ 479425 w 576"/>
              <a:gd name="T57" fmla="*/ 846137 h 6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6"/>
              <a:gd name="T88" fmla="*/ 0 h 629"/>
              <a:gd name="T89" fmla="*/ 576 w 576"/>
              <a:gd name="T90" fmla="*/ 629 h 6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5"/>
            <a:srcRect/>
            <a:tile tx="0" ty="0" sx="100000" sy="100000" flip="none" algn="tl"/>
          </a:blipFill>
          <a:ln w="12600">
            <a:solidFill>
              <a:srgbClr val="000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1623" name="Rectangle 16"/>
          <p:cNvSpPr>
            <a:spLocks noChangeArrowheads="1"/>
          </p:cNvSpPr>
          <p:nvPr/>
        </p:nvSpPr>
        <p:spPr bwMode="auto">
          <a:xfrm>
            <a:off x="571500" y="850900"/>
            <a:ext cx="7950200" cy="5829300"/>
          </a:xfrm>
          <a:prstGeom prst="rect">
            <a:avLst/>
          </a:prstGeom>
          <a:noFill/>
          <a:ln w="76320">
            <a:solidFill>
              <a:srgbClr val="A5002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4705" name="Text Box 17"/>
          <p:cNvSpPr txBox="1">
            <a:spLocks noChangeArrowheads="1"/>
          </p:cNvSpPr>
          <p:nvPr/>
        </p:nvSpPr>
        <p:spPr bwMode="auto">
          <a:xfrm>
            <a:off x="5829300" y="4291013"/>
            <a:ext cx="1433513" cy="400050"/>
          </a:xfrm>
          <a:prstGeom prst="rect">
            <a:avLst/>
          </a:prstGeom>
          <a:solidFill>
            <a:srgbClr val="022178"/>
          </a:solidFill>
          <a:ln w="76320">
            <a:solidFill>
              <a:srgbClr val="A50021"/>
            </a:solidFill>
            <a:miter lim="800000"/>
            <a:headEnd/>
            <a:tailEnd/>
          </a:ln>
          <a:effectLst>
            <a:outerShdw blurRad="63500" dist="81185" dir="3078031" algn="ctr" rotWithShape="0">
              <a:srgbClr val="000000"/>
            </a:outerShdw>
          </a:effectLst>
        </p:spPr>
        <p:txBody>
          <a:bodyPr lIns="91427" tIns="45875" rIns="91427" bIns="45875">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marL="0" marR="0" lvl="0" indent="0" algn="ctr" defTabSz="409575" rtl="0" eaLnBrk="0" fontAlgn="base" latinLnBrk="0" hangingPunct="0">
              <a:lnSpc>
                <a:spcPct val="100000"/>
              </a:lnSpc>
              <a:spcBef>
                <a:spcPts val="1238"/>
              </a:spcBef>
              <a:spcAft>
                <a:spcPct val="0"/>
              </a:spcAft>
              <a:buClr>
                <a:srgbClr val="66CCFF"/>
              </a:buClr>
              <a:buSzPct val="100000"/>
              <a:buFont typeface="Comic Sans MS" charset="0"/>
              <a:buNone/>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إسرائيل</a:t>
            </a:r>
            <a:endParaRPr kumimoji="0" lang="en-GB"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1625" name="Rectangle 21"/>
          <p:cNvSpPr>
            <a:spLocks noGrp="1" noChangeArrowheads="1"/>
          </p:cNvSpPr>
          <p:nvPr>
            <p:ph type="title" idx="4294967295"/>
          </p:nvPr>
        </p:nvSpPr>
        <p:spPr>
          <a:xfrm>
            <a:off x="685800" y="44450"/>
            <a:ext cx="7772400" cy="762000"/>
          </a:xfrm>
        </p:spPr>
        <p:txBody>
          <a:bodyPr/>
          <a:lstStyle/>
          <a:p>
            <a:pPr eaLnBrk="1" hangingPunct="1"/>
            <a:r>
              <a:rPr lang="ar-JO" sz="4000" b="1" dirty="0">
                <a:latin typeface="Arial" panose="020B0604020202020204" pitchFamily="34" charset="0"/>
                <a:cs typeface="Arial" panose="020B0604020202020204" pitchFamily="34" charset="0"/>
              </a:rPr>
              <a:t>من يرتدي غطاء الرأس؟</a:t>
            </a:r>
            <a:endParaRPr lang="en-US" b="1" dirty="0">
              <a:latin typeface="Arial" panose="020B0604020202020204" pitchFamily="34" charset="0"/>
              <a:cs typeface="Arial" panose="020B0604020202020204" pitchFamily="34" charset="0"/>
            </a:endParaRPr>
          </a:p>
        </p:txBody>
      </p:sp>
      <p:grpSp>
        <p:nvGrpSpPr>
          <p:cNvPr id="3" name="Group 25"/>
          <p:cNvGrpSpPr>
            <a:grpSpLocks/>
          </p:cNvGrpSpPr>
          <p:nvPr/>
        </p:nvGrpSpPr>
        <p:grpSpPr bwMode="auto">
          <a:xfrm>
            <a:off x="762000" y="2362200"/>
            <a:ext cx="2416175" cy="2978150"/>
            <a:chOff x="480" y="1488"/>
            <a:chExt cx="1522" cy="1876"/>
          </a:xfrm>
        </p:grpSpPr>
        <p:pic>
          <p:nvPicPr>
            <p:cNvPr id="111628" name="Picture 23" descr="Coveri4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80" y="1488"/>
              <a:ext cx="1522" cy="18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1629" name="WordArt 24"/>
            <p:cNvSpPr>
              <a:spLocks noChangeArrowheads="1" noChangeShapeType="1" noTextEdit="1"/>
            </p:cNvSpPr>
            <p:nvPr/>
          </p:nvSpPr>
          <p:spPr bwMode="auto">
            <a:xfrm>
              <a:off x="1152" y="1728"/>
              <a:ext cx="480" cy="792"/>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outerShdw>
                  </a:effectLst>
                  <a:uLnTx/>
                  <a:uFillTx/>
                  <a:latin typeface="Impact"/>
                  <a:ea typeface="Impact"/>
                  <a:cs typeface="Impact"/>
                </a:rPr>
                <a:t>؟</a:t>
              </a:r>
              <a:endParaRPr kumimoji="0" lang="en-US" sz="3600" b="0"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outerShdw>
                </a:effectLst>
                <a:uLnTx/>
                <a:uFillTx/>
                <a:latin typeface="Impact"/>
                <a:ea typeface="Impact"/>
                <a:cs typeface="Impact"/>
              </a:endParaRPr>
            </a:p>
          </p:txBody>
        </p:sp>
      </p:grpSp>
      <p:sp>
        <p:nvSpPr>
          <p:cNvPr id="89094" name="Text Box 7"/>
          <p:cNvSpPr txBox="1">
            <a:spLocks noChangeArrowheads="1"/>
          </p:cNvSpPr>
          <p:nvPr/>
        </p:nvSpPr>
        <p:spPr bwMode="auto">
          <a:xfrm>
            <a:off x="6705600" y="3048000"/>
            <a:ext cx="24384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427" tIns="45875" rIns="91427" bIns="45875">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marL="0" marR="0" lvl="0" indent="0" defTabSz="409575" rtl="0" eaLnBrk="0" fontAlgn="base" latinLnBrk="0" hangingPunct="0">
              <a:lnSpc>
                <a:spcPct val="100000"/>
              </a:lnSpc>
              <a:spcBef>
                <a:spcPts val="2238"/>
              </a:spcBef>
              <a:spcAft>
                <a:spcPct val="0"/>
              </a:spcAft>
              <a:buClr>
                <a:srgbClr val="0033CC"/>
              </a:buClr>
              <a:buSzPct val="100000"/>
              <a:buFont typeface="Comic Sans MS" charset="0"/>
              <a:buNone/>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a:pPr>
            <a:r>
              <a:rPr lang="ar-JO" sz="3600" dirty="0">
                <a:solidFill>
                  <a:srgbClr val="FFFFFF"/>
                </a:solidFill>
                <a:effectLst>
                  <a:glow rad="254000">
                    <a:srgbClr val="000000">
                      <a:alpha val="93000"/>
                    </a:srgbClr>
                  </a:glow>
                </a:effectLst>
                <a:latin typeface="Arial" panose="020B0604020202020204" pitchFamily="34" charset="0"/>
                <a:cs typeface="Arial" panose="020B0604020202020204" pitchFamily="34" charset="0"/>
              </a:rPr>
              <a:t>أشور</a:t>
            </a:r>
            <a:endParaRPr kumimoji="0" lang="en-GB" sz="3600" u="none" strike="noStrike" kern="1200" cap="none" spc="0" normalizeH="0" baseline="0" noProof="0" dirty="0">
              <a:ln>
                <a:noFill/>
              </a:ln>
              <a:solidFill>
                <a:srgbClr val="FFFFFF"/>
              </a:solidFill>
              <a:effectLst>
                <a:glow rad="254000">
                  <a:srgbClr val="000000">
                    <a:alpha val="93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7375860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100000">
                                          <p:val>
                                            <p:strVal val="2/3*#ppt_w"/>
                                          </p:val>
                                        </p:tav>
                                        <p:tav>
                                          <p:val>
                                            <p:strVal val="#ppt_w"/>
                                          </p:val>
                                        </p:tav>
                                      </p:tavLst>
                                    </p:anim>
                                    <p:anim calcmode="lin" valueType="num">
                                      <p:cBhvr>
                                        <p:cTn id="8" dur="500" fill="hold"/>
                                        <p:tgtEl>
                                          <p:spTgt spid="2"/>
                                        </p:tgtEl>
                                        <p:attrNameLst>
                                          <p:attrName>ppt_h</p:attrName>
                                        </p:attrNameLst>
                                      </p:cBhvr>
                                      <p:tavLst>
                                        <p:tav tm="100000">
                                          <p:val>
                                            <p:strVal val="2/3*#ppt_h"/>
                                          </p:val>
                                        </p:tav>
                                        <p:tav>
                                          <p:val>
                                            <p:strVal val="#ppt_h"/>
                                          </p:val>
                                        </p:tav>
                                      </p:tavLst>
                                    </p:anim>
                                  </p:childTnLst>
                                </p:cTn>
                              </p:par>
                            </p:childTnLst>
                          </p:cTn>
                        </p:par>
                        <p:par>
                          <p:cTn id="9" fill="hold" nodeType="afterGroup">
                            <p:stCondLst>
                              <p:cond delay="500"/>
                            </p:stCondLst>
                            <p:childTnLst>
                              <p:par>
                                <p:cTn id="10" presetID="2" presetClass="entr" presetSubtype="2" fill="hold" nodeType="afterEffect">
                                  <p:stCondLst>
                                    <p:cond delay="0"/>
                                  </p:stCondLst>
                                  <p:childTnLst>
                                    <p:set>
                                      <p:cBhvr>
                                        <p:cTn id="11" dur="1" fill="hold">
                                          <p:stCondLst>
                                            <p:cond delay="0"/>
                                          </p:stCondLst>
                                        </p:cTn>
                                        <p:tgtEl>
                                          <p:spTgt spid="114705"/>
                                        </p:tgtEl>
                                        <p:attrNameLst>
                                          <p:attrName>style.visibility</p:attrName>
                                        </p:attrNameLst>
                                      </p:cBhvr>
                                      <p:to>
                                        <p:strVal val="visible"/>
                                      </p:to>
                                    </p:set>
                                    <p:anim calcmode="lin" valueType="num">
                                      <p:cBhvr>
                                        <p:cTn id="12" dur="500" fill="hold"/>
                                        <p:tgtEl>
                                          <p:spTgt spid="114705"/>
                                        </p:tgtEl>
                                        <p:attrNameLst>
                                          <p:attrName>ppt_x</p:attrName>
                                        </p:attrNameLst>
                                      </p:cBhvr>
                                      <p:tavLst>
                                        <p:tav tm="100000">
                                          <p:val>
                                            <p:strVal val="1+#ppt_w/2"/>
                                          </p:val>
                                        </p:tav>
                                        <p:tav>
                                          <p:val>
                                            <p:strVal val="#ppt_x"/>
                                          </p:val>
                                        </p:tav>
                                      </p:tavLst>
                                    </p:anim>
                                    <p:anim calcmode="lin" valueType="num">
                                      <p:cBhvr>
                                        <p:cTn id="13" dur="500" fill="hold"/>
                                        <p:tgtEl>
                                          <p:spTgt spid="114705"/>
                                        </p:tgtEl>
                                        <p:attrNameLst>
                                          <p:attrName>ppt_y</p:attrName>
                                        </p:attrNameLst>
                                      </p:cBhvr>
                                      <p:tavLst>
                                        <p:tav tm="100000">
                                          <p:val>
                                            <p:strVal val="#ppt_y"/>
                                          </p:val>
                                        </p:tav>
                                        <p:tav>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 presetClass="entr" presetSubtype="16" fill="hold" nodeType="clickEffect">
                                  <p:stCondLst>
                                    <p:cond delay="0"/>
                                  </p:stCondLst>
                                  <p:childTnLst>
                                    <p:set>
                                      <p:cBhvr>
                                        <p:cTn id="17" dur="1" fill="hold">
                                          <p:stCondLst>
                                            <p:cond delay="0"/>
                                          </p:stCondLst>
                                        </p:cTn>
                                        <p:tgtEl>
                                          <p:spTgt spid="114710"/>
                                        </p:tgtEl>
                                        <p:attrNameLst>
                                          <p:attrName>style.visibility</p:attrName>
                                        </p:attrNameLst>
                                      </p:cBhvr>
                                      <p:to>
                                        <p:strVal val="visible"/>
                                      </p:to>
                                    </p:set>
                                    <p:animEffect transition="in" filter="box(in)">
                                      <p:cBhvr>
                                        <p:cTn id="18" dur="500"/>
                                        <p:tgtEl>
                                          <p:spTgt spid="114710"/>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16"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box(in)">
                                      <p:cBhvr>
                                        <p:cTn id="2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666" name="Rectangle 3"/>
          <p:cNvSpPr>
            <a:spLocks noGrp="1"/>
          </p:cNvSpPr>
          <p:nvPr>
            <p:ph type="ctrTitle"/>
          </p:nvPr>
        </p:nvSpPr>
        <p:spPr>
          <a:xfrm>
            <a:off x="838200" y="228600"/>
            <a:ext cx="7772400" cy="762000"/>
          </a:xfrm>
        </p:spPr>
        <p:txBody>
          <a:bodyPr/>
          <a:lstStyle/>
          <a:p>
            <a:r>
              <a:rPr lang="ar-SA" sz="4000" b="1" dirty="0">
                <a:solidFill>
                  <a:srgbClr val="FFFFFF"/>
                </a:solidFill>
                <a:latin typeface="Arial" panose="020B0604020202020204" pitchFamily="34" charset="0"/>
                <a:cs typeface="Arial" panose="020B0604020202020204" pitchFamily="34" charset="0"/>
              </a:rPr>
              <a:t>١ كورنثوس ١١ : ٢</a:t>
            </a:r>
          </a:p>
        </p:txBody>
      </p:sp>
      <p:sp>
        <p:nvSpPr>
          <p:cNvPr id="113667" name="Rectangle 3"/>
          <p:cNvSpPr txBox="1">
            <a:spLocks/>
          </p:cNvSpPr>
          <p:nvPr/>
        </p:nvSpPr>
        <p:spPr bwMode="auto">
          <a:xfrm>
            <a:off x="2743200" y="1600200"/>
            <a:ext cx="5429200" cy="3557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SA" sz="3600" dirty="0">
                <a:solidFill>
                  <a:srgbClr val="FFFFFF"/>
                </a:solidFill>
                <a:latin typeface="Arial" panose="020B0604020202020204" pitchFamily="34" charset="0"/>
                <a:cs typeface="Arial" panose="020B0604020202020204" pitchFamily="34" charset="0"/>
              </a:rPr>
              <a:t>2 فأمدحكم أيها الإخوة على أنكم تذكرونني في كل شيء، وتحفظون التعاليم كما سلمتها إليكم.</a:t>
            </a:r>
          </a:p>
        </p:txBody>
      </p:sp>
    </p:spTree>
    <p:extLst>
      <p:ext uri="{BB962C8B-B14F-4D97-AF65-F5344CB8AC3E}">
        <p14:creationId xmlns:p14="http://schemas.microsoft.com/office/powerpoint/2010/main" val="2335297416"/>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945" name="Group 2"/>
          <p:cNvGrpSpPr>
            <a:grpSpLocks/>
          </p:cNvGrpSpPr>
          <p:nvPr/>
        </p:nvGrpSpPr>
        <p:grpSpPr bwMode="auto">
          <a:xfrm>
            <a:off x="0" y="0"/>
            <a:ext cx="5791200" cy="6858000"/>
            <a:chOff x="0" y="0"/>
            <a:chExt cx="3648" cy="4320"/>
          </a:xfrm>
        </p:grpSpPr>
        <p:pic>
          <p:nvPicPr>
            <p:cNvPr id="82952"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640"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953" name="Rectangle 4"/>
            <p:cNvSpPr>
              <a:spLocks noChangeArrowheads="1"/>
            </p:cNvSpPr>
            <p:nvPr/>
          </p:nvSpPr>
          <p:spPr bwMode="auto">
            <a:xfrm>
              <a:off x="1920" y="2832"/>
              <a:ext cx="1728" cy="148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954" name="Rectangle 5"/>
            <p:cNvSpPr>
              <a:spLocks noChangeArrowheads="1"/>
            </p:cNvSpPr>
            <p:nvPr/>
          </p:nvSpPr>
          <p:spPr bwMode="auto">
            <a:xfrm>
              <a:off x="1824" y="0"/>
              <a:ext cx="1824" cy="2016"/>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82946" name="Rectangle 6"/>
          <p:cNvSpPr>
            <a:spLocks noChangeArrowheads="1"/>
          </p:cNvSpPr>
          <p:nvPr/>
        </p:nvSpPr>
        <p:spPr bwMode="auto">
          <a:xfrm>
            <a:off x="3048000" y="838200"/>
            <a:ext cx="2743200" cy="23622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947" name="Rectangle 7"/>
          <p:cNvSpPr>
            <a:spLocks noChangeArrowheads="1"/>
          </p:cNvSpPr>
          <p:nvPr/>
        </p:nvSpPr>
        <p:spPr bwMode="auto">
          <a:xfrm>
            <a:off x="2971800" y="0"/>
            <a:ext cx="6172200" cy="6858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6744" name="Rectangle 8"/>
          <p:cNvSpPr>
            <a:spLocks noGrp="1" noChangeArrowheads="1"/>
          </p:cNvSpPr>
          <p:nvPr>
            <p:ph type="title"/>
          </p:nvPr>
        </p:nvSpPr>
        <p:spPr>
          <a:xfrm>
            <a:off x="2895600" y="201613"/>
            <a:ext cx="6096000" cy="865187"/>
          </a:xfrm>
        </p:spPr>
        <p:txBody>
          <a:bodyPr/>
          <a:lstStyle/>
          <a:p>
            <a:pPr eaLnBrk="1" hangingPunct="1">
              <a:defRPr/>
            </a:pPr>
            <a:r>
              <a:rPr lang="ar-JO" sz="3600" dirty="0">
                <a:ea typeface="ＭＳ Ｐゴシック" charset="0"/>
                <a:cs typeface="Arial" panose="020B0604020202020204" pitchFamily="34" charset="0"/>
              </a:rPr>
              <a:t>تعليم بولس</a:t>
            </a:r>
            <a:endParaRPr lang="en-US" dirty="0">
              <a:ea typeface="ＭＳ Ｐゴシック" charset="0"/>
              <a:cs typeface="Arial" panose="020B0604020202020204" pitchFamily="34" charset="0"/>
            </a:endParaRPr>
          </a:p>
        </p:txBody>
      </p:sp>
      <p:sp>
        <p:nvSpPr>
          <p:cNvPr id="116745" name="Rectangle 9"/>
          <p:cNvSpPr>
            <a:spLocks noGrp="1" noChangeArrowheads="1"/>
          </p:cNvSpPr>
          <p:nvPr>
            <p:ph type="body" idx="1"/>
          </p:nvPr>
        </p:nvSpPr>
        <p:spPr>
          <a:xfrm>
            <a:off x="3009900" y="1524000"/>
            <a:ext cx="5867400" cy="3352800"/>
          </a:xfrm>
        </p:spPr>
        <p:txBody>
          <a:bodyPr/>
          <a:lstStyle/>
          <a:p>
            <a:pPr marL="0" indent="0" algn="ctr" eaLnBrk="1" hangingPunct="1">
              <a:lnSpc>
                <a:spcPct val="90000"/>
              </a:lnSpc>
              <a:buFont typeface="Wingdings" charset="0"/>
              <a:buNone/>
              <a:defRPr/>
            </a:pPr>
            <a:r>
              <a:rPr lang="ar-JO" sz="4400" dirty="0">
                <a:ea typeface="ＭＳ Ｐゴシック" charset="0"/>
                <a:cs typeface="Arial" panose="020B0604020202020204" pitchFamily="34" charset="0"/>
              </a:rPr>
              <a:t>الرجال والنساء متساوون ولكنهم مختلفون، لذلك يجب على الكنيسة أن تحافظ على هذه الفروق الجنسية.</a:t>
            </a:r>
            <a:endParaRPr lang="en-US" sz="4400" dirty="0">
              <a:ea typeface="ＭＳ Ｐゴシック" charset="0"/>
              <a:cs typeface="Arial" panose="020B0604020202020204" pitchFamily="34" charset="0"/>
            </a:endParaRPr>
          </a:p>
        </p:txBody>
      </p:sp>
      <p:sp>
        <p:nvSpPr>
          <p:cNvPr id="2" name="Rectangle 8"/>
          <p:cNvSpPr>
            <a:spLocks noChangeArrowheads="1"/>
          </p:cNvSpPr>
          <p:nvPr/>
        </p:nvSpPr>
        <p:spPr bwMode="black">
          <a:xfrm>
            <a:off x="5943600" y="6248400"/>
            <a:ext cx="3200400" cy="609600"/>
          </a:xfrm>
          <a:prstGeom prst="rect">
            <a:avLst/>
          </a:prstGeom>
          <a:noFill/>
          <a:ln w="9525">
            <a:noFill/>
            <a:miter lim="800000"/>
            <a:headEnd/>
            <a:tailEnd/>
          </a:ln>
        </p:spPr>
        <p:txBody>
          <a:bodyPr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 كورنثوس 11</a:t>
            </a:r>
            <a:endParaRPr kumimoji="0" lang="en-US" sz="3600"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 name="Rectangle 8">
            <a:extLst>
              <a:ext uri="{FF2B5EF4-FFF2-40B4-BE49-F238E27FC236}">
                <a16:creationId xmlns:a16="http://schemas.microsoft.com/office/drawing/2014/main" id="{771B6E5A-0E85-C7AC-2199-D5FDADB7F74E}"/>
              </a:ext>
            </a:extLst>
          </p:cNvPr>
          <p:cNvSpPr txBox="1">
            <a:spLocks noChangeArrowheads="1"/>
          </p:cNvSpPr>
          <p:nvPr/>
        </p:nvSpPr>
        <p:spPr bwMode="black">
          <a:xfrm>
            <a:off x="3018890" y="4650323"/>
            <a:ext cx="6096000" cy="865187"/>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u="none" strike="noStrike" kern="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لكن لماذا؟</a:t>
            </a:r>
            <a:endParaRPr kumimoji="0" lang="en-US" sz="6600" u="none" strike="noStrike" kern="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4994" name="Picture 4"/>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1905000" y="2895600"/>
            <a:ext cx="4084638" cy="3879850"/>
          </a:xfrm>
        </p:spPr>
      </p:pic>
      <p:sp>
        <p:nvSpPr>
          <p:cNvPr id="84995" name="Rectangle 3"/>
          <p:cNvSpPr>
            <a:spLocks noChangeArrowheads="1"/>
          </p:cNvSpPr>
          <p:nvPr/>
        </p:nvSpPr>
        <p:spPr bwMode="black">
          <a:xfrm>
            <a:off x="0" y="0"/>
            <a:ext cx="5029200" cy="6858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لماذا المحافظة على الفروقات؟</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5239" name="Rectangle 7"/>
          <p:cNvSpPr>
            <a:spLocks noGrp="1" noChangeArrowheads="1"/>
          </p:cNvSpPr>
          <p:nvPr>
            <p:ph type="title" idx="4294967295"/>
          </p:nvPr>
        </p:nvSpPr>
        <p:spPr>
          <a:xfrm>
            <a:off x="457200" y="1143000"/>
            <a:ext cx="8229600" cy="1524000"/>
          </a:xfrm>
        </p:spPr>
        <p:txBody>
          <a:bodyPr/>
          <a:lstStyle/>
          <a:p>
            <a:pPr>
              <a:defRPr/>
            </a:pPr>
            <a:r>
              <a:rPr lang="ar-JO" sz="4800" dirty="0">
                <a:solidFill>
                  <a:srgbClr val="993717"/>
                </a:solidFill>
                <a:effectLst/>
                <a:ea typeface="ＭＳ Ｐゴシック" charset="0"/>
                <a:cs typeface="Arial" panose="020B0604020202020204" pitchFamily="34" charset="0"/>
              </a:rPr>
              <a:t>إن مقاومة التمييز بين الجنسين </a:t>
            </a:r>
            <a:r>
              <a:rPr lang="ar-JO" sz="4800" dirty="0">
                <a:solidFill>
                  <a:srgbClr val="0000FF"/>
                </a:solidFill>
                <a:effectLst/>
                <a:ea typeface="ＭＳ Ｐゴシック" charset="0"/>
                <a:cs typeface="Arial" panose="020B0604020202020204" pitchFamily="34" charset="0"/>
              </a:rPr>
              <a:t>تخجل</a:t>
            </a:r>
            <a:r>
              <a:rPr lang="ar-JO" sz="4800" dirty="0">
                <a:solidFill>
                  <a:srgbClr val="993717"/>
                </a:solidFill>
                <a:effectLst/>
                <a:ea typeface="ＭＳ Ｐゴシック" charset="0"/>
                <a:cs typeface="Arial" panose="020B0604020202020204" pitchFamily="34" charset="0"/>
              </a:rPr>
              <a:t> سلطاننا.</a:t>
            </a:r>
            <a:endParaRPr lang="en-US" sz="4800" dirty="0">
              <a:solidFill>
                <a:schemeClr val="tx1"/>
              </a:solidFill>
              <a:effectLst/>
              <a:ea typeface="ＭＳ Ｐゴシック" charset="0"/>
              <a:cs typeface="Arial" panose="020B0604020202020204" pitchFamily="34" charset="0"/>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20"/>
          <p:cNvSpPr>
            <a:spLocks noChangeArrowheads="1"/>
          </p:cNvSpPr>
          <p:nvPr/>
        </p:nvSpPr>
        <p:spPr bwMode="auto">
          <a:xfrm>
            <a:off x="0" y="0"/>
            <a:ext cx="9144000" cy="6858000"/>
          </a:xfrm>
          <a:prstGeom prst="rect">
            <a:avLst/>
          </a:prstGeom>
          <a:solidFill>
            <a:srgbClr val="E5F2F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uLnTx/>
              <a:uFillTx/>
              <a:latin typeface="Arial" panose="020B0604020202020204" pitchFamily="34" charset="0"/>
              <a:ea typeface="ＭＳ Ｐゴシック" charset="0"/>
              <a:cs typeface="Arial" panose="020B0604020202020204" pitchFamily="34" charset="0"/>
            </a:endParaRPr>
          </a:p>
        </p:txBody>
      </p:sp>
      <p:sp>
        <p:nvSpPr>
          <p:cNvPr id="87042" name="Rectangle 3"/>
          <p:cNvSpPr>
            <a:spLocks noGrp="1" noChangeArrowheads="1"/>
          </p:cNvSpPr>
          <p:nvPr>
            <p:ph type="title"/>
          </p:nvPr>
        </p:nvSpPr>
        <p:spPr>
          <a:xfrm>
            <a:off x="0" y="0"/>
            <a:ext cx="5029200" cy="685800"/>
          </a:xfrm>
          <a:solidFill>
            <a:schemeClr val="bg2"/>
          </a:solidFill>
        </p:spPr>
        <p:txBody>
          <a:bodyPr/>
          <a:lstStyle/>
          <a:p>
            <a:pPr eaLnBrk="1" hangingPunct="1"/>
            <a:r>
              <a:rPr lang="ar-JO" sz="2800" dirty="0">
                <a:solidFill>
                  <a:schemeClr val="tx1"/>
                </a:solidFill>
                <a:effectLst/>
                <a:ea typeface="ＭＳ Ｐゴシック" charset="0"/>
                <a:cs typeface="Arial" panose="020B0604020202020204" pitchFamily="34" charset="0"/>
              </a:rPr>
              <a:t>لماذا المحافظة على الفروقات؟</a:t>
            </a:r>
          </a:p>
        </p:txBody>
      </p:sp>
      <p:pic>
        <p:nvPicPr>
          <p:cNvPr id="87043" name="Picture 19" descr="solidheadbandcolors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95800" y="1524000"/>
            <a:ext cx="4648200" cy="4198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123" name="Rectangle 11"/>
          <p:cNvSpPr>
            <a:spLocks noChangeArrowheads="1"/>
          </p:cNvSpPr>
          <p:nvPr/>
        </p:nvSpPr>
        <p:spPr bwMode="black">
          <a:xfrm>
            <a:off x="152400" y="914400"/>
            <a:ext cx="4114800" cy="5943600"/>
          </a:xfrm>
          <a:prstGeom prst="rect">
            <a:avLst/>
          </a:prstGeom>
          <a:noFill/>
          <a:ln w="9525">
            <a:noFill/>
            <a:miter lim="800000"/>
            <a:headEnd/>
            <a:tailEnd/>
          </a:ln>
          <a:effectLst>
            <a:outerShdw blurRad="63500" dist="71842"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FF99"/>
              </a:buClr>
              <a:buSzPct val="80000"/>
              <a:buFont typeface="Wingdings" charset="0"/>
              <a:buNone/>
              <a:tabLst/>
              <a:defRPr/>
            </a:pPr>
            <a:r>
              <a:rPr kumimoji="0" lang="ar-JO" sz="4000" u="none" strike="noStrike" kern="1200" cap="none" spc="0" normalizeH="0" baseline="0" noProof="0" dirty="0">
                <a:ln>
                  <a:noFill/>
                </a:ln>
                <a:solidFill>
                  <a:srgbClr val="993717"/>
                </a:solidFill>
                <a:uLnTx/>
                <a:uFillTx/>
                <a:latin typeface="Arial" panose="020B0604020202020204" pitchFamily="34" charset="0"/>
                <a:ea typeface="ＭＳ Ｐゴシック" charset="0"/>
                <a:cs typeface="Arial" panose="020B0604020202020204" pitchFamily="34" charset="0"/>
              </a:rPr>
              <a:t>إن الاستخدام الخاطئ لغطاء الرأس في كنيسة كورنثوس كان بمثابة العار لسلطانهم         (١ كو ٣:١١-٦).</a:t>
            </a:r>
            <a:endParaRPr kumimoji="0" lang="en-US" sz="4000" u="none" strike="noStrike" kern="1200" cap="none" spc="0" normalizeH="0" baseline="0" noProof="0" dirty="0">
              <a:ln>
                <a:noFill/>
              </a:ln>
              <a:solidFill>
                <a:srgbClr val="993717"/>
              </a:solidFill>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0595" name="Rectangle 3"/>
          <p:cNvSpPr>
            <a:spLocks noGrp="1" noChangeArrowheads="1"/>
          </p:cNvSpPr>
          <p:nvPr>
            <p:ph type="title"/>
          </p:nvPr>
        </p:nvSpPr>
        <p:spPr>
          <a:xfrm>
            <a:off x="4938713" y="0"/>
            <a:ext cx="3886200" cy="2693988"/>
          </a:xfrm>
        </p:spPr>
        <p:txBody>
          <a:bodyPr/>
          <a:lstStyle/>
          <a:p>
            <a:pPr eaLnBrk="1" hangingPunct="1">
              <a:defRPr/>
            </a:pPr>
            <a:r>
              <a:rPr lang="ar-JO" dirty="0">
                <a:cs typeface="Arial" panose="020B0604020202020204" pitchFamily="34" charset="0"/>
              </a:rPr>
              <a:t>هيكل</a:t>
            </a:r>
            <a:br>
              <a:rPr lang="ar-JO" dirty="0">
                <a:cs typeface="Arial" panose="020B0604020202020204" pitchFamily="34" charset="0"/>
              </a:rPr>
            </a:br>
            <a:r>
              <a:rPr lang="ar-JO" dirty="0">
                <a:cs typeface="Arial" panose="020B0604020202020204" pitchFamily="34" charset="0"/>
              </a:rPr>
              <a:t>السلطة</a:t>
            </a:r>
            <a:br>
              <a:rPr lang="ar-JO" dirty="0">
                <a:cs typeface="Arial" panose="020B0604020202020204" pitchFamily="34" charset="0"/>
              </a:rPr>
            </a:br>
            <a:r>
              <a:rPr lang="ar-JO" dirty="0">
                <a:cs typeface="Arial" panose="020B0604020202020204" pitchFamily="34" charset="0"/>
              </a:rPr>
              <a:t>الإلهي</a:t>
            </a:r>
            <a:endParaRPr lang="en-US" dirty="0">
              <a:cs typeface="Arial" panose="020B0604020202020204" pitchFamily="34" charset="0"/>
            </a:endParaRPr>
          </a:p>
        </p:txBody>
      </p:sp>
      <p:sp>
        <p:nvSpPr>
          <p:cNvPr id="110596" name="Rectangle 4"/>
          <p:cNvSpPr>
            <a:spLocks noGrp="1" noChangeArrowheads="1"/>
          </p:cNvSpPr>
          <p:nvPr>
            <p:ph type="body" idx="1"/>
          </p:nvPr>
        </p:nvSpPr>
        <p:spPr>
          <a:xfrm>
            <a:off x="1752600" y="3962400"/>
            <a:ext cx="2819400" cy="914400"/>
          </a:xfrm>
        </p:spPr>
        <p:txBody>
          <a:bodyPr/>
          <a:lstStyle/>
          <a:p>
            <a:pPr algn="ctr" eaLnBrk="1" hangingPunct="1">
              <a:lnSpc>
                <a:spcPct val="90000"/>
              </a:lnSpc>
              <a:buFont typeface="Wingdings" charset="0"/>
              <a:buNone/>
              <a:defRPr/>
            </a:pPr>
            <a:r>
              <a:rPr lang="ar-JO" sz="4400" dirty="0">
                <a:cs typeface="Arial" panose="020B0604020202020204" pitchFamily="34" charset="0"/>
              </a:rPr>
              <a:t>الزوج</a:t>
            </a:r>
            <a:endParaRPr lang="en-US" sz="4400" dirty="0">
              <a:cs typeface="Arial" panose="020B0604020202020204" pitchFamily="34" charset="0"/>
            </a:endParaRPr>
          </a:p>
        </p:txBody>
      </p:sp>
      <p:pic>
        <p:nvPicPr>
          <p:cNvPr id="101381" name="Picture 7" descr="RickNov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505200"/>
            <a:ext cx="1465263" cy="1660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01393" name="Group 17"/>
          <p:cNvGrpSpPr>
            <a:grpSpLocks/>
          </p:cNvGrpSpPr>
          <p:nvPr/>
        </p:nvGrpSpPr>
        <p:grpSpPr bwMode="auto">
          <a:xfrm>
            <a:off x="0" y="5183188"/>
            <a:ext cx="4572000" cy="1674812"/>
            <a:chOff x="0" y="3265"/>
            <a:chExt cx="2880" cy="1055"/>
          </a:xfrm>
        </p:grpSpPr>
        <p:pic>
          <p:nvPicPr>
            <p:cNvPr id="123920" name="Picture 8" descr="SusanDec0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265"/>
              <a:ext cx="925" cy="1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604" name="Rectangle 12"/>
            <p:cNvSpPr>
              <a:spLocks noChangeArrowheads="1"/>
            </p:cNvSpPr>
            <p:nvPr/>
          </p:nvSpPr>
          <p:spPr bwMode="black">
            <a:xfrm>
              <a:off x="1104" y="3600"/>
              <a:ext cx="1776" cy="576"/>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90000"/>
                </a:lnSpc>
                <a:spcBef>
                  <a:spcPct val="20000"/>
                </a:spcBef>
                <a:spcAft>
                  <a:spcPct val="0"/>
                </a:spcAft>
                <a:buClr>
                  <a:srgbClr val="99FF99"/>
                </a:buClr>
                <a:buSzPct val="80000"/>
                <a:buFont typeface="Wingdings" charset="0"/>
                <a:buNone/>
                <a:tabLst/>
                <a:defRPr/>
              </a:pPr>
              <a:r>
                <a:rPr kumimoji="0" lang="ar-JO"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الزوجة</a:t>
              </a:r>
              <a:endParaRPr kumimoji="0" lang="en-US"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01392" name="Group 16"/>
          <p:cNvGrpSpPr>
            <a:grpSpLocks/>
          </p:cNvGrpSpPr>
          <p:nvPr/>
        </p:nvGrpSpPr>
        <p:grpSpPr bwMode="auto">
          <a:xfrm>
            <a:off x="0" y="1600200"/>
            <a:ext cx="4572000" cy="1828800"/>
            <a:chOff x="0" y="1008"/>
            <a:chExt cx="2880" cy="1152"/>
          </a:xfrm>
        </p:grpSpPr>
        <p:pic>
          <p:nvPicPr>
            <p:cNvPr id="123918" name="Picture 10" descr="Jes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008"/>
              <a:ext cx="934" cy="1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605" name="Rectangle 13"/>
            <p:cNvSpPr>
              <a:spLocks noChangeArrowheads="1"/>
            </p:cNvSpPr>
            <p:nvPr/>
          </p:nvSpPr>
          <p:spPr bwMode="black">
            <a:xfrm>
              <a:off x="1104" y="1392"/>
              <a:ext cx="1776" cy="576"/>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90000"/>
                </a:lnSpc>
                <a:spcBef>
                  <a:spcPct val="20000"/>
                </a:spcBef>
                <a:spcAft>
                  <a:spcPct val="0"/>
                </a:spcAft>
                <a:buClr>
                  <a:srgbClr val="99FF99"/>
                </a:buClr>
                <a:buSzPct val="80000"/>
                <a:buFont typeface="Wingdings" charset="0"/>
                <a:buNone/>
                <a:tabLst/>
                <a:defRPr/>
              </a:pPr>
              <a:r>
                <a:rPr kumimoji="0" lang="ar-JO"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المسيح</a:t>
              </a:r>
              <a:endParaRPr kumimoji="0" lang="en-US"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01391" name="Group 15"/>
          <p:cNvGrpSpPr>
            <a:grpSpLocks/>
          </p:cNvGrpSpPr>
          <p:nvPr/>
        </p:nvGrpSpPr>
        <p:grpSpPr bwMode="auto">
          <a:xfrm>
            <a:off x="0" y="0"/>
            <a:ext cx="4572000" cy="1600200"/>
            <a:chOff x="0" y="0"/>
            <a:chExt cx="2880" cy="1008"/>
          </a:xfrm>
        </p:grpSpPr>
        <p:pic>
          <p:nvPicPr>
            <p:cNvPr id="123916" name="Picture 11" descr="Eye of Go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1008" cy="1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606" name="Rectangle 14"/>
            <p:cNvSpPr>
              <a:spLocks noChangeArrowheads="1"/>
            </p:cNvSpPr>
            <p:nvPr/>
          </p:nvSpPr>
          <p:spPr bwMode="black">
            <a:xfrm>
              <a:off x="1104" y="288"/>
              <a:ext cx="1776" cy="576"/>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90000"/>
                </a:lnSpc>
                <a:spcBef>
                  <a:spcPct val="20000"/>
                </a:spcBef>
                <a:spcAft>
                  <a:spcPct val="0"/>
                </a:spcAft>
                <a:buClr>
                  <a:srgbClr val="99FF99"/>
                </a:buClr>
                <a:buSzPct val="80000"/>
                <a:buFont typeface="Wingdings" charset="0"/>
                <a:buNone/>
                <a:tabLst/>
                <a:defRPr/>
              </a:pPr>
              <a:r>
                <a:rPr kumimoji="0" lang="ar-JO"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الله</a:t>
              </a:r>
              <a:endParaRPr kumimoji="0" lang="en-US"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110607" name="AutoShape 15"/>
          <p:cNvSpPr>
            <a:spLocks noChangeArrowheads="1"/>
          </p:cNvSpPr>
          <p:nvPr/>
        </p:nvSpPr>
        <p:spPr bwMode="auto">
          <a:xfrm>
            <a:off x="2781300" y="49149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AutoShape 15"/>
          <p:cNvSpPr>
            <a:spLocks noChangeArrowheads="1"/>
          </p:cNvSpPr>
          <p:nvPr/>
        </p:nvSpPr>
        <p:spPr bwMode="auto">
          <a:xfrm>
            <a:off x="2781300" y="31623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 name="AutoShape 15"/>
          <p:cNvSpPr>
            <a:spLocks noChangeArrowheads="1"/>
          </p:cNvSpPr>
          <p:nvPr/>
        </p:nvSpPr>
        <p:spPr bwMode="auto">
          <a:xfrm>
            <a:off x="2781300" y="14097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3915" name="Text Box 18"/>
          <p:cNvSpPr txBox="1">
            <a:spLocks noChangeArrowheads="1"/>
          </p:cNvSpPr>
          <p:nvPr/>
        </p:nvSpPr>
        <p:spPr bwMode="auto">
          <a:xfrm>
            <a:off x="4859338" y="2924175"/>
            <a:ext cx="4043362" cy="206210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رأس كل رجل هو المسيح وأما</a:t>
            </a:r>
            <a:r>
              <a:rPr kumimoji="0" lang="ar-JO" sz="3200" u="none" strike="noStrike" kern="1200" cap="none" spc="0" normalizeH="0" noProof="0" dirty="0">
                <a:ln>
                  <a:noFill/>
                </a:ln>
                <a:solidFill>
                  <a:srgbClr val="FFFFFF"/>
                </a:solidFill>
                <a:effectLst/>
                <a:uLnTx/>
                <a:uFillTx/>
                <a:latin typeface="Arial" panose="020B0604020202020204" pitchFamily="34" charset="0"/>
                <a:cs typeface="Arial" panose="020B0604020202020204" pitchFamily="34" charset="0"/>
              </a:rPr>
              <a:t> رأس المرأة فهو الرجل ورأس المسيح هو الله</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aseline="0" dirty="0">
                <a:solidFill>
                  <a:srgbClr val="FFFFFF"/>
                </a:solidFill>
                <a:latin typeface="Arial" panose="020B0604020202020204" pitchFamily="34" charset="0"/>
                <a:cs typeface="Arial" panose="020B0604020202020204" pitchFamily="34" charset="0"/>
              </a:rPr>
              <a:t>(1</a:t>
            </a:r>
            <a:r>
              <a:rPr lang="ar-JO" sz="3200" dirty="0">
                <a:solidFill>
                  <a:srgbClr val="FFFFFF"/>
                </a:solidFill>
                <a:latin typeface="Arial" panose="020B0604020202020204" pitchFamily="34" charset="0"/>
                <a:cs typeface="Arial" panose="020B0604020202020204" pitchFamily="34" charset="0"/>
              </a:rPr>
              <a:t> كو 11: 3)</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6054469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1381"/>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10596">
                                            <p:txEl>
                                              <p:pRg st="0" end="0"/>
                                            </p:txEl>
                                          </p:spTgt>
                                        </p:tgtEl>
                                        <p:attrNameLst>
                                          <p:attrName>style.visibility</p:attrName>
                                        </p:attrNameLst>
                                      </p:cBhvr>
                                      <p:to>
                                        <p:strVal val="visible"/>
                                      </p:to>
                                    </p:set>
                                  </p:childTnLst>
                                </p:cTn>
                              </p:par>
                            </p:childTnLst>
                          </p:cTn>
                        </p:par>
                        <p:par>
                          <p:cTn id="10" fill="hold" nodeType="afterGroup">
                            <p:stCondLst>
                              <p:cond delay="0"/>
                            </p:stCondLst>
                            <p:childTnLst>
                              <p:par>
                                <p:cTn id="11" presetID="22" presetClass="entr" presetSubtype="4"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down)">
                                      <p:cBhvr>
                                        <p:cTn id="13" dur="500"/>
                                        <p:tgtEl>
                                          <p:spTgt spid="2"/>
                                        </p:tgtEl>
                                      </p:cBhvr>
                                    </p:animEffect>
                                  </p:childTnLst>
                                </p:cTn>
                              </p:par>
                            </p:childTnLst>
                          </p:cTn>
                        </p:par>
                        <p:par>
                          <p:cTn id="14" fill="hold" nodeType="afterGroup">
                            <p:stCondLst>
                              <p:cond delay="500"/>
                            </p:stCondLst>
                            <p:childTnLst>
                              <p:par>
                                <p:cTn id="15" presetID="1" presetClass="entr" presetSubtype="0" fill="hold" nodeType="afterEffect">
                                  <p:stCondLst>
                                    <p:cond delay="0"/>
                                  </p:stCondLst>
                                  <p:childTnLst>
                                    <p:set>
                                      <p:cBhvr>
                                        <p:cTn id="16" dur="1" fill="hold">
                                          <p:stCondLst>
                                            <p:cond delay="0"/>
                                          </p:stCondLst>
                                        </p:cTn>
                                        <p:tgtEl>
                                          <p:spTgt spid="10139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0607"/>
                                        </p:tgtEl>
                                        <p:attrNameLst>
                                          <p:attrName>style.visibility</p:attrName>
                                        </p:attrNameLst>
                                      </p:cBhvr>
                                      <p:to>
                                        <p:strVal val="visible"/>
                                      </p:to>
                                    </p:set>
                                    <p:animEffect transition="in" filter="wipe(down)">
                                      <p:cBhvr>
                                        <p:cTn id="21" dur="500"/>
                                        <p:tgtEl>
                                          <p:spTgt spid="110607"/>
                                        </p:tgtEl>
                                      </p:cBhvr>
                                    </p:animEffect>
                                  </p:childTnLst>
                                </p:cTn>
                              </p:par>
                              <p:par>
                                <p:cTn id="22" presetID="1" presetClass="entr" presetSubtype="0" fill="hold" nodeType="withEffect">
                                  <p:stCondLst>
                                    <p:cond delay="0"/>
                                  </p:stCondLst>
                                  <p:childTnLst>
                                    <p:set>
                                      <p:cBhvr>
                                        <p:cTn id="23" dur="1" fill="hold">
                                          <p:stCondLst>
                                            <p:cond delay="0"/>
                                          </p:stCondLst>
                                        </p:cTn>
                                        <p:tgtEl>
                                          <p:spTgt spid="101393"/>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par>
                          <p:cTn id="29" fill="hold" nodeType="afterGroup">
                            <p:stCondLst>
                              <p:cond delay="500"/>
                            </p:stCondLst>
                            <p:childTnLst>
                              <p:par>
                                <p:cTn id="30" presetID="1" presetClass="entr" presetSubtype="0" fill="hold" nodeType="afterEffect">
                                  <p:stCondLst>
                                    <p:cond delay="0"/>
                                  </p:stCondLst>
                                  <p:childTnLst>
                                    <p:set>
                                      <p:cBhvr>
                                        <p:cTn id="31" dur="1" fill="hold">
                                          <p:stCondLst>
                                            <p:cond delay="0"/>
                                          </p:stCondLst>
                                        </p:cTn>
                                        <p:tgtEl>
                                          <p:spTgt spid="1013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6" grpId="0" build="p"/>
      <p:bldP spid="110607" grpId="0" animBg="1"/>
      <p:bldP spid="2" grpId="0" animBg="1"/>
      <p:bldP spid="3"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6"/>
          <p:cNvSpPr>
            <a:spLocks noChangeArrowheads="1"/>
          </p:cNvSpPr>
          <p:nvPr/>
        </p:nvSpPr>
        <p:spPr bwMode="auto">
          <a:xfrm>
            <a:off x="0" y="0"/>
            <a:ext cx="9144000" cy="68580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pic>
        <p:nvPicPr>
          <p:cNvPr id="91138" name="Picture 9" descr="head_bi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76400" y="1524000"/>
            <a:ext cx="5791200" cy="4835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0163" name="Rectangle 3"/>
          <p:cNvSpPr>
            <a:spLocks noGrp="1"/>
          </p:cNvSpPr>
          <p:nvPr>
            <p:ph type="ctrTitle" idx="4294967295"/>
          </p:nvPr>
        </p:nvSpPr>
        <p:spPr>
          <a:xfrm>
            <a:off x="838200" y="76200"/>
            <a:ext cx="7772400" cy="762000"/>
          </a:xfrm>
          <a:effectLst>
            <a:outerShdw blurRad="63500" dist="35921" dir="2700000" algn="ctr" rotWithShape="0">
              <a:srgbClr val="000000">
                <a:alpha val="74998"/>
              </a:srgbClr>
            </a:outerShdw>
          </a:effectLst>
        </p:spPr>
        <p:txBody>
          <a:bodyPr/>
          <a:lstStyle/>
          <a:p>
            <a:pPr eaLnBrk="1" hangingPunct="1">
              <a:defRPr/>
            </a:pPr>
            <a:r>
              <a:rPr lang="ar-JO" sz="4800" b="1" dirty="0">
                <a:solidFill>
                  <a:schemeClr val="bg1"/>
                </a:solidFill>
                <a:latin typeface="Arial" panose="020B0604020202020204" pitchFamily="34" charset="0"/>
                <a:ea typeface="ＭＳ Ｐゴシック" charset="0"/>
                <a:cs typeface="Arial" panose="020B0604020202020204" pitchFamily="34" charset="0"/>
              </a:rPr>
              <a:t>ما معنى رأس؟</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thruBlk="1"/>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glow rad="1651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22212" name="Rectangle 3"/>
          <p:cNvSpPr>
            <a:spLocks noGrp="1"/>
          </p:cNvSpPr>
          <p:nvPr>
            <p:ph type="ctrTitle" idx="4294967295"/>
          </p:nvPr>
        </p:nvSpPr>
        <p:spPr>
          <a:xfrm>
            <a:off x="838200" y="76200"/>
            <a:ext cx="7772400" cy="762000"/>
          </a:xfrm>
          <a:effectLst>
            <a:outerShdw blurRad="63500" dist="35921" dir="2700000" algn="ctr" rotWithShape="0">
              <a:srgbClr val="000000">
                <a:alpha val="74998"/>
              </a:srgbClr>
            </a:outerShdw>
          </a:effectLst>
        </p:spPr>
        <p:txBody>
          <a:bodyPr/>
          <a:lstStyle/>
          <a:p>
            <a:pPr eaLnBrk="1" hangingPunct="1">
              <a:defRPr/>
            </a:pPr>
            <a:r>
              <a:rPr lang="ar-JO" sz="4800" b="1" dirty="0">
                <a:solidFill>
                  <a:schemeClr val="bg1"/>
                </a:solidFill>
                <a:effectLst>
                  <a:glow rad="165100">
                    <a:schemeClr val="tx1"/>
                  </a:glow>
                </a:effectLst>
                <a:latin typeface="Arial" panose="020B0604020202020204" pitchFamily="34" charset="0"/>
                <a:ea typeface="ＭＳ Ｐゴシック" charset="0"/>
                <a:cs typeface="Arial" panose="020B0604020202020204" pitchFamily="34" charset="0"/>
              </a:rPr>
              <a:t>ماذا تعني كلمة رأس؟</a:t>
            </a:r>
            <a:endParaRPr lang="en-US" sz="4000" b="1" dirty="0">
              <a:solidFill>
                <a:schemeClr val="bg1"/>
              </a:solidFill>
              <a:effectLst>
                <a:glow rad="165100">
                  <a:schemeClr val="tx1"/>
                </a:glow>
              </a:effectLst>
              <a:latin typeface="Arial" panose="020B0604020202020204" pitchFamily="34" charset="0"/>
              <a:ea typeface="ＭＳ Ｐゴシック" charset="0"/>
              <a:cs typeface="Arial" panose="020B0604020202020204" pitchFamily="34" charset="0"/>
            </a:endParaRPr>
          </a:p>
        </p:txBody>
      </p:sp>
      <p:pic>
        <p:nvPicPr>
          <p:cNvPr id="93187" name="Picture 8" descr="hik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992188"/>
            <a:ext cx="9144000" cy="5865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3"/>
          <p:cNvSpPr txBox="1">
            <a:spLocks/>
          </p:cNvSpPr>
          <p:nvPr/>
        </p:nvSpPr>
        <p:spPr bwMode="auto">
          <a:xfrm>
            <a:off x="0" y="2286000"/>
            <a:ext cx="3276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400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مصدر؟</a:t>
            </a:r>
            <a:endParaRPr kumimoji="0" lang="en-US" sz="400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93189" name="Picture 6" descr="headofchrist-72339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429000" y="1143000"/>
            <a:ext cx="2195513" cy="2509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3"/>
          <p:cNvSpPr txBox="1">
            <a:spLocks/>
          </p:cNvSpPr>
          <p:nvPr/>
        </p:nvSpPr>
        <p:spPr bwMode="auto">
          <a:xfrm>
            <a:off x="5638800" y="2286000"/>
            <a:ext cx="3276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400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سلطة؟</a:t>
            </a:r>
            <a:endParaRPr kumimoji="0" lang="en-US" sz="400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Freeform 7"/>
          <p:cNvSpPr>
            <a:spLocks noChangeArrowheads="1"/>
          </p:cNvSpPr>
          <p:nvPr/>
        </p:nvSpPr>
        <p:spPr bwMode="auto">
          <a:xfrm>
            <a:off x="566738" y="1963738"/>
            <a:ext cx="1719262" cy="1800225"/>
          </a:xfrm>
          <a:custGeom>
            <a:avLst/>
            <a:gdLst>
              <a:gd name="T0" fmla="*/ 0 w 1719737"/>
              <a:gd name="T1" fmla="*/ 0 h 1800483"/>
              <a:gd name="T2" fmla="*/ 152739 w 1719737"/>
              <a:gd name="T3" fmla="*/ 23507 h 1800483"/>
              <a:gd name="T4" fmla="*/ 305479 w 1719737"/>
              <a:gd name="T5" fmla="*/ 141039 h 1800483"/>
              <a:gd name="T6" fmla="*/ 352475 w 1719737"/>
              <a:gd name="T7" fmla="*/ 164543 h 1800483"/>
              <a:gd name="T8" fmla="*/ 387722 w 1719737"/>
              <a:gd name="T9" fmla="*/ 199803 h 1800483"/>
              <a:gd name="T10" fmla="*/ 458215 w 1719737"/>
              <a:gd name="T11" fmla="*/ 293830 h 1800483"/>
              <a:gd name="T12" fmla="*/ 516961 w 1719737"/>
              <a:gd name="T13" fmla="*/ 399609 h 1800483"/>
              <a:gd name="T14" fmla="*/ 528711 w 1719737"/>
              <a:gd name="T15" fmla="*/ 434869 h 1800483"/>
              <a:gd name="T16" fmla="*/ 563958 w 1719737"/>
              <a:gd name="T17" fmla="*/ 481881 h 1800483"/>
              <a:gd name="T18" fmla="*/ 599205 w 1719737"/>
              <a:gd name="T19" fmla="*/ 540648 h 1800483"/>
              <a:gd name="T20" fmla="*/ 657951 w 1719737"/>
              <a:gd name="T21" fmla="*/ 669932 h 1800483"/>
              <a:gd name="T22" fmla="*/ 716697 w 1719737"/>
              <a:gd name="T23" fmla="*/ 763957 h 1800483"/>
              <a:gd name="T24" fmla="*/ 740194 w 1719737"/>
              <a:gd name="T25" fmla="*/ 834476 h 1800483"/>
              <a:gd name="T26" fmla="*/ 822440 w 1719737"/>
              <a:gd name="T27" fmla="*/ 940255 h 1800483"/>
              <a:gd name="T28" fmla="*/ 845937 w 1719737"/>
              <a:gd name="T29" fmla="*/ 987268 h 1800483"/>
              <a:gd name="T30" fmla="*/ 892934 w 1719737"/>
              <a:gd name="T31" fmla="*/ 1057787 h 1800483"/>
              <a:gd name="T32" fmla="*/ 916433 w 1719737"/>
              <a:gd name="T33" fmla="*/ 1104802 h 1800483"/>
              <a:gd name="T34" fmla="*/ 986927 w 1719737"/>
              <a:gd name="T35" fmla="*/ 1163566 h 1800483"/>
              <a:gd name="T36" fmla="*/ 1080920 w 1719737"/>
              <a:gd name="T37" fmla="*/ 1316357 h 1800483"/>
              <a:gd name="T38" fmla="*/ 1139666 w 1719737"/>
              <a:gd name="T39" fmla="*/ 1375124 h 1800483"/>
              <a:gd name="T40" fmla="*/ 1233659 w 1719737"/>
              <a:gd name="T41" fmla="*/ 1480904 h 1800483"/>
              <a:gd name="T42" fmla="*/ 1280656 w 1719737"/>
              <a:gd name="T43" fmla="*/ 1504408 h 1800483"/>
              <a:gd name="T44" fmla="*/ 1339402 w 1719737"/>
              <a:gd name="T45" fmla="*/ 1551423 h 1800483"/>
              <a:gd name="T46" fmla="*/ 1456892 w 1719737"/>
              <a:gd name="T47" fmla="*/ 1610187 h 1800483"/>
              <a:gd name="T48" fmla="*/ 1574385 w 1719737"/>
              <a:gd name="T49" fmla="*/ 1668955 h 1800483"/>
              <a:gd name="T50" fmla="*/ 1656628 w 1719737"/>
              <a:gd name="T51" fmla="*/ 1727719 h 1800483"/>
              <a:gd name="T52" fmla="*/ 1703624 w 1719737"/>
              <a:gd name="T53" fmla="*/ 1786486 h 180048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19737"/>
              <a:gd name="T82" fmla="*/ 0 h 1800483"/>
              <a:gd name="T83" fmla="*/ 1719737 w 1719737"/>
              <a:gd name="T84" fmla="*/ 1800483 h 180048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19737" h="1800483">
                <a:moveTo>
                  <a:pt x="0" y="0"/>
                </a:moveTo>
                <a:cubicBezTo>
                  <a:pt x="50955" y="7839"/>
                  <a:pt x="104855" y="4731"/>
                  <a:pt x="152865" y="23516"/>
                </a:cubicBezTo>
                <a:cubicBezTo>
                  <a:pt x="334560" y="94610"/>
                  <a:pt x="219076" y="79206"/>
                  <a:pt x="305731" y="141099"/>
                </a:cubicBezTo>
                <a:cubicBezTo>
                  <a:pt x="319995" y="151287"/>
                  <a:pt x="337088" y="156776"/>
                  <a:pt x="352766" y="164615"/>
                </a:cubicBezTo>
                <a:cubicBezTo>
                  <a:pt x="364525" y="176373"/>
                  <a:pt x="377512" y="187020"/>
                  <a:pt x="388043" y="199890"/>
                </a:cubicBezTo>
                <a:cubicBezTo>
                  <a:pt x="412863" y="230225"/>
                  <a:pt x="458596" y="293956"/>
                  <a:pt x="458596" y="293956"/>
                </a:cubicBezTo>
                <a:cubicBezTo>
                  <a:pt x="487373" y="380281"/>
                  <a:pt x="464585" y="346978"/>
                  <a:pt x="517390" y="399780"/>
                </a:cubicBezTo>
                <a:cubicBezTo>
                  <a:pt x="521310" y="411538"/>
                  <a:pt x="522999" y="424294"/>
                  <a:pt x="529149" y="435055"/>
                </a:cubicBezTo>
                <a:cubicBezTo>
                  <a:pt x="538873" y="452070"/>
                  <a:pt x="553555" y="465782"/>
                  <a:pt x="564426" y="482088"/>
                </a:cubicBezTo>
                <a:cubicBezTo>
                  <a:pt x="577104" y="501104"/>
                  <a:pt x="588604" y="520902"/>
                  <a:pt x="599703" y="540880"/>
                </a:cubicBezTo>
                <a:cubicBezTo>
                  <a:pt x="640979" y="615173"/>
                  <a:pt x="608806" y="570845"/>
                  <a:pt x="658497" y="670220"/>
                </a:cubicBezTo>
                <a:cubicBezTo>
                  <a:pt x="715015" y="783248"/>
                  <a:pt x="641879" y="598388"/>
                  <a:pt x="717291" y="764286"/>
                </a:cubicBezTo>
                <a:cubicBezTo>
                  <a:pt x="727549" y="786853"/>
                  <a:pt x="730741" y="812184"/>
                  <a:pt x="740809" y="834836"/>
                </a:cubicBezTo>
                <a:cubicBezTo>
                  <a:pt x="753045" y="862366"/>
                  <a:pt x="816501" y="931204"/>
                  <a:pt x="823121" y="940660"/>
                </a:cubicBezTo>
                <a:cubicBezTo>
                  <a:pt x="833173" y="955020"/>
                  <a:pt x="837620" y="972663"/>
                  <a:pt x="846639" y="987693"/>
                </a:cubicBezTo>
                <a:cubicBezTo>
                  <a:pt x="861181" y="1011929"/>
                  <a:pt x="881035" y="1032963"/>
                  <a:pt x="893675" y="1058243"/>
                </a:cubicBezTo>
                <a:cubicBezTo>
                  <a:pt x="901514" y="1073921"/>
                  <a:pt x="907004" y="1091013"/>
                  <a:pt x="917192" y="1105276"/>
                </a:cubicBezTo>
                <a:cubicBezTo>
                  <a:pt x="937767" y="1134080"/>
                  <a:pt x="959620" y="1145317"/>
                  <a:pt x="987746" y="1164067"/>
                </a:cubicBezTo>
                <a:cubicBezTo>
                  <a:pt x="1013630" y="1215834"/>
                  <a:pt x="1041674" y="1276783"/>
                  <a:pt x="1081817" y="1316924"/>
                </a:cubicBezTo>
                <a:cubicBezTo>
                  <a:pt x="1101415" y="1336521"/>
                  <a:pt x="1122360" y="1354858"/>
                  <a:pt x="1140611" y="1375715"/>
                </a:cubicBezTo>
                <a:cubicBezTo>
                  <a:pt x="1179272" y="1419896"/>
                  <a:pt x="1161917" y="1445161"/>
                  <a:pt x="1234682" y="1481540"/>
                </a:cubicBezTo>
                <a:cubicBezTo>
                  <a:pt x="1250361" y="1489379"/>
                  <a:pt x="1267133" y="1495333"/>
                  <a:pt x="1281718" y="1505056"/>
                </a:cubicBezTo>
                <a:cubicBezTo>
                  <a:pt x="1302601" y="1518977"/>
                  <a:pt x="1318991" y="1539177"/>
                  <a:pt x="1340512" y="1552089"/>
                </a:cubicBezTo>
                <a:cubicBezTo>
                  <a:pt x="1378090" y="1574634"/>
                  <a:pt x="1421638" y="1586573"/>
                  <a:pt x="1458101" y="1610880"/>
                </a:cubicBezTo>
                <a:cubicBezTo>
                  <a:pt x="1542101" y="1666877"/>
                  <a:pt x="1501234" y="1651058"/>
                  <a:pt x="1575690" y="1669672"/>
                </a:cubicBezTo>
                <a:cubicBezTo>
                  <a:pt x="1592215" y="1680688"/>
                  <a:pt x="1648278" y="1717119"/>
                  <a:pt x="1658002" y="1728463"/>
                </a:cubicBezTo>
                <a:cubicBezTo>
                  <a:pt x="1719737" y="1800483"/>
                  <a:pt x="1648693" y="1759083"/>
                  <a:pt x="1705037" y="1787254"/>
                </a:cubicBezTo>
              </a:path>
            </a:pathLst>
          </a:custGeom>
          <a:noFill/>
          <a:ln w="76200">
            <a:solidFill>
              <a:schemeClr val="bg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glow rad="1651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Freeform 8"/>
          <p:cNvSpPr>
            <a:spLocks noChangeArrowheads="1"/>
          </p:cNvSpPr>
          <p:nvPr/>
        </p:nvSpPr>
        <p:spPr bwMode="auto">
          <a:xfrm rot="-5400000">
            <a:off x="573088" y="1981200"/>
            <a:ext cx="1720850" cy="1800225"/>
          </a:xfrm>
          <a:custGeom>
            <a:avLst/>
            <a:gdLst>
              <a:gd name="T0" fmla="*/ 0 w 1719737"/>
              <a:gd name="T1" fmla="*/ 0 h 1800483"/>
              <a:gd name="T2" fmla="*/ 153162 w 1719737"/>
              <a:gd name="T3" fmla="*/ 23507 h 1800483"/>
              <a:gd name="T4" fmla="*/ 306325 w 1719737"/>
              <a:gd name="T5" fmla="*/ 141039 h 1800483"/>
              <a:gd name="T6" fmla="*/ 353451 w 1719737"/>
              <a:gd name="T7" fmla="*/ 164543 h 1800483"/>
              <a:gd name="T8" fmla="*/ 388796 w 1719737"/>
              <a:gd name="T9" fmla="*/ 199803 h 1800483"/>
              <a:gd name="T10" fmla="*/ 459487 w 1719737"/>
              <a:gd name="T11" fmla="*/ 293830 h 1800483"/>
              <a:gd name="T12" fmla="*/ 518395 w 1719737"/>
              <a:gd name="T13" fmla="*/ 399609 h 1800483"/>
              <a:gd name="T14" fmla="*/ 530177 w 1719737"/>
              <a:gd name="T15" fmla="*/ 434869 h 1800483"/>
              <a:gd name="T16" fmla="*/ 565523 w 1719737"/>
              <a:gd name="T17" fmla="*/ 481881 h 1800483"/>
              <a:gd name="T18" fmla="*/ 600868 w 1719737"/>
              <a:gd name="T19" fmla="*/ 540648 h 1800483"/>
              <a:gd name="T20" fmla="*/ 659776 w 1719737"/>
              <a:gd name="T21" fmla="*/ 669932 h 1800483"/>
              <a:gd name="T22" fmla="*/ 718685 w 1719737"/>
              <a:gd name="T23" fmla="*/ 763957 h 1800483"/>
              <a:gd name="T24" fmla="*/ 742248 w 1719737"/>
              <a:gd name="T25" fmla="*/ 834476 h 1800483"/>
              <a:gd name="T26" fmla="*/ 824720 w 1719737"/>
              <a:gd name="T27" fmla="*/ 940255 h 1800483"/>
              <a:gd name="T28" fmla="*/ 848284 w 1719737"/>
              <a:gd name="T29" fmla="*/ 987268 h 1800483"/>
              <a:gd name="T30" fmla="*/ 895411 w 1719737"/>
              <a:gd name="T31" fmla="*/ 1057787 h 1800483"/>
              <a:gd name="T32" fmla="*/ 918974 w 1719737"/>
              <a:gd name="T33" fmla="*/ 1104802 h 1800483"/>
              <a:gd name="T34" fmla="*/ 989665 w 1719737"/>
              <a:gd name="T35" fmla="*/ 1163566 h 1800483"/>
              <a:gd name="T36" fmla="*/ 1083919 w 1719737"/>
              <a:gd name="T37" fmla="*/ 1316357 h 1800483"/>
              <a:gd name="T38" fmla="*/ 1142827 w 1719737"/>
              <a:gd name="T39" fmla="*/ 1375124 h 1800483"/>
              <a:gd name="T40" fmla="*/ 1237081 w 1719737"/>
              <a:gd name="T41" fmla="*/ 1480904 h 1800483"/>
              <a:gd name="T42" fmla="*/ 1284209 w 1719737"/>
              <a:gd name="T43" fmla="*/ 1504408 h 1800483"/>
              <a:gd name="T44" fmla="*/ 1343117 w 1719737"/>
              <a:gd name="T45" fmla="*/ 1551423 h 1800483"/>
              <a:gd name="T46" fmla="*/ 1460934 w 1719737"/>
              <a:gd name="T47" fmla="*/ 1610187 h 1800483"/>
              <a:gd name="T48" fmla="*/ 1578751 w 1719737"/>
              <a:gd name="T49" fmla="*/ 1668955 h 1800483"/>
              <a:gd name="T50" fmla="*/ 1661223 w 1719737"/>
              <a:gd name="T51" fmla="*/ 1727719 h 1800483"/>
              <a:gd name="T52" fmla="*/ 1708349 w 1719737"/>
              <a:gd name="T53" fmla="*/ 1786486 h 180048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19737"/>
              <a:gd name="T82" fmla="*/ 0 h 1800483"/>
              <a:gd name="T83" fmla="*/ 1719737 w 1719737"/>
              <a:gd name="T84" fmla="*/ 1800483 h 180048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19737" h="1800483">
                <a:moveTo>
                  <a:pt x="0" y="0"/>
                </a:moveTo>
                <a:cubicBezTo>
                  <a:pt x="50955" y="7839"/>
                  <a:pt x="104855" y="4731"/>
                  <a:pt x="152865" y="23516"/>
                </a:cubicBezTo>
                <a:cubicBezTo>
                  <a:pt x="334560" y="94610"/>
                  <a:pt x="219076" y="79206"/>
                  <a:pt x="305731" y="141099"/>
                </a:cubicBezTo>
                <a:cubicBezTo>
                  <a:pt x="319995" y="151287"/>
                  <a:pt x="337088" y="156776"/>
                  <a:pt x="352766" y="164615"/>
                </a:cubicBezTo>
                <a:cubicBezTo>
                  <a:pt x="364525" y="176373"/>
                  <a:pt x="377512" y="187020"/>
                  <a:pt x="388043" y="199890"/>
                </a:cubicBezTo>
                <a:cubicBezTo>
                  <a:pt x="412863" y="230225"/>
                  <a:pt x="458596" y="293956"/>
                  <a:pt x="458596" y="293956"/>
                </a:cubicBezTo>
                <a:cubicBezTo>
                  <a:pt x="487373" y="380281"/>
                  <a:pt x="464585" y="346978"/>
                  <a:pt x="517390" y="399780"/>
                </a:cubicBezTo>
                <a:cubicBezTo>
                  <a:pt x="521310" y="411538"/>
                  <a:pt x="522999" y="424294"/>
                  <a:pt x="529149" y="435055"/>
                </a:cubicBezTo>
                <a:cubicBezTo>
                  <a:pt x="538873" y="452070"/>
                  <a:pt x="553555" y="465782"/>
                  <a:pt x="564426" y="482088"/>
                </a:cubicBezTo>
                <a:cubicBezTo>
                  <a:pt x="577104" y="501104"/>
                  <a:pt x="588604" y="520902"/>
                  <a:pt x="599703" y="540880"/>
                </a:cubicBezTo>
                <a:cubicBezTo>
                  <a:pt x="640979" y="615173"/>
                  <a:pt x="608806" y="570845"/>
                  <a:pt x="658497" y="670220"/>
                </a:cubicBezTo>
                <a:cubicBezTo>
                  <a:pt x="715015" y="783248"/>
                  <a:pt x="641879" y="598388"/>
                  <a:pt x="717291" y="764286"/>
                </a:cubicBezTo>
                <a:cubicBezTo>
                  <a:pt x="727549" y="786853"/>
                  <a:pt x="730741" y="812184"/>
                  <a:pt x="740809" y="834836"/>
                </a:cubicBezTo>
                <a:cubicBezTo>
                  <a:pt x="753045" y="862366"/>
                  <a:pt x="816501" y="931204"/>
                  <a:pt x="823121" y="940660"/>
                </a:cubicBezTo>
                <a:cubicBezTo>
                  <a:pt x="833173" y="955020"/>
                  <a:pt x="837620" y="972663"/>
                  <a:pt x="846639" y="987693"/>
                </a:cubicBezTo>
                <a:cubicBezTo>
                  <a:pt x="861181" y="1011929"/>
                  <a:pt x="881035" y="1032963"/>
                  <a:pt x="893675" y="1058243"/>
                </a:cubicBezTo>
                <a:cubicBezTo>
                  <a:pt x="901514" y="1073921"/>
                  <a:pt x="907004" y="1091013"/>
                  <a:pt x="917192" y="1105276"/>
                </a:cubicBezTo>
                <a:cubicBezTo>
                  <a:pt x="937767" y="1134080"/>
                  <a:pt x="959620" y="1145317"/>
                  <a:pt x="987746" y="1164067"/>
                </a:cubicBezTo>
                <a:cubicBezTo>
                  <a:pt x="1013630" y="1215834"/>
                  <a:pt x="1041674" y="1276783"/>
                  <a:pt x="1081817" y="1316924"/>
                </a:cubicBezTo>
                <a:cubicBezTo>
                  <a:pt x="1101415" y="1336521"/>
                  <a:pt x="1122360" y="1354858"/>
                  <a:pt x="1140611" y="1375715"/>
                </a:cubicBezTo>
                <a:cubicBezTo>
                  <a:pt x="1179272" y="1419896"/>
                  <a:pt x="1161917" y="1445161"/>
                  <a:pt x="1234682" y="1481540"/>
                </a:cubicBezTo>
                <a:cubicBezTo>
                  <a:pt x="1250361" y="1489379"/>
                  <a:pt x="1267133" y="1495333"/>
                  <a:pt x="1281718" y="1505056"/>
                </a:cubicBezTo>
                <a:cubicBezTo>
                  <a:pt x="1302601" y="1518977"/>
                  <a:pt x="1318991" y="1539177"/>
                  <a:pt x="1340512" y="1552089"/>
                </a:cubicBezTo>
                <a:cubicBezTo>
                  <a:pt x="1378090" y="1574634"/>
                  <a:pt x="1421638" y="1586573"/>
                  <a:pt x="1458101" y="1610880"/>
                </a:cubicBezTo>
                <a:cubicBezTo>
                  <a:pt x="1542101" y="1666877"/>
                  <a:pt x="1501234" y="1651058"/>
                  <a:pt x="1575690" y="1669672"/>
                </a:cubicBezTo>
                <a:cubicBezTo>
                  <a:pt x="1592215" y="1680688"/>
                  <a:pt x="1648278" y="1717119"/>
                  <a:pt x="1658002" y="1728463"/>
                </a:cubicBezTo>
                <a:cubicBezTo>
                  <a:pt x="1719737" y="1800483"/>
                  <a:pt x="1648693" y="1759083"/>
                  <a:pt x="1705037" y="1787254"/>
                </a:cubicBezTo>
              </a:path>
            </a:pathLst>
          </a:custGeom>
          <a:noFill/>
          <a:ln w="76200">
            <a:solidFill>
              <a:schemeClr val="bg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glow rad="1651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Rectangle 3"/>
          <p:cNvSpPr txBox="1">
            <a:spLocks/>
          </p:cNvSpPr>
          <p:nvPr/>
        </p:nvSpPr>
        <p:spPr bwMode="auto">
          <a:xfrm>
            <a:off x="7042" y="4221088"/>
            <a:ext cx="9136958" cy="2276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لكن </a:t>
            </a:r>
            <a:r>
              <a:rPr kumimoji="0" lang="ar-JO" altLang="ja-JP" sz="3200" u="none" strike="noStrike" kern="1200" cap="none" spc="0" normalizeH="0" baseline="0" noProof="0" dirty="0">
                <a:ln>
                  <a:noFill/>
                </a:ln>
                <a:solidFill>
                  <a:srgbClr val="FFFF00"/>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لا</a:t>
            </a:r>
            <a:r>
              <a:rPr kumimoji="0" lang="ar-JO" altLang="ja-JP" sz="320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 توجد معاجم يونانية تدعم معنى مصدر بلا سلطة في 2336 تكراراً لهذه الكلمة في كل الأدب اليوناني، والمعنى الثابت هو السلطة على، الحاكم أو القائد.</a:t>
            </a:r>
            <a:endParaRPr kumimoji="0" lang="en-US" sz="320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childTnLst>
                          </p:cTn>
                        </p:par>
                        <p:par>
                          <p:cTn id="18" fill="hold" nodeType="afterGroup">
                            <p:stCondLst>
                              <p:cond delay="500"/>
                            </p:stCondLst>
                            <p:childTnLst>
                              <p:par>
                                <p:cTn id="19" presetID="22" presetClass="entr" presetSubtype="8"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wipe(left)">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10">
                                            <p:txEl>
                                              <p:pRg st="0" end="0"/>
                                            </p:txEl>
                                          </p:spTgt>
                                        </p:tgtEl>
                                        <p:attrNameLst>
                                          <p:attrName>style.visibility</p:attrName>
                                        </p:attrNameLst>
                                      </p:cBhvr>
                                      <p:to>
                                        <p:strVal val="visible"/>
                                      </p:to>
                                    </p:set>
                                    <p:animEffect transition="in" filter="dissolve">
                                      <p:cBhvr>
                                        <p:cTn id="26"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P spid="2" grpId="0" build="p" autoUpdateAnimBg="0"/>
      <p:bldP spid="8" grpId="0" animBg="1"/>
      <p:bldP spid="9" grpId="0" animBg="1"/>
      <p:bldP spid="10" grpId="0" build="p"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0595" name="Rectangle 3"/>
          <p:cNvSpPr>
            <a:spLocks noGrp="1" noChangeArrowheads="1"/>
          </p:cNvSpPr>
          <p:nvPr>
            <p:ph type="title"/>
          </p:nvPr>
        </p:nvSpPr>
        <p:spPr>
          <a:xfrm>
            <a:off x="4938713" y="0"/>
            <a:ext cx="3886200" cy="2693988"/>
          </a:xfrm>
        </p:spPr>
        <p:txBody>
          <a:bodyPr/>
          <a:lstStyle/>
          <a:p>
            <a:pPr eaLnBrk="1" hangingPunct="1">
              <a:defRPr/>
            </a:pPr>
            <a:r>
              <a:rPr lang="ar-JO" dirty="0">
                <a:cs typeface="Arial" panose="020B0604020202020204" pitchFamily="34" charset="0"/>
              </a:rPr>
              <a:t>هيكل</a:t>
            </a:r>
            <a:br>
              <a:rPr lang="ar-JO" dirty="0">
                <a:cs typeface="Arial" panose="020B0604020202020204" pitchFamily="34" charset="0"/>
              </a:rPr>
            </a:br>
            <a:r>
              <a:rPr lang="ar-JO" dirty="0">
                <a:cs typeface="Arial" panose="020B0604020202020204" pitchFamily="34" charset="0"/>
              </a:rPr>
              <a:t>السلطة</a:t>
            </a:r>
            <a:br>
              <a:rPr lang="ar-JO" dirty="0">
                <a:cs typeface="Arial" panose="020B0604020202020204" pitchFamily="34" charset="0"/>
              </a:rPr>
            </a:br>
            <a:r>
              <a:rPr lang="ar-JO" dirty="0">
                <a:cs typeface="Arial" panose="020B0604020202020204" pitchFamily="34" charset="0"/>
              </a:rPr>
              <a:t>الإلهي</a:t>
            </a:r>
            <a:endParaRPr lang="en-US" dirty="0">
              <a:cs typeface="Arial" panose="020B0604020202020204" pitchFamily="34" charset="0"/>
            </a:endParaRPr>
          </a:p>
        </p:txBody>
      </p:sp>
      <p:sp>
        <p:nvSpPr>
          <p:cNvPr id="110596" name="Rectangle 4"/>
          <p:cNvSpPr>
            <a:spLocks noGrp="1" noChangeArrowheads="1"/>
          </p:cNvSpPr>
          <p:nvPr>
            <p:ph type="body" idx="1"/>
          </p:nvPr>
        </p:nvSpPr>
        <p:spPr>
          <a:xfrm>
            <a:off x="1752600" y="3962400"/>
            <a:ext cx="2819400" cy="914400"/>
          </a:xfrm>
        </p:spPr>
        <p:txBody>
          <a:bodyPr/>
          <a:lstStyle/>
          <a:p>
            <a:pPr algn="ctr" eaLnBrk="1" hangingPunct="1">
              <a:lnSpc>
                <a:spcPct val="90000"/>
              </a:lnSpc>
              <a:buFont typeface="Wingdings" charset="0"/>
              <a:buNone/>
              <a:defRPr/>
            </a:pPr>
            <a:r>
              <a:rPr lang="ar-JO" sz="4400" dirty="0">
                <a:cs typeface="Arial" panose="020B0604020202020204" pitchFamily="34" charset="0"/>
              </a:rPr>
              <a:t>الزوج</a:t>
            </a:r>
            <a:endParaRPr lang="en-US" sz="4400" dirty="0">
              <a:cs typeface="Arial" panose="020B0604020202020204" pitchFamily="34" charset="0"/>
            </a:endParaRPr>
          </a:p>
        </p:txBody>
      </p:sp>
      <p:pic>
        <p:nvPicPr>
          <p:cNvPr id="101381" name="Picture 7" descr="RickNov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505200"/>
            <a:ext cx="1465263" cy="1660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01393" name="Group 17"/>
          <p:cNvGrpSpPr>
            <a:grpSpLocks/>
          </p:cNvGrpSpPr>
          <p:nvPr/>
        </p:nvGrpSpPr>
        <p:grpSpPr bwMode="auto">
          <a:xfrm>
            <a:off x="0" y="5183188"/>
            <a:ext cx="4572000" cy="1674812"/>
            <a:chOff x="0" y="3265"/>
            <a:chExt cx="2880" cy="1055"/>
          </a:xfrm>
        </p:grpSpPr>
        <p:pic>
          <p:nvPicPr>
            <p:cNvPr id="123920" name="Picture 8" descr="SusanDec0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265"/>
              <a:ext cx="925" cy="1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604" name="Rectangle 12"/>
            <p:cNvSpPr>
              <a:spLocks noChangeArrowheads="1"/>
            </p:cNvSpPr>
            <p:nvPr/>
          </p:nvSpPr>
          <p:spPr bwMode="black">
            <a:xfrm>
              <a:off x="1104" y="3600"/>
              <a:ext cx="1776" cy="576"/>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90000"/>
                </a:lnSpc>
                <a:spcBef>
                  <a:spcPct val="20000"/>
                </a:spcBef>
                <a:spcAft>
                  <a:spcPct val="0"/>
                </a:spcAft>
                <a:buClr>
                  <a:srgbClr val="99FF99"/>
                </a:buClr>
                <a:buSzPct val="80000"/>
                <a:buFont typeface="Wingdings" charset="0"/>
                <a:buNone/>
                <a:tabLst/>
                <a:defRPr/>
              </a:pPr>
              <a:r>
                <a:rPr kumimoji="0" lang="ar-JO"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الزوجة</a:t>
              </a:r>
              <a:endParaRPr kumimoji="0" lang="en-US"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01392" name="Group 16"/>
          <p:cNvGrpSpPr>
            <a:grpSpLocks/>
          </p:cNvGrpSpPr>
          <p:nvPr/>
        </p:nvGrpSpPr>
        <p:grpSpPr bwMode="auto">
          <a:xfrm>
            <a:off x="0" y="1600200"/>
            <a:ext cx="4572000" cy="1828800"/>
            <a:chOff x="0" y="1008"/>
            <a:chExt cx="2880" cy="1152"/>
          </a:xfrm>
        </p:grpSpPr>
        <p:pic>
          <p:nvPicPr>
            <p:cNvPr id="123918" name="Picture 10" descr="Jes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008"/>
              <a:ext cx="934" cy="1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605" name="Rectangle 13"/>
            <p:cNvSpPr>
              <a:spLocks noChangeArrowheads="1"/>
            </p:cNvSpPr>
            <p:nvPr/>
          </p:nvSpPr>
          <p:spPr bwMode="black">
            <a:xfrm>
              <a:off x="1104" y="1392"/>
              <a:ext cx="1776" cy="576"/>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90000"/>
                </a:lnSpc>
                <a:spcBef>
                  <a:spcPct val="20000"/>
                </a:spcBef>
                <a:spcAft>
                  <a:spcPct val="0"/>
                </a:spcAft>
                <a:buClr>
                  <a:srgbClr val="99FF99"/>
                </a:buClr>
                <a:buSzPct val="80000"/>
                <a:buFont typeface="Wingdings" charset="0"/>
                <a:buNone/>
                <a:tabLst/>
                <a:defRPr/>
              </a:pPr>
              <a:r>
                <a:rPr kumimoji="0" lang="ar-JO"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المسيح</a:t>
              </a:r>
              <a:endParaRPr kumimoji="0" lang="en-US"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01391" name="Group 15"/>
          <p:cNvGrpSpPr>
            <a:grpSpLocks/>
          </p:cNvGrpSpPr>
          <p:nvPr/>
        </p:nvGrpSpPr>
        <p:grpSpPr bwMode="auto">
          <a:xfrm>
            <a:off x="0" y="0"/>
            <a:ext cx="4572000" cy="1600200"/>
            <a:chOff x="0" y="0"/>
            <a:chExt cx="2880" cy="1008"/>
          </a:xfrm>
        </p:grpSpPr>
        <p:pic>
          <p:nvPicPr>
            <p:cNvPr id="123916" name="Picture 11" descr="Eye of Go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1008" cy="1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606" name="Rectangle 14"/>
            <p:cNvSpPr>
              <a:spLocks noChangeArrowheads="1"/>
            </p:cNvSpPr>
            <p:nvPr/>
          </p:nvSpPr>
          <p:spPr bwMode="black">
            <a:xfrm>
              <a:off x="1104" y="288"/>
              <a:ext cx="1776" cy="576"/>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90000"/>
                </a:lnSpc>
                <a:spcBef>
                  <a:spcPct val="20000"/>
                </a:spcBef>
                <a:spcAft>
                  <a:spcPct val="0"/>
                </a:spcAft>
                <a:buClr>
                  <a:srgbClr val="99FF99"/>
                </a:buClr>
                <a:buSzPct val="80000"/>
                <a:buFont typeface="Wingdings" charset="0"/>
                <a:buNone/>
                <a:tabLst/>
                <a:defRPr/>
              </a:pPr>
              <a:r>
                <a:rPr kumimoji="0" lang="ar-JO"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الله</a:t>
              </a:r>
              <a:endParaRPr kumimoji="0" lang="en-US"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110607" name="AutoShape 15"/>
          <p:cNvSpPr>
            <a:spLocks noChangeArrowheads="1"/>
          </p:cNvSpPr>
          <p:nvPr/>
        </p:nvSpPr>
        <p:spPr bwMode="auto">
          <a:xfrm>
            <a:off x="2781300" y="49149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AutoShape 15"/>
          <p:cNvSpPr>
            <a:spLocks noChangeArrowheads="1"/>
          </p:cNvSpPr>
          <p:nvPr/>
        </p:nvSpPr>
        <p:spPr bwMode="auto">
          <a:xfrm>
            <a:off x="2781300" y="31623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 name="AutoShape 15"/>
          <p:cNvSpPr>
            <a:spLocks noChangeArrowheads="1"/>
          </p:cNvSpPr>
          <p:nvPr/>
        </p:nvSpPr>
        <p:spPr bwMode="auto">
          <a:xfrm>
            <a:off x="2781300" y="14097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3915" name="Text Box 18"/>
          <p:cNvSpPr txBox="1">
            <a:spLocks noChangeArrowheads="1"/>
          </p:cNvSpPr>
          <p:nvPr/>
        </p:nvSpPr>
        <p:spPr bwMode="auto">
          <a:xfrm>
            <a:off x="4859338" y="2924175"/>
            <a:ext cx="4043362" cy="206210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رأس كل رجل هو المسيح وأما</a:t>
            </a:r>
            <a:r>
              <a:rPr kumimoji="0" lang="ar-JO" sz="3200" u="none" strike="noStrike" kern="1200" cap="none" spc="0" normalizeH="0" noProof="0" dirty="0">
                <a:ln>
                  <a:noFill/>
                </a:ln>
                <a:solidFill>
                  <a:srgbClr val="FFFFFF"/>
                </a:solidFill>
                <a:effectLst/>
                <a:uLnTx/>
                <a:uFillTx/>
                <a:latin typeface="Arial" panose="020B0604020202020204" pitchFamily="34" charset="0"/>
                <a:cs typeface="Arial" panose="020B0604020202020204" pitchFamily="34" charset="0"/>
              </a:rPr>
              <a:t> رأس المرأة فهو الرجل ورأس المسيح هو الله</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aseline="0" dirty="0">
                <a:solidFill>
                  <a:srgbClr val="FFFFFF"/>
                </a:solidFill>
                <a:latin typeface="Arial" panose="020B0604020202020204" pitchFamily="34" charset="0"/>
                <a:cs typeface="Arial" panose="020B0604020202020204" pitchFamily="34" charset="0"/>
              </a:rPr>
              <a:t>(1</a:t>
            </a:r>
            <a:r>
              <a:rPr lang="ar-JO" sz="3200" dirty="0">
                <a:solidFill>
                  <a:srgbClr val="FFFFFF"/>
                </a:solidFill>
                <a:latin typeface="Arial" panose="020B0604020202020204" pitchFamily="34" charset="0"/>
                <a:cs typeface="Arial" panose="020B0604020202020204" pitchFamily="34" charset="0"/>
              </a:rPr>
              <a:t> كو 11: 3)</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4488744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1381"/>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10596">
                                            <p:txEl>
                                              <p:pRg st="0" end="0"/>
                                            </p:txEl>
                                          </p:spTgt>
                                        </p:tgtEl>
                                        <p:attrNameLst>
                                          <p:attrName>style.visibility</p:attrName>
                                        </p:attrNameLst>
                                      </p:cBhvr>
                                      <p:to>
                                        <p:strVal val="visible"/>
                                      </p:to>
                                    </p:set>
                                  </p:childTnLst>
                                </p:cTn>
                              </p:par>
                            </p:childTnLst>
                          </p:cTn>
                        </p:par>
                        <p:par>
                          <p:cTn id="10" fill="hold" nodeType="afterGroup">
                            <p:stCondLst>
                              <p:cond delay="0"/>
                            </p:stCondLst>
                            <p:childTnLst>
                              <p:par>
                                <p:cTn id="11" presetID="22" presetClass="entr" presetSubtype="4"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down)">
                                      <p:cBhvr>
                                        <p:cTn id="13" dur="500"/>
                                        <p:tgtEl>
                                          <p:spTgt spid="2"/>
                                        </p:tgtEl>
                                      </p:cBhvr>
                                    </p:animEffect>
                                  </p:childTnLst>
                                </p:cTn>
                              </p:par>
                            </p:childTnLst>
                          </p:cTn>
                        </p:par>
                        <p:par>
                          <p:cTn id="14" fill="hold" nodeType="afterGroup">
                            <p:stCondLst>
                              <p:cond delay="500"/>
                            </p:stCondLst>
                            <p:childTnLst>
                              <p:par>
                                <p:cTn id="15" presetID="1" presetClass="entr" presetSubtype="0" fill="hold" nodeType="afterEffect">
                                  <p:stCondLst>
                                    <p:cond delay="0"/>
                                  </p:stCondLst>
                                  <p:childTnLst>
                                    <p:set>
                                      <p:cBhvr>
                                        <p:cTn id="16" dur="1" fill="hold">
                                          <p:stCondLst>
                                            <p:cond delay="0"/>
                                          </p:stCondLst>
                                        </p:cTn>
                                        <p:tgtEl>
                                          <p:spTgt spid="10139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0607"/>
                                        </p:tgtEl>
                                        <p:attrNameLst>
                                          <p:attrName>style.visibility</p:attrName>
                                        </p:attrNameLst>
                                      </p:cBhvr>
                                      <p:to>
                                        <p:strVal val="visible"/>
                                      </p:to>
                                    </p:set>
                                    <p:animEffect transition="in" filter="wipe(down)">
                                      <p:cBhvr>
                                        <p:cTn id="21" dur="500"/>
                                        <p:tgtEl>
                                          <p:spTgt spid="110607"/>
                                        </p:tgtEl>
                                      </p:cBhvr>
                                    </p:animEffect>
                                  </p:childTnLst>
                                </p:cTn>
                              </p:par>
                              <p:par>
                                <p:cTn id="22" presetID="1" presetClass="entr" presetSubtype="0" fill="hold" nodeType="withEffect">
                                  <p:stCondLst>
                                    <p:cond delay="0"/>
                                  </p:stCondLst>
                                  <p:childTnLst>
                                    <p:set>
                                      <p:cBhvr>
                                        <p:cTn id="23" dur="1" fill="hold">
                                          <p:stCondLst>
                                            <p:cond delay="0"/>
                                          </p:stCondLst>
                                        </p:cTn>
                                        <p:tgtEl>
                                          <p:spTgt spid="101393"/>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par>
                          <p:cTn id="29" fill="hold" nodeType="afterGroup">
                            <p:stCondLst>
                              <p:cond delay="500"/>
                            </p:stCondLst>
                            <p:childTnLst>
                              <p:par>
                                <p:cTn id="30" presetID="1" presetClass="entr" presetSubtype="0" fill="hold" nodeType="afterEffect">
                                  <p:stCondLst>
                                    <p:cond delay="0"/>
                                  </p:stCondLst>
                                  <p:childTnLst>
                                    <p:set>
                                      <p:cBhvr>
                                        <p:cTn id="31" dur="1" fill="hold">
                                          <p:stCondLst>
                                            <p:cond delay="0"/>
                                          </p:stCondLst>
                                        </p:cTn>
                                        <p:tgtEl>
                                          <p:spTgt spid="1013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6" grpId="0" build="p"/>
      <p:bldP spid="110607" grpId="0" animBg="1"/>
      <p:bldP spid="2" grpId="0" animBg="1"/>
      <p:bldP spid="3"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6082" name="Picture 2" descr="Ancestor_worship003foo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40538"/>
          </a:xfrm>
          <a:prstGeom prst="rect">
            <a:avLst/>
          </a:prstGeom>
          <a:noFill/>
          <a:extLst>
            <a:ext uri="{909E8E84-426E-40dd-AFC4-6F175D3DCCD1}">
              <a14:hiddenFill xmlns:a14="http://schemas.microsoft.com/office/drawing/2010/main" xmlns="">
                <a:solidFill>
                  <a:srgbClr val="FFFFFF"/>
                </a:solidFill>
              </a14:hiddenFill>
            </a:ext>
          </a:extLst>
        </p:spPr>
      </p:pic>
      <p:sp>
        <p:nvSpPr>
          <p:cNvPr id="1326083" name="Rectangle 3"/>
          <p:cNvSpPr>
            <a:spLocks noGrp="1"/>
          </p:cNvSpPr>
          <p:nvPr>
            <p:ph type="title"/>
          </p:nvPr>
        </p:nvSpPr>
        <p:spPr bwMode="auto">
          <a:xfrm>
            <a:off x="39315" y="120650"/>
            <a:ext cx="9141197" cy="14303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a:bodyPr>
          <a:lstStyle/>
          <a:p>
            <a:r>
              <a:rPr lang="ar-JO" sz="6600" dirty="0">
                <a:effectLst>
                  <a:glow rad="177800">
                    <a:schemeClr val="bg1">
                      <a:alpha val="75000"/>
                    </a:schemeClr>
                  </a:glow>
                </a:effectLst>
                <a:latin typeface="Bizarro Regular" charset="0"/>
              </a:rPr>
              <a:t>الروح الجائع</a:t>
            </a:r>
            <a:endParaRPr lang="en-US" sz="6600" dirty="0">
              <a:effectLst>
                <a:glow rad="177800">
                  <a:schemeClr val="bg1">
                    <a:alpha val="75000"/>
                  </a:schemeClr>
                </a:glow>
              </a:effectLst>
            </a:endParaRPr>
          </a:p>
        </p:txBody>
      </p:sp>
    </p:spTree>
    <p:extLst>
      <p:ext uri="{BB962C8B-B14F-4D97-AF65-F5344CB8AC3E}">
        <p14:creationId xmlns:p14="http://schemas.microsoft.com/office/powerpoint/2010/main" val="104601239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89"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0290" name="Rectangle 3"/>
          <p:cNvSpPr>
            <a:spLocks noGrp="1"/>
          </p:cNvSpPr>
          <p:nvPr>
            <p:ph type="ctrTitle" idx="4294967295"/>
          </p:nvPr>
        </p:nvSpPr>
        <p:spPr>
          <a:xfrm>
            <a:off x="838200" y="228600"/>
            <a:ext cx="7772400" cy="762000"/>
          </a:xfrm>
        </p:spPr>
        <p:txBody>
          <a:bodyPr/>
          <a:lstStyle/>
          <a:p>
            <a:pPr algn="ctr" defTabSz="914400" fontAlgn="base">
              <a:spcBef>
                <a:spcPct val="0"/>
              </a:spcBef>
              <a:spcAft>
                <a:spcPct val="0"/>
              </a:spcAft>
            </a:pPr>
            <a:r>
              <a:rPr lang="ar-SA" sz="4000" b="1" dirty="0">
                <a:solidFill>
                  <a:srgbClr val="FFFFFF"/>
                </a:solidFill>
                <a:latin typeface="Arial" panose="020B0604020202020204" pitchFamily="34" charset="0"/>
                <a:cs typeface="Arial" panose="020B0604020202020204" pitchFamily="34" charset="0"/>
              </a:rPr>
              <a:t>١ كورنثوس ١١ : ٤</a:t>
            </a:r>
          </a:p>
        </p:txBody>
      </p:sp>
      <p:sp>
        <p:nvSpPr>
          <p:cNvPr id="140291" name="Rectangle 3"/>
          <p:cNvSpPr txBox="1">
            <a:spLocks/>
          </p:cNvSpPr>
          <p:nvPr/>
        </p:nvSpPr>
        <p:spPr bwMode="auto">
          <a:xfrm>
            <a:off x="2743200" y="1600200"/>
            <a:ext cx="5867400" cy="266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3600" dirty="0">
                <a:solidFill>
                  <a:srgbClr val="FFFFFF"/>
                </a:solidFill>
                <a:latin typeface="Arial" panose="020B0604020202020204" pitchFamily="34" charset="0"/>
                <a:cs typeface="Arial" panose="020B0604020202020204" pitchFamily="34" charset="0"/>
              </a:rPr>
              <a:t>كل رجل يصلي أو يتنبأ وله على رأسه شيء يشين رأسه.</a:t>
            </a: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243888" y="4445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47</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90201636"/>
      </p:ext>
    </p:ext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77153" name="Picture 2" descr="grudem"/>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6350"/>
            <a:ext cx="99822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7154" name="AutoShape 3"/>
          <p:cNvSpPr>
            <a:spLocks noChangeArrowheads="1"/>
          </p:cNvSpPr>
          <p:nvPr/>
        </p:nvSpPr>
        <p:spPr bwMode="auto">
          <a:xfrm rot="10800000">
            <a:off x="-304800" y="1600200"/>
            <a:ext cx="4800600" cy="2819400"/>
          </a:xfrm>
          <a:prstGeom prst="wedgeEllipseCallout">
            <a:avLst>
              <a:gd name="adj1" fmla="val -69644"/>
              <a:gd name="adj2" fmla="val 7880"/>
            </a:avLst>
          </a:prstGeom>
          <a:solidFill>
            <a:schemeClr val="accent2"/>
          </a:solidFill>
          <a:ln w="9525">
            <a:solidFill>
              <a:schemeClr val="tx1"/>
            </a:solidFill>
            <a:miter lim="800000"/>
            <a:headEnd/>
            <a:tailEnd/>
          </a:ln>
        </p:spPr>
        <p:txBody>
          <a:bodyPr rot="10800000"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0692" name="Rectangle 4"/>
          <p:cNvSpPr>
            <a:spLocks noGrp="1" noChangeArrowheads="1"/>
          </p:cNvSpPr>
          <p:nvPr>
            <p:ph type="ctrTitle"/>
          </p:nvPr>
        </p:nvSpPr>
        <p:spPr>
          <a:xfrm>
            <a:off x="685800" y="152400"/>
            <a:ext cx="7772400" cy="1143000"/>
          </a:xfrm>
          <a:effectLst>
            <a:outerShdw blurRad="63500" dist="35921" dir="2700000" algn="ctr" rotWithShape="0">
              <a:srgbClr val="000000">
                <a:alpha val="74998"/>
              </a:srgbClr>
            </a:outerShdw>
          </a:effectLst>
        </p:spPr>
        <p:txBody>
          <a:bodyPr/>
          <a:lstStyle/>
          <a:p>
            <a:pPr eaLnBrk="1" hangingPunct="1">
              <a:defRPr/>
            </a:pPr>
            <a:r>
              <a:rPr lang="ar-JO" dirty="0">
                <a:solidFill>
                  <a:schemeClr val="bg1"/>
                </a:solidFill>
                <a:cs typeface="Arial" panose="020B0604020202020204" pitchFamily="34" charset="0"/>
              </a:rPr>
              <a:t>تعريف واين جرودم للنبوة</a:t>
            </a:r>
            <a:endParaRPr lang="en-US" dirty="0">
              <a:solidFill>
                <a:schemeClr val="bg1"/>
              </a:solidFill>
              <a:cs typeface="Arial" panose="020B0604020202020204" pitchFamily="34" charset="0"/>
            </a:endParaRPr>
          </a:p>
        </p:txBody>
      </p:sp>
      <p:sp>
        <p:nvSpPr>
          <p:cNvPr id="177156" name="Rectangle 5"/>
          <p:cNvSpPr>
            <a:spLocks noChangeArrowheads="1"/>
          </p:cNvSpPr>
          <p:nvPr/>
        </p:nvSpPr>
        <p:spPr bwMode="auto">
          <a:xfrm>
            <a:off x="1524000" y="5105400"/>
            <a:ext cx="6400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3200"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370694" name="Text Box 6"/>
          <p:cNvSpPr txBox="1">
            <a:spLocks noChangeArrowheads="1"/>
          </p:cNvSpPr>
          <p:nvPr/>
        </p:nvSpPr>
        <p:spPr bwMode="auto">
          <a:xfrm>
            <a:off x="0" y="2219380"/>
            <a:ext cx="4114800" cy="156966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37931725" indent="-37474525" eaLnBrk="0" hangingPunct="0">
              <a:defRPr sz="3200">
                <a:solidFill>
                  <a:schemeClr val="bg1"/>
                </a:solidFill>
                <a:latin typeface="Arial" charset="0"/>
                <a:ea typeface="ＭＳ Ｐゴシック" charset="0"/>
              </a:defRPr>
            </a:lvl2pPr>
            <a:lvl3pPr eaLnBrk="0" hangingPunct="0">
              <a:defRPr sz="3200">
                <a:solidFill>
                  <a:schemeClr val="bg1"/>
                </a:solidFill>
                <a:latin typeface="Arial" charset="0"/>
                <a:ea typeface="ＭＳ Ｐゴシック" charset="0"/>
              </a:defRPr>
            </a:lvl3pPr>
            <a:lvl4pPr eaLnBrk="0" hangingPunct="0">
              <a:defRPr sz="3200">
                <a:solidFill>
                  <a:schemeClr val="bg1"/>
                </a:solidFill>
                <a:latin typeface="Arial" charset="0"/>
                <a:ea typeface="ＭＳ Ｐゴシック" charset="0"/>
              </a:defRPr>
            </a:lvl4pPr>
            <a:lvl5pPr eaLnBrk="0" hangingPunct="0">
              <a:defRPr sz="3200">
                <a:solidFill>
                  <a:schemeClr val="bg1"/>
                </a:solidFill>
                <a:latin typeface="Arial" charset="0"/>
                <a:ea typeface="ＭＳ Ｐゴシック" charset="0"/>
              </a:defRPr>
            </a:lvl5pPr>
            <a:lvl6pPr marL="457200" eaLnBrk="0" fontAlgn="base" hangingPunct="0">
              <a:spcBef>
                <a:spcPct val="0"/>
              </a:spcBef>
              <a:spcAft>
                <a:spcPct val="0"/>
              </a:spcAft>
              <a:defRPr sz="3200">
                <a:solidFill>
                  <a:schemeClr val="bg1"/>
                </a:solidFill>
                <a:latin typeface="Arial" charset="0"/>
                <a:ea typeface="ＭＳ Ｐゴシック" charset="0"/>
              </a:defRPr>
            </a:lvl6pPr>
            <a:lvl7pPr marL="914400" eaLnBrk="0" fontAlgn="base" hangingPunct="0">
              <a:spcBef>
                <a:spcPct val="0"/>
              </a:spcBef>
              <a:spcAft>
                <a:spcPct val="0"/>
              </a:spcAft>
              <a:defRPr sz="3200">
                <a:solidFill>
                  <a:schemeClr val="bg1"/>
                </a:solidFill>
                <a:latin typeface="Arial" charset="0"/>
                <a:ea typeface="ＭＳ Ｐゴシック" charset="0"/>
              </a:defRPr>
            </a:lvl7pPr>
            <a:lvl8pPr marL="1371600" eaLnBrk="0" fontAlgn="base" hangingPunct="0">
              <a:spcBef>
                <a:spcPct val="0"/>
              </a:spcBef>
              <a:spcAft>
                <a:spcPct val="0"/>
              </a:spcAft>
              <a:defRPr sz="3200">
                <a:solidFill>
                  <a:schemeClr val="bg1"/>
                </a:solidFill>
                <a:latin typeface="Arial" charset="0"/>
                <a:ea typeface="ＭＳ Ｐゴシック" charset="0"/>
              </a:defRPr>
            </a:lvl8pPr>
            <a:lvl9pPr marL="18288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ja-JP"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 تخبر شيء ما قام الله بوضعه في الذهن الإنساني بشكلٍ عفوي.</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0695" name="Text Box 7"/>
          <p:cNvSpPr txBox="1">
            <a:spLocks noChangeArrowheads="1"/>
          </p:cNvSpPr>
          <p:nvPr/>
        </p:nvSpPr>
        <p:spPr bwMode="auto">
          <a:xfrm>
            <a:off x="990600" y="5835650"/>
            <a:ext cx="7543800" cy="95410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لماذا لا يزال بإمكان المسيحيين التنبؤ؟</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lang="ar-JO" sz="2800" dirty="0">
                <a:solidFill>
                  <a:srgbClr val="FFFFFF"/>
                </a:solidFill>
                <a:latin typeface="Arial" panose="020B0604020202020204" pitchFamily="34" charset="0"/>
                <a:ea typeface="ＭＳ Ｐゴシック" pitchFamily="-111" charset="-128"/>
                <a:cs typeface="Arial" panose="020B0604020202020204" pitchFamily="34" charset="0"/>
              </a:rPr>
              <a:t>المسيحية اليوم (16 أيلول 1988)، 29</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1026" descr="Green marble"/>
          <p:cNvSpPr>
            <a:spLocks noChangeArrowheads="1"/>
          </p:cNvSpPr>
          <p:nvPr/>
        </p:nvSpPr>
        <p:spPr bwMode="auto">
          <a:xfrm>
            <a:off x="0" y="0"/>
            <a:ext cx="9144000" cy="6858000"/>
          </a:xfrm>
          <a:prstGeom prst="rect">
            <a:avLst/>
          </a:prstGeom>
          <a:blipFill dpi="0" rotWithShape="0">
            <a:blip r:embed="rId3" cstate="print"/>
            <a:srcRect/>
            <a:tile tx="0" ty="0" sx="100000" sy="100000" flip="none" algn="tl"/>
          </a:blipFill>
          <a:ln w="9525">
            <a:solidFill>
              <a:schemeClr val="tx1"/>
            </a:solidFill>
            <a:miter lim="800000"/>
            <a:headEnd/>
            <a:tailEnd/>
          </a:ln>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3475" name="Text Box 1027"/>
          <p:cNvSpPr txBox="1">
            <a:spLocks noChangeArrowheads="1"/>
          </p:cNvSpPr>
          <p:nvPr/>
        </p:nvSpPr>
        <p:spPr bwMode="auto">
          <a:xfrm>
            <a:off x="457200" y="1554163"/>
            <a:ext cx="8343900" cy="43915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3200">
                <a:solidFill>
                  <a:schemeClr val="bg1"/>
                </a:solidFill>
                <a:latin typeface="Arial" charset="0"/>
                <a:ea typeface="ＭＳ Ｐゴシック" charset="0"/>
                <a:cs typeface="ＭＳ Ｐゴシック" charset="0"/>
              </a:defRPr>
            </a:lvl1pPr>
            <a:lvl2pPr marL="37931725" indent="-37474525" eaLnBrk="0" hangingPunct="0">
              <a:defRPr sz="3200">
                <a:solidFill>
                  <a:schemeClr val="bg1"/>
                </a:solidFill>
                <a:latin typeface="Arial" charset="0"/>
                <a:ea typeface="ＭＳ Ｐゴシック" charset="0"/>
              </a:defRPr>
            </a:lvl2pPr>
            <a:lvl3pPr eaLnBrk="0" hangingPunct="0">
              <a:defRPr sz="3200">
                <a:solidFill>
                  <a:schemeClr val="bg1"/>
                </a:solidFill>
                <a:latin typeface="Arial" charset="0"/>
                <a:ea typeface="ＭＳ Ｐゴシック" charset="0"/>
              </a:defRPr>
            </a:lvl3pPr>
            <a:lvl4pPr eaLnBrk="0" hangingPunct="0">
              <a:defRPr sz="3200">
                <a:solidFill>
                  <a:schemeClr val="bg1"/>
                </a:solidFill>
                <a:latin typeface="Arial" charset="0"/>
                <a:ea typeface="ＭＳ Ｐゴシック" charset="0"/>
              </a:defRPr>
            </a:lvl4pPr>
            <a:lvl5pPr eaLnBrk="0" hangingPunct="0">
              <a:defRPr sz="3200">
                <a:solidFill>
                  <a:schemeClr val="bg1"/>
                </a:solidFill>
                <a:latin typeface="Arial" charset="0"/>
                <a:ea typeface="ＭＳ Ｐゴシック" charset="0"/>
              </a:defRPr>
            </a:lvl5pPr>
            <a:lvl6pPr marL="457200" eaLnBrk="0" fontAlgn="base" hangingPunct="0">
              <a:spcBef>
                <a:spcPct val="0"/>
              </a:spcBef>
              <a:spcAft>
                <a:spcPct val="0"/>
              </a:spcAft>
              <a:defRPr sz="3200">
                <a:solidFill>
                  <a:schemeClr val="bg1"/>
                </a:solidFill>
                <a:latin typeface="Arial" charset="0"/>
                <a:ea typeface="ＭＳ Ｐゴシック" charset="0"/>
              </a:defRPr>
            </a:lvl6pPr>
            <a:lvl7pPr marL="914400" eaLnBrk="0" fontAlgn="base" hangingPunct="0">
              <a:spcBef>
                <a:spcPct val="0"/>
              </a:spcBef>
              <a:spcAft>
                <a:spcPct val="0"/>
              </a:spcAft>
              <a:defRPr sz="3200">
                <a:solidFill>
                  <a:schemeClr val="bg1"/>
                </a:solidFill>
                <a:latin typeface="Arial" charset="0"/>
                <a:ea typeface="ＭＳ Ｐゴシック" charset="0"/>
              </a:defRPr>
            </a:lvl7pPr>
            <a:lvl8pPr marL="1371600" eaLnBrk="0" fontAlgn="base" hangingPunct="0">
              <a:spcBef>
                <a:spcPct val="0"/>
              </a:spcBef>
              <a:spcAft>
                <a:spcPct val="0"/>
              </a:spcAft>
              <a:defRPr sz="3200">
                <a:solidFill>
                  <a:schemeClr val="bg1"/>
                </a:solidFill>
                <a:latin typeface="Arial" charset="0"/>
                <a:ea typeface="ＭＳ Ｐゴシック" charset="0"/>
              </a:defRPr>
            </a:lvl8pPr>
            <a:lvl9pPr marL="18288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1" eaLnBrk="1" fontAlgn="base" latinLnBrk="0" hangingPunct="1">
              <a:lnSpc>
                <a:spcPct val="150000"/>
              </a:lnSpc>
              <a:spcBef>
                <a:spcPct val="50000"/>
              </a:spcBef>
              <a:spcAft>
                <a:spcPct val="0"/>
              </a:spcAft>
              <a:buClrTx/>
              <a:buSzTx/>
              <a:buFontTx/>
              <a:buNone/>
              <a:tabLst/>
              <a:defRPr/>
            </a:pPr>
            <a:r>
              <a:rPr kumimoji="0" lang="ar-JO" altLang="ja-JP" sz="4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عالمين هذا أولاً: أن كل نبوة الكتاب ليست من تفسير خاص. لأنه لم تأت نبوة قط بمشيئة إنسان، بل تكلم أناس الله القديسون مسوقين من الروح القدس.</a:t>
            </a:r>
            <a:endParaRPr kumimoji="0" lang="en-US" sz="4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3476" name="Text Box 1028"/>
          <p:cNvSpPr txBox="1">
            <a:spLocks noChangeArrowheads="1"/>
          </p:cNvSpPr>
          <p:nvPr/>
        </p:nvSpPr>
        <p:spPr bwMode="auto">
          <a:xfrm>
            <a:off x="1403648" y="6068776"/>
            <a:ext cx="4572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بطرس 1: 20-21</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3477" name="Rectangle 1029"/>
          <p:cNvSpPr>
            <a:spLocks noGrp="1" noChangeArrowheads="1"/>
          </p:cNvSpPr>
          <p:nvPr>
            <p:ph type="title" idx="4294967295"/>
          </p:nvPr>
        </p:nvSpPr>
        <p:spPr>
          <a:xfrm>
            <a:off x="457200" y="274638"/>
            <a:ext cx="8229600" cy="762000"/>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algn="r" rtl="1" eaLnBrk="1" hangingPunct="1">
              <a:spcBef>
                <a:spcPct val="50000"/>
              </a:spcBef>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ما هي النبوة؟</a:t>
            </a:r>
            <a:endParaRPr lang="en-US" dirty="0">
              <a:solidFill>
                <a:schemeClr val="bg1"/>
              </a:solidFill>
              <a:effectLst>
                <a:outerShdw blurRad="38100" dist="38100" dir="2700000" algn="tl">
                  <a:srgbClr val="000000"/>
                </a:outerShdw>
              </a:effectLst>
              <a:ea typeface="ＭＳ Ｐゴシック" charset="0"/>
              <a:cs typeface="Arial" panose="020B0604020202020204" pitchFamily="34" charset="0"/>
            </a:endParaRPr>
          </a:p>
        </p:txBody>
      </p:sp>
    </p:spTree>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38" name="Rectangle 3"/>
          <p:cNvSpPr>
            <a:spLocks noGrp="1"/>
          </p:cNvSpPr>
          <p:nvPr>
            <p:ph type="ctrTitle" idx="4294967295"/>
          </p:nvPr>
        </p:nvSpPr>
        <p:spPr>
          <a:xfrm>
            <a:off x="838200" y="228600"/>
            <a:ext cx="7772400" cy="762000"/>
          </a:xfrm>
        </p:spPr>
        <p:txBody>
          <a:bodyPr/>
          <a:lstStyle/>
          <a:p>
            <a:pPr algn="ctr" rtl="1"/>
            <a:r>
              <a:rPr lang="ar-SA" sz="4000" b="1" dirty="0">
                <a:solidFill>
                  <a:srgbClr val="FFFFFF"/>
                </a:solidFill>
                <a:latin typeface="Arial" panose="020B0604020202020204" pitchFamily="34" charset="0"/>
                <a:cs typeface="Arial" panose="020B0604020202020204" pitchFamily="34" charset="0"/>
              </a:rPr>
              <a:t>١ كورنثوس ١١ : ٥-٦</a:t>
            </a:r>
          </a:p>
        </p:txBody>
      </p:sp>
      <p:sp>
        <p:nvSpPr>
          <p:cNvPr id="7" name="Rectangle 3"/>
          <p:cNvSpPr txBox="1">
            <a:spLocks/>
          </p:cNvSpPr>
          <p:nvPr/>
        </p:nvSpPr>
        <p:spPr bwMode="auto">
          <a:xfrm>
            <a:off x="2922104" y="1447800"/>
            <a:ext cx="5688496" cy="42771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 وأما كل امرأة تصلي أو تتنبأ ورأسها غير مغطى فتشين رأسها، لأنها والمحلوقة شيء واحد بعينه.</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 إذ المرأة إن كانت لا تتغطى فليقص شعرها</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وإن كان قبيحا</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بالمرأة أن تقص أو تحلق، فلتتغط.</a:t>
            </a:r>
          </a:p>
        </p:txBody>
      </p:sp>
    </p:spTree>
    <p:extLst>
      <p:ext uri="{BB962C8B-B14F-4D97-AF65-F5344CB8AC3E}">
        <p14:creationId xmlns:p14="http://schemas.microsoft.com/office/powerpoint/2010/main" val="1745149794"/>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dirty="0">
              <a:solidFill>
                <a:srgbClr val="000000"/>
              </a:solidFill>
              <a:latin typeface="Arial" panose="020B0604020202020204" pitchFamily="34" charset="0"/>
            </a:endParaRPr>
          </a:p>
        </p:txBody>
      </p:sp>
      <p:sp>
        <p:nvSpPr>
          <p:cNvPr id="144386"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Flowing Hair</a:t>
            </a:r>
            <a:endParaRPr lang="en-US">
              <a:latin typeface="Calibri" charset="0"/>
            </a:endParaRPr>
          </a:p>
        </p:txBody>
      </p:sp>
      <p:pic>
        <p:nvPicPr>
          <p:cNvPr id="144387" name="Picture 4" descr="Woman with Flowing Ha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95400" y="0"/>
            <a:ext cx="68183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700764895"/>
      </p:ext>
    </p:ext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dirty="0">
              <a:solidFill>
                <a:srgbClr val="000000"/>
              </a:solidFill>
              <a:latin typeface="Arial" panose="020B0604020202020204" pitchFamily="34" charset="0"/>
            </a:endParaRPr>
          </a:p>
        </p:txBody>
      </p:sp>
      <p:sp>
        <p:nvSpPr>
          <p:cNvPr id="148482"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Bald Hair</a:t>
            </a:r>
            <a:endParaRPr lang="en-US">
              <a:latin typeface="Calibri" charset="0"/>
            </a:endParaRPr>
          </a:p>
        </p:txBody>
      </p:sp>
      <p:pic>
        <p:nvPicPr>
          <p:cNvPr id="148483" name="Picture 5" descr="baldw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371600" y="0"/>
            <a:ext cx="62928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17986438"/>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Bald Mona Lisa</a:t>
            </a:r>
            <a:endParaRPr lang="en-US">
              <a:latin typeface="Calibri" charset="0"/>
            </a:endParaRPr>
          </a:p>
        </p:txBody>
      </p:sp>
      <p:sp>
        <p:nvSpPr>
          <p:cNvPr id="14643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dirty="0">
              <a:solidFill>
                <a:srgbClr val="000000"/>
              </a:solidFill>
              <a:latin typeface="Arial" panose="020B0604020202020204" pitchFamily="34" charset="0"/>
            </a:endParaRPr>
          </a:p>
        </p:txBody>
      </p:sp>
      <p:pic>
        <p:nvPicPr>
          <p:cNvPr id="146435" name="Picture 7" descr="baldmona_lisa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95425" y="76200"/>
            <a:ext cx="6297613" cy="670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400283702"/>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pic>
        <p:nvPicPr>
          <p:cNvPr id="15053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8" y="620713"/>
            <a:ext cx="9139238" cy="6237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0531" name="Rectangle 3"/>
          <p:cNvSpPr>
            <a:spLocks noGrp="1"/>
          </p:cNvSpPr>
          <p:nvPr>
            <p:ph type="ctrTitle" idx="4294967295"/>
          </p:nvPr>
        </p:nvSpPr>
        <p:spPr>
          <a:xfrm>
            <a:off x="0" y="0"/>
            <a:ext cx="9144000" cy="620713"/>
          </a:xfrm>
        </p:spPr>
        <p:txBody>
          <a:bodyPr/>
          <a:lstStyle/>
          <a:p>
            <a:pPr eaLnBrk="1" hangingPunct="1"/>
            <a:r>
              <a:rPr lang="ar-JO" b="1" dirty="0">
                <a:solidFill>
                  <a:schemeClr val="bg1"/>
                </a:solidFill>
                <a:latin typeface="Arial" panose="020B0604020202020204" pitchFamily="34" charset="0"/>
                <a:cs typeface="Arial" panose="020B0604020202020204" pitchFamily="34" charset="0"/>
              </a:rPr>
              <a:t>هل يجب أن تعبد النساء مرتديات غطاء الرأس؟</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68301573"/>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52578" name="Rectangle 3"/>
          <p:cNvSpPr>
            <a:spLocks noGrp="1"/>
          </p:cNvSpPr>
          <p:nvPr>
            <p:ph type="ctrTitle" idx="4294967295"/>
          </p:nvPr>
        </p:nvSpPr>
        <p:spPr>
          <a:xfrm>
            <a:off x="0" y="44450"/>
            <a:ext cx="9144000" cy="620713"/>
          </a:xfrm>
        </p:spPr>
        <p:txBody>
          <a:bodyPr/>
          <a:lstStyle/>
          <a:p>
            <a:pPr eaLnBrk="1" hangingPunct="1"/>
            <a:r>
              <a:rPr lang="ar-JO" b="1" dirty="0">
                <a:solidFill>
                  <a:schemeClr val="bg1"/>
                </a:solidFill>
                <a:latin typeface="Arial" panose="020B0604020202020204" pitchFamily="34" charset="0"/>
                <a:cs typeface="Arial" panose="020B0604020202020204" pitchFamily="34" charset="0"/>
              </a:rPr>
              <a:t>غطاء الرأس في الزواج جميل</a:t>
            </a:r>
            <a:endParaRPr lang="en-US" b="1" dirty="0">
              <a:latin typeface="Arial" panose="020B0604020202020204" pitchFamily="34" charset="0"/>
              <a:cs typeface="Arial" panose="020B0604020202020204" pitchFamily="34" charset="0"/>
            </a:endParaRPr>
          </a:p>
        </p:txBody>
      </p:sp>
      <p:pic>
        <p:nvPicPr>
          <p:cNvPr id="152579"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765175"/>
            <a:ext cx="9112250"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22434714"/>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4626" name="Rectangle 3"/>
          <p:cNvSpPr>
            <a:spLocks noGrp="1"/>
          </p:cNvSpPr>
          <p:nvPr>
            <p:ph type="ctrTitle" idx="4294967295"/>
          </p:nvPr>
        </p:nvSpPr>
        <p:spPr>
          <a:xfrm>
            <a:off x="107950" y="115888"/>
            <a:ext cx="8969375" cy="1728787"/>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في معظم المجتمعات اليوم يرسل غطاء الرأس إشارة خاطئة - مفادها أننا بعيدون عن التقاليد المجتمعية</a:t>
            </a:r>
            <a:endParaRPr lang="en-US" sz="4000" b="1" dirty="0">
              <a:solidFill>
                <a:schemeClr val="bg1"/>
              </a:solidFill>
              <a:latin typeface="Arial" panose="020B0604020202020204" pitchFamily="34" charset="0"/>
              <a:cs typeface="Arial" panose="020B0604020202020204" pitchFamily="34" charset="0"/>
            </a:endParaRPr>
          </a:p>
        </p:txBody>
      </p:sp>
      <p:pic>
        <p:nvPicPr>
          <p:cNvPr id="154627"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060575"/>
            <a:ext cx="9201151" cy="483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65713211"/>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41" name="Picture 3" descr="StruggleoverMone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75175" y="0"/>
            <a:ext cx="4605338" cy="3284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9452" name="Picture 1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981200" y="4972050"/>
            <a:ext cx="2514600" cy="18859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034243" name="Picture 6" descr="1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
            <a:ext cx="4648200" cy="3482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9442" name="Rectangle 2"/>
          <p:cNvSpPr>
            <a:spLocks noGrp="1" noChangeArrowheads="1"/>
          </p:cNvSpPr>
          <p:nvPr>
            <p:ph type="title"/>
          </p:nvPr>
        </p:nvSpPr>
        <p:spPr>
          <a:xfrm>
            <a:off x="179388" y="188913"/>
            <a:ext cx="7772400" cy="1143000"/>
          </a:xfrm>
          <a:effectLst>
            <a:outerShdw blurRad="63500" dist="38099" dir="2700000" algn="ctr" rotWithShape="0">
              <a:schemeClr val="tx1">
                <a:alpha val="74998"/>
              </a:schemeClr>
            </a:outerShdw>
          </a:effectLst>
        </p:spPr>
        <p:txBody>
          <a:bodyPr/>
          <a:lstStyle/>
          <a:p>
            <a:pPr algn="l">
              <a:defRPr/>
            </a:pPr>
            <a:r>
              <a:rPr lang="ar-JO" sz="8000" dirty="0">
                <a:solidFill>
                  <a:srgbClr val="FFFFFF"/>
                </a:solidFill>
              </a:rPr>
              <a:t>لماذا لا</a:t>
            </a:r>
            <a:endParaRPr lang="en-US" sz="8000" dirty="0"/>
          </a:p>
        </p:txBody>
      </p:sp>
      <p:pic>
        <p:nvPicPr>
          <p:cNvPr id="189451" name="Picture 11"/>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3124200"/>
            <a:ext cx="2522538" cy="3733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89455" name="Picture 15"/>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916368" y="3429000"/>
            <a:ext cx="2619375" cy="3429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1034247" name="Text Box 37"/>
          <p:cNvSpPr txBox="1">
            <a:spLocks noChangeArrowheads="1"/>
          </p:cNvSpPr>
          <p:nvPr/>
        </p:nvSpPr>
        <p:spPr bwMode="auto">
          <a:xfrm>
            <a:off x="8410875" y="44450"/>
            <a:ext cx="701082" cy="4638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9976" tIns="46788" rIns="89976" bIns="46788">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0" hangingPunct="0"/>
            <a:r>
              <a:rPr lang="ar-JO" dirty="0">
                <a:solidFill>
                  <a:srgbClr val="FFFFFF"/>
                </a:solidFill>
                <a:latin typeface="Arial" panose="020B0604020202020204" pitchFamily="34" charset="0"/>
                <a:cs typeface="Arial" panose="020B0604020202020204" pitchFamily="34" charset="0"/>
              </a:rPr>
              <a:t>368</a:t>
            </a:r>
            <a:endParaRPr lang="en-US" dirty="0">
              <a:solidFill>
                <a:srgbClr val="FFFFFF"/>
              </a:solidFill>
              <a:latin typeface="Arial" panose="020B0604020202020204" pitchFamily="34" charset="0"/>
              <a:cs typeface="Arial" panose="020B0604020202020204" pitchFamily="34" charset="0"/>
            </a:endParaRPr>
          </a:p>
        </p:txBody>
      </p:sp>
      <p:pic>
        <p:nvPicPr>
          <p:cNvPr id="1034248" name="Picture 2" descr="greed see through money over eyes.jpg"/>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6502405" y="3357568"/>
            <a:ext cx="2627313" cy="3500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a:extLst>
              <a:ext uri="{FF2B5EF4-FFF2-40B4-BE49-F238E27FC236}">
                <a16:creationId xmlns:a16="http://schemas.microsoft.com/office/drawing/2014/main" id="{36876F8D-77A2-32F0-0365-52D3F746DDB7}"/>
              </a:ext>
            </a:extLst>
          </p:cNvPr>
          <p:cNvSpPr/>
          <p:nvPr/>
        </p:nvSpPr>
        <p:spPr bwMode="auto">
          <a:xfrm>
            <a:off x="1331640" y="1885950"/>
            <a:ext cx="6912768" cy="4972049"/>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17500" u="none" strike="noStrike" cap="none" normalizeH="0" baseline="0" dirty="0">
                <a:ln>
                  <a:noFill/>
                </a:ln>
                <a:solidFill>
                  <a:srgbClr val="FFC000"/>
                </a:solidFill>
                <a:effectLst/>
                <a:latin typeface="Arial" panose="020B0604020202020204" pitchFamily="34" charset="0"/>
                <a:cs typeface="Arial" panose="020B0604020202020204" pitchFamily="34" charset="0"/>
              </a:rPr>
              <a:t>وثنية؟</a:t>
            </a:r>
            <a:endParaRPr kumimoji="0" lang="en-US" sz="17500" u="none" strike="noStrike" cap="none" normalizeH="0" baseline="0" dirty="0">
              <a:ln>
                <a:noFill/>
              </a:ln>
              <a:solidFill>
                <a:srgbClr val="FFC000"/>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2578242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2818" name="Rectangle 3"/>
          <p:cNvSpPr>
            <a:spLocks noGrp="1"/>
          </p:cNvSpPr>
          <p:nvPr>
            <p:ph type="ctrTitle" idx="4294967295"/>
          </p:nvPr>
        </p:nvSpPr>
        <p:spPr>
          <a:xfrm>
            <a:off x="179388" y="457200"/>
            <a:ext cx="8856662" cy="1143000"/>
          </a:xfrm>
        </p:spPr>
        <p:txBody>
          <a:bodyPr/>
          <a:lstStyle/>
          <a:p>
            <a:pPr marL="892175" indent="-892175" algn="r" eaLnBrk="1" hangingPunct="1"/>
            <a:r>
              <a:rPr lang="ar-JO" b="1" dirty="0">
                <a:solidFill>
                  <a:schemeClr val="bg1"/>
                </a:solidFill>
                <a:latin typeface="Arial" panose="020B0604020202020204" pitchFamily="34" charset="0"/>
                <a:cs typeface="Arial" panose="020B0604020202020204" pitchFamily="34" charset="0"/>
              </a:rPr>
              <a:t>ب. علينا اليوم أن نكرم سلطاتنا خلال العبادة</a:t>
            </a:r>
            <a:endParaRPr lang="en-US" b="1" dirty="0">
              <a:solidFill>
                <a:schemeClr val="bg1"/>
              </a:solidFill>
              <a:latin typeface="Arial" panose="020B0604020202020204" pitchFamily="34" charset="0"/>
              <a:cs typeface="Arial" panose="020B0604020202020204" pitchFamily="34" charset="0"/>
            </a:endParaRPr>
          </a:p>
        </p:txBody>
      </p:sp>
      <p:pic>
        <p:nvPicPr>
          <p:cNvPr id="162819" name="Picture 4" descr="03footwash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67000" y="2019300"/>
            <a:ext cx="38100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2820" name="Rectangle 3"/>
          <p:cNvSpPr>
            <a:spLocks/>
          </p:cNvSpPr>
          <p:nvPr/>
        </p:nvSpPr>
        <p:spPr bwMode="auto">
          <a:xfrm>
            <a:off x="0" y="2971800"/>
            <a:ext cx="2590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الرجال</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4854" name="Rectangle 3"/>
          <p:cNvSpPr>
            <a:spLocks/>
          </p:cNvSpPr>
          <p:nvPr/>
        </p:nvSpPr>
        <p:spPr bwMode="auto">
          <a:xfrm>
            <a:off x="6553200" y="2971800"/>
            <a:ext cx="2590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النساء</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180189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33485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4" grpId="0" build="p" autoUpdateAnimBg="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a:xfrm>
            <a:off x="457200" y="277813"/>
            <a:ext cx="7772400" cy="1139825"/>
          </a:xfrm>
          <a:solidFill>
            <a:schemeClr val="bg2"/>
          </a:solidFill>
          <a:effectLst>
            <a:outerShdw blurRad="63500" dist="38099" dir="2700000" algn="ctr" rotWithShape="0">
              <a:srgbClr val="000902">
                <a:alpha val="74998"/>
              </a:srgbClr>
            </a:outerShdw>
          </a:effectLst>
        </p:spPr>
        <p:txBody>
          <a:bodyPr/>
          <a:lstStyle/>
          <a:p>
            <a:pPr eaLnBrk="1" hangingPunct="1">
              <a:defRPr/>
            </a:pPr>
            <a:r>
              <a:rPr lang="ar-JO" sz="4000" dirty="0">
                <a:solidFill>
                  <a:schemeClr val="tx1"/>
                </a:solidFill>
                <a:effectLst>
                  <a:outerShdw blurRad="38100" dist="38100" dir="2700000" algn="tl">
                    <a:srgbClr val="000203"/>
                  </a:outerShdw>
                </a:effectLst>
                <a:ea typeface="ＭＳ Ｐゴシック" charset="0"/>
                <a:cs typeface="Arial" panose="020B0604020202020204" pitchFamily="34" charset="0"/>
              </a:rPr>
              <a:t>1 تيموثاوس 2: 11-15</a:t>
            </a:r>
            <a:endParaRPr lang="en-US" sz="4000" dirty="0">
              <a:solidFill>
                <a:schemeClr val="tx1"/>
              </a:solidFill>
              <a:effectLst>
                <a:outerShdw blurRad="38100" dist="38100" dir="2700000" algn="tl">
                  <a:srgbClr val="000203"/>
                </a:outerShdw>
              </a:effectLst>
              <a:ea typeface="ＭＳ Ｐゴシック" charset="0"/>
              <a:cs typeface="Arial" panose="020B0604020202020204" pitchFamily="34" charset="0"/>
            </a:endParaRPr>
          </a:p>
        </p:txBody>
      </p:sp>
      <p:pic>
        <p:nvPicPr>
          <p:cNvPr id="287746"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320800"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7747"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618288" y="3367086"/>
            <a:ext cx="2525712" cy="34909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61" name="Rectangle 5"/>
          <p:cNvSpPr>
            <a:spLocks noChangeArrowheads="1"/>
          </p:cNvSpPr>
          <p:nvPr/>
        </p:nvSpPr>
        <p:spPr bwMode="black">
          <a:xfrm>
            <a:off x="-36512" y="3214686"/>
            <a:ext cx="6535752" cy="3490914"/>
          </a:xfrm>
          <a:prstGeom prst="rect">
            <a:avLst/>
          </a:prstGeom>
          <a:noFill/>
          <a:ln w="9525">
            <a:noFill/>
            <a:miter lim="800000"/>
            <a:headEnd/>
            <a:tailEnd/>
          </a:ln>
          <a:effectLst>
            <a:outerShdw blurRad="63500" dist="38099" dir="2700000" algn="ctr" rotWithShape="0">
              <a:srgbClr val="000902">
                <a:alpha val="74998"/>
              </a:srgbClr>
            </a:outerShdw>
          </a:effectLst>
        </p:spPr>
        <p:txBody>
          <a:bodyPr lIns="91430" tIns="45716" rIns="91430" bIns="45716"/>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13 لأن آدم جبل أولا ثم حواء،</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14 وآدم لم يغو، لكن المرأة أغويت فحصلت في </a:t>
            </a:r>
          </a:p>
          <a:p>
            <a:pPr marL="0" marR="0" lvl="0" indent="0" algn="r" defTabSz="914400" rtl="1" eaLnBrk="1" fontAlgn="base" latinLnBrk="0" hangingPunct="1">
              <a:lnSpc>
                <a:spcPct val="100000"/>
              </a:lnSpc>
              <a:spcBef>
                <a:spcPct val="0"/>
              </a:spcBef>
              <a:spcAft>
                <a:spcPct val="0"/>
              </a:spcAft>
              <a:buClrTx/>
              <a:buSzTx/>
              <a:buFontTx/>
              <a:buNone/>
              <a:tabLst/>
              <a:defRPr/>
            </a:pPr>
            <a:r>
              <a:rPr lang="ar-JO" sz="3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التعدي.</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15 ولكنها ستخلص بولادة الأولاد، إن ثبتن في </a:t>
            </a:r>
          </a:p>
          <a:p>
            <a:pPr marL="0" marR="0" lvl="0" indent="0" algn="r" defTabSz="914400" rtl="1" eaLnBrk="1" fontAlgn="base" latinLnBrk="0" hangingPunct="1">
              <a:lnSpc>
                <a:spcPct val="100000"/>
              </a:lnSpc>
              <a:spcBef>
                <a:spcPct val="0"/>
              </a:spcBef>
              <a:spcAft>
                <a:spcPct val="0"/>
              </a:spcAft>
              <a:buClrTx/>
              <a:buSzTx/>
              <a:buFontTx/>
              <a:buNone/>
              <a:tabLst/>
              <a:defRPr/>
            </a:pPr>
            <a:r>
              <a:rPr lang="ar-JO" sz="3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kumimoji="0" lang="ar-JO"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الإيمان والمحبة والقداسة مع التعقل.</a:t>
            </a: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96262" name="Rectangle 6"/>
          <p:cNvSpPr>
            <a:spLocks noGrp="1" noChangeArrowheads="1"/>
          </p:cNvSpPr>
          <p:nvPr>
            <p:ph type="body" idx="1"/>
          </p:nvPr>
        </p:nvSpPr>
        <p:spPr>
          <a:xfrm>
            <a:off x="107950" y="1565275"/>
            <a:ext cx="9001125" cy="1503363"/>
          </a:xfrm>
          <a:effectLst>
            <a:outerShdw blurRad="63500" dist="38099" dir="2700000" algn="ctr" rotWithShape="0">
              <a:srgbClr val="000902">
                <a:alpha val="74998"/>
              </a:srgbClr>
            </a:outerShdw>
          </a:effectLst>
        </p:spPr>
        <p:txBody>
          <a:bodyPr/>
          <a:lstStyle/>
          <a:p>
            <a:pPr marL="1588" indent="-1588" algn="r" eaLnBrk="1" hangingPunct="1">
              <a:buNone/>
              <a:defRPr/>
            </a:pPr>
            <a:r>
              <a:rPr lang="ar-JO" dirty="0">
                <a:effectLst>
                  <a:outerShdw blurRad="38100" dist="38100" dir="2700000" algn="tl">
                    <a:srgbClr val="000000">
                      <a:alpha val="43137"/>
                    </a:srgbClr>
                  </a:outerShdw>
                </a:effectLst>
                <a:cs typeface="Arial" panose="020B0604020202020204" pitchFamily="34" charset="0"/>
              </a:rPr>
              <a:t>11 لتتعلم المرأة بسكوت في كل خضوع.</a:t>
            </a:r>
          </a:p>
          <a:p>
            <a:pPr marL="1588" indent="-1588" algn="r" eaLnBrk="1" hangingPunct="1">
              <a:buNone/>
              <a:defRPr/>
            </a:pPr>
            <a:r>
              <a:rPr lang="ar-JO" dirty="0">
                <a:effectLst>
                  <a:outerShdw blurRad="38100" dist="38100" dir="2700000" algn="tl">
                    <a:srgbClr val="000000">
                      <a:alpha val="43137"/>
                    </a:srgbClr>
                  </a:outerShdw>
                </a:effectLst>
                <a:cs typeface="Arial" panose="020B0604020202020204" pitchFamily="34" charset="0"/>
              </a:rPr>
              <a:t>12 ولكن لست آذن للمرأة أن تعلم ولا تتسلط على الرجل، بل تكون في سكوت.</a:t>
            </a:r>
            <a:endParaRPr lang="en-US" dirty="0">
              <a:effectLst>
                <a:outerShdw blurRad="38100" dist="38100" dir="2700000" algn="tl">
                  <a:srgbClr val="000000">
                    <a:alpha val="43137"/>
                  </a:srgbClr>
                </a:outerShdw>
              </a:effectLst>
              <a:cs typeface="Arial" panose="020B0604020202020204" pitchFamily="34" charset="0"/>
            </a:endParaRPr>
          </a:p>
          <a:p>
            <a:pPr marL="1588" indent="-1588" algn="r" eaLnBrk="1" hangingPunct="1">
              <a:buNone/>
              <a:defRPr/>
            </a:pPr>
            <a:r>
              <a:rPr lang="ar-SA" dirty="0">
                <a:effectLst>
                  <a:outerShdw blurRad="38100" dist="38100" dir="2700000" algn="tl">
                    <a:srgbClr val="000000">
                      <a:alpha val="43137"/>
                    </a:srgbClr>
                  </a:outerShdw>
                </a:effectLst>
                <a:cs typeface="Arial" panose="020B0604020202020204" pitchFamily="34" charset="0"/>
              </a:rPr>
              <a:t> </a:t>
            </a:r>
            <a:br>
              <a:rPr lang="en-US" altLang="ja-JP" dirty="0">
                <a:effectLst>
                  <a:outerShdw blurRad="38100" dist="38100" dir="2700000" algn="tl">
                    <a:srgbClr val="000000">
                      <a:alpha val="43137"/>
                    </a:srgbClr>
                  </a:outerShdw>
                </a:effectLst>
                <a:cs typeface="Arial" panose="020B0604020202020204" pitchFamily="34" charset="0"/>
              </a:rPr>
            </a:br>
            <a:endParaRPr lang="en-US" dirty="0">
              <a:effectLst>
                <a:outerShdw blurRad="38100" dist="38100" dir="2700000" algn="tl">
                  <a:srgbClr val="000000">
                    <a:alpha val="43137"/>
                  </a:srgbClr>
                </a:outerShdw>
              </a:effectLst>
              <a:ea typeface="ＭＳ Ｐゴシック" charset="0"/>
              <a:cs typeface="Arial" panose="020B0604020202020204" pitchFamily="34" charset="0"/>
            </a:endParaRP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7505" name="Picture 8" descr="C:\Users\Adventure\Documents\grass.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23850" y="260350"/>
            <a:ext cx="4186238" cy="1209675"/>
          </a:xfrm>
        </p:spPr>
        <p:txBody>
          <a:bodyPr rtlCol="0">
            <a:noAutofit/>
          </a:bodyPr>
          <a:lstStyle/>
          <a:p>
            <a:pPr eaLnBrk="1" fontAlgn="auto" hangingPunct="1">
              <a:spcAft>
                <a:spcPts val="0"/>
              </a:spcAft>
              <a:defRPr/>
            </a:pPr>
            <a:r>
              <a:rPr lang="ar-JO" sz="4000" b="1" dirty="0">
                <a:solidFill>
                  <a:schemeClr val="bg1"/>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rPr>
              <a:t>المنادون بالمساواة</a:t>
            </a:r>
            <a:endParaRPr lang="en-SG" sz="4000" b="1" dirty="0">
              <a:solidFill>
                <a:schemeClr val="bg1"/>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endParaRPr>
          </a:p>
        </p:txBody>
      </p:sp>
      <p:sp>
        <p:nvSpPr>
          <p:cNvPr id="3" name="Content Placeholder 2"/>
          <p:cNvSpPr>
            <a:spLocks noGrp="1"/>
          </p:cNvSpPr>
          <p:nvPr>
            <p:ph sz="half" idx="1"/>
          </p:nvPr>
        </p:nvSpPr>
        <p:spPr>
          <a:xfrm>
            <a:off x="32385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ن. ت. رايت</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بين ويثرينغتون 3</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غوردون في</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سكوت مكنايت</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راعوث أ. تاكر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والتر س. كايزر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جيم واليس</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راحيل هيلد إيفانز</a:t>
            </a:r>
            <a:endParaRPr lang="en-US"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غيلبرت بيليزيكيان</a:t>
            </a:r>
            <a:endParaRPr lang="en-US" b="1" dirty="0">
              <a:latin typeface="Arial" panose="020B0604020202020204" pitchFamily="34" charset="0"/>
              <a:ea typeface="+mn-ea"/>
              <a:cs typeface="Arial" panose="020B0604020202020204" pitchFamily="34" charset="0"/>
            </a:endParaRPr>
          </a:p>
        </p:txBody>
      </p:sp>
      <p:sp>
        <p:nvSpPr>
          <p:cNvPr id="7" name="Content Placeholder 6"/>
          <p:cNvSpPr>
            <a:spLocks noGrp="1"/>
          </p:cNvSpPr>
          <p:nvPr>
            <p:ph sz="half" idx="2"/>
          </p:nvPr>
        </p:nvSpPr>
        <p:spPr>
          <a:xfrm>
            <a:off x="464820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 ي. باكر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تيم كيلر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جون ف. ماك آرثر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سي. إس. لويس</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جون بايبر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جون ويمبر</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مارك دريسكول</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إليزابيث إليوت</a:t>
            </a:r>
            <a:endParaRPr lang="en-SG" b="1" dirty="0">
              <a:latin typeface="Arial" panose="020B0604020202020204" pitchFamily="34" charset="0"/>
              <a:ea typeface="+mn-ea"/>
              <a:cs typeface="Arial" panose="020B0604020202020204" pitchFamily="34" charset="0"/>
            </a:endParaRPr>
          </a:p>
          <a:p>
            <a:pPr algn="ctr" eaLnBrk="1" fontAlgn="auto" hangingPunct="1">
              <a:spcAft>
                <a:spcPts val="0"/>
              </a:spcAft>
              <a:buFont typeface="Arial" pitchFamily="34" charset="0"/>
              <a:buNone/>
              <a:defRPr/>
            </a:pPr>
            <a:r>
              <a:rPr lang="ar-JO" b="1" dirty="0">
                <a:latin typeface="Arial" panose="020B0604020202020204" pitchFamily="34" charset="0"/>
                <a:ea typeface="+mn-ea"/>
                <a:cs typeface="Arial" panose="020B0604020202020204" pitchFamily="34" charset="0"/>
              </a:rPr>
              <a:t>دوغلاس ويلسون</a:t>
            </a:r>
            <a:endParaRPr lang="en-SG" b="1" dirty="0">
              <a:latin typeface="Arial" panose="020B0604020202020204" pitchFamily="34" charset="0"/>
              <a:ea typeface="+mn-ea"/>
              <a:cs typeface="Arial" panose="020B0604020202020204" pitchFamily="34" charset="0"/>
            </a:endParaRPr>
          </a:p>
        </p:txBody>
      </p:sp>
      <p:sp>
        <p:nvSpPr>
          <p:cNvPr id="8" name="TextBox 7"/>
          <p:cNvSpPr txBox="1"/>
          <p:nvPr/>
        </p:nvSpPr>
        <p:spPr>
          <a:xfrm>
            <a:off x="4284663" y="500063"/>
            <a:ext cx="4895850" cy="70802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المنادون بالتكميلية</a:t>
            </a:r>
            <a:endParaRPr kumimoji="0" lang="en-SG" sz="400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9" name="TextBox 8"/>
          <p:cNvSpPr txBox="1"/>
          <p:nvPr/>
        </p:nvSpPr>
        <p:spPr>
          <a:xfrm>
            <a:off x="3851275" y="2660650"/>
            <a:ext cx="1368425" cy="120015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720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ضد</a:t>
            </a:r>
            <a:endParaRPr kumimoji="0" lang="en-SG" sz="720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4" descr="C:\Users\Adventure\Documents\soil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Title 13"/>
          <p:cNvSpPr>
            <a:spLocks noGrp="1"/>
          </p:cNvSpPr>
          <p:nvPr>
            <p:ph type="title"/>
          </p:nvPr>
        </p:nvSpPr>
        <p:spPr>
          <a:xfrm>
            <a:off x="2268538" y="557213"/>
            <a:ext cx="4535487" cy="1143000"/>
          </a:xfrm>
          <a:solidFill>
            <a:schemeClr val="lt1">
              <a:alpha val="59000"/>
            </a:schemeClr>
          </a:solidFill>
        </p:spPr>
        <p:style>
          <a:lnRef idx="2">
            <a:schemeClr val="accent3"/>
          </a:lnRef>
          <a:fillRef idx="1">
            <a:schemeClr val="lt1"/>
          </a:fillRef>
          <a:effectRef idx="0">
            <a:schemeClr val="accent3"/>
          </a:effectRef>
          <a:fontRef idx="minor">
            <a:schemeClr val="dk1"/>
          </a:fontRef>
        </p:style>
        <p:txBody>
          <a:bodyPr rtlCol="0">
            <a:normAutofit/>
          </a:bodyPr>
          <a:lstStyle/>
          <a:p>
            <a:pPr eaLnBrk="1" fontAlgn="auto" hangingPunct="1">
              <a:spcAft>
                <a:spcPts val="0"/>
              </a:spcAft>
              <a:defRPr/>
            </a:pPr>
            <a:r>
              <a:rPr lang="ar-JO" b="1" dirty="0">
                <a:latin typeface="Arial" panose="020B0604020202020204" pitchFamily="34" charset="0"/>
                <a:cs typeface="Arial" panose="020B0604020202020204" pitchFamily="34" charset="0"/>
              </a:rPr>
              <a:t>الأرضية المشتركة</a:t>
            </a:r>
            <a:endParaRPr lang="en-SG" b="1" dirty="0">
              <a:latin typeface="Arial" panose="020B0604020202020204" pitchFamily="34" charset="0"/>
              <a:cs typeface="Arial" panose="020B0604020202020204" pitchFamily="34" charset="0"/>
            </a:endParaRPr>
          </a:p>
        </p:txBody>
      </p:sp>
      <p:sp>
        <p:nvSpPr>
          <p:cNvPr id="279555" name="Content Placeholder 14"/>
          <p:cNvSpPr>
            <a:spLocks noGrp="1"/>
          </p:cNvSpPr>
          <p:nvPr>
            <p:ph idx="1"/>
          </p:nvPr>
        </p:nvSpPr>
        <p:spPr>
          <a:xfrm>
            <a:off x="323850" y="2133600"/>
            <a:ext cx="8820150" cy="3167063"/>
          </a:xfrm>
        </p:spPr>
        <p:txBody>
          <a:bodyPr/>
          <a:lstStyle/>
          <a:p>
            <a:pPr algn="r" rtl="1" eaLnBrk="1" hangingPunct="1"/>
            <a:r>
              <a:rPr lang="ar-JO" sz="3600" b="1" dirty="0">
                <a:solidFill>
                  <a:schemeClr val="bg1"/>
                </a:solidFill>
                <a:latin typeface="Arial" panose="020B0604020202020204" pitchFamily="34" charset="0"/>
                <a:cs typeface="Arial" panose="020B0604020202020204" pitchFamily="34" charset="0"/>
              </a:rPr>
              <a:t>هذا الأمر ليس أساسياً كالميلاد العذراوي، ألوهية المسيح، الخلاص بالنعمة</a:t>
            </a:r>
            <a:endParaRPr lang="en-US" sz="3600" b="1" dirty="0">
              <a:solidFill>
                <a:schemeClr val="bg1"/>
              </a:solidFill>
              <a:latin typeface="Arial" panose="020B0604020202020204" pitchFamily="34" charset="0"/>
              <a:cs typeface="Arial" panose="020B0604020202020204" pitchFamily="34" charset="0"/>
            </a:endParaRPr>
          </a:p>
          <a:p>
            <a:pPr algn="r" rtl="1" eaLnBrk="1" hangingPunct="1"/>
            <a:r>
              <a:rPr lang="ar-JO" sz="3600" b="1" dirty="0">
                <a:solidFill>
                  <a:schemeClr val="bg1"/>
                </a:solidFill>
                <a:latin typeface="Arial" panose="020B0604020202020204" pitchFamily="34" charset="0"/>
                <a:cs typeface="Arial" panose="020B0604020202020204" pitchFamily="34" charset="0"/>
              </a:rPr>
              <a:t>نتفق أو نختلف في المحبة</a:t>
            </a:r>
            <a:endParaRPr lang="en-US" sz="3600" b="1" dirty="0">
              <a:solidFill>
                <a:schemeClr val="bg1"/>
              </a:solidFill>
              <a:latin typeface="Arial" panose="020B0604020202020204" pitchFamily="34" charset="0"/>
              <a:cs typeface="Arial" panose="020B0604020202020204" pitchFamily="34" charset="0"/>
            </a:endParaRPr>
          </a:p>
          <a:p>
            <a:pPr algn="r" rtl="1" eaLnBrk="1" hangingPunct="1"/>
            <a:r>
              <a:rPr lang="ar-JO" sz="3600" b="1" dirty="0">
                <a:solidFill>
                  <a:schemeClr val="bg1"/>
                </a:solidFill>
                <a:latin typeface="Arial" panose="020B0604020202020204" pitchFamily="34" charset="0"/>
                <a:cs typeface="Arial" panose="020B0604020202020204" pitchFamily="34" charset="0"/>
              </a:rPr>
              <a:t>نتعلم جميعاً من كلمة الله من خلال الآخرين في الأماكن العامة</a:t>
            </a:r>
            <a:endParaRPr lang="en-US"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push dir="u"/>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Title 1"/>
          <p:cNvSpPr>
            <a:spLocks noGrp="1"/>
          </p:cNvSpPr>
          <p:nvPr>
            <p:ph type="ctrTitle"/>
          </p:nvPr>
        </p:nvSpPr>
        <p:spPr>
          <a:xfrm>
            <a:off x="0" y="908050"/>
            <a:ext cx="9144000" cy="2046288"/>
          </a:xfrm>
        </p:spPr>
        <p:txBody>
          <a:bodyPr/>
          <a:lstStyle/>
          <a:p>
            <a:pPr eaLnBrk="1" hangingPunct="1"/>
            <a:r>
              <a:rPr lang="ar-JO" sz="5400" b="1" dirty="0">
                <a:solidFill>
                  <a:schemeClr val="bg1"/>
                </a:solidFill>
                <a:latin typeface="Arial" panose="020B0604020202020204" pitchFamily="34" charset="0"/>
                <a:cs typeface="Arial" panose="020B0604020202020204" pitchFamily="34" charset="0"/>
              </a:rPr>
              <a:t>ما وراء سياسة                          منبر باندورا</a:t>
            </a:r>
            <a:endParaRPr lang="en-US" sz="5400" b="1" dirty="0">
              <a:solidFill>
                <a:schemeClr val="bg1"/>
              </a:solidFill>
              <a:latin typeface="Arial" panose="020B0604020202020204" pitchFamily="34" charset="0"/>
              <a:cs typeface="Arial" panose="020B0604020202020204" pitchFamily="34" charset="0"/>
            </a:endParaRPr>
          </a:p>
        </p:txBody>
      </p:sp>
      <p:sp>
        <p:nvSpPr>
          <p:cNvPr id="4" name="Subtitle 3"/>
          <p:cNvSpPr>
            <a:spLocks noGrp="1"/>
          </p:cNvSpPr>
          <p:nvPr>
            <p:ph type="subTitle" idx="1"/>
          </p:nvPr>
        </p:nvSpPr>
        <p:spPr/>
        <p:txBody>
          <a:bodyPr rtlCol="0">
            <a:normAutofit/>
          </a:bodyPr>
          <a:lstStyle/>
          <a:p>
            <a:pPr eaLnBrk="1" fontAlgn="auto" hangingPunct="1">
              <a:spcAft>
                <a:spcPts val="0"/>
              </a:spcAft>
              <a:buFont typeface="Arial" pitchFamily="34" charset="0"/>
              <a:buNone/>
              <a:defRPr/>
            </a:pPr>
            <a:endParaRPr lang="en-SG">
              <a:ea typeface="+mn-ea"/>
              <a:cs typeface="+mn-cs"/>
            </a:endParaRPr>
          </a:p>
        </p:txBody>
      </p:sp>
      <p:pic>
        <p:nvPicPr>
          <p:cNvPr id="59395" name="Picture 2" descr="http://www.anglicantaonga.org.nz/var/taonga/storage/images/features/sermon/bishop-katherine-preaches-about-the-gift-and-responsibility-of-freedom-in-christ/39078-1-eng-AU/Bishop-Katherine-preaches-about-the-gift-and-responsibility-of-freedom-in-Christ_randomImage.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230688" y="3078163"/>
            <a:ext cx="4662487" cy="3141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9396" name="Picture 9" descr="C:\Users\Adventure\Images\Pandora's_Box_Legends1.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0363" y="3078163"/>
            <a:ext cx="4211637" cy="3159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14" name="Rectangle 3"/>
          <p:cNvSpPr>
            <a:spLocks noGrp="1"/>
          </p:cNvSpPr>
          <p:nvPr>
            <p:ph type="ctrTitle" idx="4294967295"/>
          </p:nvPr>
        </p:nvSpPr>
        <p:spPr>
          <a:xfrm>
            <a:off x="323850" y="457200"/>
            <a:ext cx="8820150" cy="1143000"/>
          </a:xfrm>
        </p:spPr>
        <p:txBody>
          <a:bodyPr/>
          <a:lstStyle/>
          <a:p>
            <a:pPr marL="892175" indent="-892175" algn="r" eaLnBrk="1" hangingPunct="1"/>
            <a:r>
              <a:rPr lang="ar-JO" b="1" dirty="0">
                <a:solidFill>
                  <a:schemeClr val="bg1"/>
                </a:solidFill>
                <a:latin typeface="Arial" panose="020B0604020202020204" pitchFamily="34" charset="0"/>
                <a:cs typeface="Arial" panose="020B0604020202020204" pitchFamily="34" charset="0"/>
              </a:rPr>
              <a:t>= علينا اليوم أن نكرم سلطاتنا خلال العبادة</a:t>
            </a:r>
            <a:endParaRPr lang="en-US" b="1" dirty="0">
              <a:solidFill>
                <a:schemeClr val="bg1"/>
              </a:solidFill>
              <a:latin typeface="Arial" panose="020B0604020202020204" pitchFamily="34" charset="0"/>
              <a:cs typeface="Arial" panose="020B0604020202020204" pitchFamily="34" charset="0"/>
            </a:endParaRPr>
          </a:p>
        </p:txBody>
      </p:sp>
      <p:pic>
        <p:nvPicPr>
          <p:cNvPr id="166915" name="Picture 4" descr="03footwash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67000" y="2019300"/>
            <a:ext cx="38100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6916" name="Rectangle 3"/>
          <p:cNvSpPr>
            <a:spLocks/>
          </p:cNvSpPr>
          <p:nvPr/>
        </p:nvSpPr>
        <p:spPr bwMode="auto">
          <a:xfrm>
            <a:off x="0" y="2971800"/>
            <a:ext cx="2590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الرجال</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6917" name="Rectangle 3"/>
          <p:cNvSpPr>
            <a:spLocks/>
          </p:cNvSpPr>
          <p:nvPr/>
        </p:nvSpPr>
        <p:spPr bwMode="auto">
          <a:xfrm>
            <a:off x="6553200" y="2971800"/>
            <a:ext cx="2590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النساء</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85703" name="Rectangle 3"/>
          <p:cNvSpPr>
            <a:spLocks/>
          </p:cNvSpPr>
          <p:nvPr/>
        </p:nvSpPr>
        <p:spPr bwMode="auto">
          <a:xfrm>
            <a:off x="3048000" y="5181600"/>
            <a:ext cx="2590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الجميع</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455268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8570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03" grpId="0" build="p"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uLnTx/>
              <a:uFillTx/>
              <a:latin typeface="Arial" panose="020B0604020202020204" pitchFamily="34" charset="0"/>
              <a:ea typeface="ＭＳ Ｐゴシック" charset="0"/>
              <a:cs typeface="Arial" panose="020B0604020202020204" pitchFamily="34" charset="0"/>
            </a:endParaRPr>
          </a:p>
        </p:txBody>
      </p:sp>
      <p:pic>
        <p:nvPicPr>
          <p:cNvPr id="84994" name="Picture 4"/>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1905000" y="2895600"/>
            <a:ext cx="4084638" cy="3879850"/>
          </a:xfrm>
        </p:spPr>
      </p:pic>
      <p:sp>
        <p:nvSpPr>
          <p:cNvPr id="84995" name="Rectangle 3"/>
          <p:cNvSpPr>
            <a:spLocks noChangeArrowheads="1"/>
          </p:cNvSpPr>
          <p:nvPr/>
        </p:nvSpPr>
        <p:spPr bwMode="black">
          <a:xfrm>
            <a:off x="0" y="0"/>
            <a:ext cx="5029200" cy="6858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uLnTx/>
                <a:uFillTx/>
                <a:latin typeface="Arial" panose="020B0604020202020204" pitchFamily="34" charset="0"/>
                <a:ea typeface="ＭＳ Ｐゴシック" charset="0"/>
                <a:cs typeface="Arial" panose="020B0604020202020204" pitchFamily="34" charset="0"/>
              </a:rPr>
              <a:t>لماذا المحافظة على الفروقات؟</a:t>
            </a:r>
            <a:endParaRPr kumimoji="0" lang="en-US" sz="2800" u="none" strike="noStrike" kern="1200" cap="none" spc="0" normalizeH="0" baseline="0" noProof="0" dirty="0">
              <a:ln>
                <a:noFill/>
              </a:ln>
              <a:solidFill>
                <a:srgbClr val="FFFFFF"/>
              </a:solidFill>
              <a:uLnTx/>
              <a:uFillTx/>
              <a:latin typeface="Arial" panose="020B0604020202020204" pitchFamily="34" charset="0"/>
              <a:ea typeface="ＭＳ Ｐゴシック" charset="0"/>
              <a:cs typeface="Arial" panose="020B0604020202020204" pitchFamily="34" charset="0"/>
            </a:endParaRPr>
          </a:p>
        </p:txBody>
      </p:sp>
      <p:sp>
        <p:nvSpPr>
          <p:cNvPr id="95239" name="Rectangle 7"/>
          <p:cNvSpPr>
            <a:spLocks noGrp="1" noChangeArrowheads="1"/>
          </p:cNvSpPr>
          <p:nvPr>
            <p:ph type="title" idx="4294967295"/>
          </p:nvPr>
        </p:nvSpPr>
        <p:spPr>
          <a:xfrm>
            <a:off x="457200" y="1143000"/>
            <a:ext cx="8229600" cy="1524000"/>
          </a:xfrm>
        </p:spPr>
        <p:txBody>
          <a:bodyPr/>
          <a:lstStyle/>
          <a:p>
            <a:pPr>
              <a:defRPr/>
            </a:pPr>
            <a:r>
              <a:rPr lang="ar-JO" sz="4800" dirty="0">
                <a:solidFill>
                  <a:srgbClr val="993717"/>
                </a:solidFill>
                <a:effectLst/>
                <a:ea typeface="ＭＳ Ｐゴシック" charset="0"/>
                <a:cs typeface="Arial" panose="020B0604020202020204" pitchFamily="34" charset="0"/>
              </a:rPr>
              <a:t>إن مقاومة التمييز بين الجنسين </a:t>
            </a:r>
            <a:r>
              <a:rPr lang="ar-JO" sz="4800" dirty="0">
                <a:solidFill>
                  <a:srgbClr val="0000FF"/>
                </a:solidFill>
                <a:effectLst/>
                <a:ea typeface="ＭＳ Ｐゴシック" charset="0"/>
                <a:cs typeface="Arial" panose="020B0604020202020204" pitchFamily="34" charset="0"/>
              </a:rPr>
              <a:t>تخجل</a:t>
            </a:r>
            <a:r>
              <a:rPr lang="ar-JO" sz="4800" dirty="0">
                <a:solidFill>
                  <a:srgbClr val="993717"/>
                </a:solidFill>
                <a:effectLst/>
                <a:ea typeface="ＭＳ Ｐゴシック" charset="0"/>
                <a:cs typeface="Arial" panose="020B0604020202020204" pitchFamily="34" charset="0"/>
              </a:rPr>
              <a:t> سلطاننا.</a:t>
            </a:r>
            <a:endParaRPr lang="en-US" sz="4800" dirty="0">
              <a:solidFill>
                <a:schemeClr val="tx1"/>
              </a:solidFill>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1595090932"/>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0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1010" name="Rectangle 2"/>
          <p:cNvSpPr>
            <a:spLocks noGrp="1"/>
          </p:cNvSpPr>
          <p:nvPr>
            <p:ph type="title" idx="4294967295"/>
          </p:nvPr>
        </p:nvSpPr>
        <p:spPr>
          <a:xfrm>
            <a:off x="0" y="2997200"/>
            <a:ext cx="9144000" cy="1368425"/>
          </a:xfrm>
          <a:solidFill>
            <a:schemeClr val="bg1"/>
          </a:solidFill>
        </p:spPr>
        <p:txBody>
          <a:bodyPr/>
          <a:lstStyle/>
          <a:p>
            <a:pPr eaLnBrk="1" hangingPunct="1"/>
            <a:r>
              <a:rPr lang="ar-JO" b="1" dirty="0">
                <a:solidFill>
                  <a:schemeClr val="tx1"/>
                </a:solidFill>
                <a:latin typeface="Arial" panose="020B0604020202020204" pitchFamily="34" charset="0"/>
                <a:cs typeface="Arial" panose="020B0604020202020204" pitchFamily="34" charset="0"/>
              </a:rPr>
              <a:t>2. على المرأة أن تترك زوجها يقود بسبب نظام </a:t>
            </a:r>
            <a:r>
              <a:rPr lang="ar-JO" b="1" dirty="0">
                <a:solidFill>
                  <a:srgbClr val="0070C0"/>
                </a:solidFill>
                <a:latin typeface="Arial" panose="020B0604020202020204" pitchFamily="34" charset="0"/>
                <a:cs typeface="Arial" panose="020B0604020202020204" pitchFamily="34" charset="0"/>
              </a:rPr>
              <a:t>الخليقة</a:t>
            </a:r>
            <a:endParaRPr lang="en-US" b="1" dirty="0">
              <a:solidFill>
                <a:srgbClr val="0070C0"/>
              </a:solidFill>
              <a:latin typeface="Arial" panose="020B0604020202020204" pitchFamily="34" charset="0"/>
              <a:cs typeface="Arial" panose="020B0604020202020204" pitchFamily="34" charset="0"/>
            </a:endParaRPr>
          </a:p>
        </p:txBody>
      </p:sp>
      <p:sp>
        <p:nvSpPr>
          <p:cNvPr id="171011" name="Rectangle 3"/>
          <p:cNvSpPr>
            <a:spLocks noChangeArrowheads="1"/>
          </p:cNvSpPr>
          <p:nvPr/>
        </p:nvSpPr>
        <p:spPr bwMode="black">
          <a:xfrm>
            <a:off x="0" y="0"/>
            <a:ext cx="5029200" cy="6858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nchorCtr="1"/>
          <a:lstStyle/>
          <a:p>
            <a:r>
              <a:rPr lang="ar-JO" sz="3200" dirty="0">
                <a:solidFill>
                  <a:srgbClr val="FFFFFF"/>
                </a:solidFill>
                <a:latin typeface="Arial" panose="020B0604020202020204" pitchFamily="34" charset="0"/>
                <a:cs typeface="Arial" panose="020B0604020202020204" pitchFamily="34" charset="0"/>
              </a:rPr>
              <a:t>لماذا المحافظة على الفروقات؟</a:t>
            </a:r>
            <a:endParaRPr lang="en-US" sz="32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77759870"/>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2"/>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3058" name="Rectangle 3"/>
          <p:cNvSpPr>
            <a:spLocks noChangeArrowheads="1"/>
          </p:cNvSpPr>
          <p:nvPr/>
        </p:nvSpPr>
        <p:spPr bwMode="auto">
          <a:xfrm>
            <a:off x="914400" y="0"/>
            <a:ext cx="8229600" cy="3048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endParaRPr lang="en-US" dirty="0">
              <a:solidFill>
                <a:srgbClr val="FFFFFF"/>
              </a:solidFill>
              <a:latin typeface="Arial" panose="020B0604020202020204" pitchFamily="34" charset="0"/>
            </a:endParaRPr>
          </a:p>
        </p:txBody>
      </p:sp>
      <p:sp>
        <p:nvSpPr>
          <p:cNvPr id="98308" name="Rectangle 4"/>
          <p:cNvSpPr>
            <a:spLocks noGrp="1" noChangeArrowheads="1"/>
          </p:cNvSpPr>
          <p:nvPr>
            <p:ph type="title"/>
          </p:nvPr>
        </p:nvSpPr>
        <p:spPr>
          <a:xfrm>
            <a:off x="-76200" y="0"/>
            <a:ext cx="9296400" cy="1368425"/>
          </a:xfrm>
          <a:solidFill>
            <a:schemeClr val="tx1"/>
          </a:solidFill>
          <a:ln w="76200">
            <a:solidFill>
              <a:schemeClr val="bg2"/>
            </a:solidFill>
          </a:ln>
        </p:spPr>
        <p:txBody>
          <a:bodyPr/>
          <a:lstStyle/>
          <a:p>
            <a:pPr marL="446088" indent="-446088" algn="l" eaLnBrk="1" hangingPunct="1">
              <a:defRPr/>
            </a:pPr>
            <a:r>
              <a:rPr lang="ar-JO" sz="2800" dirty="0">
                <a:solidFill>
                  <a:srgbClr val="573A1C"/>
                </a:solidFill>
                <a:effectLst>
                  <a:outerShdw blurRad="38100" dist="38100" dir="2700000" algn="tl">
                    <a:srgbClr val="DDDDDD"/>
                  </a:outerShdw>
                </a:effectLst>
                <a:cs typeface="Arial" panose="020B0604020202020204" pitchFamily="34" charset="0"/>
              </a:rPr>
              <a:t>أ. تغطية رأس المرأة في كورنثوس يظهر قيادة الزوج منذ الخلق (11: 7-12)</a:t>
            </a:r>
            <a:endParaRPr lang="en-US" sz="2800" dirty="0">
              <a:solidFill>
                <a:schemeClr val="tx1"/>
              </a:solidFill>
              <a:effectLst/>
              <a:cs typeface="Arial" panose="020B0604020202020204" pitchFamily="34" charset="0"/>
            </a:endParaRPr>
          </a:p>
        </p:txBody>
      </p:sp>
    </p:spTree>
    <p:extLst>
      <p:ext uri="{BB962C8B-B14F-4D97-AF65-F5344CB8AC3E}">
        <p14:creationId xmlns:p14="http://schemas.microsoft.com/office/powerpoint/2010/main" val="53711129"/>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5106" name="Rectangle 3"/>
          <p:cNvSpPr>
            <a:spLocks noGrp="1"/>
          </p:cNvSpPr>
          <p:nvPr>
            <p:ph type="ctrTitle" idx="4294967295"/>
          </p:nvPr>
        </p:nvSpPr>
        <p:spPr>
          <a:xfrm>
            <a:off x="838200" y="228600"/>
            <a:ext cx="7772400" cy="7620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1 كورنثوس 11: 7</a:t>
            </a:r>
            <a:endParaRPr lang="en-US" sz="3200" b="1" dirty="0">
              <a:solidFill>
                <a:schemeClr val="bg1"/>
              </a:solidFill>
              <a:latin typeface="Arial" panose="020B0604020202020204" pitchFamily="34" charset="0"/>
              <a:cs typeface="Arial" panose="020B0604020202020204" pitchFamily="34" charset="0"/>
            </a:endParaRPr>
          </a:p>
        </p:txBody>
      </p:sp>
      <p:sp>
        <p:nvSpPr>
          <p:cNvPr id="175107" name="Rectangle 3"/>
          <p:cNvSpPr txBox="1">
            <a:spLocks/>
          </p:cNvSpPr>
          <p:nvPr/>
        </p:nvSpPr>
        <p:spPr bwMode="auto">
          <a:xfrm>
            <a:off x="2987675" y="1600200"/>
            <a:ext cx="5775325" cy="3700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sz="3600" dirty="0">
                <a:solidFill>
                  <a:srgbClr val="FFFFFF"/>
                </a:solidFill>
                <a:latin typeface="Arial" panose="020B0604020202020204" pitchFamily="34" charset="0"/>
                <a:cs typeface="Arial" panose="020B0604020202020204" pitchFamily="34" charset="0"/>
              </a:rPr>
              <a:t>7 فإن الرجل لا ينبغي أن يغطي رأسه لكونه صورة الله ومجده، وأما المرأة فهي مجد الرجل.</a:t>
            </a:r>
            <a:endParaRPr lang="en-US" sz="36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69994404"/>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226"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1416" tIns="45709" rIns="91416" bIns="45709" anchor="ctr"/>
          <a:lstStyle/>
          <a:p>
            <a:pPr eaLnBrk="0" hangingPunct="0"/>
            <a:endParaRPr lang="en-US" sz="1600" dirty="0">
              <a:solidFill>
                <a:srgbClr val="FFFFFF"/>
              </a:solidFill>
              <a:latin typeface="Arial" panose="020B0604020202020204" pitchFamily="34" charset="0"/>
              <a:cs typeface="Arial" panose="020B0604020202020204" pitchFamily="34" charset="0"/>
            </a:endParaRPr>
          </a:p>
        </p:txBody>
      </p:sp>
      <p:pic>
        <p:nvPicPr>
          <p:cNvPr id="1332227" name="Picture 3" descr="spank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47456"/>
            <a:ext cx="8458200" cy="6765925"/>
          </a:xfrm>
          <a:prstGeom prst="rect">
            <a:avLst/>
          </a:prstGeom>
          <a:noFill/>
          <a:extLst>
            <a:ext uri="{909E8E84-426E-40dd-AFC4-6F175D3DCCD1}">
              <a14:hiddenFill xmlns:a14="http://schemas.microsoft.com/office/drawing/2010/main" xmlns="">
                <a:solidFill>
                  <a:srgbClr val="FFFFFF"/>
                </a:solidFill>
              </a14:hiddenFill>
            </a:ext>
          </a:extLst>
        </p:spPr>
      </p:pic>
      <p:sp>
        <p:nvSpPr>
          <p:cNvPr id="1332228" name="Rectangle 4"/>
          <p:cNvSpPr>
            <a:spLocks noGrp="1"/>
          </p:cNvSpPr>
          <p:nvPr>
            <p:ph type="ctrTitle"/>
          </p:nvPr>
        </p:nvSpPr>
        <p:spPr bwMode="auto">
          <a:xfrm>
            <a:off x="1094184" y="800100"/>
            <a:ext cx="6934200" cy="1980828"/>
          </a:xfrm>
          <a:noFill/>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a:bodyPr>
          <a:lstStyle/>
          <a:p>
            <a:pPr marL="622140" indent="-622140" algn="r"/>
            <a:r>
              <a:rPr lang="ar-JO" b="1" dirty="0">
                <a:effectLst>
                  <a:glow rad="279400">
                    <a:schemeClr val="bg1">
                      <a:alpha val="75000"/>
                    </a:schemeClr>
                  </a:glow>
                </a:effectLst>
                <a:latin typeface="Arial" panose="020B0604020202020204" pitchFamily="34" charset="0"/>
                <a:cs typeface="Arial" panose="020B0604020202020204" pitchFamily="34" charset="0"/>
              </a:rPr>
              <a:t>1. تجني الوثنية </a:t>
            </a:r>
            <a:r>
              <a:rPr lang="ar-JO" b="1" dirty="0">
                <a:solidFill>
                  <a:srgbClr val="FFFF00"/>
                </a:solidFill>
                <a:effectLst>
                  <a:glow rad="279400">
                    <a:schemeClr val="bg1">
                      <a:alpha val="75000"/>
                    </a:schemeClr>
                  </a:glow>
                </a:effectLst>
                <a:latin typeface="Arial" panose="020B0604020202020204" pitchFamily="34" charset="0"/>
                <a:cs typeface="Arial" panose="020B0604020202020204" pitchFamily="34" charset="0"/>
              </a:rPr>
              <a:t>تأديب</a:t>
            </a:r>
            <a:r>
              <a:rPr lang="ar-JO" b="1" dirty="0">
                <a:effectLst>
                  <a:glow rad="279400">
                    <a:schemeClr val="bg1">
                      <a:alpha val="75000"/>
                    </a:schemeClr>
                  </a:glow>
                </a:effectLst>
                <a:latin typeface="Arial" panose="020B0604020202020204" pitchFamily="34" charset="0"/>
                <a:cs typeface="Arial" panose="020B0604020202020204" pitchFamily="34" charset="0"/>
              </a:rPr>
              <a:t> الله       </a:t>
            </a:r>
            <a:br>
              <a:rPr lang="ar-JO" b="1" dirty="0">
                <a:effectLst>
                  <a:glow rad="279400">
                    <a:schemeClr val="bg1">
                      <a:alpha val="75000"/>
                    </a:schemeClr>
                  </a:glow>
                </a:effectLst>
                <a:latin typeface="Arial" panose="020B0604020202020204" pitchFamily="34" charset="0"/>
                <a:cs typeface="Arial" panose="020B0604020202020204" pitchFamily="34" charset="0"/>
              </a:rPr>
            </a:br>
            <a:r>
              <a:rPr lang="ar-JO" b="1" dirty="0">
                <a:effectLst>
                  <a:glow rad="279400">
                    <a:schemeClr val="bg1">
                      <a:alpha val="75000"/>
                    </a:schemeClr>
                  </a:glow>
                </a:effectLst>
                <a:latin typeface="Arial" panose="020B0604020202020204" pitchFamily="34" charset="0"/>
                <a:cs typeface="Arial" panose="020B0604020202020204" pitchFamily="34" charset="0"/>
              </a:rPr>
              <a:t>    (10: 1-13)</a:t>
            </a:r>
            <a:endParaRPr lang="en-US" b="1" dirty="0">
              <a:effectLst>
                <a:glow rad="279400">
                  <a:schemeClr val="bg1">
                    <a:alpha val="75000"/>
                  </a:schemeClr>
                </a:glow>
              </a:effectLst>
              <a:latin typeface="Arial" panose="020B0604020202020204" pitchFamily="34" charset="0"/>
              <a:cs typeface="Arial" panose="020B0604020202020204" pitchFamily="34" charset="0"/>
            </a:endParaRPr>
          </a:p>
        </p:txBody>
      </p:sp>
      <p:sp>
        <p:nvSpPr>
          <p:cNvPr id="5" name="Text Box 5"/>
          <p:cNvSpPr txBox="1">
            <a:spLocks noChangeArrowheads="1"/>
          </p:cNvSpPr>
          <p:nvPr/>
        </p:nvSpPr>
        <p:spPr bwMode="auto">
          <a:xfrm>
            <a:off x="0" y="5232032"/>
            <a:ext cx="9144000" cy="118351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129648" tIns="64824" rIns="129648" bIns="64824">
            <a:spAutoFit/>
          </a:bodyPr>
          <a:lstStyle>
            <a:lvl1pPr defTabSz="1300163">
              <a:defRPr sz="1200">
                <a:solidFill>
                  <a:schemeClr val="tx1"/>
                </a:solidFill>
                <a:latin typeface="Times New Roman" charset="0"/>
                <a:ea typeface="ＭＳ Ｐゴシック" charset="0"/>
              </a:defRPr>
            </a:lvl1pPr>
            <a:lvl2pPr marL="650875" defTabSz="1300163">
              <a:defRPr sz="1200">
                <a:solidFill>
                  <a:schemeClr val="tx1"/>
                </a:solidFill>
                <a:latin typeface="Times New Roman" charset="0"/>
                <a:ea typeface="ＭＳ Ｐゴシック" charset="0"/>
              </a:defRPr>
            </a:lvl2pPr>
            <a:lvl3pPr marL="1300163" defTabSz="1300163">
              <a:defRPr sz="1200">
                <a:solidFill>
                  <a:schemeClr val="tx1"/>
                </a:solidFill>
                <a:latin typeface="Times New Roman" charset="0"/>
                <a:ea typeface="ＭＳ Ｐゴシック" charset="0"/>
              </a:defRPr>
            </a:lvl3pPr>
            <a:lvl4pPr marL="1951038" defTabSz="1300163">
              <a:defRPr sz="1200">
                <a:solidFill>
                  <a:schemeClr val="tx1"/>
                </a:solidFill>
                <a:latin typeface="Times New Roman" charset="0"/>
                <a:ea typeface="ＭＳ Ｐゴシック" charset="0"/>
              </a:defRPr>
            </a:lvl4pPr>
            <a:lvl5pPr marL="2600325" defTabSz="1300163">
              <a:defRPr sz="1200">
                <a:solidFill>
                  <a:schemeClr val="tx1"/>
                </a:solidFill>
                <a:latin typeface="Times New Roman" charset="0"/>
                <a:ea typeface="ＭＳ Ｐゴシック" charset="0"/>
              </a:defRPr>
            </a:lvl5pPr>
            <a:lvl6pPr marL="3057525" defTabSz="1300163" fontAlgn="base">
              <a:spcBef>
                <a:spcPct val="0"/>
              </a:spcBef>
              <a:spcAft>
                <a:spcPct val="0"/>
              </a:spcAft>
              <a:defRPr sz="1200">
                <a:solidFill>
                  <a:schemeClr val="tx1"/>
                </a:solidFill>
                <a:latin typeface="Times New Roman" charset="0"/>
                <a:ea typeface="ＭＳ Ｐゴシック" charset="0"/>
              </a:defRPr>
            </a:lvl6pPr>
            <a:lvl7pPr marL="3514725" defTabSz="1300163" fontAlgn="base">
              <a:spcBef>
                <a:spcPct val="0"/>
              </a:spcBef>
              <a:spcAft>
                <a:spcPct val="0"/>
              </a:spcAft>
              <a:defRPr sz="1200">
                <a:solidFill>
                  <a:schemeClr val="tx1"/>
                </a:solidFill>
                <a:latin typeface="Times New Roman" charset="0"/>
                <a:ea typeface="ＭＳ Ｐゴシック" charset="0"/>
              </a:defRPr>
            </a:lvl7pPr>
            <a:lvl8pPr marL="3971925" defTabSz="1300163" fontAlgn="base">
              <a:spcBef>
                <a:spcPct val="0"/>
              </a:spcBef>
              <a:spcAft>
                <a:spcPct val="0"/>
              </a:spcAft>
              <a:defRPr sz="1200">
                <a:solidFill>
                  <a:schemeClr val="tx1"/>
                </a:solidFill>
                <a:latin typeface="Times New Roman" charset="0"/>
                <a:ea typeface="ＭＳ Ｐゴシック" charset="0"/>
              </a:defRPr>
            </a:lvl8pPr>
            <a:lvl9pPr marL="4429125" defTabSz="1300163" fontAlgn="base">
              <a:spcBef>
                <a:spcPct val="0"/>
              </a:spcBef>
              <a:spcAft>
                <a:spcPct val="0"/>
              </a:spcAft>
              <a:defRPr sz="1200">
                <a:solidFill>
                  <a:schemeClr val="tx1"/>
                </a:solidFill>
                <a:latin typeface="Times New Roman" charset="0"/>
                <a:ea typeface="ＭＳ Ｐゴシック" charset="0"/>
              </a:defRPr>
            </a:lvl9pPr>
          </a:lstStyle>
          <a:p>
            <a:pPr algn="ctr">
              <a:lnSpc>
                <a:spcPct val="80000"/>
              </a:lnSpc>
              <a:spcBef>
                <a:spcPct val="50000"/>
              </a:spcBef>
              <a:defRPr/>
            </a:pPr>
            <a:r>
              <a:rPr lang="ar-JO" altLang="zh-CN" sz="4800" dirty="0">
                <a:latin typeface="Arial" panose="020B0604020202020204" pitchFamily="34" charset="0"/>
                <a:cs typeface="Arial" panose="020B0604020202020204" pitchFamily="34" charset="0"/>
              </a:rPr>
              <a:t>الضرب</a:t>
            </a:r>
            <a:br>
              <a:rPr lang="en-US" altLang="zh-CN" sz="4800" dirty="0">
                <a:latin typeface="Arial" panose="020B0604020202020204" pitchFamily="34" charset="0"/>
                <a:cs typeface="Arial" panose="020B0604020202020204" pitchFamily="34" charset="0"/>
              </a:rPr>
            </a:br>
            <a:r>
              <a:rPr lang="ar-JO" altLang="zh-CN" sz="3600" dirty="0">
                <a:latin typeface="Arial" panose="020B0604020202020204" pitchFamily="34" charset="0"/>
                <a:cs typeface="Arial" panose="020B0604020202020204" pitchFamily="34" charset="0"/>
              </a:rPr>
              <a:t>في بعض الأحيان لا يوجد شيء آخر يقوم بالمهمة</a:t>
            </a:r>
            <a:endParaRPr lang="zh-CN" altLang="en-US" sz="1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6106071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2"/>
          <p:cNvSpPr>
            <a:spLocks noChangeArrowheads="1"/>
          </p:cNvSpPr>
          <p:nvPr/>
        </p:nvSpPr>
        <p:spPr bwMode="auto">
          <a:xfrm>
            <a:off x="0" y="0"/>
            <a:ext cx="9144000" cy="6858000"/>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sz="3200" dirty="0">
              <a:solidFill>
                <a:srgbClr val="FFFFFF"/>
              </a:solidFill>
              <a:latin typeface="Arial" panose="020B0604020202020204" pitchFamily="34" charset="0"/>
              <a:cs typeface="Arial" panose="020B0604020202020204" pitchFamily="34" charset="0"/>
            </a:endParaRPr>
          </a:p>
        </p:txBody>
      </p:sp>
      <p:sp>
        <p:nvSpPr>
          <p:cNvPr id="343043" name="Text Box 3"/>
          <p:cNvSpPr txBox="1">
            <a:spLocks noChangeArrowheads="1"/>
          </p:cNvSpPr>
          <p:nvPr/>
        </p:nvSpPr>
        <p:spPr bwMode="auto">
          <a:xfrm>
            <a:off x="0" y="115888"/>
            <a:ext cx="337185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l">
              <a:spcBef>
                <a:spcPct val="50000"/>
              </a:spcBef>
              <a:defRPr/>
            </a:pPr>
            <a:r>
              <a:rPr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خليقة الله ... اليوم السادس</a:t>
            </a:r>
            <a:endParaRPr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43047" name="Rectangle 7"/>
          <p:cNvSpPr>
            <a:spLocks noGrp="1" noRot="1" noChangeArrowheads="1"/>
          </p:cNvSpPr>
          <p:nvPr>
            <p:ph type="title" idx="4294967295"/>
          </p:nvPr>
        </p:nvSpPr>
        <p:spPr>
          <a:xfrm>
            <a:off x="5003800" y="0"/>
            <a:ext cx="4064000" cy="609600"/>
          </a:xfrm>
        </p:spPr>
        <p:txBody>
          <a:bodyPr/>
          <a:lstStyle/>
          <a:p>
            <a:pPr algn="r" eaLnBrk="1" hangingPunct="1">
              <a:defRPr/>
            </a:pPr>
            <a:r>
              <a:rPr lang="ar-JO" sz="3200" b="1" dirty="0">
                <a:latin typeface="Arial" panose="020B0604020202020204" pitchFamily="34" charset="0"/>
                <a:cs typeface="Arial" panose="020B0604020202020204" pitchFamily="34" charset="0"/>
              </a:rPr>
              <a:t>تساوي الجنسين</a:t>
            </a:r>
            <a:endParaRPr lang="en-US" sz="3200" b="1" dirty="0">
              <a:latin typeface="Arial" panose="020B0604020202020204" pitchFamily="34" charset="0"/>
              <a:cs typeface="Arial" panose="020B0604020202020204" pitchFamily="34" charset="0"/>
            </a:endParaRPr>
          </a:p>
        </p:txBody>
      </p:sp>
      <p:pic>
        <p:nvPicPr>
          <p:cNvPr id="177156" name="Picture 8" descr="expuls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90825" y="1447800"/>
            <a:ext cx="3990975" cy="541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9" name="Text Box 9"/>
          <p:cNvSpPr txBox="1">
            <a:spLocks noChangeArrowheads="1"/>
          </p:cNvSpPr>
          <p:nvPr/>
        </p:nvSpPr>
        <p:spPr bwMode="auto">
          <a:xfrm>
            <a:off x="1258888" y="3348038"/>
            <a:ext cx="7669212" cy="58578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defRPr/>
            </a:pPr>
            <a:r>
              <a:rPr lang="ar-JO"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على صورة الله خلقه</a:t>
            </a:r>
            <a:endParaRPr lang="en-US"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43050" name="Text Box 10"/>
          <p:cNvSpPr txBox="1">
            <a:spLocks noChangeArrowheads="1"/>
          </p:cNvSpPr>
          <p:nvPr/>
        </p:nvSpPr>
        <p:spPr bwMode="auto">
          <a:xfrm>
            <a:off x="304800" y="1547813"/>
            <a:ext cx="7651750" cy="58578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defRPr/>
            </a:pPr>
            <a:r>
              <a:rPr lang="ar-JO"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فخلق الله الإنسان على صورته</a:t>
            </a:r>
            <a:endParaRPr lang="en-US"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43051" name="Text Box 11"/>
          <p:cNvSpPr txBox="1">
            <a:spLocks noChangeArrowheads="1"/>
          </p:cNvSpPr>
          <p:nvPr/>
        </p:nvSpPr>
        <p:spPr bwMode="auto">
          <a:xfrm>
            <a:off x="1331913" y="5300663"/>
            <a:ext cx="7507287" cy="107791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spcBef>
                <a:spcPct val="50000"/>
              </a:spcBef>
              <a:defRPr/>
            </a:pPr>
            <a:r>
              <a:rPr lang="ar-JO"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ذكراً وانثى خلقهم</a:t>
            </a:r>
            <a:br>
              <a:rPr lang="en-US"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تك 1: 27</a:t>
            </a:r>
            <a:r>
              <a:rPr lang="en-US" sz="32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0937102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43050"/>
                                        </p:tgtEl>
                                        <p:attrNameLst>
                                          <p:attrName>style.visibility</p:attrName>
                                        </p:attrNameLst>
                                      </p:cBhvr>
                                      <p:to>
                                        <p:strVal val="visible"/>
                                      </p:to>
                                    </p:set>
                                    <p:animEffect transition="in" filter="dissolve">
                                      <p:cBhvr>
                                        <p:cTn id="7" dur="1000"/>
                                        <p:tgtEl>
                                          <p:spTgt spid="343050"/>
                                        </p:tgtEl>
                                      </p:cBhvr>
                                    </p:animEffect>
                                  </p:childTnLst>
                                </p:cTn>
                              </p:par>
                            </p:childTnLst>
                          </p:cTn>
                        </p:par>
                        <p:par>
                          <p:cTn id="8" fill="hold" nodeType="afterGroup">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43049"/>
                                        </p:tgtEl>
                                        <p:attrNameLst>
                                          <p:attrName>style.visibility</p:attrName>
                                        </p:attrNameLst>
                                      </p:cBhvr>
                                      <p:to>
                                        <p:strVal val="visible"/>
                                      </p:to>
                                    </p:set>
                                    <p:animEffect transition="in" filter="dissolve">
                                      <p:cBhvr>
                                        <p:cTn id="11" dur="2000"/>
                                        <p:tgtEl>
                                          <p:spTgt spid="343049"/>
                                        </p:tgtEl>
                                      </p:cBhvr>
                                    </p:animEffect>
                                  </p:childTnLst>
                                </p:cTn>
                              </p:par>
                            </p:childTnLst>
                          </p:cTn>
                        </p:par>
                        <p:par>
                          <p:cTn id="12" fill="hold" nodeType="afterGroup">
                            <p:stCondLst>
                              <p:cond delay="3000"/>
                            </p:stCondLst>
                            <p:childTnLst>
                              <p:par>
                                <p:cTn id="13" presetID="9" presetClass="entr" presetSubtype="0" fill="hold" grpId="0" nodeType="afterEffect">
                                  <p:stCondLst>
                                    <p:cond delay="0"/>
                                  </p:stCondLst>
                                  <p:childTnLst>
                                    <p:set>
                                      <p:cBhvr>
                                        <p:cTn id="14" dur="1" fill="hold">
                                          <p:stCondLst>
                                            <p:cond delay="0"/>
                                          </p:stCondLst>
                                        </p:cTn>
                                        <p:tgtEl>
                                          <p:spTgt spid="343051"/>
                                        </p:tgtEl>
                                        <p:attrNameLst>
                                          <p:attrName>style.visibility</p:attrName>
                                        </p:attrNameLst>
                                      </p:cBhvr>
                                      <p:to>
                                        <p:strVal val="visible"/>
                                      </p:to>
                                    </p:set>
                                    <p:animEffect transition="in" filter="dissolve">
                                      <p:cBhvr>
                                        <p:cTn id="15" dur="2000"/>
                                        <p:tgtEl>
                                          <p:spTgt spid="343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9" grpId="0"/>
      <p:bldP spid="343050" grpId="0"/>
      <p:bldP spid="343051"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4114800" y="228600"/>
            <a:ext cx="5029200" cy="5360988"/>
          </a:xfrm>
        </p:spPr>
        <p:txBody>
          <a:bodyPr/>
          <a:lstStyle/>
          <a:p>
            <a:pPr eaLnBrk="1" hangingPunct="1">
              <a:defRPr/>
            </a:pPr>
            <a:r>
              <a:rPr lang="ar-JO" sz="5400" dirty="0">
                <a:cs typeface="Arial" panose="020B0604020202020204" pitchFamily="34" charset="0"/>
              </a:rPr>
              <a:t>هل كان الرجال اليهود يغطون رؤوسهم خلال الصلاة في أزمنة العهد الجديد؟</a:t>
            </a:r>
            <a:endParaRPr lang="en-US" sz="5400" dirty="0">
              <a:cs typeface="Arial" panose="020B0604020202020204" pitchFamily="34" charset="0"/>
            </a:endParaRPr>
          </a:p>
        </p:txBody>
      </p:sp>
      <p:grpSp>
        <p:nvGrpSpPr>
          <p:cNvPr id="179202" name="Group 3"/>
          <p:cNvGrpSpPr>
            <a:grpSpLocks/>
          </p:cNvGrpSpPr>
          <p:nvPr/>
        </p:nvGrpSpPr>
        <p:grpSpPr bwMode="auto">
          <a:xfrm>
            <a:off x="12700" y="0"/>
            <a:ext cx="3721100" cy="6858000"/>
            <a:chOff x="8" y="432"/>
            <a:chExt cx="2008" cy="3888"/>
          </a:xfrm>
        </p:grpSpPr>
        <p:pic>
          <p:nvPicPr>
            <p:cNvPr id="179203" name="Picture 4" descr="Pharisee &amp; Scrib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 y="432"/>
              <a:ext cx="2008" cy="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9204" name="Picture 5" descr="Pharisee &amp; Scrib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824" y="1296"/>
              <a:ext cx="192" cy="1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2778156522"/>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dirty="0">
              <a:solidFill>
                <a:srgbClr val="000000"/>
              </a:solidFill>
              <a:latin typeface="Arial" panose="020B0604020202020204" pitchFamily="34" charset="0"/>
            </a:endParaRPr>
          </a:p>
        </p:txBody>
      </p:sp>
      <p:pic>
        <p:nvPicPr>
          <p:cNvPr id="181250" name="Picture 4" descr="headcoveringw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679575"/>
            <a:ext cx="3810000" cy="5102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1251" name="Picture 6" descr="THSIKEAHIJAB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53000" y="1962150"/>
            <a:ext cx="4035425"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1252" name="Picture 5" descr="headcovering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130550" y="4114800"/>
            <a:ext cx="1974850" cy="246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3" name="Rectangle 3"/>
          <p:cNvSpPr>
            <a:spLocks noGrp="1"/>
          </p:cNvSpPr>
          <p:nvPr>
            <p:ph type="ctrTitle" idx="4294967295"/>
          </p:nvPr>
        </p:nvSpPr>
        <p:spPr>
          <a:xfrm>
            <a:off x="0" y="152400"/>
            <a:ext cx="9144000" cy="16002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كانت النساء في كورنثوس يصلين مرتديات غطاء الرأس لأن الأزواج كانوا يقودون زوجاتهم دائماً   (11: 8-10)</a:t>
            </a:r>
            <a:endParaRPr lang="en-US" sz="4800" b="1"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69018435"/>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8" name="Rectangle 3"/>
          <p:cNvSpPr>
            <a:spLocks noGrp="1"/>
          </p:cNvSpPr>
          <p:nvPr>
            <p:ph type="ctrTitle" idx="4294967295"/>
          </p:nvPr>
        </p:nvSpPr>
        <p:spPr>
          <a:xfrm>
            <a:off x="838200" y="228600"/>
            <a:ext cx="7772400" cy="7620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1 كورنثوس 11: 8-10</a:t>
            </a:r>
            <a:endParaRPr lang="en-US" sz="3200" b="1" dirty="0">
              <a:solidFill>
                <a:schemeClr val="bg1"/>
              </a:solidFill>
              <a:latin typeface="Arial" panose="020B0604020202020204" pitchFamily="34" charset="0"/>
              <a:cs typeface="Arial" panose="020B0604020202020204" pitchFamily="34" charset="0"/>
            </a:endParaRPr>
          </a:p>
        </p:txBody>
      </p:sp>
      <p:sp>
        <p:nvSpPr>
          <p:cNvPr id="7" name="Rectangle 3"/>
          <p:cNvSpPr txBox="1">
            <a:spLocks/>
          </p:cNvSpPr>
          <p:nvPr/>
        </p:nvSpPr>
        <p:spPr bwMode="auto">
          <a:xfrm>
            <a:off x="2915816" y="1504528"/>
            <a:ext cx="5999584" cy="4876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ar-JO" sz="3600" dirty="0">
                <a:solidFill>
                  <a:srgbClr val="FFFFFF"/>
                </a:solidFill>
                <a:effectLst>
                  <a:glow rad="203200">
                    <a:srgbClr val="000000">
                      <a:alpha val="92000"/>
                    </a:srgbClr>
                  </a:glow>
                </a:effectLst>
                <a:latin typeface="Arial" panose="020B0604020202020204" pitchFamily="34" charset="0"/>
                <a:cs typeface="Arial" panose="020B0604020202020204" pitchFamily="34" charset="0"/>
              </a:rPr>
              <a:t>8 لأن الرجل ليس من المرأة، بل المرأة من الرجل 9 ولأن الرجل لم يخلق من أجل المرأة، بل المرأة من أجل الرجل 10 لهذا ينبغي للمرأة أن يكون لها سلطان على رأسها من أجل الملائكة.</a:t>
            </a:r>
            <a:endParaRPr lang="en-US" sz="3600" dirty="0">
              <a:solidFill>
                <a:srgbClr val="FFFFFF"/>
              </a:solidFill>
              <a:effectLst>
                <a:glow rad="203200">
                  <a:srgbClr val="000000">
                    <a:alpha val="92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38636723"/>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5346" name="Rectangle 3"/>
          <p:cNvSpPr>
            <a:spLocks noGrp="1"/>
          </p:cNvSpPr>
          <p:nvPr>
            <p:ph type="ctrTitle" idx="4294967295"/>
          </p:nvPr>
        </p:nvSpPr>
        <p:spPr>
          <a:xfrm>
            <a:off x="838200" y="228600"/>
            <a:ext cx="7772400" cy="7620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1 كورنثوس 11: 11-12</a:t>
            </a:r>
            <a:endParaRPr lang="en-US" sz="3200" b="1" dirty="0">
              <a:solidFill>
                <a:schemeClr val="bg1"/>
              </a:solidFill>
              <a:latin typeface="Arial" panose="020B0604020202020204" pitchFamily="34" charset="0"/>
              <a:cs typeface="Arial" panose="020B0604020202020204" pitchFamily="34" charset="0"/>
            </a:endParaRPr>
          </a:p>
        </p:txBody>
      </p:sp>
      <p:sp>
        <p:nvSpPr>
          <p:cNvPr id="7" name="Rectangle 3"/>
          <p:cNvSpPr txBox="1">
            <a:spLocks/>
          </p:cNvSpPr>
          <p:nvPr/>
        </p:nvSpPr>
        <p:spPr bwMode="auto">
          <a:xfrm>
            <a:off x="2843808" y="1196975"/>
            <a:ext cx="6071592" cy="4800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ar-JO" sz="3600" dirty="0">
                <a:solidFill>
                  <a:srgbClr val="FFFFFF"/>
                </a:solidFill>
                <a:latin typeface="Arial" panose="020B0604020202020204" pitchFamily="34" charset="0"/>
                <a:cs typeface="Arial" panose="020B0604020202020204" pitchFamily="34" charset="0"/>
              </a:rPr>
              <a:t>11 غير أن الرجل ليس من دون المرأة، ولا المرأة من دون الرجل في الرب.</a:t>
            </a:r>
          </a:p>
          <a:p>
            <a:pPr algn="r">
              <a:defRPr/>
            </a:pPr>
            <a:r>
              <a:rPr lang="ar-JO" sz="3600" dirty="0">
                <a:solidFill>
                  <a:srgbClr val="FFFFFF"/>
                </a:solidFill>
                <a:latin typeface="Arial" panose="020B0604020202020204" pitchFamily="34" charset="0"/>
                <a:cs typeface="Arial" panose="020B0604020202020204" pitchFamily="34" charset="0"/>
              </a:rPr>
              <a:t>12 لأنه كما أن المرأة هي من الرجل، هكذا الرجل أيضا هو بالمرأة، ولكن جميع الأشياء هي من الله.</a:t>
            </a:r>
            <a:endParaRPr lang="en-US" sz="36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63182742"/>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l" eaLnBrk="0" hangingPunct="0"/>
            <a:endParaRPr lang="en-US" dirty="0">
              <a:solidFill>
                <a:srgbClr val="000000"/>
              </a:solidFill>
              <a:latin typeface="Arial" panose="020B0604020202020204" pitchFamily="34" charset="0"/>
            </a:endParaRPr>
          </a:p>
        </p:txBody>
      </p:sp>
      <p:pic>
        <p:nvPicPr>
          <p:cNvPr id="187394"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7395" name="Rectangle 3"/>
          <p:cNvSpPr>
            <a:spLocks noGrp="1"/>
          </p:cNvSpPr>
          <p:nvPr>
            <p:ph type="ctrTitle" idx="4294967295"/>
          </p:nvPr>
        </p:nvSpPr>
        <p:spPr>
          <a:xfrm>
            <a:off x="0" y="144735"/>
            <a:ext cx="6444208" cy="1916113"/>
          </a:xfrm>
          <a:solidFill>
            <a:srgbClr val="FFFFFF"/>
          </a:solidFill>
        </p:spPr>
        <p:txBody>
          <a:bodyPr/>
          <a:lstStyle/>
          <a:p>
            <a:pPr eaLnBrk="1" hangingPunct="1"/>
            <a:r>
              <a:rPr lang="ar-JO" sz="3200" b="1" dirty="0">
                <a:solidFill>
                  <a:srgbClr val="000000"/>
                </a:solidFill>
                <a:latin typeface="Arial" panose="020B0604020202020204" pitchFamily="34" charset="0"/>
                <a:cs typeface="Arial" panose="020B0604020202020204" pitchFamily="34" charset="0"/>
              </a:rPr>
              <a:t>11 غير أن الرجل ليس من دون المرأة، ولا المرأة من دون الرجل في الرب.</a:t>
            </a:r>
            <a:br>
              <a:rPr lang="ar-JO" sz="3200" b="1" dirty="0">
                <a:solidFill>
                  <a:srgbClr val="000000"/>
                </a:solidFill>
                <a:latin typeface="Arial" panose="020B0604020202020204" pitchFamily="34" charset="0"/>
                <a:cs typeface="Arial" panose="020B0604020202020204" pitchFamily="34" charset="0"/>
              </a:rPr>
            </a:br>
            <a:br>
              <a:rPr lang="en-US" sz="2800" b="1" dirty="0">
                <a:solidFill>
                  <a:srgbClr val="000000"/>
                </a:solidFill>
                <a:latin typeface="Arial" panose="020B0604020202020204" pitchFamily="34" charset="0"/>
                <a:cs typeface="Arial" panose="020B0604020202020204" pitchFamily="34" charset="0"/>
              </a:rPr>
            </a:br>
            <a:r>
              <a:rPr lang="ar-JO" sz="2800" b="1" dirty="0">
                <a:solidFill>
                  <a:srgbClr val="000000"/>
                </a:solidFill>
                <a:latin typeface="Arial" panose="020B0604020202020204" pitchFamily="34" charset="0"/>
                <a:cs typeface="Arial" panose="020B0604020202020204" pitchFamily="34" charset="0"/>
              </a:rPr>
              <a:t>1 كورنثوس 11: 11</a:t>
            </a:r>
            <a:endParaRPr lang="en-US"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91608636"/>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9FC2E4-DF84-D3B3-6183-776E3995D281}"/>
            </a:ext>
          </a:extLst>
        </p:cNvPr>
        <p:cNvGrpSpPr/>
        <p:nvPr/>
      </p:nvGrpSpPr>
      <p:grpSpPr>
        <a:xfrm>
          <a:off x="0" y="0"/>
          <a:ext cx="0" cy="0"/>
          <a:chOff x="0" y="0"/>
          <a:chExt cx="0" cy="0"/>
        </a:xfrm>
      </p:grpSpPr>
      <p:pic>
        <p:nvPicPr>
          <p:cNvPr id="185345" name="Picture 5" descr="bible0005.jpg">
            <a:extLst>
              <a:ext uri="{FF2B5EF4-FFF2-40B4-BE49-F238E27FC236}">
                <a16:creationId xmlns:a16="http://schemas.microsoft.com/office/drawing/2014/main" id="{9A678CC9-944F-D9B9-FB69-FB71225D0E32}"/>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5346" name="Rectangle 3">
            <a:extLst>
              <a:ext uri="{FF2B5EF4-FFF2-40B4-BE49-F238E27FC236}">
                <a16:creationId xmlns:a16="http://schemas.microsoft.com/office/drawing/2014/main" id="{D4714DC7-7A19-336F-EFF2-2BEEAD36D8AC}"/>
              </a:ext>
            </a:extLst>
          </p:cNvPr>
          <p:cNvSpPr>
            <a:spLocks noGrp="1"/>
          </p:cNvSpPr>
          <p:nvPr>
            <p:ph type="ctrTitle" idx="4294967295"/>
          </p:nvPr>
        </p:nvSpPr>
        <p:spPr>
          <a:xfrm>
            <a:off x="838200" y="228600"/>
            <a:ext cx="7772400" cy="7620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1 كورنثوس 11: 11-12</a:t>
            </a:r>
            <a:endParaRPr lang="en-US" sz="3200" b="1" dirty="0">
              <a:solidFill>
                <a:schemeClr val="bg1"/>
              </a:solidFill>
              <a:latin typeface="Arial" panose="020B0604020202020204" pitchFamily="34" charset="0"/>
              <a:cs typeface="Arial" panose="020B0604020202020204" pitchFamily="34" charset="0"/>
            </a:endParaRPr>
          </a:p>
        </p:txBody>
      </p:sp>
      <p:sp>
        <p:nvSpPr>
          <p:cNvPr id="7" name="Rectangle 3">
            <a:extLst>
              <a:ext uri="{FF2B5EF4-FFF2-40B4-BE49-F238E27FC236}">
                <a16:creationId xmlns:a16="http://schemas.microsoft.com/office/drawing/2014/main" id="{8CDB54F9-D1B3-6FE7-301B-998927F2CEA6}"/>
              </a:ext>
            </a:extLst>
          </p:cNvPr>
          <p:cNvSpPr txBox="1">
            <a:spLocks/>
          </p:cNvSpPr>
          <p:nvPr/>
        </p:nvSpPr>
        <p:spPr bwMode="auto">
          <a:xfrm>
            <a:off x="2843808" y="1196975"/>
            <a:ext cx="6071592" cy="4800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 غير أن الرجل ليس من دون المرأة، ولا المرأة من دون الرجل في الرب.</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 لأنه كما أن المرأة هي من الرجل، هكذا الرجل أيضا هو بالمرأة، ولكن جميع الأشياء هي من الله.</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11701778"/>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489" name="Picture 2" descr="FathersHeartblank.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1618" name="Rectangle 2"/>
          <p:cNvSpPr>
            <a:spLocks noGrp="1"/>
          </p:cNvSpPr>
          <p:nvPr>
            <p:ph type="title" idx="4294967295"/>
          </p:nvPr>
        </p:nvSpPr>
        <p:spPr>
          <a:xfrm>
            <a:off x="0" y="609600"/>
            <a:ext cx="9144000" cy="1143000"/>
          </a:xfrm>
          <a:effectLst>
            <a:outerShdw blurRad="63500" dist="35921" dir="2700000" algn="ctr" rotWithShape="0">
              <a:schemeClr val="bg1">
                <a:alpha val="74998"/>
              </a:schemeClr>
            </a:outerShdw>
          </a:effectLst>
        </p:spPr>
        <p:txBody>
          <a:bodyPr/>
          <a:lstStyle/>
          <a:p>
            <a:pPr marL="715963" indent="-715963" algn="r" eaLnBrk="1" hangingPunct="1">
              <a:defRPr/>
            </a:pPr>
            <a:br>
              <a:rPr lang="en-US" sz="5400" b="1" dirty="0">
                <a:latin typeface="Arial" panose="020B0604020202020204" pitchFamily="34" charset="0"/>
                <a:cs typeface="Arial" panose="020B0604020202020204" pitchFamily="34" charset="0"/>
              </a:rPr>
            </a:br>
            <a:r>
              <a:rPr lang="ar-JO" sz="5400" b="1" dirty="0">
                <a:latin typeface="Arial" panose="020B0604020202020204" pitchFamily="34" charset="0"/>
                <a:cs typeface="Arial" panose="020B0604020202020204" pitchFamily="34" charset="0"/>
              </a:rPr>
              <a:t>ب. يجب على النساء اليوم أن </a:t>
            </a:r>
            <a:br>
              <a:rPr lang="ar-JO" sz="5400" b="1" dirty="0">
                <a:latin typeface="Arial" panose="020B0604020202020204" pitchFamily="34" charset="0"/>
                <a:cs typeface="Arial" panose="020B0604020202020204" pitchFamily="34" charset="0"/>
              </a:rPr>
            </a:br>
            <a:r>
              <a:rPr lang="ar-JO" sz="5400" b="1" dirty="0">
                <a:latin typeface="Arial" panose="020B0604020202020204" pitchFamily="34" charset="0"/>
                <a:cs typeface="Arial" panose="020B0604020202020204" pitchFamily="34" charset="0"/>
              </a:rPr>
              <a:t>    يحترمن قيادة أزواجهن. </a:t>
            </a:r>
            <a:endParaRPr lang="en-US" sz="5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25054604"/>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sz="3200" dirty="0">
              <a:solidFill>
                <a:srgbClr val="000000"/>
              </a:solidFill>
              <a:latin typeface="Arial" panose="020B0604020202020204" pitchFamily="34" charset="0"/>
            </a:endParaRPr>
          </a:p>
        </p:txBody>
      </p:sp>
      <p:sp>
        <p:nvSpPr>
          <p:cNvPr id="199682" name="Rectangle 3"/>
          <p:cNvSpPr>
            <a:spLocks noGrp="1"/>
          </p:cNvSpPr>
          <p:nvPr>
            <p:ph type="ctrTitle" idx="4294967295"/>
          </p:nvPr>
        </p:nvSpPr>
        <p:spPr>
          <a:xfrm>
            <a:off x="381000" y="304800"/>
            <a:ext cx="8534400" cy="1143000"/>
          </a:xfrm>
        </p:spPr>
        <p:txBody>
          <a:bodyPr/>
          <a:lstStyle/>
          <a:p>
            <a:pPr eaLnBrk="1" hangingPunct="1"/>
            <a:r>
              <a:rPr lang="ar-JO" sz="5400" b="1" dirty="0">
                <a:solidFill>
                  <a:schemeClr val="bg1"/>
                </a:solidFill>
                <a:latin typeface="Arial" panose="020B0604020202020204" pitchFamily="34" charset="0"/>
                <a:cs typeface="Arial" panose="020B0604020202020204" pitchFamily="34" charset="0"/>
              </a:rPr>
              <a:t>لا تطمس الأدوار المناسبة في ...</a:t>
            </a:r>
            <a:endParaRPr lang="en-US" sz="5400" b="1" dirty="0">
              <a:solidFill>
                <a:schemeClr val="bg1"/>
              </a:solidFill>
              <a:latin typeface="Arial" panose="020B0604020202020204" pitchFamily="34" charset="0"/>
              <a:cs typeface="Arial" panose="020B0604020202020204" pitchFamily="34" charset="0"/>
            </a:endParaRPr>
          </a:p>
        </p:txBody>
      </p:sp>
      <p:sp>
        <p:nvSpPr>
          <p:cNvPr id="249860" name="Rectangle 3"/>
          <p:cNvSpPr>
            <a:spLocks/>
          </p:cNvSpPr>
          <p:nvPr/>
        </p:nvSpPr>
        <p:spPr bwMode="auto">
          <a:xfrm>
            <a:off x="3352800" y="1562100"/>
            <a:ext cx="5486400" cy="293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519113" indent="-519113" algn="r" rtl="1">
              <a:buFontTx/>
              <a:buChar char="•"/>
            </a:pPr>
            <a:r>
              <a:rPr lang="ar-JO" sz="4800" dirty="0">
                <a:solidFill>
                  <a:srgbClr val="FFFF00"/>
                </a:solidFill>
                <a:latin typeface="Arial" panose="020B0604020202020204" pitchFamily="34" charset="0"/>
                <a:cs typeface="Arial" panose="020B0604020202020204" pitchFamily="34" charset="0"/>
              </a:rPr>
              <a:t>المجتمع</a:t>
            </a:r>
            <a:r>
              <a:rPr lang="ar-JO" sz="4800" dirty="0">
                <a:solidFill>
                  <a:srgbClr val="FFFFFF"/>
                </a:solidFill>
                <a:latin typeface="Arial" panose="020B0604020202020204" pitchFamily="34" charset="0"/>
                <a:cs typeface="Arial" panose="020B0604020202020204" pitchFamily="34" charset="0"/>
              </a:rPr>
              <a:t> (11: 13)</a:t>
            </a:r>
            <a:br>
              <a:rPr lang="en-US" sz="4800" dirty="0">
                <a:solidFill>
                  <a:srgbClr val="FFFFFF"/>
                </a:solidFill>
                <a:latin typeface="Arial" panose="020B0604020202020204" pitchFamily="34" charset="0"/>
                <a:cs typeface="Arial" panose="020B0604020202020204" pitchFamily="34" charset="0"/>
              </a:rPr>
            </a:br>
            <a:endParaRPr lang="en-US" sz="4800" dirty="0">
              <a:solidFill>
                <a:srgbClr val="FFFFFF"/>
              </a:solidFill>
              <a:latin typeface="Arial" panose="020B0604020202020204" pitchFamily="34" charset="0"/>
              <a:cs typeface="Arial" panose="020B0604020202020204" pitchFamily="34" charset="0"/>
            </a:endParaRPr>
          </a:p>
        </p:txBody>
      </p:sp>
      <p:pic>
        <p:nvPicPr>
          <p:cNvPr id="199684" name="Picture 5" descr="men-women-st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5"/>
            <a:ext cx="2406650" cy="240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121878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4986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860" grpId="0" build="p" autoUpdateAnimBg="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1730" name="Rectangle 3"/>
          <p:cNvSpPr>
            <a:spLocks noGrp="1"/>
          </p:cNvSpPr>
          <p:nvPr>
            <p:ph type="ctrTitle" idx="4294967295"/>
          </p:nvPr>
        </p:nvSpPr>
        <p:spPr>
          <a:xfrm>
            <a:off x="838200" y="228600"/>
            <a:ext cx="7772400" cy="762000"/>
          </a:xfrm>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1 كورنثوس 11: 13</a:t>
            </a:r>
            <a:endParaRPr lang="en-US" sz="3200" b="1" dirty="0">
              <a:solidFill>
                <a:schemeClr val="bg1"/>
              </a:solidFill>
              <a:latin typeface="Arial" panose="020B0604020202020204" pitchFamily="34" charset="0"/>
              <a:cs typeface="Arial" panose="020B0604020202020204" pitchFamily="34" charset="0"/>
            </a:endParaRPr>
          </a:p>
        </p:txBody>
      </p:sp>
      <p:sp>
        <p:nvSpPr>
          <p:cNvPr id="7" name="Rectangle 3"/>
          <p:cNvSpPr txBox="1">
            <a:spLocks/>
          </p:cNvSpPr>
          <p:nvPr/>
        </p:nvSpPr>
        <p:spPr bwMode="auto">
          <a:xfrm>
            <a:off x="2915816" y="1600200"/>
            <a:ext cx="5923384" cy="2895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ar-JO" sz="3600" dirty="0">
                <a:solidFill>
                  <a:srgbClr val="FFFFFF"/>
                </a:solidFill>
                <a:latin typeface="Arial" panose="020B0604020202020204" pitchFamily="34" charset="0"/>
                <a:cs typeface="Arial" panose="020B0604020202020204" pitchFamily="34" charset="0"/>
              </a:rPr>
              <a:t>13 احكموا في أنفسكم: هل يليق بالمرأة أن تصلي إلى الله وهي غير مغطاة؟</a:t>
            </a:r>
            <a:r>
              <a:rPr lang="en-US" sz="3600" dirty="0">
                <a:solidFill>
                  <a:srgbClr val="FFFFFF"/>
                </a:solidFill>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789430115"/>
      </p:ext>
    </p:extLst>
  </p:cSld>
  <p:clrMapOvr>
    <a:masterClrMapping/>
  </p:clrMapOvr>
  <p:transition/>
</p:sld>
</file>

<file path=ppt/theme/theme1.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2_SUNRISE">
  <a:themeElements>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1_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1_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1_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1_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3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1_TECH">
  <a:themeElements>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fontScheme name="TECH">
      <a:majorFont>
        <a:latin typeface="Impact"/>
        <a:ea typeface="ＭＳ Ｐゴシック"/>
        <a:cs typeface=""/>
      </a:majorFont>
      <a:minorFont>
        <a:latin typeface="Arial Narrow"/>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TECH 1">
        <a:dk1>
          <a:srgbClr val="003333"/>
        </a:dk1>
        <a:lt1>
          <a:srgbClr val="F8F8F8"/>
        </a:lt1>
        <a:dk2>
          <a:srgbClr val="336666"/>
        </a:dk2>
        <a:lt2>
          <a:srgbClr val="FFFFCC"/>
        </a:lt2>
        <a:accent1>
          <a:srgbClr val="C0C0C0"/>
        </a:accent1>
        <a:accent2>
          <a:srgbClr val="FF9900"/>
        </a:accent2>
        <a:accent3>
          <a:srgbClr val="ADB8B8"/>
        </a:accent3>
        <a:accent4>
          <a:srgbClr val="D4D4D4"/>
        </a:accent4>
        <a:accent5>
          <a:srgbClr val="DCDCDC"/>
        </a:accent5>
        <a:accent6>
          <a:srgbClr val="E78A00"/>
        </a:accent6>
        <a:hlink>
          <a:srgbClr val="FFCC00"/>
        </a:hlink>
        <a:folHlink>
          <a:srgbClr val="99CCCC"/>
        </a:folHlink>
      </a:clrScheme>
      <a:clrMap bg1="dk2" tx1="lt1" bg2="dk1" tx2="lt2" accent1="accent1" accent2="accent2" accent3="accent3" accent4="accent4" accent5="accent5" accent6="accent6" hlink="hlink" folHlink="folHlink"/>
    </a:extraClrScheme>
    <a:extraClrScheme>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clrMap bg1="lt1" tx1="dk1" bg2="lt2" tx2="dk2" accent1="accent1" accent2="accent2" accent3="accent3" accent4="accent4" accent5="accent5" accent6="accent6" hlink="hlink" folHlink="folHlink"/>
    </a:extraClrScheme>
    <a:extraClrScheme>
      <a:clrScheme name="TECH 3">
        <a:dk1>
          <a:srgbClr val="000000"/>
        </a:dk1>
        <a:lt1>
          <a:srgbClr val="FFFFFF"/>
        </a:lt1>
        <a:dk2>
          <a:srgbClr val="000000"/>
        </a:dk2>
        <a:lt2>
          <a:srgbClr val="5F5F5F"/>
        </a:lt2>
        <a:accent1>
          <a:srgbClr val="C0C0C0"/>
        </a:accent1>
        <a:accent2>
          <a:srgbClr val="F8F8F8"/>
        </a:accent2>
        <a:accent3>
          <a:srgbClr val="FFFFFF"/>
        </a:accent3>
        <a:accent4>
          <a:srgbClr val="000000"/>
        </a:accent4>
        <a:accent5>
          <a:srgbClr val="DCDCDC"/>
        </a:accent5>
        <a:accent6>
          <a:srgbClr val="E1E1E1"/>
        </a:accent6>
        <a:hlink>
          <a:srgbClr val="4D4D4D"/>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12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10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10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2_Blank Presentation">
  <a:themeElements>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1_Frame">
  <a:themeElements>
    <a:clrScheme name="Frame 1">
      <a:dk1>
        <a:srgbClr val="000000"/>
      </a:dk1>
      <a:lt1>
        <a:srgbClr val="FFFFFF"/>
      </a:lt1>
      <a:dk2>
        <a:srgbClr val="4E1192"/>
      </a:dk2>
      <a:lt2>
        <a:srgbClr val="FFD467"/>
      </a:lt2>
      <a:accent1>
        <a:srgbClr val="C88F00"/>
      </a:accent1>
      <a:accent2>
        <a:srgbClr val="FAB300"/>
      </a:accent2>
      <a:accent3>
        <a:srgbClr val="B2AAC7"/>
      </a:accent3>
      <a:accent4>
        <a:srgbClr val="DADADA"/>
      </a:accent4>
      <a:accent5>
        <a:srgbClr val="E0C6AA"/>
      </a:accent5>
      <a:accent6>
        <a:srgbClr val="E3A200"/>
      </a:accent6>
      <a:hlink>
        <a:srgbClr val="D4B158"/>
      </a:hlink>
      <a:folHlink>
        <a:srgbClr val="FFE091"/>
      </a:folHlink>
    </a:clrScheme>
    <a:fontScheme name="Frame">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Frame 1">
        <a:dk1>
          <a:srgbClr val="000000"/>
        </a:dk1>
        <a:lt1>
          <a:srgbClr val="FFFFFF"/>
        </a:lt1>
        <a:dk2>
          <a:srgbClr val="4E1192"/>
        </a:dk2>
        <a:lt2>
          <a:srgbClr val="FFD467"/>
        </a:lt2>
        <a:accent1>
          <a:srgbClr val="C88F00"/>
        </a:accent1>
        <a:accent2>
          <a:srgbClr val="FAB300"/>
        </a:accent2>
        <a:accent3>
          <a:srgbClr val="B2AAC7"/>
        </a:accent3>
        <a:accent4>
          <a:srgbClr val="DADADA"/>
        </a:accent4>
        <a:accent5>
          <a:srgbClr val="E0C6AA"/>
        </a:accent5>
        <a:accent6>
          <a:srgbClr val="E3A200"/>
        </a:accent6>
        <a:hlink>
          <a:srgbClr val="D4B158"/>
        </a:hlink>
        <a:folHlink>
          <a:srgbClr val="FFE091"/>
        </a:folHlink>
      </a:clrScheme>
      <a:clrMap bg1="dk2" tx1="lt1" bg2="dk1" tx2="lt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2.xml><?xml version="1.0" encoding="utf-8"?>
<a:theme xmlns:a="http://schemas.openxmlformats.org/drawingml/2006/main" name="7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1_ZESTY">
  <a:themeElements>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14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12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8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bg2"/>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24" charset="0"/>
          </a:defRPr>
        </a:defPPr>
      </a:lstStyle>
    </a:spDef>
    <a:lnDef>
      <a:spPr bwMode="auto">
        <a:xfrm>
          <a:off x="0" y="0"/>
          <a:ext cx="1" cy="1"/>
        </a:xfrm>
        <a:custGeom>
          <a:avLst/>
          <a:gdLst/>
          <a:ahLst/>
          <a:cxnLst/>
          <a:rect l="0" t="0" r="0" b="0"/>
          <a:pathLst/>
        </a:custGeom>
        <a:solidFill>
          <a:schemeClr val="bg2"/>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24" charset="0"/>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3_Curtain Call">
  <a:themeElements>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19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ZESTY">
  <a:themeElements>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fontScheme name="ZESTY">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0_Default Design">
  <a:themeElements>
    <a:clrScheme name="5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5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TECH">
  <a:themeElements>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fontScheme name="TECH">
      <a:majorFont>
        <a:latin typeface="Impact"/>
        <a:ea typeface="ＭＳ Ｐゴシック"/>
        <a:cs typeface=""/>
      </a:majorFont>
      <a:minorFont>
        <a:latin typeface="Arial Narrow"/>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TECH 1">
        <a:dk1>
          <a:srgbClr val="003333"/>
        </a:dk1>
        <a:lt1>
          <a:srgbClr val="F8F8F8"/>
        </a:lt1>
        <a:dk2>
          <a:srgbClr val="336666"/>
        </a:dk2>
        <a:lt2>
          <a:srgbClr val="FFFFCC"/>
        </a:lt2>
        <a:accent1>
          <a:srgbClr val="C0C0C0"/>
        </a:accent1>
        <a:accent2>
          <a:srgbClr val="FF9900"/>
        </a:accent2>
        <a:accent3>
          <a:srgbClr val="ADB8B8"/>
        </a:accent3>
        <a:accent4>
          <a:srgbClr val="D4D4D4"/>
        </a:accent4>
        <a:accent5>
          <a:srgbClr val="DCDCDC"/>
        </a:accent5>
        <a:accent6>
          <a:srgbClr val="E78A00"/>
        </a:accent6>
        <a:hlink>
          <a:srgbClr val="FFCC00"/>
        </a:hlink>
        <a:folHlink>
          <a:srgbClr val="99CCCC"/>
        </a:folHlink>
      </a:clrScheme>
      <a:clrMap bg1="dk2" tx1="lt1" bg2="dk1" tx2="lt2" accent1="accent1" accent2="accent2" accent3="accent3" accent4="accent4" accent5="accent5" accent6="accent6" hlink="hlink" folHlink="folHlink"/>
    </a:extraClrScheme>
    <a:extraClrScheme>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clrMap bg1="lt1" tx1="dk1" bg2="lt2" tx2="dk2" accent1="accent1" accent2="accent2" accent3="accent3" accent4="accent4" accent5="accent5" accent6="accent6" hlink="hlink" folHlink="folHlink"/>
    </a:extraClrScheme>
    <a:extraClrScheme>
      <a:clrScheme name="TECH 3">
        <a:dk1>
          <a:srgbClr val="000000"/>
        </a:dk1>
        <a:lt1>
          <a:srgbClr val="FFFFFF"/>
        </a:lt1>
        <a:dk2>
          <a:srgbClr val="000000"/>
        </a:dk2>
        <a:lt2>
          <a:srgbClr val="5F5F5F"/>
        </a:lt2>
        <a:accent1>
          <a:srgbClr val="C0C0C0"/>
        </a:accent1>
        <a:accent2>
          <a:srgbClr val="F8F8F8"/>
        </a:accent2>
        <a:accent3>
          <a:srgbClr val="FFFFFF"/>
        </a:accent3>
        <a:accent4>
          <a:srgbClr val="000000"/>
        </a:accent4>
        <a:accent5>
          <a:srgbClr val="DCDCDC"/>
        </a:accent5>
        <a:accent6>
          <a:srgbClr val="E1E1E1"/>
        </a:accent6>
        <a:hlink>
          <a:srgbClr val="4D4D4D"/>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4_Blank Presentatio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宋体"/>
        <a:cs typeface="宋体"/>
      </a:majorFont>
      <a:minorFont>
        <a:latin typeface="Calibri"/>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spDef>
    <a:ln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4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4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5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6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7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8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Geneva"/>
      </a:majorFont>
      <a:minorFont>
        <a:latin typeface="Arial"/>
        <a:ea typeface="ＭＳ Ｐゴシック"/>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3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4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Globe">
  <a:themeElements>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fontScheme name="Globe">
      <a:majorFont>
        <a:latin typeface="Arial"/>
        <a:ea typeface="ＭＳ Ｐゴシック"/>
        <a:cs typeface=""/>
      </a:majorFont>
      <a:minorFont>
        <a:latin typeface="Verdan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lobe 1">
        <a:dk1>
          <a:srgbClr val="622100"/>
        </a:dk1>
        <a:lt1>
          <a:srgbClr val="FFFFFF"/>
        </a:lt1>
        <a:dk2>
          <a:srgbClr val="800000"/>
        </a:dk2>
        <a:lt2>
          <a:srgbClr val="FFFFCC"/>
        </a:lt2>
        <a:accent1>
          <a:srgbClr val="E42B00"/>
        </a:accent1>
        <a:accent2>
          <a:srgbClr val="996600"/>
        </a:accent2>
        <a:accent3>
          <a:srgbClr val="C0AAAA"/>
        </a:accent3>
        <a:accent4>
          <a:srgbClr val="DADADA"/>
        </a:accent4>
        <a:accent5>
          <a:srgbClr val="EFACAA"/>
        </a:accent5>
        <a:accent6>
          <a:srgbClr val="8A5C00"/>
        </a:accent6>
        <a:hlink>
          <a:srgbClr val="FADF6C"/>
        </a:hlink>
        <a:folHlink>
          <a:srgbClr val="FF9900"/>
        </a:folHlink>
      </a:clrScheme>
      <a:clrMap bg1="dk2" tx1="lt1" bg2="dk1" tx2="lt2" accent1="accent1" accent2="accent2" accent3="accent3" accent4="accent4" accent5="accent5" accent6="accent6" hlink="hlink" folHlink="folHlink"/>
    </a:extraClrScheme>
    <a:extraClrScheme>
      <a:clrScheme name="Globe 2">
        <a:dk1>
          <a:srgbClr val="5F4545"/>
        </a:dk1>
        <a:lt1>
          <a:srgbClr val="FFFFFF"/>
        </a:lt1>
        <a:dk2>
          <a:srgbClr val="8F6969"/>
        </a:dk2>
        <a:lt2>
          <a:srgbClr val="FFFFCC"/>
        </a:lt2>
        <a:accent1>
          <a:srgbClr val="CC6600"/>
        </a:accent1>
        <a:accent2>
          <a:srgbClr val="924C0C"/>
        </a:accent2>
        <a:accent3>
          <a:srgbClr val="C6B9B9"/>
        </a:accent3>
        <a:accent4>
          <a:srgbClr val="DADADA"/>
        </a:accent4>
        <a:accent5>
          <a:srgbClr val="E2B8AA"/>
        </a:accent5>
        <a:accent6>
          <a:srgbClr val="84440A"/>
        </a:accent6>
        <a:hlink>
          <a:srgbClr val="CFD375"/>
        </a:hlink>
        <a:folHlink>
          <a:srgbClr val="98BB91"/>
        </a:folHlink>
      </a:clrScheme>
      <a:clrMap bg1="dk2" tx1="lt1" bg2="dk1" tx2="lt2" accent1="accent1" accent2="accent2" accent3="accent3" accent4="accent4" accent5="accent5" accent6="accent6" hlink="hlink" folHlink="folHlink"/>
    </a:extraClrScheme>
    <a:extraClrScheme>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Globe 4">
        <a:dk1>
          <a:srgbClr val="005856"/>
        </a:dk1>
        <a:lt1>
          <a:srgbClr val="FFFFFF"/>
        </a:lt1>
        <a:dk2>
          <a:srgbClr val="008080"/>
        </a:dk2>
        <a:lt2>
          <a:srgbClr val="FFFFCC"/>
        </a:lt2>
        <a:accent1>
          <a:srgbClr val="0099CC"/>
        </a:accent1>
        <a:accent2>
          <a:srgbClr val="00CCFF"/>
        </a:accent2>
        <a:accent3>
          <a:srgbClr val="AAC0C0"/>
        </a:accent3>
        <a:accent4>
          <a:srgbClr val="DADADA"/>
        </a:accent4>
        <a:accent5>
          <a:srgbClr val="AACAE2"/>
        </a:accent5>
        <a:accent6>
          <a:srgbClr val="00B9E7"/>
        </a:accent6>
        <a:hlink>
          <a:srgbClr val="1ACE9F"/>
        </a:hlink>
        <a:folHlink>
          <a:srgbClr val="948CCE"/>
        </a:folHlink>
      </a:clrScheme>
      <a:clrMap bg1="dk2" tx1="lt1" bg2="dk1" tx2="lt2" accent1="accent1" accent2="accent2" accent3="accent3" accent4="accent4" accent5="accent5" accent6="accent6" hlink="hlink" folHlink="folHlink"/>
    </a:extraClrScheme>
    <a:extraClrScheme>
      <a:clrScheme name="Globe 5">
        <a:dk1>
          <a:srgbClr val="3C5436"/>
        </a:dk1>
        <a:lt1>
          <a:srgbClr val="FFFFFF"/>
        </a:lt1>
        <a:dk2>
          <a:srgbClr val="5F8656"/>
        </a:dk2>
        <a:lt2>
          <a:srgbClr val="D6D8C0"/>
        </a:lt2>
        <a:accent1>
          <a:srgbClr val="61733D"/>
        </a:accent1>
        <a:accent2>
          <a:srgbClr val="324A39"/>
        </a:accent2>
        <a:accent3>
          <a:srgbClr val="B6C3B4"/>
        </a:accent3>
        <a:accent4>
          <a:srgbClr val="DADADA"/>
        </a:accent4>
        <a:accent5>
          <a:srgbClr val="B7BCAF"/>
        </a:accent5>
        <a:accent6>
          <a:srgbClr val="2C4233"/>
        </a:accent6>
        <a:hlink>
          <a:srgbClr val="73D588"/>
        </a:hlink>
        <a:folHlink>
          <a:srgbClr val="6F99B9"/>
        </a:folHlink>
      </a:clrScheme>
      <a:clrMap bg1="dk2" tx1="lt1" bg2="dk1" tx2="lt2" accent1="accent1" accent2="accent2" accent3="accent3" accent4="accent4" accent5="accent5" accent6="accent6" hlink="hlink" folHlink="folHlink"/>
    </a:extraClrScheme>
    <a:extraClrScheme>
      <a:clrScheme name="Globe 6">
        <a:dk1>
          <a:srgbClr val="5B7B65"/>
        </a:dk1>
        <a:lt1>
          <a:srgbClr val="FFFFFF"/>
        </a:lt1>
        <a:dk2>
          <a:srgbClr val="9ABE9D"/>
        </a:dk2>
        <a:lt2>
          <a:srgbClr val="336600"/>
        </a:lt2>
        <a:accent1>
          <a:srgbClr val="00CC66"/>
        </a:accent1>
        <a:accent2>
          <a:srgbClr val="4E7050"/>
        </a:accent2>
        <a:accent3>
          <a:srgbClr val="CADBCC"/>
        </a:accent3>
        <a:accent4>
          <a:srgbClr val="DADADA"/>
        </a:accent4>
        <a:accent5>
          <a:srgbClr val="AAE2B8"/>
        </a:accent5>
        <a:accent6>
          <a:srgbClr val="466548"/>
        </a:accent6>
        <a:hlink>
          <a:srgbClr val="FFFFCC"/>
        </a:hlink>
        <a:folHlink>
          <a:srgbClr val="9CE8A3"/>
        </a:folHlink>
      </a:clrScheme>
      <a:clrMap bg1="dk2" tx1="lt1" bg2="dk1" tx2="lt2" accent1="accent1" accent2="accent2" accent3="accent3" accent4="accent4" accent5="accent5" accent6="accent6" hlink="hlink" folHlink="folHlink"/>
    </a:extraClrScheme>
    <a:extraClrScheme>
      <a:clrScheme name="Globe 7">
        <a:dk1>
          <a:srgbClr val="4C4E44"/>
        </a:dk1>
        <a:lt1>
          <a:srgbClr val="FFFFFF"/>
        </a:lt1>
        <a:dk2>
          <a:srgbClr val="686B5D"/>
        </a:dk2>
        <a:lt2>
          <a:srgbClr val="D6D5C6"/>
        </a:lt2>
        <a:accent1>
          <a:srgbClr val="898D79"/>
        </a:accent1>
        <a:accent2>
          <a:srgbClr val="4D4F45"/>
        </a:accent2>
        <a:accent3>
          <a:srgbClr val="B9BAB6"/>
        </a:accent3>
        <a:accent4>
          <a:srgbClr val="DADADA"/>
        </a:accent4>
        <a:accent5>
          <a:srgbClr val="C4C5BE"/>
        </a:accent5>
        <a:accent6>
          <a:srgbClr val="45473E"/>
        </a:accent6>
        <a:hlink>
          <a:srgbClr val="58BE67"/>
        </a:hlink>
        <a:folHlink>
          <a:srgbClr val="C0C640"/>
        </a:folHlink>
      </a:clrScheme>
      <a:clrMap bg1="dk2" tx1="lt1" bg2="dk1" tx2="lt2" accent1="accent1" accent2="accent2" accent3="accent3" accent4="accent4" accent5="accent5" accent6="accent6" hlink="hlink" folHlink="folHlink"/>
    </a:extraClrScheme>
    <a:extraClrScheme>
      <a:clrScheme name="Globe 8">
        <a:dk1>
          <a:srgbClr val="000000"/>
        </a:dk1>
        <a:lt1>
          <a:srgbClr val="FFFFDD"/>
        </a:lt1>
        <a:dk2>
          <a:srgbClr val="000000"/>
        </a:dk2>
        <a:lt2>
          <a:srgbClr val="98977A"/>
        </a:lt2>
        <a:accent1>
          <a:srgbClr val="BDCDA7"/>
        </a:accent1>
        <a:accent2>
          <a:srgbClr val="A0D060"/>
        </a:accent2>
        <a:accent3>
          <a:srgbClr val="FFFFEB"/>
        </a:accent3>
        <a:accent4>
          <a:srgbClr val="000000"/>
        </a:accent4>
        <a:accent5>
          <a:srgbClr val="DBE3D0"/>
        </a:accent5>
        <a:accent6>
          <a:srgbClr val="91BC56"/>
        </a:accent6>
        <a:hlink>
          <a:srgbClr val="FADD4E"/>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4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5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6_Office Theme">
  <a:themeElements>
    <a:clrScheme name="2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2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2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7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ＭＳ Ｐゴシック"/>
        <a:cs typeface="ＭＳ Ｐゴシック"/>
      </a:majorFont>
      <a:minorFont>
        <a:latin typeface="Calibri"/>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0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3_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6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Cactus">
  <a:themeElements>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fontScheme name="Cactus">
      <a:majorFont>
        <a:latin typeface="Engravers MT"/>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lnDef>
  </a:objectDefaults>
  <a:extraClrSchemeLst>
    <a:extraClrScheme>
      <a:clrScheme name="Cactus 1">
        <a:dk1>
          <a:srgbClr val="FF9900"/>
        </a:dk1>
        <a:lt1>
          <a:srgbClr val="FFFFCC"/>
        </a:lt1>
        <a:dk2>
          <a:srgbClr val="000000"/>
        </a:dk2>
        <a:lt2>
          <a:srgbClr val="FFCC00"/>
        </a:lt2>
        <a:accent1>
          <a:srgbClr val="6B6253"/>
        </a:accent1>
        <a:accent2>
          <a:srgbClr val="72543E"/>
        </a:accent2>
        <a:accent3>
          <a:srgbClr val="AAAAAA"/>
        </a:accent3>
        <a:accent4>
          <a:srgbClr val="DADAAE"/>
        </a:accent4>
        <a:accent5>
          <a:srgbClr val="BAB7B3"/>
        </a:accent5>
        <a:accent6>
          <a:srgbClr val="674B37"/>
        </a:accent6>
        <a:hlink>
          <a:srgbClr val="DA9880"/>
        </a:hlink>
        <a:folHlink>
          <a:srgbClr val="B2B2B2"/>
        </a:folHlink>
      </a:clrScheme>
      <a:clrMap bg1="dk2" tx1="lt1" bg2="dk1" tx2="lt2" accent1="accent1" accent2="accent2" accent3="accent3" accent4="accent4" accent5="accent5" accent6="accent6" hlink="hlink" folHlink="folHlink"/>
    </a:extraClrScheme>
    <a:extraClrScheme>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clrMap bg1="lt1" tx1="dk1" bg2="lt2" tx2="dk2" accent1="accent1" accent2="accent2" accent3="accent3" accent4="accent4" accent5="accent5" accent6="accent6" hlink="hlink" folHlink="folHlink"/>
    </a:extraClrScheme>
    <a:extraClrScheme>
      <a:clrScheme name="Cactus 3">
        <a:dk1>
          <a:srgbClr val="000000"/>
        </a:dk1>
        <a:lt1>
          <a:srgbClr val="FFFFFF"/>
        </a:lt1>
        <a:dk2>
          <a:srgbClr val="000000"/>
        </a:dk2>
        <a:lt2>
          <a:srgbClr val="292929"/>
        </a:lt2>
        <a:accent1>
          <a:srgbClr val="EAEAEA"/>
        </a:accent1>
        <a:accent2>
          <a:srgbClr val="969696"/>
        </a:accent2>
        <a:accent3>
          <a:srgbClr val="FFFFFF"/>
        </a:accent3>
        <a:accent4>
          <a:srgbClr val="000000"/>
        </a:accent4>
        <a:accent5>
          <a:srgbClr val="F3F3F3"/>
        </a:accent5>
        <a:accent6>
          <a:srgbClr val="878787"/>
        </a:accent6>
        <a:hlink>
          <a:srgbClr val="5F5F5F"/>
        </a:hlink>
        <a:folHlink>
          <a:srgbClr val="B2B2B2"/>
        </a:folHlink>
      </a:clrScheme>
      <a:clrMap bg1="lt1" tx1="dk1" bg2="lt2" tx2="dk2" accent1="accent1" accent2="accent2" accent3="accent3" accent4="accent4" accent5="accent5" accent6="accent6" hlink="hlink" folHlink="folHlink"/>
    </a:extraClrScheme>
    <a:extraClrScheme>
      <a:clrScheme name="Cactus 4">
        <a:dk1>
          <a:srgbClr val="000000"/>
        </a:dk1>
        <a:lt1>
          <a:srgbClr val="FFFFFF"/>
        </a:lt1>
        <a:dk2>
          <a:srgbClr val="000000"/>
        </a:dk2>
        <a:lt2>
          <a:srgbClr val="006600"/>
        </a:lt2>
        <a:accent1>
          <a:srgbClr val="D8EBB3"/>
        </a:accent1>
        <a:accent2>
          <a:srgbClr val="CCCC00"/>
        </a:accent2>
        <a:accent3>
          <a:srgbClr val="FFFFFF"/>
        </a:accent3>
        <a:accent4>
          <a:srgbClr val="000000"/>
        </a:accent4>
        <a:accent5>
          <a:srgbClr val="E9F3D6"/>
        </a:accent5>
        <a:accent6>
          <a:srgbClr val="B9B900"/>
        </a:accent6>
        <a:hlink>
          <a:srgbClr val="FFBE7D"/>
        </a:hlink>
        <a:folHlink>
          <a:srgbClr val="B2B2B2"/>
        </a:folHlink>
      </a:clrScheme>
      <a:clrMap bg1="lt1" tx1="dk1" bg2="lt2" tx2="dk2" accent1="accent1" accent2="accent2" accent3="accent3" accent4="accent4" accent5="accent5" accent6="accent6" hlink="hlink" folHlink="folHlink"/>
    </a:extraClrScheme>
    <a:extraClrScheme>
      <a:clrScheme name="Cactus 5">
        <a:dk1>
          <a:srgbClr val="000000"/>
        </a:dk1>
        <a:lt1>
          <a:srgbClr val="E5D3B3"/>
        </a:lt1>
        <a:dk2>
          <a:srgbClr val="800000"/>
        </a:dk2>
        <a:lt2>
          <a:srgbClr val="009900"/>
        </a:lt2>
        <a:accent1>
          <a:srgbClr val="D5B095"/>
        </a:accent1>
        <a:accent2>
          <a:srgbClr val="E28666"/>
        </a:accent2>
        <a:accent3>
          <a:srgbClr val="F0E6D6"/>
        </a:accent3>
        <a:accent4>
          <a:srgbClr val="000000"/>
        </a:accent4>
        <a:accent5>
          <a:srgbClr val="E7D4C8"/>
        </a:accent5>
        <a:accent6>
          <a:srgbClr val="CD795C"/>
        </a:accent6>
        <a:hlink>
          <a:srgbClr val="B75735"/>
        </a:hlink>
        <a:folHlink>
          <a:srgbClr val="B2B2B2"/>
        </a:folHlink>
      </a:clrScheme>
      <a:clrMap bg1="lt1" tx1="dk1" bg2="lt2" tx2="dk2" accent1="accent1" accent2="accent2" accent3="accent3" accent4="accent4" accent5="accent5" accent6="accent6" hlink="hlink" folHlink="folHlink"/>
    </a:extraClrScheme>
    <a:extraClrScheme>
      <a:clrScheme name="Cactus 6">
        <a:dk1>
          <a:srgbClr val="99CC00"/>
        </a:dk1>
        <a:lt1>
          <a:srgbClr val="FFFFFF"/>
        </a:lt1>
        <a:dk2>
          <a:srgbClr val="51399D"/>
        </a:dk2>
        <a:lt2>
          <a:srgbClr val="FFFFCC"/>
        </a:lt2>
        <a:accent1>
          <a:srgbClr val="877CAA"/>
        </a:accent1>
        <a:accent2>
          <a:srgbClr val="000058"/>
        </a:accent2>
        <a:accent3>
          <a:srgbClr val="B3AECC"/>
        </a:accent3>
        <a:accent4>
          <a:srgbClr val="DADADA"/>
        </a:accent4>
        <a:accent5>
          <a:srgbClr val="C3BFD2"/>
        </a:accent5>
        <a:accent6>
          <a:srgbClr val="00004F"/>
        </a:accent6>
        <a:hlink>
          <a:srgbClr val="FFCC00"/>
        </a:hlink>
        <a:folHlink>
          <a:srgbClr val="B2B2B2"/>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3.xml><?xml version="1.0" encoding="utf-8"?>
<a:theme xmlns:a="http://schemas.openxmlformats.org/drawingml/2006/main" name="5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6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1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2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5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6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3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2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_Default Design">
  <a:themeElements>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chemeClr val="tx2"/>
            </a:solidFill>
            <a:effectLst/>
            <a:latin typeface="Arial" charset="0"/>
            <a:ea typeface="ＭＳ Ｐゴシック"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chemeClr val="tx2"/>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8_Default Design">
  <a:themeElements>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chemeClr val="tx2"/>
            </a:solidFill>
            <a:effectLst/>
            <a:latin typeface="Arial" charset="0"/>
            <a:ea typeface="ＭＳ Ｐゴシック"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chemeClr val="tx2"/>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_Communicating Bad News">
  <a:themeElements>
    <a:clrScheme name="Communicating Bad News 1">
      <a:dk1>
        <a:srgbClr val="868686"/>
      </a:dk1>
      <a:lt1>
        <a:srgbClr val="FFCC99"/>
      </a:lt1>
      <a:dk2>
        <a:srgbClr val="000000"/>
      </a:dk2>
      <a:lt2>
        <a:srgbClr val="FF9966"/>
      </a:lt2>
      <a:accent1>
        <a:srgbClr val="009999"/>
      </a:accent1>
      <a:accent2>
        <a:srgbClr val="99CCFF"/>
      </a:accent2>
      <a:accent3>
        <a:srgbClr val="AAAAAA"/>
      </a:accent3>
      <a:accent4>
        <a:srgbClr val="DAAE82"/>
      </a:accent4>
      <a:accent5>
        <a:srgbClr val="AACACA"/>
      </a:accent5>
      <a:accent6>
        <a:srgbClr val="8AB9E7"/>
      </a:accent6>
      <a:hlink>
        <a:srgbClr val="FF6633"/>
      </a:hlink>
      <a:folHlink>
        <a:srgbClr val="CC3300"/>
      </a:folHlink>
    </a:clrScheme>
    <a:fontScheme name="Communicating Bad News">
      <a:majorFont>
        <a:latin typeface="Times New Roman"/>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mmunicating Bad News 1">
        <a:dk1>
          <a:srgbClr val="868686"/>
        </a:dk1>
        <a:lt1>
          <a:srgbClr val="FFCC99"/>
        </a:lt1>
        <a:dk2>
          <a:srgbClr val="000000"/>
        </a:dk2>
        <a:lt2>
          <a:srgbClr val="FF9966"/>
        </a:lt2>
        <a:accent1>
          <a:srgbClr val="009999"/>
        </a:accent1>
        <a:accent2>
          <a:srgbClr val="99CCFF"/>
        </a:accent2>
        <a:accent3>
          <a:srgbClr val="AAAAAA"/>
        </a:accent3>
        <a:accent4>
          <a:srgbClr val="DAAE82"/>
        </a:accent4>
        <a:accent5>
          <a:srgbClr val="AACACA"/>
        </a:accent5>
        <a:accent6>
          <a:srgbClr val="8AB9E7"/>
        </a:accent6>
        <a:hlink>
          <a:srgbClr val="FF6633"/>
        </a:hlink>
        <a:folHlink>
          <a:srgbClr val="CC3300"/>
        </a:folHlink>
      </a:clrScheme>
      <a:clrMap bg1="dk2" tx1="lt1" bg2="dk1" tx2="lt2" accent1="accent1" accent2="accent2" accent3="accent3" accent4="accent4" accent5="accent5" accent6="accent6" hlink="hlink" folHlink="folHlink"/>
    </a:extraClrScheme>
    <a:extraClrScheme>
      <a:clrScheme name="Communicating Bad News 2">
        <a:dk1>
          <a:srgbClr val="000000"/>
        </a:dk1>
        <a:lt1>
          <a:srgbClr val="FDE3BA"/>
        </a:lt1>
        <a:dk2>
          <a:srgbClr val="000000"/>
        </a:dk2>
        <a:lt2>
          <a:srgbClr val="FF9933"/>
        </a:lt2>
        <a:accent1>
          <a:srgbClr val="FF6C49"/>
        </a:accent1>
        <a:accent2>
          <a:srgbClr val="99CCFF"/>
        </a:accent2>
        <a:accent3>
          <a:srgbClr val="FEEFD9"/>
        </a:accent3>
        <a:accent4>
          <a:srgbClr val="000000"/>
        </a:accent4>
        <a:accent5>
          <a:srgbClr val="FFBAB1"/>
        </a:accent5>
        <a:accent6>
          <a:srgbClr val="8AB9E7"/>
        </a:accent6>
        <a:hlink>
          <a:srgbClr val="5F5F5F"/>
        </a:hlink>
        <a:folHlink>
          <a:srgbClr val="CBCBCB"/>
        </a:folHlink>
      </a:clrScheme>
      <a:clrMap bg1="lt1" tx1="dk1" bg2="lt2" tx2="dk2" accent1="accent1" accent2="accent2" accent3="accent3" accent4="accent4" accent5="accent5" accent6="accent6" hlink="hlink" folHlink="folHlink"/>
    </a:extraClrScheme>
    <a:extraClrScheme>
      <a:clrScheme name="Communicating Bad News 3">
        <a:dk1>
          <a:srgbClr val="000000"/>
        </a:dk1>
        <a:lt1>
          <a:srgbClr val="FFFFFF"/>
        </a:lt1>
        <a:dk2>
          <a:srgbClr val="000000"/>
        </a:dk2>
        <a:lt2>
          <a:srgbClr val="B2B2B2"/>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_Skyline">
  <a:themeElements>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fontScheme name="Skyline">
      <a:majorFont>
        <a:latin typeface="Trebuchet MS"/>
        <a:ea typeface="ＭＳ Ｐゴシック"/>
        <a:cs typeface="ＭＳ Ｐゴシック"/>
      </a:majorFont>
      <a:minorFont>
        <a:latin typeface="Trebuchet M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kyline 1">
        <a:dk1>
          <a:srgbClr val="000000"/>
        </a:dk1>
        <a:lt1>
          <a:srgbClr val="2A3377"/>
        </a:lt1>
        <a:dk2>
          <a:srgbClr val="000000"/>
        </a:dk2>
        <a:lt2>
          <a:srgbClr val="808080"/>
        </a:lt2>
        <a:accent1>
          <a:srgbClr val="BBE0E3"/>
        </a:accent1>
        <a:accent2>
          <a:srgbClr val="333399"/>
        </a:accent2>
        <a:accent3>
          <a:srgbClr val="ACADBD"/>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Skyline 3">
        <a:dk1>
          <a:srgbClr val="000000"/>
        </a:dk1>
        <a:lt1>
          <a:srgbClr val="2A3377"/>
        </a:lt1>
        <a:dk2>
          <a:srgbClr val="000000"/>
        </a:dk2>
        <a:lt2>
          <a:srgbClr val="969696"/>
        </a:lt2>
        <a:accent1>
          <a:srgbClr val="FFFFFF"/>
        </a:accent1>
        <a:accent2>
          <a:srgbClr val="8DC6FF"/>
        </a:accent2>
        <a:accent3>
          <a:srgbClr val="ACADBD"/>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25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
      </a:majorFont>
      <a:minorFont>
        <a:latin typeface="Arial"/>
        <a:ea typeface="Osaka"/>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7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4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9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ＭＳ Ｐゴシック"/>
        <a:cs typeface="ＭＳ Ｐゴシック"/>
      </a:majorFont>
      <a:minorFont>
        <a:latin typeface="Calibri"/>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8_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92.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9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11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1_TECHED">
  <a:themeElements>
    <a:clrScheme name="TECHED 1">
      <a:dk1>
        <a:srgbClr val="000000"/>
      </a:dk1>
      <a:lt1>
        <a:srgbClr val="FFFFCC"/>
      </a:lt1>
      <a:dk2>
        <a:srgbClr val="255242"/>
      </a:dk2>
      <a:lt2>
        <a:srgbClr val="DDDDDD"/>
      </a:lt2>
      <a:accent1>
        <a:srgbClr val="009966"/>
      </a:accent1>
      <a:accent2>
        <a:srgbClr val="800000"/>
      </a:accent2>
      <a:accent3>
        <a:srgbClr val="ACB3B0"/>
      </a:accent3>
      <a:accent4>
        <a:srgbClr val="DADAAE"/>
      </a:accent4>
      <a:accent5>
        <a:srgbClr val="AACAB8"/>
      </a:accent5>
      <a:accent6>
        <a:srgbClr val="730000"/>
      </a:accent6>
      <a:hlink>
        <a:srgbClr val="3366CC"/>
      </a:hlink>
      <a:folHlink>
        <a:srgbClr val="008080"/>
      </a:folHlink>
    </a:clrScheme>
    <a:fontScheme name="TECHED">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TECHED 1">
        <a:dk1>
          <a:srgbClr val="000000"/>
        </a:dk1>
        <a:lt1>
          <a:srgbClr val="FFFFCC"/>
        </a:lt1>
        <a:dk2>
          <a:srgbClr val="255242"/>
        </a:dk2>
        <a:lt2>
          <a:srgbClr val="DDDDDD"/>
        </a:lt2>
        <a:accent1>
          <a:srgbClr val="009966"/>
        </a:accent1>
        <a:accent2>
          <a:srgbClr val="800000"/>
        </a:accent2>
        <a:accent3>
          <a:srgbClr val="ACB3B0"/>
        </a:accent3>
        <a:accent4>
          <a:srgbClr val="DADAAE"/>
        </a:accent4>
        <a:accent5>
          <a:srgbClr val="AACAB8"/>
        </a:accent5>
        <a:accent6>
          <a:srgbClr val="730000"/>
        </a:accent6>
        <a:hlink>
          <a:srgbClr val="3366CC"/>
        </a:hlink>
        <a:folHlink>
          <a:srgbClr val="008080"/>
        </a:folHlink>
      </a:clrScheme>
      <a:clrMap bg1="dk2" tx1="lt1" bg2="dk1" tx2="lt2" accent1="accent1" accent2="accent2" accent3="accent3" accent4="accent4" accent5="accent5" accent6="accent6" hlink="hlink" folHlink="folHlink"/>
    </a:extraClrScheme>
    <a:extraClrScheme>
      <a:clrScheme name="TECHED 2">
        <a:dk1>
          <a:srgbClr val="003300"/>
        </a:dk1>
        <a:lt1>
          <a:srgbClr val="A8C2B5"/>
        </a:lt1>
        <a:dk2>
          <a:srgbClr val="868686"/>
        </a:dk2>
        <a:lt2>
          <a:srgbClr val="2A5B49"/>
        </a:lt2>
        <a:accent1>
          <a:srgbClr val="00CC99"/>
        </a:accent1>
        <a:accent2>
          <a:srgbClr val="B3746D"/>
        </a:accent2>
        <a:accent3>
          <a:srgbClr val="D1DDD7"/>
        </a:accent3>
        <a:accent4>
          <a:srgbClr val="002A00"/>
        </a:accent4>
        <a:accent5>
          <a:srgbClr val="AAE2CA"/>
        </a:accent5>
        <a:accent6>
          <a:srgbClr val="A26862"/>
        </a:accent6>
        <a:hlink>
          <a:srgbClr val="7795B7"/>
        </a:hlink>
        <a:folHlink>
          <a:srgbClr val="00CCCC"/>
        </a:folHlink>
      </a:clrScheme>
      <a:clrMap bg1="lt1" tx1="dk1" bg2="lt2" tx2="dk2" accent1="accent1" accent2="accent2" accent3="accent3" accent4="accent4" accent5="accent5" accent6="accent6" hlink="hlink" folHlink="folHlink"/>
    </a:extraClrScheme>
    <a:extraClrScheme>
      <a:clrScheme name="TECHED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themeOverride>
</file>

<file path=ppt/theme/themeOverride4.xml><?xml version="1.0" encoding="utf-8"?>
<a:themeOverride xmlns:a="http://schemas.openxmlformats.org/drawingml/2006/main">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ppt/theme/themeOverride5.xml><?xml version="1.0" encoding="utf-8"?>
<a:themeOverride xmlns:a="http://schemas.openxmlformats.org/drawingml/2006/main">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themeOverride>
</file>

<file path=ppt/theme/themeOverride6.xml><?xml version="1.0" encoding="utf-8"?>
<a:themeOverride xmlns:a="http://schemas.openxmlformats.org/drawingml/2006/main">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themeOverride>
</file>

<file path=ppt/theme/themeOverride8.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2004:Templates:Presentations:Designs:Bar Code</Template>
  <TotalTime>24267</TotalTime>
  <Words>18258</Words>
  <Application>Microsoft Macintosh PowerPoint</Application>
  <PresentationFormat>On-screen Show (4:3)</PresentationFormat>
  <Paragraphs>2581</Paragraphs>
  <Slides>399</Slides>
  <Notes>347</Notes>
  <HiddenSlides>0</HiddenSlides>
  <MMClips>0</MMClips>
  <ScaleCrop>false</ScaleCrop>
  <HeadingPairs>
    <vt:vector size="6" baseType="variant">
      <vt:variant>
        <vt:lpstr>Fonts Used</vt:lpstr>
      </vt:variant>
      <vt:variant>
        <vt:i4>39</vt:i4>
      </vt:variant>
      <vt:variant>
        <vt:lpstr>Theme</vt:lpstr>
      </vt:variant>
      <vt:variant>
        <vt:i4>117</vt:i4>
      </vt:variant>
      <vt:variant>
        <vt:lpstr>Slide Titles</vt:lpstr>
      </vt:variant>
      <vt:variant>
        <vt:i4>399</vt:i4>
      </vt:variant>
    </vt:vector>
  </HeadingPairs>
  <TitlesOfParts>
    <vt:vector size="555" baseType="lpstr">
      <vt:lpstr>26</vt:lpstr>
      <vt:lpstr>AGaramond Semibold</vt:lpstr>
      <vt:lpstr>Alan Den</vt:lpstr>
      <vt:lpstr>Arial Unicode MS</vt:lpstr>
      <vt:lpstr>Arial-BoldMT</vt:lpstr>
      <vt:lpstr>Bizarro Regular</vt:lpstr>
      <vt:lpstr>BONES</vt:lpstr>
      <vt:lpstr>ＭＳ Ｐゴシック</vt:lpstr>
      <vt:lpstr>ＭＳ Ｐゴシック</vt:lpstr>
      <vt:lpstr>Osaka</vt:lpstr>
      <vt:lpstr>Sand</vt:lpstr>
      <vt:lpstr>SimSun</vt:lpstr>
      <vt:lpstr>SimSun</vt:lpstr>
      <vt:lpstr>Times</vt:lpstr>
      <vt:lpstr>Times Roman</vt:lpstr>
      <vt:lpstr>ヒラギノ角ゴ Pro W3</vt:lpstr>
      <vt:lpstr>方正水柱简体</vt:lpstr>
      <vt:lpstr>Arial</vt:lpstr>
      <vt:lpstr>Arial Black</vt:lpstr>
      <vt:lpstr>Arial Narrow</vt:lpstr>
      <vt:lpstr>Arial Rounded MT Bold</vt:lpstr>
      <vt:lpstr>Book Antiqua</vt:lpstr>
      <vt:lpstr>Bwgrkl</vt:lpstr>
      <vt:lpstr>Calibri</vt:lpstr>
      <vt:lpstr>Calisto MT</vt:lpstr>
      <vt:lpstr>Comic Sans MS</vt:lpstr>
      <vt:lpstr>Copperplate Gothic Light</vt:lpstr>
      <vt:lpstr>Engravers MT</vt:lpstr>
      <vt:lpstr>Garamond</vt:lpstr>
      <vt:lpstr>Haettenschweiler</vt:lpstr>
      <vt:lpstr>Helvetica</vt:lpstr>
      <vt:lpstr>Impact</vt:lpstr>
      <vt:lpstr>Lucida Sans</vt:lpstr>
      <vt:lpstr>Monotype Sorts</vt:lpstr>
      <vt:lpstr>Tahoma</vt:lpstr>
      <vt:lpstr>Times New Roman</vt:lpstr>
      <vt:lpstr>Trebuchet MS</vt:lpstr>
      <vt:lpstr>Verdana</vt:lpstr>
      <vt:lpstr>Wingdings</vt:lpstr>
      <vt:lpstr>Expedition</vt:lpstr>
      <vt:lpstr>4_Expedition</vt:lpstr>
      <vt:lpstr>11_Blank Presentation</vt:lpstr>
      <vt:lpstr>5_Default Design</vt:lpstr>
      <vt:lpstr>6_Default Design</vt:lpstr>
      <vt:lpstr>Radar</vt:lpstr>
      <vt:lpstr>1_Story</vt:lpstr>
      <vt:lpstr>16_Default Design</vt:lpstr>
      <vt:lpstr>17_Default Design</vt:lpstr>
      <vt:lpstr>18_Default Design</vt:lpstr>
      <vt:lpstr>22_Blank Presentation</vt:lpstr>
      <vt:lpstr>19_Default Design</vt:lpstr>
      <vt:lpstr>ZESTY</vt:lpstr>
      <vt:lpstr>20_Default Design</vt:lpstr>
      <vt:lpstr>TECH</vt:lpstr>
      <vt:lpstr>24_Blank Presentation</vt:lpstr>
      <vt:lpstr>21_Default Design</vt:lpstr>
      <vt:lpstr>1_Gleam</vt:lpstr>
      <vt:lpstr>2_Office Theme</vt:lpstr>
      <vt:lpstr>Default Design</vt:lpstr>
      <vt:lpstr>2_Story</vt:lpstr>
      <vt:lpstr>4_Story</vt:lpstr>
      <vt:lpstr>5_Story</vt:lpstr>
      <vt:lpstr>6_Story</vt:lpstr>
      <vt:lpstr>7_Story</vt:lpstr>
      <vt:lpstr>8_Story</vt:lpstr>
      <vt:lpstr>Blank Presentation</vt:lpstr>
      <vt:lpstr>Story</vt:lpstr>
      <vt:lpstr>3_Office Theme</vt:lpstr>
      <vt:lpstr>1_Blank Presentation</vt:lpstr>
      <vt:lpstr>1_Ripple</vt:lpstr>
      <vt:lpstr>4_Office Theme</vt:lpstr>
      <vt:lpstr>2_Ripple</vt:lpstr>
      <vt:lpstr>Office Theme</vt:lpstr>
      <vt:lpstr>Compass</vt:lpstr>
      <vt:lpstr>Globe</vt:lpstr>
      <vt:lpstr>4_Ripple</vt:lpstr>
      <vt:lpstr>5_Office Theme</vt:lpstr>
      <vt:lpstr>Ripple</vt:lpstr>
      <vt:lpstr>1_Office Theme</vt:lpstr>
      <vt:lpstr>6_Office Theme</vt:lpstr>
      <vt:lpstr>2_Blank Presentation</vt:lpstr>
      <vt:lpstr>1_Kimono</vt:lpstr>
      <vt:lpstr>7_Office Theme</vt:lpstr>
      <vt:lpstr>10_Story</vt:lpstr>
      <vt:lpstr>3_Blank Presentation</vt:lpstr>
      <vt:lpstr>3_Gesture</vt:lpstr>
      <vt:lpstr>1_Expedition</vt:lpstr>
      <vt:lpstr>Crumple</vt:lpstr>
      <vt:lpstr>50_Blank Presentation</vt:lpstr>
      <vt:lpstr>Cactus</vt:lpstr>
      <vt:lpstr>8_Office Theme</vt:lpstr>
      <vt:lpstr>5_Ripple</vt:lpstr>
      <vt:lpstr>6_Ripple</vt:lpstr>
      <vt:lpstr>3_Default Design</vt:lpstr>
      <vt:lpstr>11_Story</vt:lpstr>
      <vt:lpstr>12_Story</vt:lpstr>
      <vt:lpstr>4_Default Design</vt:lpstr>
      <vt:lpstr>1_untitled 3</vt:lpstr>
      <vt:lpstr>4_Blank Presentation</vt:lpstr>
      <vt:lpstr>7_Default Design</vt:lpstr>
      <vt:lpstr>5_Expedition</vt:lpstr>
      <vt:lpstr>5_Blank Presentation</vt:lpstr>
      <vt:lpstr>6_Expedition</vt:lpstr>
      <vt:lpstr>6_Blank Presentation</vt:lpstr>
      <vt:lpstr>9_Blank Presentation</vt:lpstr>
      <vt:lpstr>10_Blank Presentation</vt:lpstr>
      <vt:lpstr>3_Slit</vt:lpstr>
      <vt:lpstr>12_Blank Presentation</vt:lpstr>
      <vt:lpstr>13_Blank Presentation</vt:lpstr>
      <vt:lpstr>untitled 1</vt:lpstr>
      <vt:lpstr>2_Compass</vt:lpstr>
      <vt:lpstr>14_Blank Presentation</vt:lpstr>
      <vt:lpstr>2_Default Design</vt:lpstr>
      <vt:lpstr>8_Default Design</vt:lpstr>
      <vt:lpstr>1_Balance</vt:lpstr>
      <vt:lpstr>Slit</vt:lpstr>
      <vt:lpstr>2_Kimono</vt:lpstr>
      <vt:lpstr>15_Default Design</vt:lpstr>
      <vt:lpstr>1_Communicating Bad News</vt:lpstr>
      <vt:lpstr>1_Skyline</vt:lpstr>
      <vt:lpstr>7_Blank Presentation</vt:lpstr>
      <vt:lpstr>25_Blank Presentation</vt:lpstr>
      <vt:lpstr>8_Blank Presentation</vt:lpstr>
      <vt:lpstr>7_Expedition</vt:lpstr>
      <vt:lpstr>4_Slit</vt:lpstr>
      <vt:lpstr>15_Blank Presentation</vt:lpstr>
      <vt:lpstr>Kimono</vt:lpstr>
      <vt:lpstr>1_Beam</vt:lpstr>
      <vt:lpstr>9_Office Theme</vt:lpstr>
      <vt:lpstr>8_Expedition</vt:lpstr>
      <vt:lpstr>16_Blank Presentation</vt:lpstr>
      <vt:lpstr>17_Blank Presentation</vt:lpstr>
      <vt:lpstr>1_Default Design</vt:lpstr>
      <vt:lpstr>9_Default Design</vt:lpstr>
      <vt:lpstr>10_Default Design</vt:lpstr>
      <vt:lpstr>9_Expedition</vt:lpstr>
      <vt:lpstr>11_Default Design</vt:lpstr>
      <vt:lpstr>1_TECHED</vt:lpstr>
      <vt:lpstr>2_SUNRISE</vt:lpstr>
      <vt:lpstr>Gleam</vt:lpstr>
      <vt:lpstr>3_Expedition</vt:lpstr>
      <vt:lpstr>18_Blank Presentation</vt:lpstr>
      <vt:lpstr>1_TECH</vt:lpstr>
      <vt:lpstr>19_Blank Presentation</vt:lpstr>
      <vt:lpstr>12_Default Design</vt:lpstr>
      <vt:lpstr>13_Default Design</vt:lpstr>
      <vt:lpstr>10_Office Theme</vt:lpstr>
      <vt:lpstr>10_Expedition</vt:lpstr>
      <vt:lpstr>1_Frame</vt:lpstr>
      <vt:lpstr>11_Office Theme</vt:lpstr>
      <vt:lpstr>7_Ripple</vt:lpstr>
      <vt:lpstr>1_ZESTY</vt:lpstr>
      <vt:lpstr>14_Default Design</vt:lpstr>
      <vt:lpstr>12_Office Theme</vt:lpstr>
      <vt:lpstr>8_Ripple</vt:lpstr>
      <vt:lpstr>3_Curtain Call</vt:lpstr>
      <vt:lpstr>١ كورنثوس ١٠-١٦</vt:lpstr>
      <vt:lpstr>المسيحيون في كورنثوس</vt:lpstr>
      <vt:lpstr>عندما تكون عاطلاً  عن الأصنام</vt:lpstr>
      <vt:lpstr>Fires</vt:lpstr>
      <vt:lpstr>الروح  الجائع</vt:lpstr>
      <vt:lpstr>الروح يأكلها كلها</vt:lpstr>
      <vt:lpstr>الروح الجائع</vt:lpstr>
      <vt:lpstr>لماذا لا</vt:lpstr>
      <vt:lpstr>1. تجني الوثنية تأديب الله            (10: 1-13)</vt:lpstr>
      <vt:lpstr>أ. أدان الله إسرائيل بسبب ممارساتها     الشريرة كتحذير لنا (10: 1-11)</vt:lpstr>
      <vt:lpstr>خارطة التجوال</vt:lpstr>
      <vt:lpstr>1 كورنثوس 10: 1-4</vt:lpstr>
      <vt:lpstr>السحابة</vt:lpstr>
      <vt:lpstr>البحر</vt:lpstr>
      <vt:lpstr>القائد</vt:lpstr>
      <vt:lpstr>الطعام</vt:lpstr>
      <vt:lpstr>الماء</vt:lpstr>
      <vt:lpstr>1 كو 10: 5</vt:lpstr>
      <vt:lpstr>عودة الجواسيس</vt:lpstr>
      <vt:lpstr>تقرير الأغلبية</vt:lpstr>
      <vt:lpstr>تقرير الأغلبية</vt:lpstr>
      <vt:lpstr>تقرير الله</vt:lpstr>
      <vt:lpstr>من مصر إلى كنعان</vt:lpstr>
      <vt:lpstr>حادثة العجل الذهبي</vt:lpstr>
      <vt:lpstr>1 كو 10: 6-8</vt:lpstr>
      <vt:lpstr>1 كو 10: 9-11</vt:lpstr>
      <vt:lpstr>تمرد قورح</vt:lpstr>
      <vt:lpstr>الحية النحاسية</vt:lpstr>
      <vt:lpstr>ب. اقبل باتضاع مساعدة الله وقت التجربة       (10: 12-13)</vt:lpstr>
      <vt:lpstr>1 كو 10: 12</vt:lpstr>
      <vt:lpstr>الأصنام  خطأ</vt:lpstr>
      <vt:lpstr>"Idolatry is OK" Man</vt:lpstr>
      <vt:lpstr>"Idolatry is OK" Woman</vt:lpstr>
      <vt:lpstr>1 كورنثوس 10: 13</vt:lpstr>
      <vt:lpstr>ت. سوف يدينك الله لاشتراكك في الوثنية.</vt:lpstr>
      <vt:lpstr>المرشح الرئيسي</vt:lpstr>
      <vt:lpstr>يدين الله خطية الجنس أيضاً</vt:lpstr>
      <vt:lpstr>How many really have AIDS?</vt:lpstr>
      <vt:lpstr>الرجال المثليين المصابين بفيروس نقص المناعة البشرية، 1997</vt:lpstr>
      <vt:lpstr>2. يدين الله وثنيتنا لأنها شيطانية           (10: 14-22)</vt:lpstr>
      <vt:lpstr> تجنب الأعياد الوثنية لأنها شيطانية  كما أن مائدة الرب هي إلهية  (10: 14-22)</vt:lpstr>
      <vt:lpstr>1 كو 10: 14</vt:lpstr>
      <vt:lpstr>1 كو 10: 15-18</vt:lpstr>
      <vt:lpstr>حياة الجسد (رومية 12)</vt:lpstr>
      <vt:lpstr>الكأس</vt:lpstr>
      <vt:lpstr>1 كو 10: 19-22</vt:lpstr>
      <vt:lpstr>ب. تعريض أنفسنا للشياطين في الإحتفالات الوثنية يستدعي تأديب الله.</vt:lpstr>
      <vt:lpstr>تجنب الوثنية  أو أن الله سيقوم بتأديبك  بسبب الإشتراك مع الشياطين</vt:lpstr>
      <vt:lpstr>كيف لا نكون خاملين مع الأصنام...</vt:lpstr>
      <vt:lpstr>1 كو 10: 23-24</vt:lpstr>
      <vt:lpstr>1 كو 10: 25-27</vt:lpstr>
      <vt:lpstr>1 كورنثوس 11: 27-29</vt:lpstr>
      <vt:lpstr>كيف لا نكون خاملين مع الأصنام...</vt:lpstr>
      <vt:lpstr>1 كورنثوس 11: 30-32</vt:lpstr>
      <vt:lpstr>1 كورنثوس 11</vt:lpstr>
      <vt:lpstr>أ. لا يجب أن تخدم المرأة كراعي – معلم مع وجود سلطة على الكنيسة كلها</vt:lpstr>
      <vt:lpstr>آندرو جيني</vt:lpstr>
      <vt:lpstr>ما يجب على المرأة أن تفعل؟</vt:lpstr>
      <vt:lpstr>رائع</vt:lpstr>
      <vt:lpstr>كيف تغيرت اللغة</vt:lpstr>
      <vt:lpstr>من يرتدي غطاء الرأس؟</vt:lpstr>
      <vt:lpstr>١ كورنثوس ١١ : ٢</vt:lpstr>
      <vt:lpstr>تعليم بولس</vt:lpstr>
      <vt:lpstr>إن مقاومة التمييز بين الجنسين تخجل سلطاننا.</vt:lpstr>
      <vt:lpstr>لماذا المحافظة على الفروقات؟</vt:lpstr>
      <vt:lpstr>هيكل السلطة الإلهي</vt:lpstr>
      <vt:lpstr>ما معنى رأس؟</vt:lpstr>
      <vt:lpstr>ماذا تعني كلمة رأس؟</vt:lpstr>
      <vt:lpstr>هيكل السلطة الإلهي</vt:lpstr>
      <vt:lpstr>١ كورنثوس ١١ : ٤</vt:lpstr>
      <vt:lpstr>تعريف واين جرودم للنبوة</vt:lpstr>
      <vt:lpstr>ما هي النبوة؟</vt:lpstr>
      <vt:lpstr>١ كورنثوس ١١ : ٥-٦</vt:lpstr>
      <vt:lpstr>Flowing Hair</vt:lpstr>
      <vt:lpstr>Bald Hair</vt:lpstr>
      <vt:lpstr>Bald Mona Lisa</vt:lpstr>
      <vt:lpstr>هل يجب أن تعبد النساء مرتديات غطاء الرأس؟</vt:lpstr>
      <vt:lpstr>غطاء الرأس في الزواج جميل</vt:lpstr>
      <vt:lpstr>في معظم المجتمعات اليوم يرسل غطاء الرأس إشارة خاطئة - مفادها أننا بعيدون عن التقاليد المجتمعية</vt:lpstr>
      <vt:lpstr>ب. علينا اليوم أن نكرم سلطاتنا خلال العبادة</vt:lpstr>
      <vt:lpstr>1 تيموثاوس 2: 11-15</vt:lpstr>
      <vt:lpstr>المنادون بالمساواة</vt:lpstr>
      <vt:lpstr>الأرضية المشتركة</vt:lpstr>
      <vt:lpstr>ما وراء سياسة                          منبر باندورا</vt:lpstr>
      <vt:lpstr>= علينا اليوم أن نكرم سلطاتنا خلال العبادة</vt:lpstr>
      <vt:lpstr>إن مقاومة التمييز بين الجنسين تخجل سلطاننا.</vt:lpstr>
      <vt:lpstr>2. على المرأة أن تترك زوجها يقود بسبب نظام الخليقة</vt:lpstr>
      <vt:lpstr>أ. تغطية رأس المرأة في كورنثوس يظهر قيادة الزوج منذ الخلق (11: 7-12)</vt:lpstr>
      <vt:lpstr>1 كورنثوس 11: 7</vt:lpstr>
      <vt:lpstr>تساوي الجنسين</vt:lpstr>
      <vt:lpstr>هل كان الرجال اليهود يغطون رؤوسهم خلال الصلاة في أزمنة العهد الجديد؟</vt:lpstr>
      <vt:lpstr>كانت النساء في كورنثوس يصلين مرتديات غطاء الرأس لأن الأزواج كانوا يقودون زوجاتهم دائماً   (11: 8-10)</vt:lpstr>
      <vt:lpstr>1 كورنثوس 11: 8-10</vt:lpstr>
      <vt:lpstr>1 كورنثوس 11: 11-12</vt:lpstr>
      <vt:lpstr>11 غير أن الرجل ليس من دون المرأة، ولا المرأة من دون الرجل في الرب.  1 كورنثوس 11: 11</vt:lpstr>
      <vt:lpstr>1 كورنثوس 11: 11-12</vt:lpstr>
      <vt:lpstr> ب. يجب على النساء اليوم أن      يحترمن قيادة أزواجهن. </vt:lpstr>
      <vt:lpstr>لا تطمس الأدوار المناسبة في ...</vt:lpstr>
      <vt:lpstr>1 كورنثوس 11: 13</vt:lpstr>
      <vt:lpstr>الصلاة برأس         غير مغطى</vt:lpstr>
      <vt:lpstr>لا تطمس الأدوار المناسبة في ...</vt:lpstr>
      <vt:lpstr>1 كورنثوس 11: 14-15</vt:lpstr>
      <vt:lpstr>Quellendorf, Germany</vt:lpstr>
      <vt:lpstr>أنظر إلى الجزء الخاص بك</vt:lpstr>
      <vt:lpstr>لا تطمس الأدوار المناسبة في ...</vt:lpstr>
      <vt:lpstr>1 كورنثوس 11: 16</vt:lpstr>
      <vt:lpstr>مجموعات نقاش</vt:lpstr>
      <vt:lpstr>PowerPoint Presentation</vt:lpstr>
      <vt:lpstr>PowerPoint Presentation</vt:lpstr>
      <vt:lpstr>ماذا يجب أن تفعل الزوجات؟</vt:lpstr>
      <vt:lpstr>ماذا يجب أن يفعل الآخرون؟</vt:lpstr>
      <vt:lpstr>تنازل عن حقوقك في</vt:lpstr>
      <vt:lpstr>1 تيموثاوس 2</vt:lpstr>
      <vt:lpstr>أ. لا يجب أن تخدم المرأة كراعي – معلم مع وجود سلطة على الكنيسة كلها</vt:lpstr>
      <vt:lpstr>Avoid the 2 Extremes</vt:lpstr>
      <vt:lpstr>التمييز بين الثقافة و الحق</vt:lpstr>
      <vt:lpstr>صلاة الرجال 2: 8</vt:lpstr>
      <vt:lpstr>صلاة الرجال 2: 8</vt:lpstr>
      <vt:lpstr>زينة النساء (2: 9-10)</vt:lpstr>
      <vt:lpstr>زينة النساء 2: 9-10 </vt:lpstr>
      <vt:lpstr>الخضوع 2: 11-12</vt:lpstr>
      <vt:lpstr>ماذا تعمل المرأة؟</vt:lpstr>
      <vt:lpstr>11 لتتعلم المرأة بسكوت في كل خضوع   12 ولكن لست آذن للمرأة أن تعلم ولا تتسلط على الرجل بل تكون في سكوت  1 تيموثاوس 2: 11-12</vt:lpstr>
      <vt:lpstr>من يريد أن يعالج هذا؟</vt:lpstr>
      <vt:lpstr>المنادون بالمساواة</vt:lpstr>
      <vt:lpstr>الأرضية المشتركة</vt:lpstr>
      <vt:lpstr>ما وراء سياسة                          منبر باندورا</vt:lpstr>
      <vt:lpstr>11 لتتعلم المرأة بسكوت في كل خضوع   12 ولكن لست آذن للمرأة أن تعلم ولا تتسلط على الرجل بل تكون في سكوت  1 تيموثاوس 2: 11-12</vt:lpstr>
      <vt:lpstr>ما على المرأة أن تفعل؟</vt:lpstr>
      <vt:lpstr>1. تتعلم بسلام</vt:lpstr>
      <vt:lpstr>2. تتعلم باحترام وليس بالغصب</vt:lpstr>
      <vt:lpstr>2. تتعلم باحترام وليس بالغصب</vt:lpstr>
      <vt:lpstr>تعلمي بسلام وباحترام</vt:lpstr>
      <vt:lpstr>س. لكن لماذا منع بولس النساء من تعليم الرجال في العبادة العامة؟</vt:lpstr>
      <vt:lpstr>1 تيموثاوس 2: 11-15</vt:lpstr>
      <vt:lpstr>خضوع المرأة 2: 11-12</vt:lpstr>
      <vt:lpstr>الثقافة: الصمت مقابل التعليم</vt:lpstr>
      <vt:lpstr>الحق : سلطة - خضوع</vt:lpstr>
      <vt:lpstr>1 تيموثاوس 2: 11-14</vt:lpstr>
      <vt:lpstr>لا يوجد عشاء عادي</vt:lpstr>
      <vt:lpstr>ذهبت سارة إلى كنيسة كبيرة</vt:lpstr>
      <vt:lpstr>كيف تكرم الله في عشاء الرب؟</vt:lpstr>
      <vt:lpstr>الأكل والشرب في محضر الرب</vt:lpstr>
      <vt:lpstr>طبق سيدر</vt:lpstr>
      <vt:lpstr>1. أنظر إلى الخارج إلى علاقاتك مع المؤمنين الآخرين</vt:lpstr>
      <vt:lpstr>١ كورنثوس ١١ : ١٧-١٩</vt:lpstr>
      <vt:lpstr>١ كورنثوس ١١ : ٢٠-٢٢</vt:lpstr>
      <vt:lpstr>حياة الجسد (رومية 12)</vt:lpstr>
      <vt:lpstr>١ كورنثوس ١٠ : ١٥-١٨</vt:lpstr>
      <vt:lpstr>الجلوس إلى فصح يسوع</vt:lpstr>
      <vt:lpstr>الفصح المعاصر</vt:lpstr>
      <vt:lpstr>متى 5: 23- 24</vt:lpstr>
      <vt:lpstr>1. أنظر إلى الخارج إلى علاقاتك مع المؤمنين الآخرين</vt:lpstr>
      <vt:lpstr>2. أنظر إلى الخلف إلى موت المسيح من أجلك</vt:lpstr>
      <vt:lpstr>١ كورنثوس ١١ : ٢٣-٢٥</vt:lpstr>
      <vt:lpstr>أهمية عيد الفصح                  في الماضي</vt:lpstr>
      <vt:lpstr>الكؤوس الأربعة (خروج 6: 6-7)</vt:lpstr>
      <vt:lpstr>ترتيب الإحتفالات</vt:lpstr>
      <vt:lpstr>طبق سيدر</vt:lpstr>
      <vt:lpstr>ترتيب الإحتفالات</vt:lpstr>
      <vt:lpstr>هذا هو جسدي من أجلكم</vt:lpstr>
      <vt:lpstr>الكؤوس الأربعة (خروج 6: 6-7)</vt:lpstr>
      <vt:lpstr>ترتيب الإحتفالات</vt:lpstr>
      <vt:lpstr>هذه الكأس هي العهد الجديد بدمي                  (إر 31: 31-34)</vt:lpstr>
      <vt:lpstr>Song</vt:lpstr>
      <vt:lpstr>2. أنظر إلى الخلف إلى موت المسيح من أجلك</vt:lpstr>
      <vt:lpstr>3. أنظر إلى الأمام إلى رجوع المسيح</vt:lpstr>
      <vt:lpstr>١ كورنثوس ١١ : ٢٦</vt:lpstr>
      <vt:lpstr>ترتيب الإحتفالات</vt:lpstr>
      <vt:lpstr>هذه السنة نحن هنا السنة القادمة في أورشليم</vt:lpstr>
      <vt:lpstr>3. أنظر إلى الأمام إلى رجوع المسيح</vt:lpstr>
      <vt:lpstr>4. أنظر إلى الداخل لتعترف بكل الخطايا</vt:lpstr>
      <vt:lpstr>١ كورنثوس ١١ : ٢٧-٢٩</vt:lpstr>
      <vt:lpstr>١ كورنثوس ١١ : ٣٠-٣٢</vt:lpstr>
      <vt:lpstr>١ كورنثوس ١١ : ٣٣-٣٤</vt:lpstr>
      <vt:lpstr>عيد الخبز غير المختمر</vt:lpstr>
      <vt:lpstr>حرق الخميرة كلها</vt:lpstr>
      <vt:lpstr>فكّر</vt:lpstr>
      <vt:lpstr>كيف تستطيع أن تمجد الله في عشاء الرب؟</vt:lpstr>
      <vt:lpstr>أنظر في الإتجاهات الأربعة</vt:lpstr>
      <vt:lpstr>الإتجاهات الأربعة</vt:lpstr>
      <vt:lpstr> حتى ننظر إلى الخلف بشكل صحيح نحو موته وننظر إلى الأمام إلى عودته  علينا أن ننظر إلى الخارج نحو الآخرين وننظر إلى الداخل  على حياتنا الشخصية</vt:lpstr>
      <vt:lpstr>PowerPoint Presentation</vt:lpstr>
      <vt:lpstr>ما هي القضايا الخارجية أو الداخلية التي تحتاج إلى معالجتها الآن؟</vt:lpstr>
      <vt:lpstr>1 كورنثوس 12</vt:lpstr>
      <vt:lpstr>المواهب الروحية</vt:lpstr>
      <vt:lpstr>1. يبدأ فهم المواهب من رؤية يسوع كرب            (1 كو 12: 1-3)</vt:lpstr>
      <vt:lpstr>1 كورنثوس 12: 1-3</vt:lpstr>
      <vt:lpstr>الأساسيات في 1 كو 12: 4-11</vt:lpstr>
      <vt:lpstr>ما هي المواهب الروحية؟</vt:lpstr>
      <vt:lpstr>ما هي المواهب الروحية؟</vt:lpstr>
      <vt:lpstr>أنا؟ موهوب؟</vt:lpstr>
      <vt:lpstr>الأساسيات في 1 كو 12: 4-11</vt:lpstr>
      <vt:lpstr>1 كورنثوس 12: 1-3</vt:lpstr>
      <vt:lpstr>2. مواهبنا المتنوعة متحدة في الله الثالوث      (4-6)</vt:lpstr>
      <vt:lpstr>1 كورنثوس 12: 4-6</vt:lpstr>
      <vt:lpstr>يعطي</vt:lpstr>
      <vt:lpstr>أساس وطبيعة المواهب</vt:lpstr>
      <vt:lpstr>يعطي</vt:lpstr>
      <vt:lpstr>يعيّن</vt:lpstr>
      <vt:lpstr>أساس وطبيعة المواهب</vt:lpstr>
      <vt:lpstr>يقوي</vt:lpstr>
      <vt:lpstr>أساس وطبيعة المواهب</vt:lpstr>
      <vt:lpstr>الفكرة الرئيسية</vt:lpstr>
      <vt:lpstr>اشتراك      الثالوث</vt:lpstr>
      <vt:lpstr>كيف ترى الروح عاملاً في حياتك؟</vt:lpstr>
      <vt:lpstr>أحد الأدلة على  عمل الروح القدس في حياتك هو  الموهبة الروحية (12: 7-11)</vt:lpstr>
      <vt:lpstr>يعطي الروح كل موهبة (12: 8)</vt:lpstr>
      <vt:lpstr>يعطي الروح كل موهبة (12: 9-10أ)</vt:lpstr>
      <vt:lpstr>يعطي الروح كل موهبة (12: 10ب -11أ)</vt:lpstr>
      <vt:lpstr>الروح وحده يختار موهبتك (12: 11ب)</vt:lpstr>
      <vt:lpstr>من الذي تحتاجه؟</vt:lpstr>
      <vt:lpstr>لكن لماذا  تحتاج الآخرين  في الكنيسة  (12: 12-31)؟</vt:lpstr>
      <vt:lpstr>أ. الجسد الواحد له أعضاء كثيرة (12)</vt:lpstr>
      <vt:lpstr> ب. المؤمنون مختلفون  لكنهم لا يزالون جزء  من الجسد (13)</vt:lpstr>
      <vt:lpstr>ATHENS</vt:lpstr>
      <vt:lpstr>سكنى الروح القدس</vt:lpstr>
      <vt:lpstr>ما هي معمودية الروح؟</vt:lpstr>
      <vt:lpstr>السباحة في الروح – بيرث، غرب أستراليا</vt:lpstr>
      <vt:lpstr>ما الذي حدث في يوم الخمسين؟</vt:lpstr>
      <vt:lpstr>هل هناك نوعين من المؤمنين؟</vt:lpstr>
      <vt:lpstr>رسم تخطيطي لآراء معمودية الروح</vt:lpstr>
      <vt:lpstr>آراء حول معمودية الروح</vt:lpstr>
      <vt:lpstr>المعمودية مقابل الإمتلاء</vt:lpstr>
      <vt:lpstr>المعمودية مقابل الإمتلاء</vt:lpstr>
      <vt:lpstr>المعمودية مقابل الإمتلاء</vt:lpstr>
      <vt:lpstr>المعمودية مقابل الإمتلاء</vt:lpstr>
      <vt:lpstr>ثانياً. يتطلب الأمر مواهب الخدمة لكي تعمل الكنيسة    (1 كو12: 14-20).</vt:lpstr>
      <vt:lpstr>أ. الكنيسة بها أناس كثيرون بمواهب مختلفة (1كو12: 14)</vt:lpstr>
      <vt:lpstr>فإن الجسد أيضاً ليس عضواً واحداً بل أعضاء كثيرة (12: 14)</vt:lpstr>
      <vt:lpstr>لا يجب أن يشعر المؤمنون الذين لديهم مواهب أقل تكريماً بأنه ليس هناك حاجة إليهم (١٢: ١٥-١٦)</vt:lpstr>
      <vt:lpstr>ت. التنوع في الكنيسة يجعلها فعالة أكثر (12: 17-20)</vt:lpstr>
      <vt:lpstr>ثالثا. يتطلب الأمر استخداماً متواضعاً لجميع المواهب حتى تهتم الكنيسة (١٢: ٢١-٢٦)</vt:lpstr>
      <vt:lpstr>لا يستطيع المؤمنون المتقدمون أن يقولوا بغطرسة وكبرياء  (12: 21) لا أحتاج إليكم أيها الأعضاء الأقل كرامة</vt:lpstr>
      <vt:lpstr>لا غنى عن المواهب الأضعف (1 كو 12: 22)</vt:lpstr>
      <vt:lpstr>يتم تكريم المواهب الأقل كرامة (1 كو 12: 23 أ).</vt:lpstr>
      <vt:lpstr>لكن المواهب التي لا تُرى تُحفظ أيضاً بالتواضع (1كو12: 23ب).</vt:lpstr>
      <vt:lpstr>مع ذلك فإن المؤمنين المتقدمين يحتاجون إلى قدر أقل من الإعتراف (1 كو 12: 24 أ).</vt:lpstr>
      <vt:lpstr>يمنح الله إكراماً أعظم للمؤمنين من وراء الكواليس (1 كو 12: 24ب)</vt:lpstr>
      <vt:lpstr>يكرم الله المواهب الخدمية، لذا فإننا نهتم بها أيضاً                     (1 كو 25:12-26)</vt:lpstr>
      <vt:lpstr>إن الأمر يتطلب كل مواهبنا لكي تتنوع الكنيسة        (١ كو ١٢: ٢٧-٣١).</vt:lpstr>
      <vt:lpstr>أ. تتكون الكنيسة من أعضاء متنوعين  (12: 27)</vt:lpstr>
      <vt:lpstr>يظهر التسلسل الهرمي للمواهب الأنبياء بعد الرسل مباشرة (1كو12: 28-30).</vt:lpstr>
      <vt:lpstr>التشديد على المواهب التي تبني أكثر الأعضاء  (12: 31)</vt:lpstr>
      <vt:lpstr>أربعة أسباب تجعلنا نحتاج الآخرين</vt:lpstr>
      <vt:lpstr>الفكرة الرئيسية في 1 كورنثوس 12 </vt:lpstr>
      <vt:lpstr>1 كورنثوس 13</vt:lpstr>
      <vt:lpstr>عبادة لا معنى لها </vt:lpstr>
      <vt:lpstr>الفكرة الرئيسية في 1 كو 13</vt:lpstr>
      <vt:lpstr>1. المحبة متفوقة على المواهب  (1 كو 13: 1-3)</vt:lpstr>
      <vt:lpstr>استخدام الألسنة  في ذروتها بدون محبة  لا ينتج شيئاً (1 كو 13: 1)</vt:lpstr>
      <vt:lpstr>Reversing Babel</vt:lpstr>
      <vt:lpstr>النبوة بدون محبة لا قيمة لها في بنيان الآخرين (13: 2أ)</vt:lpstr>
      <vt:lpstr>الحكمة التي تعرف كل العقائد المخفية سابقاً لكن بدون محبة هي بلا قيمة في بنيان الآخرين       (13: 2ب)</vt:lpstr>
      <vt:lpstr>العلم الذي تعرف كل الحقائق لكن دون محبة هي بلا قيمة في بنيان الآخرين (13: 2ت)</vt:lpstr>
      <vt:lpstr>الإيمان الذي يحرك الجبال لكن دون محبة لا قيمة له في بنيان الآخرين (13: 2ث)</vt:lpstr>
      <vt:lpstr>العطاء</vt:lpstr>
      <vt:lpstr>الهند</vt:lpstr>
      <vt:lpstr>Destroyed Church</vt:lpstr>
      <vt:lpstr>Burned Christian Girl</vt:lpstr>
      <vt:lpstr>Burned Church</vt:lpstr>
      <vt:lpstr>Killed Girl</vt:lpstr>
      <vt:lpstr>2. المحبة تفيد الآخرين (13: 4-7)</vt:lpstr>
      <vt:lpstr>الجوانب العلائقية للمحبة (13: 4-7)</vt:lpstr>
      <vt:lpstr>حجم القلب</vt:lpstr>
      <vt:lpstr>الجوانب العلائقية للمحبة (13: 4-7)</vt:lpstr>
      <vt:lpstr>لا تفكر بدونية         بشأن موهبتك</vt:lpstr>
      <vt:lpstr>الجوانب العلائقية للمحبة (13: 4-7)</vt:lpstr>
      <vt:lpstr>لا تفكر بفوقية         بشأن موهبتك</vt:lpstr>
      <vt:lpstr>الجوانب العلائقية للمحبة (13: 4-7)</vt:lpstr>
      <vt:lpstr>تعرف المحبة الأمور الصحيحة حتى تفرح بشأنها (13: 6)</vt:lpstr>
      <vt:lpstr>المحبة لا تستسلم تجاه الآخرين (13: 7)</vt:lpstr>
      <vt:lpstr>3. المحبة تصمد أكثر من المواهب (13: 8-13)</vt:lpstr>
      <vt:lpstr>1 كورنثوس 13: 8-12</vt:lpstr>
      <vt:lpstr>1 كورنثوس 13: 8-12</vt:lpstr>
      <vt:lpstr>هذه فقرة عملاقة</vt:lpstr>
      <vt:lpstr>1 كورنثوس 13: 8-13</vt:lpstr>
      <vt:lpstr>النظرة القانونية لكورنثوس الأولى 13: 8-13</vt:lpstr>
      <vt:lpstr>وجهة نظر الإختطاف في 1 كورنثوس 13: 8-13</vt:lpstr>
      <vt:lpstr>الجسد (الكنيسة)</vt:lpstr>
      <vt:lpstr>روبرت ل. توماس</vt:lpstr>
      <vt:lpstr>وجهة نظر الجسد في 1 كورنثوس 13: 8-13</vt:lpstr>
      <vt:lpstr>إيضاحين</vt:lpstr>
      <vt:lpstr>المحبة سوف تصمد حتى أكثر من الإيمان والرجاء (13: 13)</vt:lpstr>
      <vt:lpstr>الفكرة الرئيسية في 1 كو 13</vt:lpstr>
      <vt:lpstr>المحبة هي الحياة وإن فقدت المحبة فقد فقدت الحياة</vt:lpstr>
      <vt:lpstr>كيف حالك فيما يخص محبة الآخرين؟</vt:lpstr>
      <vt:lpstr>الدافع هو كل شيء</vt:lpstr>
      <vt:lpstr>1 كورنثوس 14</vt:lpstr>
      <vt:lpstr>1. النبوة تبني المؤمنين الآخرين  (1 كو 14: 2-5)</vt:lpstr>
      <vt:lpstr>أ. النبوة يفهمها الآخرون بينما الألسنة يفهمها الله وحده (1كو14: 2-3).</vt:lpstr>
      <vt:lpstr>امتحانات النبي الحقيقي (تث 18: 20، 22)</vt:lpstr>
      <vt:lpstr>مقارنة الألسنة في أعمال الرسل وكورنثوس الأولى</vt:lpstr>
      <vt:lpstr>التباينات بين الألسنة في أعمال و1 كورنثوس</vt:lpstr>
      <vt:lpstr>ب. النبوة تبني الكنيسة بينما الألسنة تبني المتكلم فقط (1 كو 14: 4-5).</vt:lpstr>
      <vt:lpstr>2. الألسنة غير المترجمة لا يمكن فهمها              (1 كو 14: 6-19)</vt:lpstr>
      <vt:lpstr>الألسنة المعاصرة ليست لغات</vt:lpstr>
      <vt:lpstr>I once knew a little Greek…</vt:lpstr>
      <vt:lpstr>3. تمتلك النبوة قصد ونتائج متفوقة               (1 كو 12: 20-25)</vt:lpstr>
      <vt:lpstr>ب. للنبوة نتائج متفوقة (23-25)</vt:lpstr>
      <vt:lpstr>القصد لغير المؤمنين (خصوصاً اليهود)</vt:lpstr>
      <vt:lpstr>التعريف الكتابي          للألسنة</vt:lpstr>
      <vt:lpstr>اليوم لغات حقيقية؟ لغير المؤمنين؟</vt:lpstr>
      <vt:lpstr>لماذا لا يمكن أن تكون الألسنة لغة صلاة شخصية؟</vt:lpstr>
      <vt:lpstr>التكلم بألسنة في أعمال الرسل</vt:lpstr>
      <vt:lpstr>الألسنة مقابل النبوة</vt:lpstr>
      <vt:lpstr>الألسنة مقابل النبوة</vt:lpstr>
      <vt:lpstr>ملخص وجهات النظر النبوية</vt:lpstr>
      <vt:lpstr>التعليم مقابل النبوة</vt:lpstr>
      <vt:lpstr>التعليم مقابل النبوة</vt:lpstr>
      <vt:lpstr>1 كورنثوس 15</vt:lpstr>
      <vt:lpstr>جسده أجسادنا</vt:lpstr>
      <vt:lpstr>الجمعة، 22 نيسان 2022</vt:lpstr>
      <vt:lpstr>التخلي عن الله (2022 نيويورك تايمز)   ـــ إصدار عيد الفصح (= الجمعة العظيمة)</vt:lpstr>
      <vt:lpstr>آذار 2013 في فاو</vt:lpstr>
      <vt:lpstr>آذار 2013 في فاو</vt:lpstr>
      <vt:lpstr>آذار 2013 في فاو</vt:lpstr>
      <vt:lpstr>باوكس</vt:lpstr>
      <vt:lpstr>The month of March…</vt:lpstr>
      <vt:lpstr>عظام  يسوع</vt:lpstr>
      <vt:lpstr>ما الفرق الذي تعنيه بالنسبة لك؟</vt:lpstr>
      <vt:lpstr>بستان القبر</vt:lpstr>
      <vt:lpstr>He is not here – for he is risen</vt:lpstr>
      <vt:lpstr>فلسفات أثينا</vt:lpstr>
      <vt:lpstr>فلسفات أثينا</vt:lpstr>
      <vt:lpstr>الأبيقوريون والرواقيون في </vt:lpstr>
      <vt:lpstr>المسيح المُقام</vt:lpstr>
      <vt:lpstr>1.  قيامة المسيح جزء أساسي من الإنجيل (1 كو 15: 1-11) </vt:lpstr>
      <vt:lpstr>وأعرفكم أيها الإخوة بالإنجيل الذي بشرتكم به  فإنني سلمت إليكم في الأول ما قبلته أنا أيضاً  1 كو 15: 1أ، 3أ))</vt:lpstr>
      <vt:lpstr>ما هو الإنجيل؟</vt:lpstr>
      <vt:lpstr>الإنجيل الكامل</vt:lpstr>
      <vt:lpstr>ما الفرق؟</vt:lpstr>
      <vt:lpstr>ما الفرق</vt:lpstr>
      <vt:lpstr>He is not here – for he is risen</vt:lpstr>
      <vt:lpstr>1.  قيامة المسيح جزء أساسي من الإنجيل (1 كو 15: 1-11) </vt:lpstr>
      <vt:lpstr>2. قيامة المسيح ستقيمنا في أجساد جديدة مستقبلاً (12-57)</vt:lpstr>
      <vt:lpstr>نحن نعلِّم</vt:lpstr>
      <vt:lpstr>يؤدي الشك في القيامة إلى اليأس (12-19)</vt:lpstr>
      <vt:lpstr>Black</vt:lpstr>
      <vt:lpstr>يؤدي الشك في القيامة إلى اليأس (12-19)</vt:lpstr>
      <vt:lpstr>PowerPoint Presentation</vt:lpstr>
      <vt:lpstr>الإيمان بالقيامة يؤدي إلى الرجاء  (15: 20-28)</vt:lpstr>
      <vt:lpstr>يأتي الرجاء في قيامتنا من انتصاره على الصليب (20-23) </vt:lpstr>
      <vt:lpstr>الباكورة :  تقدمات الحزم</vt:lpstr>
      <vt:lpstr>تقدمات     الباكورة     للهيكل</vt:lpstr>
      <vt:lpstr> •سوف نملك      مع المسيح      (24-27أ) </vt:lpstr>
      <vt:lpstr>سيكون ملكوته فوق الكل (27ب-28) </vt:lpstr>
      <vt:lpstr>معمودية مؤمني القرن الأول</vt:lpstr>
      <vt:lpstr>قيامة؟</vt:lpstr>
      <vt:lpstr>تحطم طائرة سيلك إير إم آي 185 19 كانون أول 1997</vt:lpstr>
      <vt:lpstr>الرجاء في تناسخ الأرواح</vt:lpstr>
      <vt:lpstr>ماذا يقدم لنا الرجاء في المسيح بدلاً  من ذلك؟</vt:lpstr>
      <vt:lpstr>قيامة المسيح ستمنحنا أجساداً تفوق أجسادنا الأرضية (35-57)</vt:lpstr>
      <vt:lpstr>PowerPoint Presentation</vt:lpstr>
      <vt:lpstr>أجساد كاملة</vt:lpstr>
      <vt:lpstr>ثلاث إيضاحات عن  أجسادنا الجديدة:</vt:lpstr>
      <vt:lpstr> • الحياة الزراعية (36-38)</vt:lpstr>
      <vt:lpstr>•  الحياة الزراعية (36-38)</vt:lpstr>
      <vt:lpstr>•   الحياة الحيوانية (39)</vt:lpstr>
      <vt:lpstr>•  الجمادات (40-41)</vt:lpstr>
      <vt:lpstr>جسد القيامة (42-57)</vt:lpstr>
      <vt:lpstr>القيامة أفضل (42-44أ)</vt:lpstr>
      <vt:lpstr>Black</vt:lpstr>
      <vt:lpstr>LORD of Lords</vt:lpstr>
      <vt:lpstr>We shall not all sleep…</vt:lpstr>
      <vt:lpstr>الإختطاف</vt:lpstr>
      <vt:lpstr>سوف نلتقي به في السحب</vt:lpstr>
      <vt:lpstr>Black</vt:lpstr>
      <vt:lpstr>1 Cor 15:55 Text</vt:lpstr>
      <vt:lpstr>3.  مستقبلنا القيامة يجب أن تحفزنا لنخدمه الآن بثقة (58)</vt:lpstr>
      <vt:lpstr>He is not here – for he is risen</vt:lpstr>
      <vt:lpstr>بما أن المسيح قد قام فأنت كذلك ستقوم لهذا عش هكذا</vt:lpstr>
      <vt:lpstr>حياة القيامة</vt:lpstr>
      <vt:lpstr>1 كورنثوس 16</vt:lpstr>
      <vt:lpstr>مسيحية متمركزة        حول الآخرين</vt:lpstr>
      <vt:lpstr>الإنتقالات</vt:lpstr>
      <vt:lpstr>غالبًا ما تحولنا  الإنتقالات إلى الداخل</vt:lpstr>
      <vt:lpstr>Origin &amp; Destination</vt:lpstr>
      <vt:lpstr>كيف تتقدم البشارة أثناء الإنتقال؟</vt:lpstr>
      <vt:lpstr>1. أعطِ القديسين المحتاجين (16: 1-4) </vt:lpstr>
      <vt:lpstr>الجمع (16: 1-2)</vt:lpstr>
      <vt:lpstr>أربع وصايا إلهية بخصوص الجمع</vt:lpstr>
      <vt:lpstr>ماذا عن العشور؟</vt:lpstr>
      <vt:lpstr>هل يجب على المؤمنين دفع العشور؟</vt:lpstr>
      <vt:lpstr>هل تريد أن يباركك الله  بناء على  صافي أو  إجمالي الدخل؟</vt:lpstr>
      <vt:lpstr>أربع وصايا إلهية بخصوص الجمع</vt:lpstr>
      <vt:lpstr>2. اخدموا كفريق (16: 5-18)</vt:lpstr>
      <vt:lpstr>أ. أظهر عمل الفريق مع قادتك (16: 5-18)</vt:lpstr>
      <vt:lpstr>ب. أظهروا عمل الفريق مع أنفسكم                 (16: 19-24)</vt:lpstr>
      <vt:lpstr>الفكرة الرئيسية في 1 كورنثوس 16</vt:lpstr>
      <vt:lpstr>عقلية القطيع</vt:lpstr>
      <vt:lpstr>كيف يجب أن نكون مختلفين عن غير المؤمنين؟</vt:lpstr>
      <vt:lpstr>كيف يجب أن نكون ...</vt:lpstr>
      <vt:lpstr>الفكرة الرئيسية</vt:lpstr>
      <vt:lpstr>مقدس = ميزه الله ملكاً له</vt:lpstr>
      <vt:lpstr>Black</vt:lpstr>
      <vt:lpstr>وعظ العهد الجديد • BibleStudyDownloads.org</vt:lpstr>
      <vt:lpstr>Black</vt:lpstr>
      <vt:lpstr>مسح العهد الجديد •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388</cp:revision>
  <dcterms:created xsi:type="dcterms:W3CDTF">2009-03-02T11:31:42Z</dcterms:created>
  <dcterms:modified xsi:type="dcterms:W3CDTF">2026-02-26T14:09:26Z</dcterms:modified>
</cp:coreProperties>
</file>