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7.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8.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9.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0.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1.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2.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3.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4.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5.xml" ContentType="application/vnd.openxmlformats-officedocument.theme+xml"/>
  <Override PartName="/ppt/slideLayouts/slideLayout148.xml" ContentType="application/vnd.openxmlformats-officedocument.presentationml.slideLayout+xml"/>
  <Override PartName="/ppt/theme/theme16.xml" ContentType="application/vnd.openxmlformats-officedocument.theme+xml"/>
  <Override PartName="/ppt/slideLayouts/slideLayout149.xml" ContentType="application/vnd.openxmlformats-officedocument.presentationml.slideLayout+xml"/>
  <Override PartName="/ppt/theme/theme17.xml" ContentType="application/vnd.openxmlformats-officedocument.theme+xml"/>
  <Override PartName="/ppt/slideLayouts/slideLayout150.xml" ContentType="application/vnd.openxmlformats-officedocument.presentationml.slideLayout+xml"/>
  <Override PartName="/ppt/theme/theme18.xml" ContentType="application/vnd.openxmlformats-officedocument.theme+xml"/>
  <Override PartName="/ppt/slideLayouts/slideLayout151.xml" ContentType="application/vnd.openxmlformats-officedocument.presentationml.slideLayout+xml"/>
  <Override PartName="/ppt/theme/theme19.xml" ContentType="application/vnd.openxmlformats-officedocument.theme+xml"/>
  <Override PartName="/ppt/slideLayouts/slideLayout152.xml" ContentType="application/vnd.openxmlformats-officedocument.presentationml.slideLayout+xml"/>
  <Override PartName="/ppt/theme/theme20.xml" ContentType="application/vnd.openxmlformats-officedocument.theme+xml"/>
  <Override PartName="/ppt/slideLayouts/slideLayout153.xml" ContentType="application/vnd.openxmlformats-officedocument.presentationml.slideLayout+xml"/>
  <Override PartName="/ppt/theme/theme21.xml" ContentType="application/vnd.openxmlformats-officedocument.theme+xml"/>
  <Override PartName="/ppt/slideLayouts/slideLayout154.xml" ContentType="application/vnd.openxmlformats-officedocument.presentationml.slideLayout+xml"/>
  <Override PartName="/ppt/theme/theme22.xml" ContentType="application/vnd.openxmlformats-officedocument.theme+xml"/>
  <Override PartName="/ppt/slideLayouts/slideLayout155.xml" ContentType="application/vnd.openxmlformats-officedocument.presentationml.slideLayout+xml"/>
  <Override PartName="/ppt/theme/theme23.xml" ContentType="application/vnd.openxmlformats-officedocument.theme+xml"/>
  <Override PartName="/ppt/slideLayouts/slideLayout156.xml" ContentType="application/vnd.openxmlformats-officedocument.presentationml.slideLayout+xml"/>
  <Override PartName="/ppt/theme/theme24.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25.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26.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2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28.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29.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30.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31.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32.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theme/theme33.xml" ContentType="application/vnd.openxmlformats-officedocument.theme+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34.xml" ContentType="application/vnd.openxmlformats-officedocument.theme+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5.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6.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7.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8.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9.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40.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41.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42.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43.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44.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45.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46.xml" ContentType="application/vnd.openxmlformats-officedocument.theme+xml"/>
  <Override PartName="/ppt/slideLayouts/slideLayout406.xml" ContentType="application/vnd.openxmlformats-officedocument.presentationml.slideLayout+xml"/>
  <Override PartName="/ppt/theme/theme47.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48.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9.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50.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51.xml" ContentType="application/vnd.openxmlformats-officedocument.theme+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52.xml" ContentType="application/vnd.openxmlformats-officedocument.theme+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53.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5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5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theme/theme57.xml" ContentType="application/vnd.openxmlformats-officedocument.theme+xml"/>
  <Override PartName="/ppt/slideLayouts/slideLayout512.xml" ContentType="application/vnd.openxmlformats-officedocument.presentationml.slideLayout+xml"/>
  <Override PartName="/ppt/theme/theme58.xml" ContentType="application/vnd.openxmlformats-officedocument.theme+xml"/>
  <Override PartName="/ppt/slideLayouts/slideLayout513.xml" ContentType="application/vnd.openxmlformats-officedocument.presentationml.slideLayout+xml"/>
  <Override PartName="/ppt/theme/theme59.xml" ContentType="application/vnd.openxmlformats-officedocument.theme+xml"/>
  <Override PartName="/ppt/slideLayouts/slideLayout514.xml" ContentType="application/vnd.openxmlformats-officedocument.presentationml.slideLayout+xml"/>
  <Override PartName="/ppt/theme/theme60.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61.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62.xml" ContentType="application/vnd.openxmlformats-officedocument.theme+xml"/>
  <Override PartName="/ppt/slideLayouts/slideLayout538.xml" ContentType="application/vnd.openxmlformats-officedocument.presentationml.slideLayout+xml"/>
  <Override PartName="/ppt/theme/theme63.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4.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65.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66.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67.xml" ContentType="application/vnd.openxmlformats-officedocument.theme+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theme/theme68.xml" ContentType="application/vnd.openxmlformats-officedocument.theme+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theme/theme69.xml" ContentType="application/vnd.openxmlformats-officedocument.theme+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theme/theme70.xml" ContentType="application/vnd.openxmlformats-officedocument.theme+xml"/>
  <Override PartName="/ppt/slideLayouts/slideLayout1276.xml" ContentType="application/vnd.openxmlformats-officedocument.presentationml.slideLayout+xml"/>
  <Override PartName="/ppt/theme/theme71.xml" ContentType="application/vnd.openxmlformats-officedocument.theme+xml"/>
  <Override PartName="/ppt/slideLayouts/slideLayout1277.xml" ContentType="application/vnd.openxmlformats-officedocument.presentationml.slideLayout+xml"/>
  <Override PartName="/ppt/theme/theme72.xml" ContentType="application/vnd.openxmlformats-officedocument.theme+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theme/theme73.xml" ContentType="application/vnd.openxmlformats-officedocument.theme+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theme/theme74.xml" ContentType="application/vnd.openxmlformats-officedocument.theme+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theme/theme75.xml" ContentType="application/vnd.openxmlformats-officedocument.theme+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theme/theme76.xml" ContentType="application/vnd.openxmlformats-officedocument.theme+xml"/>
  <Override PartName="/ppt/slideLayouts/slideLayout1314.xml" ContentType="application/vnd.openxmlformats-officedocument.presentationml.slideLayout+xml"/>
  <Override PartName="/ppt/theme/theme77.xml" ContentType="application/vnd.openxmlformats-officedocument.theme+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theme/theme78.xml" ContentType="application/vnd.openxmlformats-officedocument.theme+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theme/theme79.xml" ContentType="application/vnd.openxmlformats-officedocument.theme+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theme/theme80.xml" ContentType="application/vnd.openxmlformats-officedocument.theme+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theme/theme81.xml" ContentType="application/vnd.openxmlformats-officedocument.theme+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theme/theme82.xml" ContentType="application/vnd.openxmlformats-officedocument.theme+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theme/theme83.xml" ContentType="application/vnd.openxmlformats-officedocument.theme+xml"/>
  <Override PartName="/ppt/theme/theme8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omments/modernComment_165B_C278F972.xml" ContentType="application/vnd.ms-powerpoint.comment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omments/modernComment_165F_23431003.xml" ContentType="application/vnd.ms-powerpoint.comments+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1.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2.xml" ContentType="application/vnd.openxmlformats-officedocument.themeOverr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3.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media/audio1.bin" ContentType="audio/unknown"/>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media/audio2.bin" ContentType="audio/unknown"/>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9" r:id="rId1"/>
    <p:sldMasterId id="2147483699" r:id="rId2"/>
    <p:sldMasterId id="2147483690" r:id="rId3"/>
    <p:sldMasterId id="2147483688" r:id="rId4"/>
    <p:sldMasterId id="2147483686" r:id="rId5"/>
    <p:sldMasterId id="2147483679" r:id="rId6"/>
    <p:sldMasterId id="2147483672" r:id="rId7"/>
    <p:sldMasterId id="2147483671" r:id="rId8"/>
    <p:sldMasterId id="2147483655" r:id="rId9"/>
    <p:sldMasterId id="2147483657" r:id="rId10"/>
    <p:sldMasterId id="2147483661" r:id="rId11"/>
    <p:sldMasterId id="2147483667" r:id="rId12"/>
    <p:sldMasterId id="2147483696" r:id="rId13"/>
    <p:sldMasterId id="2147485018" r:id="rId14"/>
    <p:sldMasterId id="2147485020" r:id="rId15"/>
    <p:sldMasterId id="2147485022" r:id="rId16"/>
    <p:sldMasterId id="2147485026" r:id="rId17"/>
    <p:sldMasterId id="2147485028" r:id="rId18"/>
    <p:sldMasterId id="2147485046" r:id="rId19"/>
    <p:sldMasterId id="2147485048" r:id="rId20"/>
    <p:sldMasterId id="2147485052" r:id="rId21"/>
    <p:sldMasterId id="2147485760" r:id="rId22"/>
    <p:sldMasterId id="2147486501" r:id="rId23"/>
    <p:sldMasterId id="2147487239" r:id="rId24"/>
    <p:sldMasterId id="2147497656" r:id="rId25"/>
    <p:sldMasterId id="2147497668" r:id="rId26"/>
    <p:sldMasterId id="2147501411" r:id="rId27"/>
    <p:sldMasterId id="2147503327" r:id="rId28"/>
    <p:sldMasterId id="2147503339" r:id="rId29"/>
    <p:sldMasterId id="2147503352" r:id="rId30"/>
    <p:sldMasterId id="2147503382" r:id="rId31"/>
    <p:sldMasterId id="2147503394" r:id="rId32"/>
    <p:sldMasterId id="2147503417" r:id="rId33"/>
    <p:sldMasterId id="2147503429" r:id="rId34"/>
    <p:sldMasterId id="2147503441" r:id="rId35"/>
    <p:sldMasterId id="2147503455" r:id="rId36"/>
    <p:sldMasterId id="2147503467" r:id="rId37"/>
    <p:sldMasterId id="2147503479" r:id="rId38"/>
    <p:sldMasterId id="2147503491" r:id="rId39"/>
    <p:sldMasterId id="2147503503" r:id="rId40"/>
    <p:sldMasterId id="2147503531" r:id="rId41"/>
    <p:sldMasterId id="2147503557" r:id="rId42"/>
    <p:sldMasterId id="2147503560" r:id="rId43"/>
    <p:sldMasterId id="2147503572" r:id="rId44"/>
    <p:sldMasterId id="2147503584" r:id="rId45"/>
    <p:sldMasterId id="2147503596" r:id="rId46"/>
    <p:sldMasterId id="2147503610" r:id="rId47"/>
    <p:sldMasterId id="2147503612" r:id="rId48"/>
    <p:sldMasterId id="2147503624" r:id="rId49"/>
    <p:sldMasterId id="2147503636" r:id="rId50"/>
    <p:sldMasterId id="2147503650" r:id="rId51"/>
    <p:sldMasterId id="2147503662" r:id="rId52"/>
    <p:sldMasterId id="2147503674" r:id="rId53"/>
    <p:sldMasterId id="2147503691" r:id="rId54"/>
    <p:sldMasterId id="2147503706" r:id="rId55"/>
    <p:sldMasterId id="2147503718" r:id="rId56"/>
    <p:sldMasterId id="2147503730" r:id="rId57"/>
    <p:sldMasterId id="2147503741" r:id="rId58"/>
    <p:sldMasterId id="2147503743" r:id="rId59"/>
    <p:sldMasterId id="2147503745" r:id="rId60"/>
    <p:sldMasterId id="2147503747" r:id="rId61"/>
    <p:sldMasterId id="2147503760" r:id="rId62"/>
    <p:sldMasterId id="2147503787" r:id="rId63"/>
    <p:sldMasterId id="2147503801" r:id="rId64"/>
    <p:sldMasterId id="2147503814" r:id="rId65"/>
    <p:sldMasterId id="2147503826" r:id="rId66"/>
    <p:sldMasterId id="2147503838" r:id="rId67"/>
    <p:sldMasterId id="2147503842" r:id="rId68"/>
    <p:sldMasterId id="2147504521" r:id="rId69"/>
    <p:sldMasterId id="2147504533" r:id="rId70"/>
    <p:sldMasterId id="2147504545" r:id="rId71"/>
    <p:sldMasterId id="2147504547" r:id="rId72"/>
    <p:sldMasterId id="2147504549" r:id="rId73"/>
    <p:sldMasterId id="2147504561" r:id="rId74"/>
    <p:sldMasterId id="2147504565" r:id="rId75"/>
    <p:sldMasterId id="2147504577" r:id="rId76"/>
    <p:sldMasterId id="2147504589" r:id="rId77"/>
    <p:sldMasterId id="2147504591" r:id="rId78"/>
    <p:sldMasterId id="2147504603" r:id="rId79"/>
    <p:sldMasterId id="2147504614" r:id="rId80"/>
    <p:sldMasterId id="2147504626" r:id="rId81"/>
    <p:sldMasterId id="2147504638" r:id="rId82"/>
    <p:sldMasterId id="2147504650" r:id="rId83"/>
  </p:sldMasterIdLst>
  <p:notesMasterIdLst>
    <p:notesMasterId r:id="rId358"/>
  </p:notesMasterIdLst>
  <p:sldIdLst>
    <p:sldId id="257" r:id="rId84"/>
    <p:sldId id="876" r:id="rId85"/>
    <p:sldId id="1026" r:id="rId86"/>
    <p:sldId id="4048" r:id="rId87"/>
    <p:sldId id="4067" r:id="rId88"/>
    <p:sldId id="5701" r:id="rId89"/>
    <p:sldId id="4068" r:id="rId90"/>
    <p:sldId id="1020" r:id="rId91"/>
    <p:sldId id="5534" r:id="rId92"/>
    <p:sldId id="5541" r:id="rId93"/>
    <p:sldId id="5542" r:id="rId94"/>
    <p:sldId id="5543" r:id="rId95"/>
    <p:sldId id="5500" r:id="rId96"/>
    <p:sldId id="5501" r:id="rId97"/>
    <p:sldId id="5702" r:id="rId98"/>
    <p:sldId id="5513" r:id="rId99"/>
    <p:sldId id="5707" r:id="rId100"/>
    <p:sldId id="5512" r:id="rId101"/>
    <p:sldId id="5706" r:id="rId102"/>
    <p:sldId id="281" r:id="rId103"/>
    <p:sldId id="5705" r:id="rId104"/>
    <p:sldId id="870" r:id="rId105"/>
    <p:sldId id="871" r:id="rId106"/>
    <p:sldId id="872" r:id="rId107"/>
    <p:sldId id="873" r:id="rId108"/>
    <p:sldId id="874" r:id="rId109"/>
    <p:sldId id="5700" r:id="rId110"/>
    <p:sldId id="877" r:id="rId111"/>
    <p:sldId id="4069" r:id="rId112"/>
    <p:sldId id="5703" r:id="rId113"/>
    <p:sldId id="5708" r:id="rId114"/>
    <p:sldId id="4201" r:id="rId115"/>
    <p:sldId id="4790" r:id="rId116"/>
    <p:sldId id="4202" r:id="rId117"/>
    <p:sldId id="4791" r:id="rId118"/>
    <p:sldId id="361" r:id="rId119"/>
    <p:sldId id="362" r:id="rId120"/>
    <p:sldId id="752" r:id="rId121"/>
    <p:sldId id="753" r:id="rId122"/>
    <p:sldId id="390" r:id="rId123"/>
    <p:sldId id="5515" r:id="rId124"/>
    <p:sldId id="5722" r:id="rId125"/>
    <p:sldId id="5723" r:id="rId126"/>
    <p:sldId id="5724" r:id="rId127"/>
    <p:sldId id="5725" r:id="rId128"/>
    <p:sldId id="5726" r:id="rId129"/>
    <p:sldId id="915" r:id="rId130"/>
    <p:sldId id="5727" r:id="rId131"/>
    <p:sldId id="4070" r:id="rId132"/>
    <p:sldId id="878" r:id="rId133"/>
    <p:sldId id="4072" r:id="rId134"/>
    <p:sldId id="5704" r:id="rId135"/>
    <p:sldId id="5715" r:id="rId136"/>
    <p:sldId id="5719" r:id="rId137"/>
    <p:sldId id="261" r:id="rId138"/>
    <p:sldId id="371" r:id="rId139"/>
    <p:sldId id="5416" r:id="rId140"/>
    <p:sldId id="5417" r:id="rId141"/>
    <p:sldId id="5418" r:id="rId142"/>
    <p:sldId id="609" r:id="rId143"/>
    <p:sldId id="4966" r:id="rId144"/>
    <p:sldId id="5456" r:id="rId145"/>
    <p:sldId id="5410" r:id="rId146"/>
    <p:sldId id="5411" r:id="rId147"/>
    <p:sldId id="5412" r:id="rId148"/>
    <p:sldId id="5413" r:id="rId149"/>
    <p:sldId id="5414" r:id="rId150"/>
    <p:sldId id="5415" r:id="rId151"/>
    <p:sldId id="5718" r:id="rId152"/>
    <p:sldId id="864" r:id="rId153"/>
    <p:sldId id="5717" r:id="rId154"/>
    <p:sldId id="289" r:id="rId155"/>
    <p:sldId id="290" r:id="rId156"/>
    <p:sldId id="291" r:id="rId157"/>
    <p:sldId id="5514" r:id="rId158"/>
    <p:sldId id="5716" r:id="rId159"/>
    <p:sldId id="879" r:id="rId160"/>
    <p:sldId id="4099" r:id="rId161"/>
    <p:sldId id="1025" r:id="rId162"/>
    <p:sldId id="4073" r:id="rId163"/>
    <p:sldId id="4938" r:id="rId164"/>
    <p:sldId id="5728" r:id="rId165"/>
    <p:sldId id="4074" r:id="rId166"/>
    <p:sldId id="5720" r:id="rId167"/>
    <p:sldId id="4075" r:id="rId168"/>
    <p:sldId id="537" r:id="rId169"/>
    <p:sldId id="538" r:id="rId170"/>
    <p:sldId id="5721" r:id="rId171"/>
    <p:sldId id="4836" r:id="rId172"/>
    <p:sldId id="333" r:id="rId173"/>
    <p:sldId id="643" r:id="rId174"/>
    <p:sldId id="283" r:id="rId175"/>
    <p:sldId id="880" r:id="rId176"/>
    <p:sldId id="5731" r:id="rId177"/>
    <p:sldId id="4837" r:id="rId178"/>
    <p:sldId id="5279" r:id="rId179"/>
    <p:sldId id="5447" r:id="rId180"/>
    <p:sldId id="5448" r:id="rId181"/>
    <p:sldId id="5449" r:id="rId182"/>
    <p:sldId id="301" r:id="rId183"/>
    <p:sldId id="4838" r:id="rId184"/>
    <p:sldId id="5450" r:id="rId185"/>
    <p:sldId id="5451" r:id="rId186"/>
    <p:sldId id="5453" r:id="rId187"/>
    <p:sldId id="5452" r:id="rId188"/>
    <p:sldId id="5454" r:id="rId189"/>
    <p:sldId id="5455" r:id="rId190"/>
    <p:sldId id="409" r:id="rId191"/>
    <p:sldId id="410" r:id="rId192"/>
    <p:sldId id="5730" r:id="rId193"/>
    <p:sldId id="881" r:id="rId194"/>
    <p:sldId id="5729" r:id="rId195"/>
    <p:sldId id="4839" r:id="rId196"/>
    <p:sldId id="4840" r:id="rId197"/>
    <p:sldId id="4843" r:id="rId198"/>
    <p:sldId id="4842" r:id="rId199"/>
    <p:sldId id="4801" r:id="rId200"/>
    <p:sldId id="4802" r:id="rId201"/>
    <p:sldId id="4844" r:id="rId202"/>
    <p:sldId id="4845" r:id="rId203"/>
    <p:sldId id="4806" r:id="rId204"/>
    <p:sldId id="4846" r:id="rId205"/>
    <p:sldId id="732" r:id="rId206"/>
    <p:sldId id="4810" r:id="rId207"/>
    <p:sldId id="4811" r:id="rId208"/>
    <p:sldId id="5122" r:id="rId209"/>
    <p:sldId id="4813" r:id="rId210"/>
    <p:sldId id="5697" r:id="rId211"/>
    <p:sldId id="263" r:id="rId212"/>
    <p:sldId id="848" r:id="rId213"/>
    <p:sldId id="849" r:id="rId214"/>
    <p:sldId id="850" r:id="rId215"/>
    <p:sldId id="851" r:id="rId216"/>
    <p:sldId id="852" r:id="rId217"/>
    <p:sldId id="853" r:id="rId218"/>
    <p:sldId id="854" r:id="rId219"/>
    <p:sldId id="855" r:id="rId220"/>
    <p:sldId id="856" r:id="rId221"/>
    <p:sldId id="857" r:id="rId222"/>
    <p:sldId id="858" r:id="rId223"/>
    <p:sldId id="859" r:id="rId224"/>
    <p:sldId id="860" r:id="rId225"/>
    <p:sldId id="861" r:id="rId226"/>
    <p:sldId id="862" r:id="rId227"/>
    <p:sldId id="863" r:id="rId228"/>
    <p:sldId id="421" r:id="rId229"/>
    <p:sldId id="419" r:id="rId230"/>
    <p:sldId id="284" r:id="rId231"/>
    <p:sldId id="660" r:id="rId232"/>
    <p:sldId id="415" r:id="rId233"/>
    <p:sldId id="444" r:id="rId234"/>
    <p:sldId id="445" r:id="rId235"/>
    <p:sldId id="446" r:id="rId236"/>
    <p:sldId id="654" r:id="rId237"/>
    <p:sldId id="882" r:id="rId238"/>
    <p:sldId id="5732" r:id="rId239"/>
    <p:sldId id="4847" r:id="rId240"/>
    <p:sldId id="4850" r:id="rId241"/>
    <p:sldId id="541" r:id="rId242"/>
    <p:sldId id="544" r:id="rId243"/>
    <p:sldId id="545" r:id="rId244"/>
    <p:sldId id="546" r:id="rId245"/>
    <p:sldId id="4940" r:id="rId246"/>
    <p:sldId id="548" r:id="rId247"/>
    <p:sldId id="549" r:id="rId248"/>
    <p:sldId id="550" r:id="rId249"/>
    <p:sldId id="551" r:id="rId250"/>
    <p:sldId id="5713" r:id="rId251"/>
    <p:sldId id="964" r:id="rId252"/>
    <p:sldId id="5314" r:id="rId253"/>
    <p:sldId id="487" r:id="rId254"/>
    <p:sldId id="512" r:id="rId255"/>
    <p:sldId id="513" r:id="rId256"/>
    <p:sldId id="559" r:id="rId257"/>
    <p:sldId id="560" r:id="rId258"/>
    <p:sldId id="2594" r:id="rId259"/>
    <p:sldId id="2586" r:id="rId260"/>
    <p:sldId id="661" r:id="rId261"/>
    <p:sldId id="564" r:id="rId262"/>
    <p:sldId id="565" r:id="rId263"/>
    <p:sldId id="4851" r:id="rId264"/>
    <p:sldId id="567" r:id="rId265"/>
    <p:sldId id="568" r:id="rId266"/>
    <p:sldId id="570" r:id="rId267"/>
    <p:sldId id="5699" r:id="rId268"/>
    <p:sldId id="5498" r:id="rId269"/>
    <p:sldId id="573" r:id="rId270"/>
    <p:sldId id="574" r:id="rId271"/>
    <p:sldId id="5714" r:id="rId272"/>
    <p:sldId id="576" r:id="rId273"/>
    <p:sldId id="577" r:id="rId274"/>
    <p:sldId id="4848" r:id="rId275"/>
    <p:sldId id="579" r:id="rId276"/>
    <p:sldId id="4849" r:id="rId277"/>
    <p:sldId id="581" r:id="rId278"/>
    <p:sldId id="582" r:id="rId279"/>
    <p:sldId id="583" r:id="rId280"/>
    <p:sldId id="809" r:id="rId281"/>
    <p:sldId id="457" r:id="rId282"/>
    <p:sldId id="810" r:id="rId283"/>
    <p:sldId id="811" r:id="rId284"/>
    <p:sldId id="812" r:id="rId285"/>
    <p:sldId id="813" r:id="rId286"/>
    <p:sldId id="814" r:id="rId287"/>
    <p:sldId id="815" r:id="rId288"/>
    <p:sldId id="816" r:id="rId289"/>
    <p:sldId id="817" r:id="rId290"/>
    <p:sldId id="818" r:id="rId291"/>
    <p:sldId id="819" r:id="rId292"/>
    <p:sldId id="820" r:id="rId293"/>
    <p:sldId id="821" r:id="rId294"/>
    <p:sldId id="822" r:id="rId295"/>
    <p:sldId id="823" r:id="rId296"/>
    <p:sldId id="824" r:id="rId297"/>
    <p:sldId id="825" r:id="rId298"/>
    <p:sldId id="826" r:id="rId299"/>
    <p:sldId id="827" r:id="rId300"/>
    <p:sldId id="828" r:id="rId301"/>
    <p:sldId id="829" r:id="rId302"/>
    <p:sldId id="830" r:id="rId303"/>
    <p:sldId id="831" r:id="rId304"/>
    <p:sldId id="832" r:id="rId305"/>
    <p:sldId id="833" r:id="rId306"/>
    <p:sldId id="834" r:id="rId307"/>
    <p:sldId id="835" r:id="rId308"/>
    <p:sldId id="836" r:id="rId309"/>
    <p:sldId id="837" r:id="rId310"/>
    <p:sldId id="4927" r:id="rId311"/>
    <p:sldId id="668" r:id="rId312"/>
    <p:sldId id="669" r:id="rId313"/>
    <p:sldId id="701" r:id="rId314"/>
    <p:sldId id="700" r:id="rId315"/>
    <p:sldId id="702" r:id="rId316"/>
    <p:sldId id="703" r:id="rId317"/>
    <p:sldId id="704" r:id="rId318"/>
    <p:sldId id="705" r:id="rId319"/>
    <p:sldId id="708" r:id="rId320"/>
    <p:sldId id="706" r:id="rId321"/>
    <p:sldId id="707" r:id="rId322"/>
    <p:sldId id="4939" r:id="rId323"/>
    <p:sldId id="596" r:id="rId324"/>
    <p:sldId id="597" r:id="rId325"/>
    <p:sldId id="4936" r:id="rId326"/>
    <p:sldId id="599" r:id="rId327"/>
    <p:sldId id="600" r:id="rId328"/>
    <p:sldId id="2580" r:id="rId329"/>
    <p:sldId id="602" r:id="rId330"/>
    <p:sldId id="604" r:id="rId331"/>
    <p:sldId id="605" r:id="rId332"/>
    <p:sldId id="5698" r:id="rId333"/>
    <p:sldId id="4930" r:id="rId334"/>
    <p:sldId id="664" r:id="rId335"/>
    <p:sldId id="883" r:id="rId336"/>
    <p:sldId id="5733" r:id="rId337"/>
    <p:sldId id="4929" r:id="rId338"/>
    <p:sldId id="655" r:id="rId339"/>
    <p:sldId id="659" r:id="rId340"/>
    <p:sldId id="4928" r:id="rId341"/>
    <p:sldId id="3325" r:id="rId342"/>
    <p:sldId id="3326" r:id="rId343"/>
    <p:sldId id="3327" r:id="rId344"/>
    <p:sldId id="398" r:id="rId345"/>
    <p:sldId id="4933" r:id="rId346"/>
    <p:sldId id="4931" r:id="rId347"/>
    <p:sldId id="4932" r:id="rId348"/>
    <p:sldId id="4096" r:id="rId349"/>
    <p:sldId id="4935" r:id="rId350"/>
    <p:sldId id="399" r:id="rId351"/>
    <p:sldId id="3331" r:id="rId352"/>
    <p:sldId id="433" r:id="rId353"/>
    <p:sldId id="3329" r:id="rId354"/>
    <p:sldId id="4046" r:id="rId355"/>
    <p:sldId id="866" r:id="rId356"/>
    <p:sldId id="4045" r:id="rId357"/>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1pPr>
    <a:lvl2pPr marL="4572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2pPr>
    <a:lvl3pPr marL="9144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3pPr>
    <a:lvl4pPr marL="13716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4pPr>
    <a:lvl5pPr marL="18288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5pPr>
    <a:lvl6pPr marL="2286000" algn="l" defTabSz="457200" rtl="0" eaLnBrk="1" latinLnBrk="0" hangingPunct="1">
      <a:defRPr sz="2400" kern="1200">
        <a:solidFill>
          <a:schemeClr val="tx1"/>
        </a:solidFill>
        <a:latin typeface="Times New Roman" charset="0"/>
        <a:ea typeface="ＭＳ Ｐゴシック" charset="-128"/>
        <a:cs typeface="ＭＳ Ｐゴシック" charset="-128"/>
      </a:defRPr>
    </a:lvl6pPr>
    <a:lvl7pPr marL="2743200" algn="l" defTabSz="457200" rtl="0" eaLnBrk="1" latinLnBrk="0" hangingPunct="1">
      <a:defRPr sz="2400" kern="1200">
        <a:solidFill>
          <a:schemeClr val="tx1"/>
        </a:solidFill>
        <a:latin typeface="Times New Roman" charset="0"/>
        <a:ea typeface="ＭＳ Ｐゴシック" charset="-128"/>
        <a:cs typeface="ＭＳ Ｐゴシック" charset="-128"/>
      </a:defRPr>
    </a:lvl7pPr>
    <a:lvl8pPr marL="3200400" algn="l" defTabSz="457200" rtl="0" eaLnBrk="1" latinLnBrk="0" hangingPunct="1">
      <a:defRPr sz="2400" kern="1200">
        <a:solidFill>
          <a:schemeClr val="tx1"/>
        </a:solidFill>
        <a:latin typeface="Times New Roman" charset="0"/>
        <a:ea typeface="ＭＳ Ｐゴシック" charset="-128"/>
        <a:cs typeface="ＭＳ Ｐゴシック" charset="-128"/>
      </a:defRPr>
    </a:lvl8pPr>
    <a:lvl9pPr marL="3657600" algn="l" defTabSz="457200" rtl="0" eaLnBrk="1" latinLnBrk="0" hangingPunct="1">
      <a:defRPr sz="2400" kern="1200">
        <a:solidFill>
          <a:schemeClr val="tx1"/>
        </a:solidFill>
        <a:latin typeface="Times New Roman" charset="0"/>
        <a:ea typeface="ＭＳ Ｐゴシック" charset="-128"/>
        <a:cs typeface="ＭＳ Ｐゴシック" charset="-128"/>
      </a:defRPr>
    </a:lvl9pPr>
  </p:defaultTextStyle>
  <p:extLst>
    <p:ext uri="{521415D9-36F7-43E2-AB2F-B90AF26B5E84}">
      <p14:sectionLst xmlns:p14="http://schemas.microsoft.com/office/powerpoint/2010/main">
        <p14:section name="Default Section" id="{95FE243F-3257-ED48-AE95-CB9D792E093C}">
          <p14:sldIdLst>
            <p14:sldId id="257"/>
            <p14:sldId id="876"/>
            <p14:sldId id="1026"/>
            <p14:sldId id="4048"/>
            <p14:sldId id="4067"/>
            <p14:sldId id="5701"/>
            <p14:sldId id="4068"/>
            <p14:sldId id="1020"/>
            <p14:sldId id="5534"/>
            <p14:sldId id="5541"/>
            <p14:sldId id="5542"/>
            <p14:sldId id="5543"/>
            <p14:sldId id="5500"/>
            <p14:sldId id="5501"/>
            <p14:sldId id="5702"/>
            <p14:sldId id="5513"/>
            <p14:sldId id="5707"/>
            <p14:sldId id="5512"/>
            <p14:sldId id="5706"/>
            <p14:sldId id="281"/>
            <p14:sldId id="5705"/>
            <p14:sldId id="870"/>
            <p14:sldId id="871"/>
            <p14:sldId id="872"/>
            <p14:sldId id="873"/>
            <p14:sldId id="874"/>
            <p14:sldId id="5700"/>
            <p14:sldId id="877"/>
            <p14:sldId id="4069"/>
            <p14:sldId id="5703"/>
            <p14:sldId id="5708"/>
            <p14:sldId id="4201"/>
            <p14:sldId id="4790"/>
            <p14:sldId id="4202"/>
            <p14:sldId id="4791"/>
            <p14:sldId id="361"/>
            <p14:sldId id="362"/>
            <p14:sldId id="752"/>
            <p14:sldId id="753"/>
            <p14:sldId id="390"/>
            <p14:sldId id="5515"/>
            <p14:sldId id="5722"/>
            <p14:sldId id="5723"/>
            <p14:sldId id="5724"/>
            <p14:sldId id="5725"/>
            <p14:sldId id="5726"/>
            <p14:sldId id="915"/>
            <p14:sldId id="5727"/>
            <p14:sldId id="4070"/>
            <p14:sldId id="878"/>
            <p14:sldId id="4072"/>
            <p14:sldId id="5704"/>
            <p14:sldId id="5715"/>
            <p14:sldId id="5719"/>
            <p14:sldId id="261"/>
            <p14:sldId id="371"/>
            <p14:sldId id="5416"/>
            <p14:sldId id="5417"/>
            <p14:sldId id="5418"/>
            <p14:sldId id="609"/>
            <p14:sldId id="4966"/>
            <p14:sldId id="5456"/>
            <p14:sldId id="5410"/>
            <p14:sldId id="5411"/>
            <p14:sldId id="5412"/>
            <p14:sldId id="5413"/>
            <p14:sldId id="5414"/>
            <p14:sldId id="5415"/>
            <p14:sldId id="5718"/>
            <p14:sldId id="864"/>
            <p14:sldId id="5717"/>
            <p14:sldId id="289"/>
            <p14:sldId id="290"/>
            <p14:sldId id="291"/>
            <p14:sldId id="5514"/>
            <p14:sldId id="5716"/>
            <p14:sldId id="879"/>
            <p14:sldId id="4099"/>
            <p14:sldId id="1025"/>
            <p14:sldId id="4073"/>
            <p14:sldId id="4938"/>
            <p14:sldId id="5728"/>
            <p14:sldId id="4074"/>
            <p14:sldId id="5720"/>
            <p14:sldId id="4075"/>
            <p14:sldId id="537"/>
            <p14:sldId id="538"/>
            <p14:sldId id="5721"/>
            <p14:sldId id="4836"/>
            <p14:sldId id="333"/>
            <p14:sldId id="643"/>
            <p14:sldId id="283"/>
            <p14:sldId id="880"/>
            <p14:sldId id="5731"/>
            <p14:sldId id="4837"/>
            <p14:sldId id="5279"/>
            <p14:sldId id="5447"/>
            <p14:sldId id="5448"/>
            <p14:sldId id="5449"/>
            <p14:sldId id="301"/>
            <p14:sldId id="4838"/>
            <p14:sldId id="5450"/>
            <p14:sldId id="5451"/>
            <p14:sldId id="5453"/>
            <p14:sldId id="5452"/>
            <p14:sldId id="5454"/>
            <p14:sldId id="5455"/>
            <p14:sldId id="409"/>
            <p14:sldId id="410"/>
            <p14:sldId id="5730"/>
            <p14:sldId id="881"/>
            <p14:sldId id="5729"/>
            <p14:sldId id="4839"/>
            <p14:sldId id="4840"/>
            <p14:sldId id="4843"/>
            <p14:sldId id="4842"/>
            <p14:sldId id="4801"/>
            <p14:sldId id="4802"/>
            <p14:sldId id="4844"/>
            <p14:sldId id="4845"/>
            <p14:sldId id="4806"/>
            <p14:sldId id="4846"/>
            <p14:sldId id="732"/>
            <p14:sldId id="4810"/>
            <p14:sldId id="4811"/>
            <p14:sldId id="5122"/>
            <p14:sldId id="4813"/>
            <p14:sldId id="5697"/>
            <p14:sldId id="263"/>
            <p14:sldId id="848"/>
            <p14:sldId id="849"/>
            <p14:sldId id="850"/>
            <p14:sldId id="851"/>
            <p14:sldId id="852"/>
            <p14:sldId id="853"/>
            <p14:sldId id="854"/>
            <p14:sldId id="855"/>
            <p14:sldId id="856"/>
            <p14:sldId id="857"/>
            <p14:sldId id="858"/>
            <p14:sldId id="859"/>
            <p14:sldId id="860"/>
            <p14:sldId id="861"/>
            <p14:sldId id="862"/>
            <p14:sldId id="863"/>
            <p14:sldId id="421"/>
            <p14:sldId id="419"/>
            <p14:sldId id="284"/>
            <p14:sldId id="660"/>
            <p14:sldId id="415"/>
            <p14:sldId id="444"/>
            <p14:sldId id="445"/>
            <p14:sldId id="446"/>
            <p14:sldId id="654"/>
            <p14:sldId id="882"/>
            <p14:sldId id="5732"/>
            <p14:sldId id="4847"/>
            <p14:sldId id="4850"/>
            <p14:sldId id="541"/>
            <p14:sldId id="544"/>
            <p14:sldId id="545"/>
            <p14:sldId id="546"/>
            <p14:sldId id="4940"/>
            <p14:sldId id="548"/>
            <p14:sldId id="549"/>
            <p14:sldId id="550"/>
            <p14:sldId id="551"/>
            <p14:sldId id="5713"/>
            <p14:sldId id="964"/>
            <p14:sldId id="5314"/>
            <p14:sldId id="487"/>
            <p14:sldId id="512"/>
            <p14:sldId id="513"/>
            <p14:sldId id="559"/>
            <p14:sldId id="560"/>
            <p14:sldId id="2594"/>
            <p14:sldId id="2586"/>
            <p14:sldId id="661"/>
            <p14:sldId id="564"/>
            <p14:sldId id="565"/>
            <p14:sldId id="4851"/>
            <p14:sldId id="567"/>
            <p14:sldId id="568"/>
            <p14:sldId id="570"/>
            <p14:sldId id="5699"/>
            <p14:sldId id="5498"/>
            <p14:sldId id="573"/>
            <p14:sldId id="574"/>
            <p14:sldId id="5714"/>
            <p14:sldId id="576"/>
            <p14:sldId id="577"/>
            <p14:sldId id="4848"/>
            <p14:sldId id="579"/>
            <p14:sldId id="4849"/>
            <p14:sldId id="581"/>
            <p14:sldId id="582"/>
            <p14:sldId id="583"/>
            <p14:sldId id="809"/>
            <p14:sldId id="457"/>
            <p14:sldId id="810"/>
            <p14:sldId id="811"/>
            <p14:sldId id="812"/>
            <p14:sldId id="813"/>
            <p14:sldId id="814"/>
            <p14:sldId id="815"/>
            <p14:sldId id="816"/>
            <p14:sldId id="817"/>
            <p14:sldId id="818"/>
            <p14:sldId id="819"/>
            <p14:sldId id="820"/>
            <p14:sldId id="821"/>
            <p14:sldId id="822"/>
            <p14:sldId id="823"/>
            <p14:sldId id="824"/>
            <p14:sldId id="825"/>
            <p14:sldId id="826"/>
            <p14:sldId id="827"/>
            <p14:sldId id="828"/>
            <p14:sldId id="829"/>
            <p14:sldId id="830"/>
            <p14:sldId id="831"/>
            <p14:sldId id="832"/>
            <p14:sldId id="833"/>
            <p14:sldId id="834"/>
            <p14:sldId id="835"/>
            <p14:sldId id="836"/>
            <p14:sldId id="837"/>
            <p14:sldId id="4927"/>
            <p14:sldId id="668"/>
            <p14:sldId id="669"/>
            <p14:sldId id="701"/>
            <p14:sldId id="700"/>
            <p14:sldId id="702"/>
            <p14:sldId id="703"/>
            <p14:sldId id="704"/>
            <p14:sldId id="705"/>
            <p14:sldId id="708"/>
            <p14:sldId id="706"/>
            <p14:sldId id="707"/>
            <p14:sldId id="4939"/>
            <p14:sldId id="596"/>
            <p14:sldId id="597"/>
            <p14:sldId id="4936"/>
            <p14:sldId id="599"/>
            <p14:sldId id="600"/>
            <p14:sldId id="2580"/>
            <p14:sldId id="602"/>
            <p14:sldId id="604"/>
            <p14:sldId id="605"/>
            <p14:sldId id="5698"/>
            <p14:sldId id="4930"/>
            <p14:sldId id="664"/>
            <p14:sldId id="883"/>
            <p14:sldId id="5733"/>
            <p14:sldId id="4929"/>
            <p14:sldId id="655"/>
            <p14:sldId id="659"/>
            <p14:sldId id="4928"/>
            <p14:sldId id="3325"/>
            <p14:sldId id="3326"/>
            <p14:sldId id="3327"/>
            <p14:sldId id="398"/>
          </p14:sldIdLst>
        </p14:section>
        <p14:section name="Conclusion" id="{C84BD2BE-E19B-4248-B389-87744FE70494}">
          <p14:sldIdLst>
            <p14:sldId id="4933"/>
            <p14:sldId id="4931"/>
            <p14:sldId id="4932"/>
            <p14:sldId id="4096"/>
            <p14:sldId id="4935"/>
            <p14:sldId id="399"/>
            <p14:sldId id="3331"/>
            <p14:sldId id="433"/>
            <p14:sldId id="3329"/>
            <p14:sldId id="4046"/>
          </p14:sldIdLst>
        </p14:section>
        <p14:section name="Supplements" id="{45B04D78-C726-D443-94FA-E3D201854844}">
          <p14:sldIdLst>
            <p14:sldId id="866"/>
            <p14:sldId id="4045"/>
          </p14:sldIdLst>
        </p14:section>
      </p14:sectionLst>
    </p:ext>
    <p:ext uri="{EFAFB233-063F-42B5-8137-9DF3F51BA10A}">
      <p15:sldGuideLst xmlns:p15="http://schemas.microsoft.com/office/powerpoint/2012/main">
        <p15:guide id="1" orient="horz" pos="2205">
          <p15:clr>
            <a:srgbClr val="A4A3A4"/>
          </p15:clr>
        </p15:guide>
        <p15:guide id="2" orient="horz" pos="2208">
          <p15:clr>
            <a:srgbClr val="A4A3A4"/>
          </p15:clr>
        </p15:guide>
        <p15:guide id="3" pos="2832">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BD382C0-389F-9080-FC1D-B7305FA6B5D8}" name="Samuel Oweis" initials="SO" userId="e3e8f7d6ad6b045f" providerId="Windows Liv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3B3D4A"/>
    <a:srgbClr val="A3A3A3"/>
    <a:srgbClr val="A7A7A7"/>
    <a:srgbClr val="9D94FF"/>
    <a:srgbClr val="000054"/>
    <a:srgbClr val="000055"/>
    <a:srgbClr val="FFE889"/>
    <a:srgbClr val="F4DE8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0868" autoAdjust="0"/>
    <p:restoredTop sz="64770" autoAdjust="0"/>
  </p:normalViewPr>
  <p:slideViewPr>
    <p:cSldViewPr>
      <p:cViewPr varScale="1">
        <p:scale>
          <a:sx n="86" d="100"/>
          <a:sy n="86" d="100"/>
        </p:scale>
        <p:origin x="216" y="536"/>
      </p:cViewPr>
      <p:guideLst>
        <p:guide orient="horz" pos="2205"/>
        <p:guide orient="horz" pos="2208"/>
        <p:guide pos="2832"/>
      </p:guideLst>
    </p:cSldViewPr>
  </p:slideViewPr>
  <p:outlineViewPr>
    <p:cViewPr>
      <p:scale>
        <a:sx n="33" d="100"/>
        <a:sy n="33" d="100"/>
      </p:scale>
      <p:origin x="0" y="-74848"/>
    </p:cViewPr>
  </p:outlineViewPr>
  <p:notesTextViewPr>
    <p:cViewPr>
      <p:scale>
        <a:sx n="100" d="100"/>
        <a:sy n="100" d="100"/>
      </p:scale>
      <p:origin x="0" y="0"/>
    </p:cViewPr>
  </p:notesTextViewPr>
  <p:sorterViewPr>
    <p:cViewPr>
      <p:scale>
        <a:sx n="50" d="100"/>
        <a:sy n="50" d="100"/>
      </p:scale>
      <p:origin x="0" y="-514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4.xml"/><Relationship Id="rId299" Type="http://schemas.openxmlformats.org/officeDocument/2006/relationships/slide" Target="slides/slide216.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76.xml"/><Relationship Id="rId324" Type="http://schemas.openxmlformats.org/officeDocument/2006/relationships/slide" Target="slides/slide241.xml"/><Relationship Id="rId170" Type="http://schemas.openxmlformats.org/officeDocument/2006/relationships/slide" Target="slides/slide87.xml"/><Relationship Id="rId226" Type="http://schemas.openxmlformats.org/officeDocument/2006/relationships/slide" Target="slides/slide143.xml"/><Relationship Id="rId268" Type="http://schemas.openxmlformats.org/officeDocument/2006/relationships/slide" Target="slides/slide185.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45.xml"/><Relationship Id="rId335" Type="http://schemas.openxmlformats.org/officeDocument/2006/relationships/slide" Target="slides/slide252.xml"/><Relationship Id="rId5" Type="http://schemas.openxmlformats.org/officeDocument/2006/relationships/slideMaster" Target="slideMasters/slideMaster5.xml"/><Relationship Id="rId181" Type="http://schemas.openxmlformats.org/officeDocument/2006/relationships/slide" Target="slides/slide98.xml"/><Relationship Id="rId237" Type="http://schemas.openxmlformats.org/officeDocument/2006/relationships/slide" Target="slides/slide154.xml"/><Relationship Id="rId279" Type="http://schemas.openxmlformats.org/officeDocument/2006/relationships/slide" Target="slides/slide196.xml"/><Relationship Id="rId43" Type="http://schemas.openxmlformats.org/officeDocument/2006/relationships/slideMaster" Target="slideMasters/slideMaster43.xml"/><Relationship Id="rId139" Type="http://schemas.openxmlformats.org/officeDocument/2006/relationships/slide" Target="slides/slide56.xml"/><Relationship Id="rId290" Type="http://schemas.openxmlformats.org/officeDocument/2006/relationships/slide" Target="slides/slide207.xml"/><Relationship Id="rId304" Type="http://schemas.openxmlformats.org/officeDocument/2006/relationships/slide" Target="slides/slide221.xml"/><Relationship Id="rId346" Type="http://schemas.openxmlformats.org/officeDocument/2006/relationships/slide" Target="slides/slide263.xml"/><Relationship Id="rId85" Type="http://schemas.openxmlformats.org/officeDocument/2006/relationships/slide" Target="slides/slide2.xml"/><Relationship Id="rId150" Type="http://schemas.openxmlformats.org/officeDocument/2006/relationships/slide" Target="slides/slide67.xml"/><Relationship Id="rId192" Type="http://schemas.openxmlformats.org/officeDocument/2006/relationships/slide" Target="slides/slide109.xml"/><Relationship Id="rId206" Type="http://schemas.openxmlformats.org/officeDocument/2006/relationships/slide" Target="slides/slide123.xml"/><Relationship Id="rId248" Type="http://schemas.openxmlformats.org/officeDocument/2006/relationships/slide" Target="slides/slide165.xml"/><Relationship Id="rId12" Type="http://schemas.openxmlformats.org/officeDocument/2006/relationships/slideMaster" Target="slideMasters/slideMaster12.xml"/><Relationship Id="rId108" Type="http://schemas.openxmlformats.org/officeDocument/2006/relationships/slide" Target="slides/slide25.xml"/><Relationship Id="rId315" Type="http://schemas.openxmlformats.org/officeDocument/2006/relationships/slide" Target="slides/slide232.xml"/><Relationship Id="rId357" Type="http://schemas.openxmlformats.org/officeDocument/2006/relationships/slide" Target="slides/slide274.xml"/><Relationship Id="rId54" Type="http://schemas.openxmlformats.org/officeDocument/2006/relationships/slideMaster" Target="slideMasters/slideMaster54.xml"/><Relationship Id="rId96" Type="http://schemas.openxmlformats.org/officeDocument/2006/relationships/slide" Target="slides/slide13.xml"/><Relationship Id="rId161" Type="http://schemas.openxmlformats.org/officeDocument/2006/relationships/slide" Target="slides/slide78.xml"/><Relationship Id="rId217" Type="http://schemas.openxmlformats.org/officeDocument/2006/relationships/slide" Target="slides/slide134.xml"/><Relationship Id="rId259" Type="http://schemas.openxmlformats.org/officeDocument/2006/relationships/slide" Target="slides/slide176.xml"/><Relationship Id="rId23" Type="http://schemas.openxmlformats.org/officeDocument/2006/relationships/slideMaster" Target="slideMasters/slideMaster23.xml"/><Relationship Id="rId119" Type="http://schemas.openxmlformats.org/officeDocument/2006/relationships/slide" Target="slides/slide36.xml"/><Relationship Id="rId270" Type="http://schemas.openxmlformats.org/officeDocument/2006/relationships/slide" Target="slides/slide187.xml"/><Relationship Id="rId326" Type="http://schemas.openxmlformats.org/officeDocument/2006/relationships/slide" Target="slides/slide243.xml"/><Relationship Id="rId65" Type="http://schemas.openxmlformats.org/officeDocument/2006/relationships/slideMaster" Target="slideMasters/slideMaster65.xml"/><Relationship Id="rId130" Type="http://schemas.openxmlformats.org/officeDocument/2006/relationships/slide" Target="slides/slide47.xml"/><Relationship Id="rId172" Type="http://schemas.openxmlformats.org/officeDocument/2006/relationships/slide" Target="slides/slide89.xml"/><Relationship Id="rId228" Type="http://schemas.openxmlformats.org/officeDocument/2006/relationships/slide" Target="slides/slide145.xml"/><Relationship Id="rId281" Type="http://schemas.openxmlformats.org/officeDocument/2006/relationships/slide" Target="slides/slide198.xml"/><Relationship Id="rId337" Type="http://schemas.openxmlformats.org/officeDocument/2006/relationships/slide" Target="slides/slide254.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8.xml"/><Relationship Id="rId7" Type="http://schemas.openxmlformats.org/officeDocument/2006/relationships/slideMaster" Target="slideMasters/slideMaster7.xml"/><Relationship Id="rId183" Type="http://schemas.openxmlformats.org/officeDocument/2006/relationships/slide" Target="slides/slide100.xml"/><Relationship Id="rId239" Type="http://schemas.openxmlformats.org/officeDocument/2006/relationships/slide" Target="slides/slide156.xml"/><Relationship Id="rId250" Type="http://schemas.openxmlformats.org/officeDocument/2006/relationships/slide" Target="slides/slide167.xml"/><Relationship Id="rId292" Type="http://schemas.openxmlformats.org/officeDocument/2006/relationships/slide" Target="slides/slide209.xml"/><Relationship Id="rId306" Type="http://schemas.openxmlformats.org/officeDocument/2006/relationships/slide" Target="slides/slide223.xml"/><Relationship Id="rId45" Type="http://schemas.openxmlformats.org/officeDocument/2006/relationships/slideMaster" Target="slideMasters/slideMaster45.xml"/><Relationship Id="rId87" Type="http://schemas.openxmlformats.org/officeDocument/2006/relationships/slide" Target="slides/slide4.xml"/><Relationship Id="rId110" Type="http://schemas.openxmlformats.org/officeDocument/2006/relationships/slide" Target="slides/slide27.xml"/><Relationship Id="rId348" Type="http://schemas.openxmlformats.org/officeDocument/2006/relationships/slide" Target="slides/slide265.xml"/><Relationship Id="rId152" Type="http://schemas.openxmlformats.org/officeDocument/2006/relationships/slide" Target="slides/slide69.xml"/><Relationship Id="rId194" Type="http://schemas.openxmlformats.org/officeDocument/2006/relationships/slide" Target="slides/slide111.xml"/><Relationship Id="rId208" Type="http://schemas.openxmlformats.org/officeDocument/2006/relationships/slide" Target="slides/slide125.xml"/><Relationship Id="rId261" Type="http://schemas.openxmlformats.org/officeDocument/2006/relationships/slide" Target="slides/slide178.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4.xml"/><Relationship Id="rId359" Type="http://schemas.openxmlformats.org/officeDocument/2006/relationships/presProps" Target="presProps.xml"/><Relationship Id="rId98" Type="http://schemas.openxmlformats.org/officeDocument/2006/relationships/slide" Target="slides/slide15.xml"/><Relationship Id="rId121" Type="http://schemas.openxmlformats.org/officeDocument/2006/relationships/slide" Target="slides/slide38.xml"/><Relationship Id="rId163" Type="http://schemas.openxmlformats.org/officeDocument/2006/relationships/slide" Target="slides/slide80.xml"/><Relationship Id="rId219" Type="http://schemas.openxmlformats.org/officeDocument/2006/relationships/slide" Target="slides/slide136.xml"/><Relationship Id="rId230" Type="http://schemas.openxmlformats.org/officeDocument/2006/relationships/slide" Target="slides/slide147.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9.xml"/><Relationship Id="rId328" Type="http://schemas.openxmlformats.org/officeDocument/2006/relationships/slide" Target="slides/slide245.xml"/><Relationship Id="rId88" Type="http://schemas.openxmlformats.org/officeDocument/2006/relationships/slide" Target="slides/slide5.xml"/><Relationship Id="rId111" Type="http://schemas.openxmlformats.org/officeDocument/2006/relationships/slide" Target="slides/slide28.xml"/><Relationship Id="rId132" Type="http://schemas.openxmlformats.org/officeDocument/2006/relationships/slide" Target="slides/slide49.xml"/><Relationship Id="rId153" Type="http://schemas.openxmlformats.org/officeDocument/2006/relationships/slide" Target="slides/slide70.xml"/><Relationship Id="rId174" Type="http://schemas.openxmlformats.org/officeDocument/2006/relationships/slide" Target="slides/slide91.xml"/><Relationship Id="rId195" Type="http://schemas.openxmlformats.org/officeDocument/2006/relationships/slide" Target="slides/slide112.xml"/><Relationship Id="rId209" Type="http://schemas.openxmlformats.org/officeDocument/2006/relationships/slide" Target="slides/slide126.xml"/><Relationship Id="rId360" Type="http://schemas.openxmlformats.org/officeDocument/2006/relationships/viewProps" Target="viewProps.xml"/><Relationship Id="rId220" Type="http://schemas.openxmlformats.org/officeDocument/2006/relationships/slide" Target="slides/slide137.xml"/><Relationship Id="rId241" Type="http://schemas.openxmlformats.org/officeDocument/2006/relationships/slide" Target="slides/slide158.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79.xml"/><Relationship Id="rId283" Type="http://schemas.openxmlformats.org/officeDocument/2006/relationships/slide" Target="slides/slide200.xml"/><Relationship Id="rId318" Type="http://schemas.openxmlformats.org/officeDocument/2006/relationships/slide" Target="slides/slide235.xml"/><Relationship Id="rId339" Type="http://schemas.openxmlformats.org/officeDocument/2006/relationships/slide" Target="slides/slide256.xml"/><Relationship Id="rId78" Type="http://schemas.openxmlformats.org/officeDocument/2006/relationships/slideMaster" Target="slideMasters/slideMaster78.xml"/><Relationship Id="rId99" Type="http://schemas.openxmlformats.org/officeDocument/2006/relationships/slide" Target="slides/slide16.xml"/><Relationship Id="rId101" Type="http://schemas.openxmlformats.org/officeDocument/2006/relationships/slide" Target="slides/slide18.xml"/><Relationship Id="rId122" Type="http://schemas.openxmlformats.org/officeDocument/2006/relationships/slide" Target="slides/slide39.xml"/><Relationship Id="rId143" Type="http://schemas.openxmlformats.org/officeDocument/2006/relationships/slide" Target="slides/slide60.xml"/><Relationship Id="rId164" Type="http://schemas.openxmlformats.org/officeDocument/2006/relationships/slide" Target="slides/slide81.xml"/><Relationship Id="rId185" Type="http://schemas.openxmlformats.org/officeDocument/2006/relationships/slide" Target="slides/slide102.xml"/><Relationship Id="rId350" Type="http://schemas.openxmlformats.org/officeDocument/2006/relationships/slide" Target="slides/slide267.xml"/><Relationship Id="rId9" Type="http://schemas.openxmlformats.org/officeDocument/2006/relationships/slideMaster" Target="slideMasters/slideMaster9.xml"/><Relationship Id="rId210" Type="http://schemas.openxmlformats.org/officeDocument/2006/relationships/slide" Target="slides/slide127.xml"/><Relationship Id="rId26" Type="http://schemas.openxmlformats.org/officeDocument/2006/relationships/slideMaster" Target="slideMasters/slideMaster26.xml"/><Relationship Id="rId231" Type="http://schemas.openxmlformats.org/officeDocument/2006/relationships/slide" Target="slides/slide148.xml"/><Relationship Id="rId252" Type="http://schemas.openxmlformats.org/officeDocument/2006/relationships/slide" Target="slides/slide169.xml"/><Relationship Id="rId273" Type="http://schemas.openxmlformats.org/officeDocument/2006/relationships/slide" Target="slides/slide190.xml"/><Relationship Id="rId294" Type="http://schemas.openxmlformats.org/officeDocument/2006/relationships/slide" Target="slides/slide211.xml"/><Relationship Id="rId308" Type="http://schemas.openxmlformats.org/officeDocument/2006/relationships/slide" Target="slides/slide225.xml"/><Relationship Id="rId329" Type="http://schemas.openxmlformats.org/officeDocument/2006/relationships/slide" Target="slides/slide246.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6.xml"/><Relationship Id="rId112" Type="http://schemas.openxmlformats.org/officeDocument/2006/relationships/slide" Target="slides/slide29.xml"/><Relationship Id="rId133" Type="http://schemas.openxmlformats.org/officeDocument/2006/relationships/slide" Target="slides/slide50.xml"/><Relationship Id="rId154" Type="http://schemas.openxmlformats.org/officeDocument/2006/relationships/slide" Target="slides/slide71.xml"/><Relationship Id="rId175" Type="http://schemas.openxmlformats.org/officeDocument/2006/relationships/slide" Target="slides/slide92.xml"/><Relationship Id="rId340" Type="http://schemas.openxmlformats.org/officeDocument/2006/relationships/slide" Target="slides/slide257.xml"/><Relationship Id="rId361" Type="http://schemas.openxmlformats.org/officeDocument/2006/relationships/theme" Target="theme/theme1.xml"/><Relationship Id="rId196" Type="http://schemas.openxmlformats.org/officeDocument/2006/relationships/slide" Target="slides/slide113.xml"/><Relationship Id="rId200" Type="http://schemas.openxmlformats.org/officeDocument/2006/relationships/slide" Target="slides/slide117.xml"/><Relationship Id="rId16" Type="http://schemas.openxmlformats.org/officeDocument/2006/relationships/slideMaster" Target="slideMasters/slideMaster16.xml"/><Relationship Id="rId221" Type="http://schemas.openxmlformats.org/officeDocument/2006/relationships/slide" Target="slides/slide138.xml"/><Relationship Id="rId242" Type="http://schemas.openxmlformats.org/officeDocument/2006/relationships/slide" Target="slides/slide159.xml"/><Relationship Id="rId263" Type="http://schemas.openxmlformats.org/officeDocument/2006/relationships/slide" Target="slides/slide180.xml"/><Relationship Id="rId284" Type="http://schemas.openxmlformats.org/officeDocument/2006/relationships/slide" Target="slides/slide201.xml"/><Relationship Id="rId319" Type="http://schemas.openxmlformats.org/officeDocument/2006/relationships/slide" Target="slides/slide236.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 Target="slides/slide19.xml"/><Relationship Id="rId123" Type="http://schemas.openxmlformats.org/officeDocument/2006/relationships/slide" Target="slides/slide40.xml"/><Relationship Id="rId144" Type="http://schemas.openxmlformats.org/officeDocument/2006/relationships/slide" Target="slides/slide61.xml"/><Relationship Id="rId330" Type="http://schemas.openxmlformats.org/officeDocument/2006/relationships/slide" Target="slides/slide247.xml"/><Relationship Id="rId90" Type="http://schemas.openxmlformats.org/officeDocument/2006/relationships/slide" Target="slides/slide7.xml"/><Relationship Id="rId165" Type="http://schemas.openxmlformats.org/officeDocument/2006/relationships/slide" Target="slides/slide82.xml"/><Relationship Id="rId186" Type="http://schemas.openxmlformats.org/officeDocument/2006/relationships/slide" Target="slides/slide103.xml"/><Relationship Id="rId351" Type="http://schemas.openxmlformats.org/officeDocument/2006/relationships/slide" Target="slides/slide268.xml"/><Relationship Id="rId211" Type="http://schemas.openxmlformats.org/officeDocument/2006/relationships/slide" Target="slides/slide128.xml"/><Relationship Id="rId232" Type="http://schemas.openxmlformats.org/officeDocument/2006/relationships/slide" Target="slides/slide149.xml"/><Relationship Id="rId253" Type="http://schemas.openxmlformats.org/officeDocument/2006/relationships/slide" Target="slides/slide170.xml"/><Relationship Id="rId274" Type="http://schemas.openxmlformats.org/officeDocument/2006/relationships/slide" Target="slides/slide191.xml"/><Relationship Id="rId295" Type="http://schemas.openxmlformats.org/officeDocument/2006/relationships/slide" Target="slides/slide212.xml"/><Relationship Id="rId309" Type="http://schemas.openxmlformats.org/officeDocument/2006/relationships/slide" Target="slides/slide226.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0.xml"/><Relationship Id="rId134" Type="http://schemas.openxmlformats.org/officeDocument/2006/relationships/slide" Target="slides/slide51.xml"/><Relationship Id="rId320" Type="http://schemas.openxmlformats.org/officeDocument/2006/relationships/slide" Target="slides/slide237.xml"/><Relationship Id="rId80" Type="http://schemas.openxmlformats.org/officeDocument/2006/relationships/slideMaster" Target="slideMasters/slideMaster80.xml"/><Relationship Id="rId155" Type="http://schemas.openxmlformats.org/officeDocument/2006/relationships/slide" Target="slides/slide72.xml"/><Relationship Id="rId176" Type="http://schemas.openxmlformats.org/officeDocument/2006/relationships/slide" Target="slides/slide93.xml"/><Relationship Id="rId197" Type="http://schemas.openxmlformats.org/officeDocument/2006/relationships/slide" Target="slides/slide114.xml"/><Relationship Id="rId341" Type="http://schemas.openxmlformats.org/officeDocument/2006/relationships/slide" Target="slides/slide258.xml"/><Relationship Id="rId362" Type="http://schemas.openxmlformats.org/officeDocument/2006/relationships/tableStyles" Target="tableStyles.xml"/><Relationship Id="rId201" Type="http://schemas.openxmlformats.org/officeDocument/2006/relationships/slide" Target="slides/slide118.xml"/><Relationship Id="rId222" Type="http://schemas.openxmlformats.org/officeDocument/2006/relationships/slide" Target="slides/slide139.xml"/><Relationship Id="rId243" Type="http://schemas.openxmlformats.org/officeDocument/2006/relationships/slide" Target="slides/slide160.xml"/><Relationship Id="rId264" Type="http://schemas.openxmlformats.org/officeDocument/2006/relationships/slide" Target="slides/slide181.xml"/><Relationship Id="rId285" Type="http://schemas.openxmlformats.org/officeDocument/2006/relationships/slide" Target="slides/slide202.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0.xml"/><Relationship Id="rId124" Type="http://schemas.openxmlformats.org/officeDocument/2006/relationships/slide" Target="slides/slide41.xml"/><Relationship Id="rId310" Type="http://schemas.openxmlformats.org/officeDocument/2006/relationships/slide" Target="slides/slide227.xml"/><Relationship Id="rId70" Type="http://schemas.openxmlformats.org/officeDocument/2006/relationships/slideMaster" Target="slideMasters/slideMaster70.xml"/><Relationship Id="rId91" Type="http://schemas.openxmlformats.org/officeDocument/2006/relationships/slide" Target="slides/slide8.xml"/><Relationship Id="rId145" Type="http://schemas.openxmlformats.org/officeDocument/2006/relationships/slide" Target="slides/slide62.xml"/><Relationship Id="rId166" Type="http://schemas.openxmlformats.org/officeDocument/2006/relationships/slide" Target="slides/slide83.xml"/><Relationship Id="rId187" Type="http://schemas.openxmlformats.org/officeDocument/2006/relationships/slide" Target="slides/slide104.xml"/><Relationship Id="rId331" Type="http://schemas.openxmlformats.org/officeDocument/2006/relationships/slide" Target="slides/slide248.xml"/><Relationship Id="rId352" Type="http://schemas.openxmlformats.org/officeDocument/2006/relationships/slide" Target="slides/slide269.xml"/><Relationship Id="rId1" Type="http://schemas.openxmlformats.org/officeDocument/2006/relationships/slideMaster" Target="slideMasters/slideMaster1.xml"/><Relationship Id="rId212" Type="http://schemas.openxmlformats.org/officeDocument/2006/relationships/slide" Target="slides/slide129.xml"/><Relationship Id="rId233" Type="http://schemas.openxmlformats.org/officeDocument/2006/relationships/slide" Target="slides/slide150.xml"/><Relationship Id="rId254" Type="http://schemas.openxmlformats.org/officeDocument/2006/relationships/slide" Target="slides/slide171.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1.xml"/><Relationship Id="rId275" Type="http://schemas.openxmlformats.org/officeDocument/2006/relationships/slide" Target="slides/slide192.xml"/><Relationship Id="rId296" Type="http://schemas.openxmlformats.org/officeDocument/2006/relationships/slide" Target="slides/slide213.xml"/><Relationship Id="rId300" Type="http://schemas.openxmlformats.org/officeDocument/2006/relationships/slide" Target="slides/slide217.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52.xml"/><Relationship Id="rId156" Type="http://schemas.openxmlformats.org/officeDocument/2006/relationships/slide" Target="slides/slide73.xml"/><Relationship Id="rId177" Type="http://schemas.openxmlformats.org/officeDocument/2006/relationships/slide" Target="slides/slide94.xml"/><Relationship Id="rId198" Type="http://schemas.openxmlformats.org/officeDocument/2006/relationships/slide" Target="slides/slide115.xml"/><Relationship Id="rId321" Type="http://schemas.openxmlformats.org/officeDocument/2006/relationships/slide" Target="slides/slide238.xml"/><Relationship Id="rId342" Type="http://schemas.openxmlformats.org/officeDocument/2006/relationships/slide" Target="slides/slide259.xml"/><Relationship Id="rId363" Type="http://schemas.microsoft.com/office/2018/10/relationships/authors" Target="authors.xml"/><Relationship Id="rId202" Type="http://schemas.openxmlformats.org/officeDocument/2006/relationships/slide" Target="slides/slide119.xml"/><Relationship Id="rId223" Type="http://schemas.openxmlformats.org/officeDocument/2006/relationships/slide" Target="slides/slide140.xml"/><Relationship Id="rId244" Type="http://schemas.openxmlformats.org/officeDocument/2006/relationships/slide" Target="slides/slide161.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82.xml"/><Relationship Id="rId286" Type="http://schemas.openxmlformats.org/officeDocument/2006/relationships/slide" Target="slides/slide203.xml"/><Relationship Id="rId50" Type="http://schemas.openxmlformats.org/officeDocument/2006/relationships/slideMaster" Target="slideMasters/slideMaster50.xml"/><Relationship Id="rId104" Type="http://schemas.openxmlformats.org/officeDocument/2006/relationships/slide" Target="slides/slide21.xml"/><Relationship Id="rId125" Type="http://schemas.openxmlformats.org/officeDocument/2006/relationships/slide" Target="slides/slide42.xml"/><Relationship Id="rId146" Type="http://schemas.openxmlformats.org/officeDocument/2006/relationships/slide" Target="slides/slide63.xml"/><Relationship Id="rId167" Type="http://schemas.openxmlformats.org/officeDocument/2006/relationships/slide" Target="slides/slide84.xml"/><Relationship Id="rId188" Type="http://schemas.openxmlformats.org/officeDocument/2006/relationships/slide" Target="slides/slide105.xml"/><Relationship Id="rId311" Type="http://schemas.openxmlformats.org/officeDocument/2006/relationships/slide" Target="slides/slide228.xml"/><Relationship Id="rId332" Type="http://schemas.openxmlformats.org/officeDocument/2006/relationships/slide" Target="slides/slide249.xml"/><Relationship Id="rId353" Type="http://schemas.openxmlformats.org/officeDocument/2006/relationships/slide" Target="slides/slide270.xml"/><Relationship Id="rId71" Type="http://schemas.openxmlformats.org/officeDocument/2006/relationships/slideMaster" Target="slideMasters/slideMaster71.xml"/><Relationship Id="rId92" Type="http://schemas.openxmlformats.org/officeDocument/2006/relationships/slide" Target="slides/slide9.xml"/><Relationship Id="rId213" Type="http://schemas.openxmlformats.org/officeDocument/2006/relationships/slide" Target="slides/slide130.xml"/><Relationship Id="rId234" Type="http://schemas.openxmlformats.org/officeDocument/2006/relationships/slide" Target="slides/slide15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72.xml"/><Relationship Id="rId276" Type="http://schemas.openxmlformats.org/officeDocument/2006/relationships/slide" Target="slides/slide193.xml"/><Relationship Id="rId297" Type="http://schemas.openxmlformats.org/officeDocument/2006/relationships/slide" Target="slides/slide214.xml"/><Relationship Id="rId40" Type="http://schemas.openxmlformats.org/officeDocument/2006/relationships/slideMaster" Target="slideMasters/slideMaster40.xml"/><Relationship Id="rId115" Type="http://schemas.openxmlformats.org/officeDocument/2006/relationships/slide" Target="slides/slide32.xml"/><Relationship Id="rId136" Type="http://schemas.openxmlformats.org/officeDocument/2006/relationships/slide" Target="slides/slide53.xml"/><Relationship Id="rId157" Type="http://schemas.openxmlformats.org/officeDocument/2006/relationships/slide" Target="slides/slide74.xml"/><Relationship Id="rId178" Type="http://schemas.openxmlformats.org/officeDocument/2006/relationships/slide" Target="slides/slide95.xml"/><Relationship Id="rId301" Type="http://schemas.openxmlformats.org/officeDocument/2006/relationships/slide" Target="slides/slide218.xml"/><Relationship Id="rId322" Type="http://schemas.openxmlformats.org/officeDocument/2006/relationships/slide" Target="slides/slide239.xml"/><Relationship Id="rId343" Type="http://schemas.openxmlformats.org/officeDocument/2006/relationships/slide" Target="slides/slide260.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116.xml"/><Relationship Id="rId203" Type="http://schemas.openxmlformats.org/officeDocument/2006/relationships/slide" Target="slides/slide120.xml"/><Relationship Id="rId19" Type="http://schemas.openxmlformats.org/officeDocument/2006/relationships/slideMaster" Target="slideMasters/slideMaster19.xml"/><Relationship Id="rId224" Type="http://schemas.openxmlformats.org/officeDocument/2006/relationships/slide" Target="slides/slide141.xml"/><Relationship Id="rId245" Type="http://schemas.openxmlformats.org/officeDocument/2006/relationships/slide" Target="slides/slide162.xml"/><Relationship Id="rId266" Type="http://schemas.openxmlformats.org/officeDocument/2006/relationships/slide" Target="slides/slide183.xml"/><Relationship Id="rId287" Type="http://schemas.openxmlformats.org/officeDocument/2006/relationships/slide" Target="slides/slide204.xml"/><Relationship Id="rId30" Type="http://schemas.openxmlformats.org/officeDocument/2006/relationships/slideMaster" Target="slideMasters/slideMaster30.xml"/><Relationship Id="rId105" Type="http://schemas.openxmlformats.org/officeDocument/2006/relationships/slide" Target="slides/slide22.xml"/><Relationship Id="rId126" Type="http://schemas.openxmlformats.org/officeDocument/2006/relationships/slide" Target="slides/slide43.xml"/><Relationship Id="rId147" Type="http://schemas.openxmlformats.org/officeDocument/2006/relationships/slide" Target="slides/slide64.xml"/><Relationship Id="rId168" Type="http://schemas.openxmlformats.org/officeDocument/2006/relationships/slide" Target="slides/slide85.xml"/><Relationship Id="rId312" Type="http://schemas.openxmlformats.org/officeDocument/2006/relationships/slide" Target="slides/slide229.xml"/><Relationship Id="rId333" Type="http://schemas.openxmlformats.org/officeDocument/2006/relationships/slide" Target="slides/slide250.xml"/><Relationship Id="rId354" Type="http://schemas.openxmlformats.org/officeDocument/2006/relationships/slide" Target="slides/slide271.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0.xml"/><Relationship Id="rId189" Type="http://schemas.openxmlformats.org/officeDocument/2006/relationships/slide" Target="slides/slide106.xml"/><Relationship Id="rId3" Type="http://schemas.openxmlformats.org/officeDocument/2006/relationships/slideMaster" Target="slideMasters/slideMaster3.xml"/><Relationship Id="rId214" Type="http://schemas.openxmlformats.org/officeDocument/2006/relationships/slide" Target="slides/slide131.xml"/><Relationship Id="rId235" Type="http://schemas.openxmlformats.org/officeDocument/2006/relationships/slide" Target="slides/slide152.xml"/><Relationship Id="rId256" Type="http://schemas.openxmlformats.org/officeDocument/2006/relationships/slide" Target="slides/slide173.xml"/><Relationship Id="rId277" Type="http://schemas.openxmlformats.org/officeDocument/2006/relationships/slide" Target="slides/slide194.xml"/><Relationship Id="rId298" Type="http://schemas.openxmlformats.org/officeDocument/2006/relationships/slide" Target="slides/slide215.xml"/><Relationship Id="rId116" Type="http://schemas.openxmlformats.org/officeDocument/2006/relationships/slide" Target="slides/slide33.xml"/><Relationship Id="rId137" Type="http://schemas.openxmlformats.org/officeDocument/2006/relationships/slide" Target="slides/slide54.xml"/><Relationship Id="rId158" Type="http://schemas.openxmlformats.org/officeDocument/2006/relationships/slide" Target="slides/slide75.xml"/><Relationship Id="rId302" Type="http://schemas.openxmlformats.org/officeDocument/2006/relationships/slide" Target="slides/slide219.xml"/><Relationship Id="rId323" Type="http://schemas.openxmlformats.org/officeDocument/2006/relationships/slide" Target="slides/slide240.xml"/><Relationship Id="rId344" Type="http://schemas.openxmlformats.org/officeDocument/2006/relationships/slide" Target="slides/slide26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96.xml"/><Relationship Id="rId190" Type="http://schemas.openxmlformats.org/officeDocument/2006/relationships/slide" Target="slides/slide107.xml"/><Relationship Id="rId204" Type="http://schemas.openxmlformats.org/officeDocument/2006/relationships/slide" Target="slides/slide121.xml"/><Relationship Id="rId225" Type="http://schemas.openxmlformats.org/officeDocument/2006/relationships/slide" Target="slides/slide142.xml"/><Relationship Id="rId246" Type="http://schemas.openxmlformats.org/officeDocument/2006/relationships/slide" Target="slides/slide163.xml"/><Relationship Id="rId267" Type="http://schemas.openxmlformats.org/officeDocument/2006/relationships/slide" Target="slides/slide184.xml"/><Relationship Id="rId288" Type="http://schemas.openxmlformats.org/officeDocument/2006/relationships/slide" Target="slides/slide205.xml"/><Relationship Id="rId106" Type="http://schemas.openxmlformats.org/officeDocument/2006/relationships/slide" Target="slides/slide23.xml"/><Relationship Id="rId127" Type="http://schemas.openxmlformats.org/officeDocument/2006/relationships/slide" Target="slides/slide44.xml"/><Relationship Id="rId313" Type="http://schemas.openxmlformats.org/officeDocument/2006/relationships/slide" Target="slides/slide23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1.xml"/><Relationship Id="rId148" Type="http://schemas.openxmlformats.org/officeDocument/2006/relationships/slide" Target="slides/slide65.xml"/><Relationship Id="rId169" Type="http://schemas.openxmlformats.org/officeDocument/2006/relationships/slide" Target="slides/slide86.xml"/><Relationship Id="rId334" Type="http://schemas.openxmlformats.org/officeDocument/2006/relationships/slide" Target="slides/slide251.xml"/><Relationship Id="rId355" Type="http://schemas.openxmlformats.org/officeDocument/2006/relationships/slide" Target="slides/slide272.xml"/><Relationship Id="rId4" Type="http://schemas.openxmlformats.org/officeDocument/2006/relationships/slideMaster" Target="slideMasters/slideMaster4.xml"/><Relationship Id="rId180" Type="http://schemas.openxmlformats.org/officeDocument/2006/relationships/slide" Target="slides/slide97.xml"/><Relationship Id="rId215" Type="http://schemas.openxmlformats.org/officeDocument/2006/relationships/slide" Target="slides/slide132.xml"/><Relationship Id="rId236" Type="http://schemas.openxmlformats.org/officeDocument/2006/relationships/slide" Target="slides/slide153.xml"/><Relationship Id="rId257" Type="http://schemas.openxmlformats.org/officeDocument/2006/relationships/slide" Target="slides/slide174.xml"/><Relationship Id="rId278" Type="http://schemas.openxmlformats.org/officeDocument/2006/relationships/slide" Target="slides/slide195.xml"/><Relationship Id="rId303" Type="http://schemas.openxmlformats.org/officeDocument/2006/relationships/slide" Target="slides/slide220.xml"/><Relationship Id="rId42" Type="http://schemas.openxmlformats.org/officeDocument/2006/relationships/slideMaster" Target="slideMasters/slideMaster42.xml"/><Relationship Id="rId84" Type="http://schemas.openxmlformats.org/officeDocument/2006/relationships/slide" Target="slides/slide1.xml"/><Relationship Id="rId138" Type="http://schemas.openxmlformats.org/officeDocument/2006/relationships/slide" Target="slides/slide55.xml"/><Relationship Id="rId345" Type="http://schemas.openxmlformats.org/officeDocument/2006/relationships/slide" Target="slides/slide262.xml"/><Relationship Id="rId191" Type="http://schemas.openxmlformats.org/officeDocument/2006/relationships/slide" Target="slides/slide108.xml"/><Relationship Id="rId205" Type="http://schemas.openxmlformats.org/officeDocument/2006/relationships/slide" Target="slides/slide122.xml"/><Relationship Id="rId247" Type="http://schemas.openxmlformats.org/officeDocument/2006/relationships/slide" Target="slides/slide164.xml"/><Relationship Id="rId107" Type="http://schemas.openxmlformats.org/officeDocument/2006/relationships/slide" Target="slides/slide24.xml"/><Relationship Id="rId289" Type="http://schemas.openxmlformats.org/officeDocument/2006/relationships/slide" Target="slides/slide20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66.xml"/><Relationship Id="rId314" Type="http://schemas.openxmlformats.org/officeDocument/2006/relationships/slide" Target="slides/slide231.xml"/><Relationship Id="rId356" Type="http://schemas.openxmlformats.org/officeDocument/2006/relationships/slide" Target="slides/slide273.xml"/><Relationship Id="rId95" Type="http://schemas.openxmlformats.org/officeDocument/2006/relationships/slide" Target="slides/slide12.xml"/><Relationship Id="rId160" Type="http://schemas.openxmlformats.org/officeDocument/2006/relationships/slide" Target="slides/slide77.xml"/><Relationship Id="rId216" Type="http://schemas.openxmlformats.org/officeDocument/2006/relationships/slide" Target="slides/slide133.xml"/><Relationship Id="rId258" Type="http://schemas.openxmlformats.org/officeDocument/2006/relationships/slide" Target="slides/slide17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5.xml"/><Relationship Id="rId325" Type="http://schemas.openxmlformats.org/officeDocument/2006/relationships/slide" Target="slides/slide242.xml"/><Relationship Id="rId171" Type="http://schemas.openxmlformats.org/officeDocument/2006/relationships/slide" Target="slides/slide88.xml"/><Relationship Id="rId227" Type="http://schemas.openxmlformats.org/officeDocument/2006/relationships/slide" Target="slides/slide144.xml"/><Relationship Id="rId269" Type="http://schemas.openxmlformats.org/officeDocument/2006/relationships/slide" Target="slides/slide186.xml"/><Relationship Id="rId33" Type="http://schemas.openxmlformats.org/officeDocument/2006/relationships/slideMaster" Target="slideMasters/slideMaster33.xml"/><Relationship Id="rId129" Type="http://schemas.openxmlformats.org/officeDocument/2006/relationships/slide" Target="slides/slide46.xml"/><Relationship Id="rId280" Type="http://schemas.openxmlformats.org/officeDocument/2006/relationships/slide" Target="slides/slide197.xml"/><Relationship Id="rId336" Type="http://schemas.openxmlformats.org/officeDocument/2006/relationships/slide" Target="slides/slide253.xml"/><Relationship Id="rId75" Type="http://schemas.openxmlformats.org/officeDocument/2006/relationships/slideMaster" Target="slideMasters/slideMaster75.xml"/><Relationship Id="rId140" Type="http://schemas.openxmlformats.org/officeDocument/2006/relationships/slide" Target="slides/slide57.xml"/><Relationship Id="rId182" Type="http://schemas.openxmlformats.org/officeDocument/2006/relationships/slide" Target="slides/slide99.xml"/><Relationship Id="rId6" Type="http://schemas.openxmlformats.org/officeDocument/2006/relationships/slideMaster" Target="slideMasters/slideMaster6.xml"/><Relationship Id="rId238" Type="http://schemas.openxmlformats.org/officeDocument/2006/relationships/slide" Target="slides/slide155.xml"/><Relationship Id="rId291" Type="http://schemas.openxmlformats.org/officeDocument/2006/relationships/slide" Target="slides/slide208.xml"/><Relationship Id="rId305" Type="http://schemas.openxmlformats.org/officeDocument/2006/relationships/slide" Target="slides/slide222.xml"/><Relationship Id="rId347" Type="http://schemas.openxmlformats.org/officeDocument/2006/relationships/slide" Target="slides/slide264.xml"/><Relationship Id="rId44" Type="http://schemas.openxmlformats.org/officeDocument/2006/relationships/slideMaster" Target="slideMasters/slideMaster44.xml"/><Relationship Id="rId86" Type="http://schemas.openxmlformats.org/officeDocument/2006/relationships/slide" Target="slides/slide3.xml"/><Relationship Id="rId151" Type="http://schemas.openxmlformats.org/officeDocument/2006/relationships/slide" Target="slides/slide68.xml"/><Relationship Id="rId193" Type="http://schemas.openxmlformats.org/officeDocument/2006/relationships/slide" Target="slides/slide110.xml"/><Relationship Id="rId207" Type="http://schemas.openxmlformats.org/officeDocument/2006/relationships/slide" Target="slides/slide124.xml"/><Relationship Id="rId249" Type="http://schemas.openxmlformats.org/officeDocument/2006/relationships/slide" Target="slides/slide166.xml"/><Relationship Id="rId13" Type="http://schemas.openxmlformats.org/officeDocument/2006/relationships/slideMaster" Target="slideMasters/slideMaster13.xml"/><Relationship Id="rId109" Type="http://schemas.openxmlformats.org/officeDocument/2006/relationships/slide" Target="slides/slide26.xml"/><Relationship Id="rId260" Type="http://schemas.openxmlformats.org/officeDocument/2006/relationships/slide" Target="slides/slide177.xml"/><Relationship Id="rId316" Type="http://schemas.openxmlformats.org/officeDocument/2006/relationships/slide" Target="slides/slide233.xml"/><Relationship Id="rId55" Type="http://schemas.openxmlformats.org/officeDocument/2006/relationships/slideMaster" Target="slideMasters/slideMaster55.xml"/><Relationship Id="rId97" Type="http://schemas.openxmlformats.org/officeDocument/2006/relationships/slide" Target="slides/slide14.xml"/><Relationship Id="rId120" Type="http://schemas.openxmlformats.org/officeDocument/2006/relationships/slide" Target="slides/slide37.xml"/><Relationship Id="rId358" Type="http://schemas.openxmlformats.org/officeDocument/2006/relationships/notesMaster" Target="notesMasters/notesMaster1.xml"/><Relationship Id="rId162" Type="http://schemas.openxmlformats.org/officeDocument/2006/relationships/slide" Target="slides/slide79.xml"/><Relationship Id="rId218" Type="http://schemas.openxmlformats.org/officeDocument/2006/relationships/slide" Target="slides/slide135.xml"/><Relationship Id="rId271" Type="http://schemas.openxmlformats.org/officeDocument/2006/relationships/slide" Target="slides/slide188.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8.xml"/><Relationship Id="rId327" Type="http://schemas.openxmlformats.org/officeDocument/2006/relationships/slide" Target="slides/slide244.xml"/><Relationship Id="rId173" Type="http://schemas.openxmlformats.org/officeDocument/2006/relationships/slide" Target="slides/slide90.xml"/><Relationship Id="rId229" Type="http://schemas.openxmlformats.org/officeDocument/2006/relationships/slide" Target="slides/slide146.xml"/><Relationship Id="rId240" Type="http://schemas.openxmlformats.org/officeDocument/2006/relationships/slide" Target="slides/slide157.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7.xml"/><Relationship Id="rId282" Type="http://schemas.openxmlformats.org/officeDocument/2006/relationships/slide" Target="slides/slide199.xml"/><Relationship Id="rId338" Type="http://schemas.openxmlformats.org/officeDocument/2006/relationships/slide" Target="slides/slide255.xml"/><Relationship Id="rId8" Type="http://schemas.openxmlformats.org/officeDocument/2006/relationships/slideMaster" Target="slideMasters/slideMaster8.xml"/><Relationship Id="rId142" Type="http://schemas.openxmlformats.org/officeDocument/2006/relationships/slide" Target="slides/slide59.xml"/><Relationship Id="rId184" Type="http://schemas.openxmlformats.org/officeDocument/2006/relationships/slide" Target="slides/slide101.xml"/><Relationship Id="rId251" Type="http://schemas.openxmlformats.org/officeDocument/2006/relationships/slide" Target="slides/slide168.xml"/><Relationship Id="rId46" Type="http://schemas.openxmlformats.org/officeDocument/2006/relationships/slideMaster" Target="slideMasters/slideMaster46.xml"/><Relationship Id="rId293" Type="http://schemas.openxmlformats.org/officeDocument/2006/relationships/slide" Target="slides/slide210.xml"/><Relationship Id="rId307" Type="http://schemas.openxmlformats.org/officeDocument/2006/relationships/slide" Target="slides/slide224.xml"/><Relationship Id="rId349" Type="http://schemas.openxmlformats.org/officeDocument/2006/relationships/slide" Target="slides/slide266.xml"/></Relationships>
</file>

<file path=ppt/comments/modernComment_165B_C278F972.xml><?xml version="1.0" encoding="utf-8"?>
<p188:cmLst xmlns:a="http://schemas.openxmlformats.org/drawingml/2006/main" xmlns:r="http://schemas.openxmlformats.org/officeDocument/2006/relationships" xmlns:p188="http://schemas.microsoft.com/office/powerpoint/2018/8/main">
  <p188:cm id="{AFA5362F-F787-465F-AC28-40B17186CD08}" authorId="{1BD382C0-389F-9080-FC1D-B7305FA6B5D8}" created="2024-03-17T06:03:36.053">
    <ac:txMkLst xmlns:ac="http://schemas.microsoft.com/office/drawing/2013/main/command">
      <pc:docMk xmlns:pc="http://schemas.microsoft.com/office/powerpoint/2013/main/command"/>
      <pc:sldMk xmlns:pc="http://schemas.microsoft.com/office/powerpoint/2013/main/command" cId="3262708082" sldId="5723"/>
      <ac:spMk id="64514" creationId="{00000000-0000-0000-0000-000000000000}"/>
      <ac:txMk cp="0" len="7">
        <ac:context len="36" hash="318587337"/>
      </ac:txMk>
    </ac:txMkLst>
    <p188:pos x="6489032" y="308811"/>
    <p188:txBody>
      <a:bodyPr/>
      <a:lstStyle/>
      <a:p>
        <a:r>
          <a:rPr lang="en-US"/>
          <a:t>Dr. Rick:
The notes section in the English documents in slides 549 to 552 is missing. I translated the notes that were here in this Arabic document because they seemed valuable.
I recommend putting them back into the latest English document.</a:t>
        </a:r>
      </a:p>
    </p188:txBody>
  </p188:cm>
</p188:cmLst>
</file>

<file path=ppt/comments/modernComment_165F_23431003.xml><?xml version="1.0" encoding="utf-8"?>
<p188:cmLst xmlns:a="http://schemas.openxmlformats.org/drawingml/2006/main" xmlns:r="http://schemas.openxmlformats.org/officeDocument/2006/relationships" xmlns:p188="http://schemas.microsoft.com/office/powerpoint/2018/8/main">
  <p188:cm id="{83DB362E-61F7-4A7B-B580-7871D27B359E}" authorId="{1BD382C0-389F-9080-FC1D-B7305FA6B5D8}" status="resolved" created="2024-01-31T05:58:10.208" complete="100000">
    <pc:sldMkLst xmlns:pc="http://schemas.microsoft.com/office/powerpoint/2013/main/command">
      <pc:docMk/>
      <pc:sldMk cId="136035464" sldId="826"/>
    </pc:sldMkLst>
    <p188:txBody>
      <a:bodyPr/>
      <a:lstStyle/>
      <a:p>
        <a:r>
          <a:rPr lang="en-US"/>
          <a:t>Dr. Rick:
Please note:
1. I translated the title as follows: Is there a future hope to the believers of ethnic Israel?
2. In the notes section. I want to do back translation to you to make sure I got it correctly. I understood that:
A. Their advocates = followers of "Covenant Premillenialism"
B. posttrib = Christ's second coming will be AFTER the tribulation
C. pretrib = Christ's second coming will be BEFORE the tribulation</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8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155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15155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lgn="r">
              <a:defRPr sz="1200">
                <a:latin typeface="Times New Roman" pitchFamily="-112" charset="0"/>
                <a:ea typeface="+mn-ea"/>
                <a:cs typeface="+mn-cs"/>
              </a:defRPr>
            </a:lvl1pPr>
          </a:lstStyle>
          <a:p>
            <a:pPr>
              <a:defRPr/>
            </a:pPr>
            <a:endParaRPr lang="en-US"/>
          </a:p>
        </p:txBody>
      </p:sp>
      <p:sp>
        <p:nvSpPr>
          <p:cNvPr id="5570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15155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155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15155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lgn="r">
              <a:defRPr sz="1200"/>
            </a:lvl1pPr>
          </a:lstStyle>
          <a:p>
            <a:pPr>
              <a:defRPr/>
            </a:pPr>
            <a:fld id="{21222E1B-B0D0-4B4F-939F-9B369177C3DC}" type="slidenum">
              <a:rPr lang="en-US"/>
              <a:pPr>
                <a:defRPr/>
              </a:pPr>
              <a:t>‹#›</a:t>
            </a:fld>
            <a:endParaRPr lang="en-US"/>
          </a:p>
        </p:txBody>
      </p:sp>
    </p:spTree>
    <p:extLst>
      <p:ext uri="{BB962C8B-B14F-4D97-AF65-F5344CB8AC3E}">
        <p14:creationId xmlns:p14="http://schemas.microsoft.com/office/powerpoint/2010/main" val="60224615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1" charset="0"/>
        <a:ea typeface="ＭＳ Ｐゴシック" charset="0"/>
        <a:cs typeface="Geneva" charset="0"/>
      </a:defRPr>
    </a:lvl3pPr>
    <a:lvl4pPr marL="1371600" algn="l" rtl="0" eaLnBrk="0" fontAlgn="base" hangingPunct="0">
      <a:spcBef>
        <a:spcPct val="30000"/>
      </a:spcBef>
      <a:spcAft>
        <a:spcPct val="0"/>
      </a:spcAft>
      <a:defRPr sz="1200" kern="1200">
        <a:solidFill>
          <a:schemeClr val="tx1"/>
        </a:solidFill>
        <a:latin typeface="Times New Roman" pitchFamily="-111"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1" charset="0"/>
        <a:ea typeface="Geneva" charset="-128"/>
        <a:cs typeface="Geneva"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p:cNvSpPr>
          <p:nvPr>
            <p:ph type="sldImg"/>
          </p:nvPr>
        </p:nvSpPr>
        <p:spPr>
          <a:ln/>
        </p:spPr>
      </p:sp>
      <p:sp>
        <p:nvSpPr>
          <p:cNvPr id="559107" name="Notes Placeholder 2"/>
          <p:cNvSpPr>
            <a:spLocks noGrp="1"/>
          </p:cNvSpPr>
          <p:nvPr>
            <p:ph type="body" idx="1"/>
          </p:nvPr>
        </p:nvSpPr>
        <p:spPr>
          <a:noFill/>
          <a:ln/>
        </p:spPr>
        <p:txBody>
          <a:bodyPr/>
          <a:lstStyle/>
          <a:p>
            <a:endParaRPr lang="en-US" dirty="0">
              <a:latin typeface="Times New Roman" charset="0"/>
              <a:ea typeface="ＭＳ Ｐゴシック" charset="-128"/>
              <a:cs typeface="ＭＳ Ｐゴシック" charset="-128"/>
            </a:endParaRPr>
          </a:p>
        </p:txBody>
      </p:sp>
      <p:sp>
        <p:nvSpPr>
          <p:cNvPr id="559108" name="Slide Number Placeholder 3"/>
          <p:cNvSpPr>
            <a:spLocks noGrp="1"/>
          </p:cNvSpPr>
          <p:nvPr>
            <p:ph type="sldNum" sz="quarter" idx="5"/>
          </p:nvPr>
        </p:nvSpPr>
        <p:spPr>
          <a:noFill/>
        </p:spPr>
        <p:txBody>
          <a:bodyPr/>
          <a:lstStyle/>
          <a:p>
            <a:fld id="{447D0619-D1B2-6A49-9480-279F03DA9E53}" type="slidenum">
              <a:rPr lang="en-US"/>
              <a:pPr/>
              <a:t>1</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41056112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74295944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Grp="1" noRot="1" noChangeAspect="1"/>
          </p:cNvSpPr>
          <p:nvPr>
            <p:ph type="sldImg"/>
          </p:nvPr>
        </p:nvSpPr>
        <p:spPr/>
      </p:sp>
      <p:sp>
        <p:nvSpPr>
          <p:cNvPr id="3" name="Rectangle 3"/>
          <p:cNvSpPr>
            <a:spLocks noGrp="1"/>
          </p:cNvSpPr>
          <p:nvPr>
            <p:ph type="body" idx="1"/>
          </p:nvPr>
        </p:nvSpPr>
        <p:spPr/>
        <p:txBody>
          <a:bodyPr/>
          <a:lstStyle/>
          <a:p>
            <a:endParaRPr lang="en-US" dirty="0"/>
          </a:p>
        </p:txBody>
      </p:sp>
      <p:sp>
        <p:nvSpPr>
          <p:cNvPr id="4" name="Rectangle 4"/>
          <p:cNvSpPr>
            <a:spLocks noGrp="1"/>
          </p:cNvSpPr>
          <p:nvPr>
            <p:ph type="sldNum" sz="quarter" idx="10"/>
          </p:nvPr>
        </p:nvSpPr>
        <p:spPr/>
        <p:txBody>
          <a:bodyPr/>
          <a:lstStyle/>
          <a:p>
            <a:fld id="{BE2A7042-DEED-4AA1-9E89-4A16B2572577}" type="slidenum">
              <a:rPr lang="en-US" smtClean="0">
                <a:solidFill>
                  <a:prstClr val="black"/>
                </a:solidFill>
                <a:latin typeface="Calibri"/>
              </a:rPr>
              <a:pPr/>
              <a:t>131</a:t>
            </a:fld>
            <a:endParaRPr lang="en-US" dirty="0">
              <a:solidFill>
                <a:prstClr val="black"/>
              </a:solidFill>
              <a:latin typeface="Calibri"/>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134</a:t>
            </a:fld>
            <a:endParaRPr lang="en-US"/>
          </a:p>
        </p:txBody>
      </p:sp>
    </p:spTree>
    <p:extLst>
      <p:ext uri="{BB962C8B-B14F-4D97-AF65-F5344CB8AC3E}">
        <p14:creationId xmlns:p14="http://schemas.microsoft.com/office/powerpoint/2010/main" val="120303611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135</a:t>
            </a:fld>
            <a:endParaRPr lang="en-US"/>
          </a:p>
        </p:txBody>
      </p:sp>
    </p:spTree>
    <p:extLst>
      <p:ext uri="{BB962C8B-B14F-4D97-AF65-F5344CB8AC3E}">
        <p14:creationId xmlns:p14="http://schemas.microsoft.com/office/powerpoint/2010/main" val="96165190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137</a:t>
            </a:fld>
            <a:endParaRPr lang="en-US"/>
          </a:p>
        </p:txBody>
      </p:sp>
    </p:spTree>
    <p:extLst>
      <p:ext uri="{BB962C8B-B14F-4D97-AF65-F5344CB8AC3E}">
        <p14:creationId xmlns:p14="http://schemas.microsoft.com/office/powerpoint/2010/main" val="320531175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149</a:t>
            </a:fld>
            <a:endParaRPr lang="en-US"/>
          </a:p>
        </p:txBody>
      </p:sp>
    </p:spTree>
    <p:extLst>
      <p:ext uri="{BB962C8B-B14F-4D97-AF65-F5344CB8AC3E}">
        <p14:creationId xmlns:p14="http://schemas.microsoft.com/office/powerpoint/2010/main" val="71147902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SA" dirty="0"/>
              <a:t>ما هي المناطق الرمادية في كنيستك؟</a:t>
            </a:r>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150</a:t>
            </a:fld>
            <a:endParaRPr lang="en-US"/>
          </a:p>
        </p:txBody>
      </p:sp>
    </p:spTree>
    <p:extLst>
      <p:ext uri="{BB962C8B-B14F-4D97-AF65-F5344CB8AC3E}">
        <p14:creationId xmlns:p14="http://schemas.microsoft.com/office/powerpoint/2010/main" val="279755253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67817587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dirty="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dirty="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dirty="0">
                <a:effectLst/>
              </a:rPr>
              <a:t> I don’t normally have a seven-part sermon, so that’s too much, just think of chapters 1–11 as Paul’s theology and Romans 12–16 as the application.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1474" name="Rectangle 7"/>
          <p:cNvSpPr>
            <a:spLocks noGrp="1" noChangeArrowheads="1"/>
          </p:cNvSpPr>
          <p:nvPr>
            <p:ph type="sldNum" sz="quarter" idx="5"/>
          </p:nvPr>
        </p:nvSpPr>
        <p:spPr>
          <a:noFill/>
        </p:spPr>
        <p:txBody>
          <a:bodyPr/>
          <a:lstStyle/>
          <a:p>
            <a:fld id="{2CB1416F-6592-7745-9E05-1474E594BF56}" type="slidenum">
              <a:rPr lang="en-US">
                <a:solidFill>
                  <a:srgbClr val="000000"/>
                </a:solidFill>
              </a:rPr>
              <a:pPr/>
              <a:t>159</a:t>
            </a:fld>
            <a:endParaRPr lang="en-US">
              <a:solidFill>
                <a:srgbClr val="000000"/>
              </a:solidFill>
            </a:endParaRPr>
          </a:p>
        </p:txBody>
      </p:sp>
      <p:sp>
        <p:nvSpPr>
          <p:cNvPr id="1001475"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1001476" name="Rectangle 3"/>
          <p:cNvSpPr>
            <a:spLocks noGrp="1" noChangeArrowheads="1"/>
          </p:cNvSpPr>
          <p:nvPr>
            <p:ph type="body" idx="1"/>
          </p:nvPr>
        </p:nvSpPr>
        <p:spPr>
          <a:solidFill>
            <a:srgbClr val="FFFFFF"/>
          </a:solidFill>
          <a:ln>
            <a:solidFill>
              <a:srgbClr val="000000"/>
            </a:solidFill>
          </a:ln>
        </p:spPr>
        <p:txBody>
          <a:bodyPr lIns="112288" tIns="56144" rIns="112288" bIns="56144"/>
          <a:lstStyle/>
          <a:p>
            <a:pPr eaLnBrk="1" hangingPunct="1"/>
            <a:r>
              <a:rPr lang="en-US" dirty="0">
                <a:latin typeface="Times New Roman" charset="0"/>
                <a:ea typeface="ＭＳ Ｐゴシック" charset="-128"/>
                <a:cs typeface="ＭＳ Ｐゴシック" charset="-128"/>
              </a:rPr>
              <a:t>God wants to help us expand our influence for him.</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45476077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22" name="Rectangle 7"/>
          <p:cNvSpPr>
            <a:spLocks noGrp="1" noChangeArrowheads="1"/>
          </p:cNvSpPr>
          <p:nvPr>
            <p:ph type="sldNum" sz="quarter" idx="5"/>
          </p:nvPr>
        </p:nvSpPr>
        <p:spPr>
          <a:noFill/>
        </p:spPr>
        <p:txBody>
          <a:bodyPr/>
          <a:lstStyle/>
          <a:p>
            <a:fld id="{F005E59C-4E85-DF4F-BBD1-C0A465D2DAAD}" type="slidenum">
              <a:rPr lang="en-US">
                <a:solidFill>
                  <a:srgbClr val="000000"/>
                </a:solidFill>
              </a:rPr>
              <a:pPr/>
              <a:t>160</a:t>
            </a:fld>
            <a:endParaRPr lang="en-US">
              <a:solidFill>
                <a:srgbClr val="000000"/>
              </a:solidFill>
            </a:endParaRPr>
          </a:p>
        </p:txBody>
      </p:sp>
      <p:sp>
        <p:nvSpPr>
          <p:cNvPr id="1003523" name="Rectangle 2"/>
          <p:cNvSpPr>
            <a:spLocks noGrp="1" noRot="1" noChangeAspect="1" noChangeArrowheads="1"/>
          </p:cNvSpPr>
          <p:nvPr>
            <p:ph type="sldImg"/>
          </p:nvPr>
        </p:nvSpPr>
        <p:spPr>
          <a:solidFill>
            <a:srgbClr val="FFFFFF"/>
          </a:solidFill>
          <a:ln/>
        </p:spPr>
      </p:sp>
      <p:sp>
        <p:nvSpPr>
          <p:cNvPr id="10035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It</a:t>
            </a:r>
            <a:r>
              <a:rPr lang="fr-FR" altLang="ja-JP" dirty="0">
                <a:latin typeface="Times New Roman" charset="0"/>
                <a:ea typeface="ＭＳ Ｐゴシック" charset="-128"/>
                <a:cs typeface="ＭＳ Ｐゴシック" charset="-128"/>
              </a:rPr>
              <a:t>'</a:t>
            </a:r>
            <a:r>
              <a:rPr lang="en-US" altLang="ja-JP" dirty="0">
                <a:latin typeface="Times New Roman" charset="0"/>
                <a:ea typeface="ＭＳ Ｐゴシック" charset="-128"/>
                <a:cs typeface="ＭＳ Ｐゴシック" charset="-128"/>
              </a:rPr>
              <a:t>s sad that some believers stop growing </a:t>
            </a:r>
            <a:r>
              <a:rPr lang="en-US" altLang="ja-JP" i="1" dirty="0">
                <a:latin typeface="Times New Roman" charset="0"/>
                <a:ea typeface="ＭＳ Ｐゴシック" charset="-128"/>
                <a:cs typeface="ＭＳ Ｐゴシック" charset="-128"/>
              </a:rPr>
              <a:t>spiritually</a:t>
            </a:r>
            <a:r>
              <a:rPr lang="en-US" altLang="ja-JP" dirty="0">
                <a:latin typeface="Times New Roman" charset="0"/>
                <a:ea typeface="ＭＳ Ｐゴシック" charset="-128"/>
                <a:cs typeface="ＭＳ Ｐゴシック" charset="-128"/>
              </a:rPr>
              <a:t> and in service for Christ.</a:t>
            </a:r>
          </a:p>
          <a:p>
            <a:pPr eaLnBrk="1" hangingPunct="1"/>
            <a:r>
              <a:rPr lang="en-US" dirty="0">
                <a:latin typeface="Times New Roman" charset="0"/>
                <a:ea typeface="ＭＳ Ｐゴシック" charset="-128"/>
                <a:cs typeface="ＭＳ Ｐゴシック" charset="-128"/>
              </a:rPr>
              <a:t>A survey by George </a:t>
            </a:r>
            <a:r>
              <a:rPr lang="en-US" dirty="0" err="1">
                <a:latin typeface="Times New Roman" charset="0"/>
                <a:ea typeface="ＭＳ Ｐゴシック" charset="-128"/>
                <a:cs typeface="ＭＳ Ｐゴシック" charset="-128"/>
              </a:rPr>
              <a:t>Barna</a:t>
            </a:r>
            <a:r>
              <a:rPr lang="en-US" dirty="0">
                <a:latin typeface="Times New Roman" charset="0"/>
                <a:ea typeface="ＭＳ Ｐゴシック" charset="-128"/>
                <a:cs typeface="ＭＳ Ｐゴシック" charset="-128"/>
              </a:rPr>
              <a:t> notes that only 8% of evangelical Christians have ever been disciplined—and only 2% have ever disciplined someone else!</a:t>
            </a:r>
          </a:p>
          <a:p>
            <a:pPr eaLnBrk="1" hangingPunct="1"/>
            <a:r>
              <a:rPr lang="en-US" dirty="0">
                <a:latin typeface="Times New Roman" charset="0"/>
                <a:ea typeface="ＭＳ Ｐゴシック" charset="-128"/>
                <a:cs typeface="ＭＳ Ｐゴシック" charset="-128"/>
              </a:rPr>
              <a:t>Rather than expanding our borders and trusting God for new things, too often we end up atrophying.</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5570" name="Rectangle 7"/>
          <p:cNvSpPr>
            <a:spLocks noGrp="1" noChangeArrowheads="1"/>
          </p:cNvSpPr>
          <p:nvPr>
            <p:ph type="sldNum" sz="quarter" idx="5"/>
          </p:nvPr>
        </p:nvSpPr>
        <p:spPr>
          <a:noFill/>
        </p:spPr>
        <p:txBody>
          <a:bodyPr/>
          <a:lstStyle/>
          <a:p>
            <a:fld id="{F4CD6F74-92A4-5F47-875B-1BA56664B7C0}" type="slidenum">
              <a:rPr lang="en-US">
                <a:solidFill>
                  <a:srgbClr val="000000"/>
                </a:solidFill>
              </a:rPr>
              <a:pPr/>
              <a:t>161</a:t>
            </a:fld>
            <a:endParaRPr lang="en-US">
              <a:solidFill>
                <a:srgbClr val="000000"/>
              </a:solidFill>
            </a:endParaRPr>
          </a:p>
        </p:txBody>
      </p:sp>
      <p:sp>
        <p:nvSpPr>
          <p:cNvPr id="1005571" name="Rectangle 2"/>
          <p:cNvSpPr>
            <a:spLocks noGrp="1" noRot="1" noChangeAspect="1" noChangeArrowheads="1"/>
          </p:cNvSpPr>
          <p:nvPr>
            <p:ph type="sldImg"/>
          </p:nvPr>
        </p:nvSpPr>
        <p:spPr>
          <a:solidFill>
            <a:srgbClr val="FFFFFF"/>
          </a:solidFill>
          <a:ln/>
        </p:spPr>
      </p:sp>
      <p:sp>
        <p:nvSpPr>
          <p:cNvPr id="1005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7618" name="Rectangle 7"/>
          <p:cNvSpPr>
            <a:spLocks noGrp="1" noChangeArrowheads="1"/>
          </p:cNvSpPr>
          <p:nvPr>
            <p:ph type="sldNum" sz="quarter" idx="5"/>
          </p:nvPr>
        </p:nvSpPr>
        <p:spPr>
          <a:noFill/>
        </p:spPr>
        <p:txBody>
          <a:bodyPr/>
          <a:lstStyle/>
          <a:p>
            <a:fld id="{FB5CDF32-C3CE-4B49-A6AB-CAE67A48AF13}" type="slidenum">
              <a:rPr lang="en-US">
                <a:solidFill>
                  <a:srgbClr val="000000"/>
                </a:solidFill>
              </a:rPr>
              <a:pPr/>
              <a:t>162</a:t>
            </a:fld>
            <a:endParaRPr lang="en-US">
              <a:solidFill>
                <a:srgbClr val="000000"/>
              </a:solidFill>
            </a:endParaRPr>
          </a:p>
        </p:txBody>
      </p:sp>
      <p:sp>
        <p:nvSpPr>
          <p:cNvPr id="1007619" name="Rectangle 2"/>
          <p:cNvSpPr>
            <a:spLocks noGrp="1" noRot="1" noChangeAspect="1" noChangeArrowheads="1"/>
          </p:cNvSpPr>
          <p:nvPr>
            <p:ph type="sldImg"/>
          </p:nvPr>
        </p:nvSpPr>
        <p:spPr>
          <a:solidFill>
            <a:srgbClr val="FFFFFF"/>
          </a:solidFill>
          <a:ln/>
        </p:spPr>
      </p:sp>
      <p:sp>
        <p:nvSpPr>
          <p:cNvPr id="1007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CC511-F6A7-4E44-A2DE-D9CB294D63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128"/>
                <a:cs typeface="ＭＳ Ｐゴシック" charset="-128"/>
              </a:rPr>
              <a:t>By the time we get to Romans 15, Paul's borders had expanded beyond the region of his birth (First Missionary Journey) to the wider Greek world (Second Missionary Journey). </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 the Third Missionary Journey, Paul followed up the established churches and made his way to Rome. Here he sent ahead the epistle to the Romans so that he could expand even further west towards Spain. What can we learn from him that will help us expand our own borders?</a:t>
            </a:r>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164</a:t>
            </a:fld>
            <a:endParaRPr lang="en-US"/>
          </a:p>
        </p:txBody>
      </p:sp>
    </p:spTree>
    <p:extLst>
      <p:ext uri="{BB962C8B-B14F-4D97-AF65-F5344CB8AC3E}">
        <p14:creationId xmlns:p14="http://schemas.microsoft.com/office/powerpoint/2010/main" val="808095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2738" name="Rectangle 7"/>
          <p:cNvSpPr>
            <a:spLocks noGrp="1" noChangeArrowheads="1"/>
          </p:cNvSpPr>
          <p:nvPr>
            <p:ph type="sldNum" sz="quarter" idx="5"/>
          </p:nvPr>
        </p:nvSpPr>
        <p:spPr>
          <a:noFill/>
        </p:spPr>
        <p:txBody>
          <a:bodyPr/>
          <a:lstStyle/>
          <a:p>
            <a:fld id="{7F572B0E-DC93-0347-B3DF-00FD3865CFD2}" type="slidenum">
              <a:rPr lang="en-US">
                <a:solidFill>
                  <a:srgbClr val="000000"/>
                </a:solidFill>
              </a:rPr>
              <a:pPr/>
              <a:t>165</a:t>
            </a:fld>
            <a:endParaRPr lang="en-US">
              <a:solidFill>
                <a:srgbClr val="000000"/>
              </a:solidFill>
            </a:endParaRPr>
          </a:p>
        </p:txBody>
      </p:sp>
      <p:sp>
        <p:nvSpPr>
          <p:cNvPr id="1012739" name="Rectangle 2"/>
          <p:cNvSpPr>
            <a:spLocks noGrp="1" noRot="1" noChangeAspect="1" noChangeArrowheads="1"/>
          </p:cNvSpPr>
          <p:nvPr>
            <p:ph type="sldImg"/>
          </p:nvPr>
        </p:nvSpPr>
        <p:spPr>
          <a:solidFill>
            <a:srgbClr val="FFFFFF"/>
          </a:solidFill>
          <a:ln/>
        </p:spPr>
      </p:sp>
      <p:sp>
        <p:nvSpPr>
          <p:cNvPr id="1012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786" name="Rectangle 7"/>
          <p:cNvSpPr>
            <a:spLocks noGrp="1" noChangeArrowheads="1"/>
          </p:cNvSpPr>
          <p:nvPr>
            <p:ph type="sldNum" sz="quarter" idx="5"/>
          </p:nvPr>
        </p:nvSpPr>
        <p:spPr>
          <a:noFill/>
        </p:spPr>
        <p:txBody>
          <a:bodyPr/>
          <a:lstStyle/>
          <a:p>
            <a:fld id="{51E85018-5B5E-884B-8E12-E22367099A50}" type="slidenum">
              <a:rPr lang="en-US">
                <a:solidFill>
                  <a:srgbClr val="000000"/>
                </a:solidFill>
              </a:rPr>
              <a:pPr/>
              <a:t>166</a:t>
            </a:fld>
            <a:endParaRPr lang="en-US">
              <a:solidFill>
                <a:srgbClr val="000000"/>
              </a:solidFill>
            </a:endParaRPr>
          </a:p>
        </p:txBody>
      </p:sp>
      <p:sp>
        <p:nvSpPr>
          <p:cNvPr id="1014787" name="Rectangle 2"/>
          <p:cNvSpPr>
            <a:spLocks noGrp="1" noRot="1" noChangeAspect="1" noChangeArrowheads="1"/>
          </p:cNvSpPr>
          <p:nvPr>
            <p:ph type="sldImg"/>
          </p:nvPr>
        </p:nvSpPr>
        <p:spPr>
          <a:solidFill>
            <a:srgbClr val="FFFFFF"/>
          </a:solidFill>
          <a:ln/>
        </p:spPr>
      </p:sp>
      <p:sp>
        <p:nvSpPr>
          <p:cNvPr id="1014788"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4" name="Rectangle 7"/>
          <p:cNvSpPr>
            <a:spLocks noGrp="1" noChangeArrowheads="1"/>
          </p:cNvSpPr>
          <p:nvPr>
            <p:ph type="sldNum" sz="quarter" idx="5"/>
          </p:nvPr>
        </p:nvSpPr>
        <p:spPr>
          <a:noFill/>
        </p:spPr>
        <p:txBody>
          <a:bodyPr/>
          <a:lstStyle/>
          <a:p>
            <a:fld id="{B17635FD-A3D0-A544-B424-88E21819FE7E}" type="slidenum">
              <a:rPr lang="en-US">
                <a:solidFill>
                  <a:srgbClr val="000000"/>
                </a:solidFill>
              </a:rPr>
              <a:pPr/>
              <a:t>167</a:t>
            </a:fld>
            <a:endParaRPr lang="en-US">
              <a:solidFill>
                <a:srgbClr val="000000"/>
              </a:solidFill>
            </a:endParaRPr>
          </a:p>
        </p:txBody>
      </p:sp>
      <p:sp>
        <p:nvSpPr>
          <p:cNvPr id="1016835" name="Rectangle 1026"/>
          <p:cNvSpPr>
            <a:spLocks noGrp="1" noRot="1" noChangeAspect="1" noChangeArrowheads="1"/>
          </p:cNvSpPr>
          <p:nvPr>
            <p:ph type="sldImg"/>
          </p:nvPr>
        </p:nvSpPr>
        <p:spPr>
          <a:solidFill>
            <a:srgbClr val="FFFFFF"/>
          </a:solidFill>
          <a:ln/>
        </p:spPr>
      </p:sp>
      <p:sp>
        <p:nvSpPr>
          <p:cNvPr id="10168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Where’s Illyricum?  Illyricum is in present-day Yugoslavia!</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Paul had a priestly role of presenting the Gentiles to God as an offering (16)!  He says that all offerings must be holy—so his desire was that all his converts would truly be set apart for God (holy). </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0BDFC59-14D9-AB4A-B22C-F36E34D01DE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043355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99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086EC4-2F2F-F14C-A720-8CE1A8A84D72}" type="slidenum">
              <a:rPr kumimoji="0" lang="en-US" sz="1200" b="0" i="0" u="none" strike="noStrike" kern="1200" cap="none" spc="0" normalizeH="0" baseline="0" noProof="0">
                <a:ln>
                  <a:noFill/>
                </a:ln>
                <a:solidFill>
                  <a:srgbClr val="000000"/>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Calibri"/>
              <a:ea typeface="ＭＳ Ｐゴシック" charset="-128"/>
            </a:endParaRPr>
          </a:p>
        </p:txBody>
      </p:sp>
      <p:sp>
        <p:nvSpPr>
          <p:cNvPr id="1019907" name="Rectangle 1026"/>
          <p:cNvSpPr>
            <a:spLocks noGrp="1" noRot="1" noChangeAspect="1" noChangeArrowheads="1"/>
          </p:cNvSpPr>
          <p:nvPr>
            <p:ph type="sldImg"/>
          </p:nvPr>
        </p:nvSpPr>
        <p:spPr>
          <a:solidFill>
            <a:srgbClr val="FFFFFF"/>
          </a:solidFill>
          <a:ln/>
        </p:spPr>
      </p:sp>
      <p:sp>
        <p:nvSpPr>
          <p:cNvPr id="10199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80171507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B695D6-6598-8F4C-AD4C-848C2E8460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algn="r" rtl="1" eaLnBrk="1" hangingPunct="1"/>
            <a:r>
              <a:rPr lang="ar-SA" dirty="0">
                <a:latin typeface="Times New Roman" charset="0"/>
                <a:ea typeface="ＭＳ Ｐゴシック" charset="0"/>
                <a:cs typeface="ＭＳ Ｐゴシック" charset="0"/>
              </a:rPr>
              <a:t>بلغ عدد اليهود في روما 40000 نسمة في عهد أغسطس (30 ق. م - 14 ميلادي)، لذلك كان هؤلاء أقلية كبيرة. لا نعرف حقًا من الذي بدأ بالفعل الكنيسة في روما، لكن من المحتمل أن بعض هؤلاء من اليهود الذين عادوا إلى روما بعد حلول الروح القدس في يوم الخمسين في أورشليم. وهؤلاء بدورهم قادوا الأمم إلى الإيمان أيضًا.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1180281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187E50C-F11F-0E42-BD77-FFCF26E04A13}" type="slidenum">
              <a:rPr lang="en-US" sz="1200">
                <a:solidFill>
                  <a:prstClr val="black"/>
                </a:solidFill>
              </a:rPr>
              <a:pPr eaLnBrk="1" hangingPunct="1"/>
              <a:t>171</a:t>
            </a:fld>
            <a:endParaRPr lang="en-US" sz="1200">
              <a:solidFill>
                <a:prstClr val="black"/>
              </a:solidFill>
            </a:endParaRPr>
          </a:p>
        </p:txBody>
      </p:sp>
      <p:sp>
        <p:nvSpPr>
          <p:cNvPr id="208898" name="Rectangle 2"/>
          <p:cNvSpPr>
            <a:spLocks noGrp="1" noRot="1" noChangeAspect="1" noChangeArrowheads="1"/>
          </p:cNvSpPr>
          <p:nvPr>
            <p:ph type="sldImg"/>
          </p:nvPr>
        </p:nvSpPr>
        <p:spPr>
          <a:xfrm>
            <a:off x="1143000" y="685800"/>
            <a:ext cx="4572000" cy="3429000"/>
          </a:xfrm>
          <a:solidFill>
            <a:srgbClr val="FFFFFF"/>
          </a:solidFill>
          <a:ln/>
        </p:spPr>
      </p:sp>
      <p:sp>
        <p:nvSpPr>
          <p:cNvPr id="208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CE654F5-D4A9-A94E-87B9-3563F9DF05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Dr Rick led a tour of Israel for seminary professors and other educators in 2007.</a:t>
            </a:r>
          </a:p>
          <a:p>
            <a:pPr eaLnBrk="1" hangingPunct="1"/>
            <a:r>
              <a:rPr lang="en-US" altLang="zh-CN" dirty="0">
                <a:latin typeface="Arial" panose="020B0604020202020204" pitchFamily="34" charset="0"/>
                <a:ea typeface="ＭＳ Ｐゴシック" charset="0"/>
                <a:cs typeface="Arial" panose="020B0604020202020204" pitchFamily="34" charset="0"/>
              </a:rPr>
              <a:t>__________________</a:t>
            </a:r>
          </a:p>
          <a:p>
            <a:pPr eaLnBrk="1" hangingPunct="1"/>
            <a:r>
              <a:rPr lang="en-US" altLang="zh-CN" dirty="0">
                <a:latin typeface="Arial" panose="020B0604020202020204" pitchFamily="34" charset="0"/>
                <a:ea typeface="ＭＳ Ｐゴシック" charset="0"/>
                <a:cs typeface="Arial" panose="020B0604020202020204" pitchFamily="34" charset="0"/>
              </a:rPr>
              <a:t>Common-503</a:t>
            </a: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6032117-CF4C-824C-B87F-D0B08D94DC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8290" name="Rectangle 2"/>
          <p:cNvSpPr>
            <a:spLocks noGrp="1" noRot="1" noChangeAspect="1" noChangeArrowheads="1"/>
          </p:cNvSpPr>
          <p:nvPr>
            <p:ph type="sldImg"/>
          </p:nvPr>
        </p:nvSpPr>
        <p:spPr>
          <a:solidFill>
            <a:srgbClr val="FFFFFF"/>
          </a:solidFill>
          <a:ln/>
        </p:spPr>
      </p:sp>
      <p:sp>
        <p:nvSpPr>
          <p:cNvPr id="2682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Hezekiah's Tunnel is quite narrow but effective—across the Kidron Valley from the Mount of Olives.</a:t>
            </a:r>
          </a:p>
          <a:p>
            <a:pPr eaLnBrk="1" hangingPunct="1"/>
            <a:r>
              <a:rPr lang="en-US" altLang="zh-CN" dirty="0">
                <a:latin typeface="Arial" panose="020B0604020202020204" pitchFamily="34" charset="0"/>
                <a:ea typeface="ＭＳ Ｐゴシック" charset="0"/>
                <a:cs typeface="Arial" panose="020B0604020202020204" pitchFamily="34" charset="0"/>
              </a:rPr>
              <a:t>__________________</a:t>
            </a:r>
          </a:p>
          <a:p>
            <a:pPr eaLnBrk="1" hangingPunct="1"/>
            <a:r>
              <a:rPr lang="en-US" altLang="zh-CN" dirty="0">
                <a:latin typeface="Arial" panose="020B0604020202020204" pitchFamily="34" charset="0"/>
                <a:ea typeface="ＭＳ Ｐゴシック" charset="0"/>
                <a:cs typeface="Arial" panose="020B0604020202020204" pitchFamily="34" charset="0"/>
              </a:rPr>
              <a:t>Common-504</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0146" name="Rectangle 7"/>
          <p:cNvSpPr>
            <a:spLocks noGrp="1" noChangeArrowheads="1"/>
          </p:cNvSpPr>
          <p:nvPr>
            <p:ph type="sldNum" sz="quarter" idx="5"/>
          </p:nvPr>
        </p:nvSpPr>
        <p:spPr>
          <a:noFill/>
        </p:spPr>
        <p:txBody>
          <a:bodyPr/>
          <a:lstStyle/>
          <a:p>
            <a:fld id="{22CA00CD-02C7-1344-8BA9-9736DB4E5404}" type="slidenum">
              <a:rPr lang="en-US">
                <a:solidFill>
                  <a:srgbClr val="000000"/>
                </a:solidFill>
              </a:rPr>
              <a:pPr/>
              <a:t>174</a:t>
            </a:fld>
            <a:endParaRPr lang="en-US">
              <a:solidFill>
                <a:srgbClr val="000000"/>
              </a:solidFill>
            </a:endParaRPr>
          </a:p>
        </p:txBody>
      </p:sp>
      <p:sp>
        <p:nvSpPr>
          <p:cNvPr id="1030147" name="Rectangle 2"/>
          <p:cNvSpPr>
            <a:spLocks noGrp="1" noRot="1" noChangeAspect="1" noChangeArrowheads="1"/>
          </p:cNvSpPr>
          <p:nvPr>
            <p:ph type="sldImg"/>
          </p:nvPr>
        </p:nvSpPr>
        <p:spPr>
          <a:solidFill>
            <a:srgbClr val="FFFFFF"/>
          </a:solidFill>
          <a:ln/>
        </p:spPr>
      </p:sp>
      <p:sp>
        <p:nvSpPr>
          <p:cNvPr id="1030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2194" name="Rectangle 7"/>
          <p:cNvSpPr>
            <a:spLocks noGrp="1" noChangeArrowheads="1"/>
          </p:cNvSpPr>
          <p:nvPr>
            <p:ph type="sldNum" sz="quarter" idx="5"/>
          </p:nvPr>
        </p:nvSpPr>
        <p:spPr>
          <a:noFill/>
        </p:spPr>
        <p:txBody>
          <a:bodyPr/>
          <a:lstStyle/>
          <a:p>
            <a:fld id="{B9FD5602-23A1-BE49-B06A-DE7ED7E30144}" type="slidenum">
              <a:rPr lang="en-US">
                <a:solidFill>
                  <a:srgbClr val="000000"/>
                </a:solidFill>
              </a:rPr>
              <a:pPr/>
              <a:t>175</a:t>
            </a:fld>
            <a:endParaRPr lang="en-US">
              <a:solidFill>
                <a:srgbClr val="000000"/>
              </a:solidFill>
            </a:endParaRPr>
          </a:p>
        </p:txBody>
      </p:sp>
      <p:sp>
        <p:nvSpPr>
          <p:cNvPr id="1032195" name="Rectangle 2"/>
          <p:cNvSpPr>
            <a:spLocks noGrp="1" noRot="1" noChangeAspect="1" noChangeArrowheads="1"/>
          </p:cNvSpPr>
          <p:nvPr>
            <p:ph type="sldImg"/>
          </p:nvPr>
        </p:nvSpPr>
        <p:spPr>
          <a:solidFill>
            <a:srgbClr val="FFFFFF"/>
          </a:solidFill>
          <a:ln/>
        </p:spPr>
      </p:sp>
      <p:sp>
        <p:nvSpPr>
          <p:cNvPr id="1032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D6D7AD-8293-F342-AFE0-99D0E8A70A3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a:t>
            </a:r>
            <a:r>
              <a:rPr lang="mr-IN"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served as a seminary professor with 30 other faculty at Singapore</a:t>
            </a:r>
            <a:r>
              <a:rPr lang="mr-IN"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largest training school: Singapore Bible College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3485B0-9ED9-294F-9A71-1E2CD35024F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2354" name="Rectangle 2"/>
          <p:cNvSpPr>
            <a:spLocks noGrp="1" noRot="1" noChangeAspect="1" noChangeArrowheads="1"/>
          </p:cNvSpPr>
          <p:nvPr>
            <p:ph type="sldImg"/>
          </p:nvPr>
        </p:nvSpPr>
        <p:spPr>
          <a:solidFill>
            <a:srgbClr val="FFFFFF"/>
          </a:solidFill>
          <a:ln/>
        </p:spPr>
      </p:sp>
      <p:sp>
        <p:nvSpPr>
          <p:cNvPr id="612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These faithful leaders are from about 25 countries who come to us in Singapore for masters and doctoral-level training.  We train them to build into others back in their home countries.</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380CAD-754C-6A43-B9DA-D38F92BD114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6882" name="Rectangle 2"/>
          <p:cNvSpPr>
            <a:spLocks noGrp="1" noRot="1" noChangeAspect="1" noChangeArrowheads="1" noTextEdit="1"/>
          </p:cNvSpPr>
          <p:nvPr>
            <p:ph type="sldImg"/>
          </p:nvPr>
        </p:nvSpPr>
        <p:spPr>
          <a:xfrm>
            <a:off x="1150938" y="692150"/>
            <a:ext cx="4556125" cy="3416300"/>
          </a:xfrm>
          <a:ln/>
        </p:spPr>
      </p:sp>
      <p:sp>
        <p:nvSpPr>
          <p:cNvPr id="5068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0386" name="Rectangle 7"/>
          <p:cNvSpPr>
            <a:spLocks noGrp="1" noChangeArrowheads="1"/>
          </p:cNvSpPr>
          <p:nvPr>
            <p:ph type="sldNum" sz="quarter" idx="5"/>
          </p:nvPr>
        </p:nvSpPr>
        <p:spPr>
          <a:noFill/>
        </p:spPr>
        <p:txBody>
          <a:bodyPr/>
          <a:lstStyle/>
          <a:p>
            <a:fld id="{D71EA754-527C-7844-A8C7-20286684AC78}" type="slidenum">
              <a:rPr lang="en-US">
                <a:solidFill>
                  <a:srgbClr val="000000"/>
                </a:solidFill>
              </a:rPr>
              <a:pPr/>
              <a:t>179</a:t>
            </a:fld>
            <a:endParaRPr lang="en-US">
              <a:solidFill>
                <a:srgbClr val="000000"/>
              </a:solidFill>
            </a:endParaRPr>
          </a:p>
        </p:txBody>
      </p:sp>
      <p:sp>
        <p:nvSpPr>
          <p:cNvPr id="1040387" name="Rectangle 2"/>
          <p:cNvSpPr>
            <a:spLocks noGrp="1" noRot="1" noChangeAspect="1" noChangeArrowheads="1"/>
          </p:cNvSpPr>
          <p:nvPr>
            <p:ph type="sldImg"/>
          </p:nvPr>
        </p:nvSpPr>
        <p:spPr>
          <a:solidFill>
            <a:srgbClr val="FFFFFF"/>
          </a:solidFill>
          <a:ln/>
        </p:spPr>
      </p:sp>
      <p:sp>
        <p:nvSpPr>
          <p:cNvPr id="104038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0" dirty="0">
                <a:latin typeface="Arial" panose="020B0604020202020204" pitchFamily="34" charset="0"/>
                <a:ea typeface="ＭＳ Ｐゴシック" charset="-128"/>
                <a:cs typeface="ＭＳ Ｐゴシック" charset="-128"/>
              </a:rPr>
              <a:t>God has called me to serve in 73 teaching trips to 10 other countries.  This includes five times to Mongolia.</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Is it just for God to </a:t>
            </a:r>
            <a:r>
              <a:rPr lang="en-US">
                <a:cs typeface="ＭＳ Ｐゴシック" charset="0"/>
              </a:rPr>
              <a:t>save some of us?</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2434" name="Rectangle 7"/>
          <p:cNvSpPr>
            <a:spLocks noGrp="1" noChangeArrowheads="1"/>
          </p:cNvSpPr>
          <p:nvPr>
            <p:ph type="sldNum" sz="quarter" idx="5"/>
          </p:nvPr>
        </p:nvSpPr>
        <p:spPr>
          <a:noFill/>
        </p:spPr>
        <p:txBody>
          <a:bodyPr/>
          <a:lstStyle/>
          <a:p>
            <a:fld id="{BF0917ED-AE21-EA44-B2EE-96D9108BCCA4}" type="slidenum">
              <a:rPr lang="en-US">
                <a:solidFill>
                  <a:srgbClr val="000000"/>
                </a:solidFill>
              </a:rPr>
              <a:pPr/>
              <a:t>180</a:t>
            </a:fld>
            <a:endParaRPr lang="en-US">
              <a:solidFill>
                <a:srgbClr val="000000"/>
              </a:solidFill>
            </a:endParaRPr>
          </a:p>
        </p:txBody>
      </p:sp>
      <p:sp>
        <p:nvSpPr>
          <p:cNvPr id="1042435" name="Rectangle 2"/>
          <p:cNvSpPr>
            <a:spLocks noGrp="1" noRot="1" noChangeAspect="1" noChangeArrowheads="1"/>
          </p:cNvSpPr>
          <p:nvPr>
            <p:ph type="sldImg"/>
          </p:nvPr>
        </p:nvSpPr>
        <p:spPr>
          <a:solidFill>
            <a:srgbClr val="FFFFFF"/>
          </a:solidFill>
          <a:ln/>
        </p:spPr>
      </p:sp>
      <p:sp>
        <p:nvSpPr>
          <p:cNvPr id="1042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433D29-76C2-2C47-8BBD-110292789F6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OS-19-Nehemiah-214</a:t>
            </a:r>
          </a:p>
          <a:p>
            <a:pPr eaLnBrk="1" hangingPunct="1"/>
            <a:r>
              <a:rPr lang="en-US" dirty="0">
                <a:latin typeface="Times New Roman" charset="0"/>
                <a:ea typeface="ＭＳ Ｐゴシック" charset="0"/>
                <a:cs typeface="ＭＳ Ｐゴシック" charset="0"/>
              </a:rPr>
              <a:t>CH-09-Speaking&amp;ServingGifts-23, 67, 69, 99</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78" name="Slide Image Placeholder 1"/>
          <p:cNvSpPr>
            <a:spLocks noGrp="1" noRot="1" noChangeAspect="1"/>
          </p:cNvSpPr>
          <p:nvPr>
            <p:ph type="sldImg"/>
          </p:nvPr>
        </p:nvSpPr>
        <p:spPr>
          <a:ln/>
        </p:spPr>
      </p:sp>
      <p:sp>
        <p:nvSpPr>
          <p:cNvPr id="1048579" name="Notes Placeholder 2"/>
          <p:cNvSpPr>
            <a:spLocks noGrp="1"/>
          </p:cNvSpPr>
          <p:nvPr>
            <p:ph type="body" idx="1"/>
          </p:nvPr>
        </p:nvSpPr>
        <p:spPr>
          <a:noFill/>
          <a:ln/>
        </p:spPr>
        <p:txBody>
          <a:bodyPr/>
          <a:lstStyle/>
          <a:p>
            <a:pPr eaLnBrk="1" hangingPunct="1"/>
            <a:r>
              <a:rPr lang="en-US" b="0" dirty="0">
                <a:latin typeface="Arial" panose="020B0604020202020204" pitchFamily="34" charset="0"/>
                <a:ea typeface="Arial" charset="0"/>
                <a:cs typeface="Arial" panose="020B0604020202020204" pitchFamily="34" charset="0"/>
              </a:rPr>
              <a:t>What do you think is the most important thing we do as a church?  Worship? Evangelism? Fellowship? Bible study?  Prayer?  A man inquiring about our church once asked me, </a:t>
            </a:r>
            <a:r>
              <a:rPr lang="en-US" altLang="ja-JP" b="0" dirty="0">
                <a:latin typeface="Arial" panose="020B0604020202020204" pitchFamily="34" charset="0"/>
                <a:ea typeface="Arial" charset="0"/>
                <a:cs typeface="Arial" panose="020B0604020202020204" pitchFamily="34" charset="0"/>
              </a:rPr>
              <a:t>"So what is most important to your church?  What is unique?"  If he had asked you, what would you have said?  I told him one word: LOVE!</a:t>
            </a:r>
            <a:endParaRPr lang="en-US" altLang="ja-JP" b="0" dirty="0">
              <a:solidFill>
                <a:srgbClr val="FFFFFF"/>
              </a:solidFill>
              <a:latin typeface="Arial" panose="020B0604020202020204" pitchFamily="34" charset="0"/>
              <a:ea typeface="Arial" charset="0"/>
              <a:cs typeface="Arial" panose="020B0604020202020204" pitchFamily="34" charset="0"/>
            </a:endParaRPr>
          </a:p>
          <a:p>
            <a:pPr eaLnBrk="1" hangingPunct="1"/>
            <a:endParaRPr lang="en-US" b="0" dirty="0">
              <a:solidFill>
                <a:srgbClr val="FFFFFF"/>
              </a:solidFill>
              <a:latin typeface="Arial" panose="020B0604020202020204" pitchFamily="34" charset="0"/>
              <a:ea typeface="Arial" charset="0"/>
              <a:cs typeface="Arial" panose="020B0604020202020204" pitchFamily="34" charset="0"/>
            </a:endParaRPr>
          </a:p>
          <a:p>
            <a:pPr eaLnBrk="1" hangingPunct="1"/>
            <a:r>
              <a:rPr lang="en-US" b="0" dirty="0">
                <a:solidFill>
                  <a:srgbClr val="FFFFFF"/>
                </a:solidFill>
                <a:latin typeface="Arial" panose="020B0604020202020204" pitchFamily="34" charset="0"/>
                <a:ea typeface="Arial" charset="0"/>
                <a:cs typeface="Arial" panose="020B0604020202020204" pitchFamily="34" charset="0"/>
              </a:rPr>
              <a:t>One of the teachers of religious law was standing there listening to Jesus debate the leaders. He realized that Jesus had answered well, so he asked, </a:t>
            </a:r>
            <a:r>
              <a:rPr lang="en-US" altLang="ja-JP" b="0" dirty="0">
                <a:solidFill>
                  <a:srgbClr val="FFFFFF"/>
                </a:solidFill>
                <a:latin typeface="Arial" panose="020B0604020202020204" pitchFamily="34" charset="0"/>
                <a:ea typeface="Arial" charset="0"/>
                <a:cs typeface="Arial" panose="020B0604020202020204" pitchFamily="34" charset="0"/>
              </a:rPr>
              <a:t>"Of all the commandments, which is the most important?"</a:t>
            </a:r>
            <a:r>
              <a:rPr lang="en-US" altLang="ja-JP" b="0" dirty="0">
                <a:latin typeface="Arial" panose="020B0604020202020204" pitchFamily="34" charset="0"/>
                <a:ea typeface="Arial" charset="0"/>
                <a:cs typeface="Arial" panose="020B0604020202020204" pitchFamily="34" charset="0"/>
              </a:rPr>
              <a:t>  Jesus answered…</a:t>
            </a:r>
            <a:endParaRPr lang="en-US" b="0" dirty="0">
              <a:solidFill>
                <a:srgbClr val="FFFFFF"/>
              </a:solidFill>
              <a:latin typeface="Arial" panose="020B0604020202020204" pitchFamily="34" charset="0"/>
              <a:ea typeface="Arial" charset="0"/>
              <a:cs typeface="Arial" panose="020B0604020202020204" pitchFamily="34" charset="0"/>
            </a:endParaRPr>
          </a:p>
        </p:txBody>
      </p:sp>
      <p:sp>
        <p:nvSpPr>
          <p:cNvPr id="1048580" name="Slide Number Placeholder 3"/>
          <p:cNvSpPr>
            <a:spLocks noGrp="1"/>
          </p:cNvSpPr>
          <p:nvPr>
            <p:ph type="sldNum" sz="quarter" idx="5"/>
          </p:nvPr>
        </p:nvSpPr>
        <p:spPr>
          <a:noFill/>
        </p:spPr>
        <p:txBody>
          <a:bodyPr/>
          <a:lstStyle/>
          <a:p>
            <a:fld id="{5BD96017-58E0-3147-B4EC-4D5ADC18758D}" type="slidenum">
              <a:rPr lang="en-US">
                <a:solidFill>
                  <a:srgbClr val="000000"/>
                </a:solidFill>
              </a:rPr>
              <a:pPr/>
              <a:t>184</a:t>
            </a:fld>
            <a:endParaRPr lang="en-US">
              <a:solidFill>
                <a:srgbClr val="000000"/>
              </a:solidFill>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algn="r" rtl="1" eaLnBrk="1" hangingPunct="1"/>
            <a:r>
              <a:rPr lang="ar-JO"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كان أحد المعلِّمين للشريعة الدينيَّة واقفًا هناك يستمع إلى المناقشة. وأدرك أنَّ يسوع أجاب إجابةً حسنة، فسأل: "</a:t>
            </a:r>
            <a:r>
              <a:rPr lang="ar-JO" b="0" i="0" dirty="0">
                <a:solidFill>
                  <a:srgbClr val="121212"/>
                </a:solidFill>
                <a:effectLst/>
                <a:latin typeface="Inter"/>
              </a:rPr>
              <a:t>أَيَّةُ وَصِيَّةٍ هِيَ ٱلْعُظْمَى فِي ٱلنَّامُوسِ؟</a:t>
            </a:r>
            <a:r>
              <a:rPr lang="ar-JO"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 أجاب يسوع...</a:t>
            </a:r>
          </a:p>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Arial" charset="0"/>
                <a:ea typeface="ＭＳ Ｐゴシック" charset="0"/>
                <a:cs typeface="ＭＳ Ｐゴシック" charset="0"/>
              </a:rPr>
              <a:t>OS-32-Jonah-22, 157</a:t>
            </a:r>
          </a:p>
          <a:p>
            <a:pPr eaLnBrk="1" hangingPunct="1"/>
            <a:r>
              <a:rPr lang="en-US" dirty="0">
                <a:latin typeface="Arial" charset="0"/>
                <a:ea typeface="ＭＳ Ｐゴシック" charset="0"/>
                <a:cs typeface="Arial"/>
              </a:rPr>
              <a:t>NS-02-Mark9-16-slide 110</a:t>
            </a:r>
          </a:p>
          <a:p>
            <a:pPr eaLnBrk="1" hangingPunct="1"/>
            <a:r>
              <a:rPr lang="en-US" dirty="0">
                <a:latin typeface="Arial" charset="0"/>
                <a:ea typeface="ＭＳ Ｐゴシック" charset="0"/>
                <a:cs typeface="Arial"/>
              </a:rPr>
              <a:t>NS-06-Romans9-16-slide 160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hangingPunct="1"/>
            <a:endParaRPr kumimoji="1" lang="en-US" sz="1200" kern="1200" dirty="0">
              <a:solidFill>
                <a:schemeClr val="tx1"/>
              </a:solidFill>
              <a:effectLst/>
              <a:latin typeface="Arial"/>
              <a:ea typeface="ＭＳ Ｐゴシック" pitchFamily="-112" charset="-128"/>
              <a:cs typeface="Arial"/>
            </a:endParaRPr>
          </a:p>
          <a:p>
            <a:pPr algn="r" rtl="1" eaLnBrk="1" hangingPunct="1"/>
            <a:r>
              <a:rPr kumimoji="1" lang="ar-JO" sz="1200" kern="1200" dirty="0">
                <a:solidFill>
                  <a:schemeClr val="tx1"/>
                </a:solidFill>
                <a:effectLst/>
                <a:latin typeface="Arial"/>
                <a:ea typeface="ＭＳ Ｐゴシック" pitchFamily="-112" charset="-128"/>
                <a:cs typeface="Arial"/>
              </a:rPr>
              <a:t>التوبة ستأتي بالاسترداد إلى الكنيسة: يريد الله من كنيستنا أن تثق به.</a:t>
            </a:r>
          </a:p>
          <a:p>
            <a:pPr algn="r" rtl="1" eaLnBrk="1" hangingPunct="1"/>
            <a:r>
              <a:rPr kumimoji="1" lang="ar-JO" sz="1200" kern="1200" dirty="0">
                <a:solidFill>
                  <a:schemeClr val="tx1"/>
                </a:solidFill>
                <a:effectLst/>
                <a:latin typeface="Arial"/>
                <a:ea typeface="ＭＳ Ｐゴシック" pitchFamily="-112" charset="-128"/>
                <a:cs typeface="Arial"/>
              </a:rPr>
              <a:t>نحن ما زلنا لا نرى حاجتنا إليه إذ لا نرى حاجتنا إلى رفْعِ الصلوات.</a:t>
            </a:r>
          </a:p>
          <a:p>
            <a:pPr algn="r" rtl="1" eaLnBrk="1" hangingPunct="1"/>
            <a:r>
              <a:rPr kumimoji="1" lang="ar-JO" sz="1200" kern="1200" dirty="0">
                <a:solidFill>
                  <a:schemeClr val="tx1"/>
                </a:solidFill>
                <a:effectLst/>
                <a:latin typeface="Arial"/>
                <a:ea typeface="ＭＳ Ｐゴシック" pitchFamily="-112" charset="-128"/>
                <a:cs typeface="Arial"/>
              </a:rPr>
              <a:t>كما نحتاج أيضًا إلى أن نكون مشتركين في عمَلِه: الإرساليَّات، التعليم المسيحيّ، مجموعات المُساءَلة، الدعم الماليّ..،إلخ.</a:t>
            </a:r>
          </a:p>
          <a:p>
            <a:pPr algn="r" rtl="1" eaLnBrk="1" hangingPunct="1"/>
            <a:r>
              <a:rPr kumimoji="1" lang="ar-JO" sz="1200" kern="1200" dirty="0">
                <a:solidFill>
                  <a:schemeClr val="tx1"/>
                </a:solidFill>
                <a:effectLst/>
                <a:latin typeface="Arial"/>
                <a:ea typeface="ＭＳ Ｐゴシック" pitchFamily="-112" charset="-128"/>
                <a:cs typeface="Arial"/>
              </a:rPr>
              <a:t> </a:t>
            </a:r>
          </a:p>
          <a:p>
            <a:pPr eaLnBrk="1" hangingPunct="1"/>
            <a:r>
              <a:rPr kumimoji="1" lang="en-US" sz="1200" kern="1200" dirty="0">
                <a:solidFill>
                  <a:schemeClr val="tx1"/>
                </a:solidFill>
                <a:effectLst/>
                <a:latin typeface="Arial"/>
                <a:ea typeface="ＭＳ Ｐゴシック" pitchFamily="-112" charset="-128"/>
                <a:cs typeface="Arial"/>
              </a:rPr>
              <a:t>Love is most important (1 Cor 13:13) and repentance will restore a church.</a:t>
            </a:r>
          </a:p>
          <a:p>
            <a:pPr eaLnBrk="1" hangingPunct="1"/>
            <a:r>
              <a:rPr kumimoji="1" lang="en-US" sz="1200" kern="1200" dirty="0">
                <a:solidFill>
                  <a:schemeClr val="tx1"/>
                </a:solidFill>
                <a:effectLst/>
                <a:latin typeface="Arial"/>
                <a:ea typeface="ＭＳ Ｐゴシック" pitchFamily="-112" charset="-128"/>
                <a:cs typeface="Arial"/>
              </a:rPr>
              <a:t>LOVE GOD: God wants our church to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LOVE THE CHURCH: We also need to be involved in his work: teaching, accountability groups, finances, etc. </a:t>
            </a:r>
          </a:p>
          <a:p>
            <a:pPr eaLnBrk="1" hangingPunct="1"/>
            <a:r>
              <a:rPr lang="en-US" dirty="0">
                <a:latin typeface="Arial"/>
                <a:ea typeface="ＭＳ Ｐゴシック" charset="0"/>
                <a:cs typeface="Arial"/>
              </a:rPr>
              <a:t>LOVE THE NATIONS: T</a:t>
            </a:r>
            <a:r>
              <a:rPr lang="en-SG" dirty="0">
                <a:latin typeface="Arial"/>
                <a:ea typeface="ＭＳ Ｐゴシック" charset="0"/>
                <a:cs typeface="Arial"/>
              </a:rPr>
              <a:t>he heart of the Great Commission to disciple all countries is based on love for God and his people.</a:t>
            </a:r>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Common-294</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eaLnBrk="1" hangingPunct="1"/>
            <a:r>
              <a:rPr lang="en-US" dirty="0">
                <a:latin typeface="Arial" charset="0"/>
                <a:ea typeface="ＭＳ Ｐゴシック" charset="0"/>
                <a:cs typeface="ＭＳ Ｐゴシック" charset="0"/>
              </a:rPr>
              <a:t>NS-02-Mark1-8-slide 111</a:t>
            </a:r>
          </a:p>
          <a:p>
            <a:pPr eaLnBrk="1" hangingPunct="1"/>
            <a:r>
              <a:rPr lang="en-US" dirty="0">
                <a:latin typeface="Arial" charset="0"/>
                <a:ea typeface="ＭＳ Ｐゴシック" charset="0"/>
                <a:cs typeface="ＭＳ Ｐゴシック" charset="0"/>
              </a:rPr>
              <a:t>NS-03-Luke1-12—slide 401</a:t>
            </a:r>
            <a:endParaRPr lang="en-US" dirty="0">
              <a:latin typeface="Arial" charset="0"/>
              <a:ea typeface="ＭＳ Ｐゴシック" charset="0"/>
              <a:cs typeface="Arial"/>
            </a:endParaRPr>
          </a:p>
          <a:p>
            <a:pPr eaLnBrk="1" hangingPunct="1"/>
            <a:r>
              <a:rPr lang="en-US" dirty="0">
                <a:latin typeface="Arial" charset="0"/>
                <a:ea typeface="ＭＳ Ｐゴシック" charset="0"/>
                <a:cs typeface="Arial"/>
              </a:rPr>
              <a:t>NS-06-Romans9-16-slide 160</a:t>
            </a:r>
            <a:endParaRPr lang="en-US" dirty="0">
              <a:latin typeface="Arial"/>
              <a:ea typeface="ＭＳ Ｐゴシック" charset="0"/>
              <a:cs typeface="Arial"/>
            </a:endParaRP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22" name="Rectangle 7"/>
          <p:cNvSpPr>
            <a:spLocks noGrp="1" noChangeArrowheads="1"/>
          </p:cNvSpPr>
          <p:nvPr>
            <p:ph type="sldNum" sz="quarter" idx="5"/>
          </p:nvPr>
        </p:nvSpPr>
        <p:spPr>
          <a:noFill/>
        </p:spPr>
        <p:txBody>
          <a:bodyPr/>
          <a:lstStyle/>
          <a:p>
            <a:fld id="{66428D29-FB00-8840-837E-04883995BF36}" type="slidenum">
              <a:rPr lang="en-US">
                <a:solidFill>
                  <a:srgbClr val="000000"/>
                </a:solidFill>
              </a:rPr>
              <a:pPr/>
              <a:t>187</a:t>
            </a:fld>
            <a:endParaRPr lang="en-US">
              <a:solidFill>
                <a:srgbClr val="000000"/>
              </a:solidFill>
            </a:endParaRPr>
          </a:p>
        </p:txBody>
      </p:sp>
      <p:sp>
        <p:nvSpPr>
          <p:cNvPr id="1054723" name="Rectangle 2"/>
          <p:cNvSpPr>
            <a:spLocks noGrp="1" noRot="1" noChangeAspect="1" noChangeArrowheads="1"/>
          </p:cNvSpPr>
          <p:nvPr>
            <p:ph type="sldImg"/>
          </p:nvPr>
        </p:nvSpPr>
        <p:spPr>
          <a:solidFill>
            <a:srgbClr val="FFFFFF"/>
          </a:solidFill>
          <a:ln/>
        </p:spPr>
      </p:sp>
      <p:sp>
        <p:nvSpPr>
          <p:cNvPr id="1054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6770" name="Rectangle 7"/>
          <p:cNvSpPr>
            <a:spLocks noGrp="1" noChangeArrowheads="1"/>
          </p:cNvSpPr>
          <p:nvPr>
            <p:ph type="sldNum" sz="quarter" idx="5"/>
          </p:nvPr>
        </p:nvSpPr>
        <p:spPr>
          <a:noFill/>
        </p:spPr>
        <p:txBody>
          <a:bodyPr/>
          <a:lstStyle/>
          <a:p>
            <a:fld id="{EF666A36-4F34-364E-84F1-EA14DBD37CC2}" type="slidenum">
              <a:rPr lang="en-US">
                <a:solidFill>
                  <a:srgbClr val="000000"/>
                </a:solidFill>
              </a:rPr>
              <a:pPr/>
              <a:t>188</a:t>
            </a:fld>
            <a:endParaRPr lang="en-US">
              <a:solidFill>
                <a:srgbClr val="000000"/>
              </a:solidFill>
            </a:endParaRPr>
          </a:p>
        </p:txBody>
      </p:sp>
      <p:sp>
        <p:nvSpPr>
          <p:cNvPr id="1056771" name="Rectangle 1026"/>
          <p:cNvSpPr>
            <a:spLocks noGrp="1" noRot="1" noChangeAspect="1" noChangeArrowheads="1"/>
          </p:cNvSpPr>
          <p:nvPr>
            <p:ph type="sldImg"/>
          </p:nvPr>
        </p:nvSpPr>
        <p:spPr>
          <a:solidFill>
            <a:srgbClr val="FFFFFF"/>
          </a:solidFill>
          <a:ln/>
        </p:spPr>
      </p:sp>
      <p:sp>
        <p:nvSpPr>
          <p:cNvPr id="105677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8818" name="Slide Image Placeholder 1"/>
          <p:cNvSpPr>
            <a:spLocks noGrp="1" noRot="1" noChangeAspect="1"/>
          </p:cNvSpPr>
          <p:nvPr>
            <p:ph type="sldImg"/>
          </p:nvPr>
        </p:nvSpPr>
        <p:spPr>
          <a:ln/>
        </p:spPr>
      </p:sp>
      <p:sp>
        <p:nvSpPr>
          <p:cNvPr id="1058819" name="Notes Placeholder 2"/>
          <p:cNvSpPr>
            <a:spLocks noGrp="1"/>
          </p:cNvSpPr>
          <p:nvPr>
            <p:ph type="body" idx="1"/>
          </p:nvPr>
        </p:nvSpPr>
        <p:spPr>
          <a:noFill/>
          <a:ln/>
        </p:spPr>
        <p:txBody>
          <a:bodyPr/>
          <a:lstStyle/>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Why was Paul going to Spain?  He had finished pioneering in the eastern Empire.  Like in the time of Jonah, Spain (or Tarshish) was the very end of the known world.</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Was there really “no more place for me to work in these regions” (NIV, 14:23)?  No.  He means that church-planting movements in the east would reach these people.</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Financial help from the Romans would further his work since he’d be halfway to Spain by the time he got to Rome. </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 But he would not go there immediately.</a:t>
            </a:r>
          </a:p>
        </p:txBody>
      </p:sp>
      <p:sp>
        <p:nvSpPr>
          <p:cNvPr id="1058820"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059B162-5CC0-1F4B-A8DE-74FA02ACE45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0866" name="Rectangle 7"/>
          <p:cNvSpPr>
            <a:spLocks noGrp="1" noChangeArrowheads="1"/>
          </p:cNvSpPr>
          <p:nvPr>
            <p:ph type="sldNum" sz="quarter" idx="5"/>
          </p:nvPr>
        </p:nvSpPr>
        <p:spPr>
          <a:noFill/>
        </p:spPr>
        <p:txBody>
          <a:bodyPr/>
          <a:lstStyle/>
          <a:p>
            <a:fld id="{F8242BF5-134B-334D-8AE5-085301DD98F1}" type="slidenum">
              <a:rPr lang="en-US">
                <a:solidFill>
                  <a:srgbClr val="000000"/>
                </a:solidFill>
              </a:rPr>
              <a:pPr/>
              <a:t>190</a:t>
            </a:fld>
            <a:endParaRPr lang="en-US">
              <a:solidFill>
                <a:srgbClr val="000000"/>
              </a:solidFill>
            </a:endParaRPr>
          </a:p>
        </p:txBody>
      </p:sp>
      <p:sp>
        <p:nvSpPr>
          <p:cNvPr id="1060867" name="Rectangle 1026"/>
          <p:cNvSpPr>
            <a:spLocks noGrp="1" noRot="1" noChangeAspect="1" noChangeArrowheads="1"/>
          </p:cNvSpPr>
          <p:nvPr>
            <p:ph type="sldImg"/>
          </p:nvPr>
        </p:nvSpPr>
        <p:spPr>
          <a:solidFill>
            <a:srgbClr val="FFFFFF"/>
          </a:solidFill>
          <a:ln/>
        </p:spPr>
      </p:sp>
      <p:sp>
        <p:nvSpPr>
          <p:cNvPr id="10608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39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EB4C67-B1A1-B24C-A3F4-B4F716397AA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1063939" name="Rectangle 1026"/>
          <p:cNvSpPr>
            <a:spLocks noGrp="1" noRot="1" noChangeAspect="1" noChangeArrowheads="1"/>
          </p:cNvSpPr>
          <p:nvPr>
            <p:ph type="sldImg"/>
          </p:nvPr>
        </p:nvSpPr>
        <p:spPr>
          <a:solidFill>
            <a:srgbClr val="FFFFFF"/>
          </a:solidFill>
          <a:ln/>
        </p:spPr>
      </p:sp>
      <p:sp>
        <p:nvSpPr>
          <p:cNvPr id="106394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4646634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88962270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8034" name="Rectangle 7"/>
          <p:cNvSpPr>
            <a:spLocks noGrp="1" noChangeArrowheads="1"/>
          </p:cNvSpPr>
          <p:nvPr>
            <p:ph type="sldNum" sz="quarter" idx="5"/>
          </p:nvPr>
        </p:nvSpPr>
        <p:spPr>
          <a:noFill/>
        </p:spPr>
        <p:txBody>
          <a:bodyPr/>
          <a:lstStyle/>
          <a:p>
            <a:fld id="{727C256C-0866-7242-BD50-7B55181EF84E}" type="slidenum">
              <a:rPr lang="en-US">
                <a:solidFill>
                  <a:srgbClr val="000000"/>
                </a:solidFill>
              </a:rPr>
              <a:pPr/>
              <a:t>195</a:t>
            </a:fld>
            <a:endParaRPr lang="en-US">
              <a:solidFill>
                <a:srgbClr val="000000"/>
              </a:solidFill>
            </a:endParaRPr>
          </a:p>
        </p:txBody>
      </p:sp>
      <p:sp>
        <p:nvSpPr>
          <p:cNvPr id="1068035" name="Rectangle 2"/>
          <p:cNvSpPr>
            <a:spLocks noGrp="1" noRot="1" noChangeAspect="1" noChangeArrowheads="1"/>
          </p:cNvSpPr>
          <p:nvPr>
            <p:ph type="sldImg"/>
          </p:nvPr>
        </p:nvSpPr>
        <p:spPr>
          <a:solidFill>
            <a:srgbClr val="FFFFFF"/>
          </a:solidFill>
          <a:ln/>
        </p:spPr>
      </p:sp>
      <p:sp>
        <p:nvSpPr>
          <p:cNvPr id="1068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0082" name="Rectangle 7"/>
          <p:cNvSpPr>
            <a:spLocks noGrp="1" noChangeArrowheads="1"/>
          </p:cNvSpPr>
          <p:nvPr>
            <p:ph type="sldNum" sz="quarter" idx="5"/>
          </p:nvPr>
        </p:nvSpPr>
        <p:spPr>
          <a:noFill/>
        </p:spPr>
        <p:txBody>
          <a:bodyPr/>
          <a:lstStyle/>
          <a:p>
            <a:fld id="{C8628BEC-A17F-894E-B25A-A71FDE9576EF}" type="slidenum">
              <a:rPr lang="en-US">
                <a:solidFill>
                  <a:srgbClr val="000000"/>
                </a:solidFill>
              </a:rPr>
              <a:pPr/>
              <a:t>196</a:t>
            </a:fld>
            <a:endParaRPr lang="en-US">
              <a:solidFill>
                <a:srgbClr val="000000"/>
              </a:solidFill>
            </a:endParaRPr>
          </a:p>
        </p:txBody>
      </p:sp>
      <p:sp>
        <p:nvSpPr>
          <p:cNvPr id="1070083" name="Rectangle 2"/>
          <p:cNvSpPr>
            <a:spLocks noGrp="1" noRot="1" noChangeAspect="1" noChangeArrowheads="1"/>
          </p:cNvSpPr>
          <p:nvPr>
            <p:ph type="sldImg"/>
          </p:nvPr>
        </p:nvSpPr>
        <p:spPr>
          <a:solidFill>
            <a:srgbClr val="FFFFFF"/>
          </a:solidFill>
          <a:ln/>
        </p:spPr>
      </p:sp>
      <p:sp>
        <p:nvSpPr>
          <p:cNvPr id="1070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2130" name="Rectangle 7"/>
          <p:cNvSpPr>
            <a:spLocks noGrp="1" noChangeArrowheads="1"/>
          </p:cNvSpPr>
          <p:nvPr>
            <p:ph type="sldNum" sz="quarter" idx="5"/>
          </p:nvPr>
        </p:nvSpPr>
        <p:spPr>
          <a:noFill/>
        </p:spPr>
        <p:txBody>
          <a:bodyPr/>
          <a:lstStyle/>
          <a:p>
            <a:fld id="{37C1BC90-1D6A-B143-837D-7994EA45FE12}" type="slidenum">
              <a:rPr lang="en-US">
                <a:solidFill>
                  <a:srgbClr val="000000"/>
                </a:solidFill>
              </a:rPr>
              <a:pPr/>
              <a:t>197</a:t>
            </a:fld>
            <a:endParaRPr lang="en-US">
              <a:solidFill>
                <a:srgbClr val="000000"/>
              </a:solidFill>
            </a:endParaRPr>
          </a:p>
        </p:txBody>
      </p:sp>
      <p:sp>
        <p:nvSpPr>
          <p:cNvPr id="1072131" name="Rectangle 2"/>
          <p:cNvSpPr>
            <a:spLocks noGrp="1" noRot="1" noChangeAspect="1" noChangeArrowheads="1"/>
          </p:cNvSpPr>
          <p:nvPr>
            <p:ph type="sldImg"/>
          </p:nvPr>
        </p:nvSpPr>
        <p:spPr>
          <a:solidFill>
            <a:srgbClr val="FFFFFF"/>
          </a:solidFill>
          <a:ln/>
        </p:spPr>
      </p:sp>
      <p:sp>
        <p:nvSpPr>
          <p:cNvPr id="10721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C76AEE5-5D73-3C40-99EE-FA300BF800CE}" type="slidenum">
              <a:rPr lang="en-US" sz="1200" b="1">
                <a:solidFill>
                  <a:prstClr val="black"/>
                </a:solidFill>
                <a:latin typeface="Arial" panose="020B0604020202020204" pitchFamily="34" charset="0"/>
              </a:rPr>
              <a:pPr/>
              <a:t>198</a:t>
            </a:fld>
            <a:endParaRPr lang="en-US" sz="1200" b="1" dirty="0">
              <a:solidFill>
                <a:prstClr val="black"/>
              </a:solidFill>
              <a:latin typeface="Arial" panose="020B0604020202020204" pitchFamily="34" charset="0"/>
            </a:endParaRPr>
          </a:p>
        </p:txBody>
      </p:sp>
      <p:sp>
        <p:nvSpPr>
          <p:cNvPr id="66562" name="Rectangle 2"/>
          <p:cNvSpPr>
            <a:spLocks noGrp="1" noRot="1" noChangeAspect="1" noChangeArrowheads="1"/>
          </p:cNvSpPr>
          <p:nvPr>
            <p:ph type="sldImg"/>
          </p:nvPr>
        </p:nvSpPr>
        <p:spPr>
          <a:solidFill>
            <a:srgbClr val="FFFFFF"/>
          </a:solidFill>
          <a:ln/>
        </p:spPr>
      </p:sp>
      <p:sp>
        <p:nvSpPr>
          <p:cNvPr id="6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Rot="1" noChangeAspect="1" noChangeArrowheads="1" noTextEdit="1"/>
          </p:cNvSpPr>
          <p:nvPr>
            <p:ph type="sldImg"/>
          </p:nvPr>
        </p:nvSpPr>
        <p:spPr>
          <a:xfrm>
            <a:off x="1150938" y="692150"/>
            <a:ext cx="4556125" cy="3416300"/>
          </a:xfrm>
          <a:ln/>
        </p:spPr>
      </p:sp>
      <p:sp>
        <p:nvSpPr>
          <p:cNvPr id="1761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ln/>
        </p:spPr>
      </p:sp>
      <p:sp>
        <p:nvSpPr>
          <p:cNvPr id="6861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charset="0"/>
                <a:ea typeface="ＭＳ Ｐゴシック" charset="0"/>
                <a:cs typeface="ＭＳ Ｐゴシック" charset="0"/>
              </a:rPr>
              <a:t>Title slide (no narration)</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91707EC-8222-0C43-950C-AE101A83607E}" type="slidenum">
              <a:rPr lang="en-US" sz="1200" b="1">
                <a:solidFill>
                  <a:prstClr val="black"/>
                </a:solidFill>
                <a:latin typeface="Arial" panose="020B0604020202020204" pitchFamily="34" charset="0"/>
              </a:rPr>
              <a:pPr/>
              <a:t>201</a:t>
            </a:fld>
            <a:endParaRPr lang="en-US" sz="1200" b="1" dirty="0">
              <a:solidFill>
                <a:prstClr val="black"/>
              </a:solidFill>
              <a:latin typeface="Arial" panose="020B0604020202020204" pitchFamily="34" charset="0"/>
            </a:endParaRPr>
          </a:p>
        </p:txBody>
      </p:sp>
      <p:sp>
        <p:nvSpPr>
          <p:cNvPr id="70658" name="Rectangle 2"/>
          <p:cNvSpPr>
            <a:spLocks noGrp="1" noRot="1" noChangeAspect="1" noChangeArrowheads="1"/>
          </p:cNvSpPr>
          <p:nvPr>
            <p:ph type="sldImg"/>
          </p:nvPr>
        </p:nvSpPr>
        <p:spPr>
          <a:solidFill>
            <a:srgbClr val="FFFFFF"/>
          </a:solidFill>
          <a:ln/>
        </p:spPr>
      </p:sp>
      <p:sp>
        <p:nvSpPr>
          <p:cNvPr id="70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B7328A9-529E-B14E-8E5F-E382FE6811D7}" type="slidenum">
              <a:rPr lang="en-US" sz="1200" b="1">
                <a:solidFill>
                  <a:prstClr val="black"/>
                </a:solidFill>
                <a:latin typeface="Arial" panose="020B0604020202020204" pitchFamily="34" charset="0"/>
              </a:rPr>
              <a:pPr/>
              <a:t>202</a:t>
            </a:fld>
            <a:endParaRPr lang="en-US" sz="1200" b="1" dirty="0">
              <a:solidFill>
                <a:prstClr val="black"/>
              </a:solidFill>
              <a:latin typeface="Arial" panose="020B0604020202020204" pitchFamily="34" charset="0"/>
            </a:endParaRPr>
          </a:p>
        </p:txBody>
      </p:sp>
      <p:sp>
        <p:nvSpPr>
          <p:cNvPr id="72706" name="Rectangle 2"/>
          <p:cNvSpPr>
            <a:spLocks noGrp="1" noRot="1" noChangeAspect="1" noChangeArrowheads="1"/>
          </p:cNvSpPr>
          <p:nvPr>
            <p:ph type="sldImg"/>
          </p:nvPr>
        </p:nvSpPr>
        <p:spPr>
          <a:solidFill>
            <a:srgbClr val="FFFFFF"/>
          </a:solidFill>
          <a:ln/>
        </p:spPr>
      </p:sp>
      <p:sp>
        <p:nvSpPr>
          <p:cNvPr id="72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5DFE84C-EAB4-BE47-89DD-457E3725289C}" type="slidenum">
              <a:rPr lang="en-US" sz="1200" b="1">
                <a:solidFill>
                  <a:prstClr val="black"/>
                </a:solidFill>
                <a:latin typeface="Arial" panose="020B0604020202020204" pitchFamily="34" charset="0"/>
              </a:rPr>
              <a:pPr/>
              <a:t>203</a:t>
            </a:fld>
            <a:endParaRPr lang="en-US" sz="1200" b="1" dirty="0">
              <a:solidFill>
                <a:prstClr val="black"/>
              </a:solidFill>
              <a:latin typeface="Arial" panose="020B0604020202020204" pitchFamily="34" charset="0"/>
            </a:endParaRPr>
          </a:p>
        </p:txBody>
      </p:sp>
      <p:sp>
        <p:nvSpPr>
          <p:cNvPr id="74754" name="Rectangle 2"/>
          <p:cNvSpPr>
            <a:spLocks noGrp="1" noRot="1" noChangeAspect="1" noChangeArrowheads="1" noTextEdit="1"/>
          </p:cNvSpPr>
          <p:nvPr>
            <p:ph type="sldImg"/>
          </p:nvPr>
        </p:nvSpPr>
        <p:spPr>
          <a:ln/>
        </p:spPr>
      </p:sp>
      <p:sp>
        <p:nvSpPr>
          <p:cNvPr id="74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695706F-CFB3-8B49-935A-0BABB8822C2F}" type="slidenum">
              <a:rPr lang="en-US" sz="1200" b="1">
                <a:solidFill>
                  <a:prstClr val="black"/>
                </a:solidFill>
                <a:latin typeface="Arial" panose="020B0604020202020204" pitchFamily="34" charset="0"/>
              </a:rPr>
              <a:pPr/>
              <a:t>204</a:t>
            </a:fld>
            <a:endParaRPr lang="en-US" sz="1200" b="1" dirty="0">
              <a:solidFill>
                <a:prstClr val="black"/>
              </a:solidFill>
              <a:latin typeface="Arial" panose="020B0604020202020204" pitchFamily="34" charset="0"/>
            </a:endParaRPr>
          </a:p>
        </p:txBody>
      </p:sp>
      <p:sp>
        <p:nvSpPr>
          <p:cNvPr id="76802" name="Rectangle 2"/>
          <p:cNvSpPr>
            <a:spLocks noGrp="1" noRot="1" noChangeAspect="1" noChangeArrowheads="1"/>
          </p:cNvSpPr>
          <p:nvPr>
            <p:ph type="sldImg"/>
          </p:nvPr>
        </p:nvSpPr>
        <p:spPr>
          <a:solidFill>
            <a:srgbClr val="FFFFFF"/>
          </a:solidFill>
          <a:ln/>
        </p:spPr>
      </p:sp>
      <p:sp>
        <p:nvSpPr>
          <p:cNvPr id="76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B912C92-3C37-6A4C-AA7E-534BD5B77A82}" type="slidenum">
              <a:rPr lang="en-US" sz="1200" b="1">
                <a:solidFill>
                  <a:prstClr val="black"/>
                </a:solidFill>
                <a:latin typeface="Arial" panose="020B0604020202020204" pitchFamily="34" charset="0"/>
              </a:rPr>
              <a:pPr/>
              <a:t>205</a:t>
            </a:fld>
            <a:endParaRPr lang="en-US" sz="1200" b="1" dirty="0">
              <a:solidFill>
                <a:prstClr val="black"/>
              </a:solidFill>
              <a:latin typeface="Arial" panose="020B0604020202020204" pitchFamily="34" charset="0"/>
            </a:endParaRPr>
          </a:p>
        </p:txBody>
      </p:sp>
      <p:sp>
        <p:nvSpPr>
          <p:cNvPr id="78850" name="Rectangle 2"/>
          <p:cNvSpPr>
            <a:spLocks noGrp="1" noRot="1" noChangeAspect="1" noChangeArrowheads="1" noTextEdit="1"/>
          </p:cNvSpPr>
          <p:nvPr>
            <p:ph type="sldImg"/>
          </p:nvPr>
        </p:nvSpPr>
        <p:spPr>
          <a:solidFill>
            <a:srgbClr val="FFFFFF"/>
          </a:solidFill>
          <a:ln/>
        </p:spPr>
      </p:sp>
      <p:sp>
        <p:nvSpPr>
          <p:cNvPr id="78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5D04FF-3BED-BC49-BF49-C4ACC1E06B69}" type="slidenum">
              <a:rPr lang="en-US" sz="1200" b="1">
                <a:solidFill>
                  <a:prstClr val="black"/>
                </a:solidFill>
                <a:latin typeface="Arial" panose="020B0604020202020204" pitchFamily="34" charset="0"/>
              </a:rPr>
              <a:pPr/>
              <a:t>206</a:t>
            </a:fld>
            <a:endParaRPr lang="en-US" sz="1200" b="1" dirty="0">
              <a:solidFill>
                <a:prstClr val="black"/>
              </a:solidFill>
              <a:latin typeface="Arial" panose="020B0604020202020204" pitchFamily="34" charset="0"/>
            </a:endParaRPr>
          </a:p>
        </p:txBody>
      </p:sp>
      <p:sp>
        <p:nvSpPr>
          <p:cNvPr id="80898" name="Rectangle 2"/>
          <p:cNvSpPr>
            <a:spLocks noGrp="1" noRot="1" noChangeAspect="1" noChangeArrowheads="1"/>
          </p:cNvSpPr>
          <p:nvPr>
            <p:ph type="sldImg"/>
          </p:nvPr>
        </p:nvSpPr>
        <p:spPr>
          <a:solidFill>
            <a:srgbClr val="FFFFFF"/>
          </a:solidFill>
          <a:ln/>
        </p:spPr>
      </p:sp>
      <p:sp>
        <p:nvSpPr>
          <p:cNvPr id="808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Japanese title slide</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834506-48CB-2E4D-AAD9-B92C606AC2F9}" type="slidenum">
              <a:rPr lang="en-US" sz="1200" b="1">
                <a:solidFill>
                  <a:prstClr val="black"/>
                </a:solidFill>
                <a:latin typeface="Arial" panose="020B0604020202020204" pitchFamily="34" charset="0"/>
              </a:rPr>
              <a:pPr/>
              <a:t>207</a:t>
            </a:fld>
            <a:endParaRPr lang="en-US" sz="1200" b="1" dirty="0">
              <a:solidFill>
                <a:prstClr val="black"/>
              </a:solidFill>
              <a:latin typeface="Arial" panose="020B0604020202020204" pitchFamily="34" charset="0"/>
            </a:endParaRPr>
          </a:p>
        </p:txBody>
      </p:sp>
      <p:sp>
        <p:nvSpPr>
          <p:cNvPr id="82946" name="Rectangle 2"/>
          <p:cNvSpPr>
            <a:spLocks noGrp="1" noRot="1" noChangeAspect="1" noChangeArrowheads="1"/>
          </p:cNvSpPr>
          <p:nvPr>
            <p:ph type="sldImg"/>
          </p:nvPr>
        </p:nvSpPr>
        <p:spPr>
          <a:solidFill>
            <a:srgbClr val="FFFFFF"/>
          </a:solidFill>
          <a:ln/>
        </p:spPr>
      </p:sp>
      <p:sp>
        <p:nvSpPr>
          <p:cNvPr id="82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8AFC7F3-D079-9741-A0D0-68AF467D6118}" type="slidenum">
              <a:rPr lang="en-US" sz="1200" b="1">
                <a:solidFill>
                  <a:prstClr val="black"/>
                </a:solidFill>
                <a:latin typeface="Arial" panose="020B0604020202020204" pitchFamily="34" charset="0"/>
              </a:rPr>
              <a:pPr/>
              <a:t>208</a:t>
            </a:fld>
            <a:endParaRPr lang="en-US" sz="1200" b="1" dirty="0">
              <a:solidFill>
                <a:prstClr val="black"/>
              </a:solidFill>
              <a:latin typeface="Arial" panose="020B0604020202020204" pitchFamily="34" charset="0"/>
            </a:endParaRPr>
          </a:p>
        </p:txBody>
      </p:sp>
      <p:sp>
        <p:nvSpPr>
          <p:cNvPr id="84994" name="Rectangle 2"/>
          <p:cNvSpPr>
            <a:spLocks noGrp="1" noRot="1" noChangeAspect="1" noChangeArrowheads="1"/>
          </p:cNvSpPr>
          <p:nvPr>
            <p:ph type="sldImg"/>
          </p:nvPr>
        </p:nvSpPr>
        <p:spPr>
          <a:xfrm>
            <a:off x="1152525" y="692150"/>
            <a:ext cx="4552950" cy="3416300"/>
          </a:xfrm>
          <a:solidFill>
            <a:srgbClr val="FFFFFF"/>
          </a:solidFill>
          <a:ln/>
        </p:spPr>
      </p:sp>
      <p:sp>
        <p:nvSpPr>
          <p:cNvPr id="84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589EBE8-9E6F-F440-B3E1-80E61BBD9A5E}" type="slidenum">
              <a:rPr lang="en-US" sz="1200" b="1">
                <a:solidFill>
                  <a:prstClr val="black"/>
                </a:solidFill>
                <a:latin typeface="Arial" panose="020B0604020202020204" pitchFamily="34" charset="0"/>
              </a:rPr>
              <a:pPr/>
              <a:t>209</a:t>
            </a:fld>
            <a:endParaRPr lang="en-US" sz="1200" b="1" dirty="0">
              <a:solidFill>
                <a:prstClr val="black"/>
              </a:solidFill>
              <a:latin typeface="Arial" panose="020B0604020202020204" pitchFamily="34"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C419B41-3032-EC4C-B12F-06332CBB78F5}" type="slidenum">
              <a:rPr lang="en-US" sz="1200" b="1">
                <a:solidFill>
                  <a:prstClr val="black"/>
                </a:solidFill>
                <a:latin typeface="Arial" panose="020B0604020202020204" pitchFamily="34" charset="0"/>
              </a:rPr>
              <a:pPr/>
              <a:t>210</a:t>
            </a:fld>
            <a:endParaRPr lang="en-US" sz="1200" b="1"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A404CA6-5564-D34C-A8FA-78912178F20A}" type="slidenum">
              <a:rPr lang="en-US" sz="1200" b="1">
                <a:solidFill>
                  <a:prstClr val="black"/>
                </a:solidFill>
                <a:latin typeface="Arial" panose="020B0604020202020204" pitchFamily="34" charset="0"/>
              </a:rPr>
              <a:pPr/>
              <a:t>211</a:t>
            </a:fld>
            <a:endParaRPr lang="en-US" sz="1200" b="1" dirty="0">
              <a:solidFill>
                <a:prstClr val="black"/>
              </a:solidFill>
              <a:latin typeface="Arial" panose="020B0604020202020204" pitchFamily="34" charset="0"/>
            </a:endParaRPr>
          </a:p>
        </p:txBody>
      </p:sp>
      <p:sp>
        <p:nvSpPr>
          <p:cNvPr id="91138" name="Rectangle 2"/>
          <p:cNvSpPr>
            <a:spLocks noGrp="1" noRot="1" noChangeAspect="1" noChangeArrowheads="1"/>
          </p:cNvSpPr>
          <p:nvPr>
            <p:ph type="sldImg"/>
          </p:nvPr>
        </p:nvSpPr>
        <p:spPr>
          <a:solidFill>
            <a:srgbClr val="FFFFFF"/>
          </a:solidFill>
          <a:ln/>
        </p:spPr>
      </p:sp>
      <p:sp>
        <p:nvSpPr>
          <p:cNvPr id="91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3D7095C-2A4B-EF40-8CE0-03E073518B28}" type="slidenum">
              <a:rPr lang="en-US" sz="1200" b="1">
                <a:solidFill>
                  <a:prstClr val="black"/>
                </a:solidFill>
                <a:latin typeface="Arial" panose="020B0604020202020204" pitchFamily="34" charset="0"/>
              </a:rPr>
              <a:pPr/>
              <a:t>212</a:t>
            </a:fld>
            <a:endParaRPr lang="en-US" sz="1200" b="1" dirty="0">
              <a:solidFill>
                <a:prstClr val="black"/>
              </a:solidFill>
              <a:latin typeface="Arial" panose="020B0604020202020204" pitchFamily="34"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FBDB8AE-7A82-594B-9416-CA5A1C28EE2A}" type="slidenum">
              <a:rPr lang="en-US" sz="1200" b="1">
                <a:solidFill>
                  <a:prstClr val="black"/>
                </a:solidFill>
                <a:latin typeface="Arial" panose="020B0604020202020204" pitchFamily="34" charset="0"/>
              </a:rPr>
              <a:pPr/>
              <a:t>213</a:t>
            </a:fld>
            <a:endParaRPr lang="en-US" sz="1200" b="1" dirty="0">
              <a:solidFill>
                <a:prstClr val="black"/>
              </a:solidFill>
              <a:latin typeface="Arial" panose="020B0604020202020204" pitchFamily="34" charset="0"/>
            </a:endParaRPr>
          </a:p>
        </p:txBody>
      </p:sp>
      <p:sp>
        <p:nvSpPr>
          <p:cNvPr id="95234" name="Rectangle 2"/>
          <p:cNvSpPr>
            <a:spLocks noGrp="1" noRot="1" noChangeAspect="1" noChangeArrowheads="1"/>
          </p:cNvSpPr>
          <p:nvPr>
            <p:ph type="sldImg"/>
          </p:nvPr>
        </p:nvSpPr>
        <p:spPr>
          <a:solidFill>
            <a:srgbClr val="FFFFFF"/>
          </a:solidFill>
          <a:ln/>
        </p:spPr>
      </p:sp>
      <p:sp>
        <p:nvSpPr>
          <p:cNvPr id="95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1865B41-FE31-B44F-9659-CF2CC5551AD9}" type="slidenum">
              <a:rPr lang="en-US" sz="1200" b="1">
                <a:solidFill>
                  <a:prstClr val="black"/>
                </a:solidFill>
                <a:latin typeface="Arial" panose="020B0604020202020204" pitchFamily="34" charset="0"/>
              </a:rPr>
              <a:pPr/>
              <a:t>214</a:t>
            </a:fld>
            <a:endParaRPr lang="en-US" sz="1200" b="1" dirty="0">
              <a:solidFill>
                <a:prstClr val="black"/>
              </a:solidFill>
              <a:latin typeface="Arial" panose="020B0604020202020204" pitchFamily="34" charset="0"/>
            </a:endParaRPr>
          </a:p>
        </p:txBody>
      </p:sp>
      <p:sp>
        <p:nvSpPr>
          <p:cNvPr id="97282" name="Rectangle 2"/>
          <p:cNvSpPr>
            <a:spLocks noGrp="1" noRot="1" noChangeAspect="1" noChangeArrowheads="1"/>
          </p:cNvSpPr>
          <p:nvPr>
            <p:ph type="sldImg"/>
          </p:nvPr>
        </p:nvSpPr>
        <p:spPr>
          <a:solidFill>
            <a:srgbClr val="FFFFFF"/>
          </a:solidFill>
          <a:ln/>
        </p:spPr>
      </p:sp>
      <p:sp>
        <p:nvSpPr>
          <p:cNvPr id="9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541899489"/>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37CFEEB-9C69-BF4B-AA66-58BB4CA3D0D4}" type="slidenum">
              <a:rPr lang="en-US" sz="1200" b="1">
                <a:solidFill>
                  <a:prstClr val="black"/>
                </a:solidFill>
                <a:latin typeface="Arial" panose="020B0604020202020204" pitchFamily="34" charset="0"/>
              </a:rPr>
              <a:pPr/>
              <a:t>215</a:t>
            </a:fld>
            <a:endParaRPr lang="en-US" sz="1200" b="1" dirty="0">
              <a:solidFill>
                <a:prstClr val="black"/>
              </a:solidFill>
              <a:latin typeface="Arial" panose="020B0604020202020204" pitchFamily="34" charset="0"/>
            </a:endParaRPr>
          </a:p>
        </p:txBody>
      </p:sp>
      <p:sp>
        <p:nvSpPr>
          <p:cNvPr id="99330" name="Rectangle 2"/>
          <p:cNvSpPr>
            <a:spLocks noGrp="1" noRot="1" noChangeAspect="1" noChangeArrowheads="1"/>
          </p:cNvSpPr>
          <p:nvPr>
            <p:ph type="sldImg"/>
          </p:nvPr>
        </p:nvSpPr>
        <p:spPr>
          <a:solidFill>
            <a:srgbClr val="FFFFFF"/>
          </a:solidFill>
          <a:ln/>
        </p:spPr>
      </p:sp>
      <p:sp>
        <p:nvSpPr>
          <p:cNvPr id="993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2"/>
          <p:cNvSpPr>
            <a:spLocks noGrp="1" noRot="1" noChangeAspect="1" noChangeArrowheads="1" noTextEdit="1"/>
          </p:cNvSpPr>
          <p:nvPr>
            <p:ph type="sldImg"/>
          </p:nvPr>
        </p:nvSpPr>
        <p:spPr>
          <a:ln/>
        </p:spPr>
      </p:sp>
      <p:sp>
        <p:nvSpPr>
          <p:cNvPr id="10137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884940E-DBBC-EC42-AA6B-21FED2A1F692}" type="slidenum">
              <a:rPr lang="en-US" sz="1200" b="1">
                <a:solidFill>
                  <a:prstClr val="black"/>
                </a:solidFill>
                <a:latin typeface="Arial" panose="020B0604020202020204" pitchFamily="34" charset="0"/>
              </a:rPr>
              <a:pPr/>
              <a:t>217</a:t>
            </a:fld>
            <a:endParaRPr lang="en-US" sz="1200" b="1" dirty="0">
              <a:solidFill>
                <a:prstClr val="black"/>
              </a:solidFill>
              <a:latin typeface="Arial" panose="020B0604020202020204" pitchFamily="34" charset="0"/>
            </a:endParaRPr>
          </a:p>
        </p:txBody>
      </p:sp>
      <p:sp>
        <p:nvSpPr>
          <p:cNvPr id="103426" name="Rectangle 2"/>
          <p:cNvSpPr>
            <a:spLocks noGrp="1" noRot="1" noChangeAspect="1" noChangeArrowheads="1"/>
          </p:cNvSpPr>
          <p:nvPr>
            <p:ph type="sldImg"/>
          </p:nvPr>
        </p:nvSpPr>
        <p:spPr>
          <a:solidFill>
            <a:srgbClr val="FFFFFF"/>
          </a:solidFill>
          <a:ln/>
        </p:spPr>
      </p:sp>
      <p:sp>
        <p:nvSpPr>
          <p:cNvPr id="103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C854D0E-DA6D-2C45-A7ED-8755AB0CCC3E}" type="slidenum">
              <a:rPr lang="en-US" sz="1200" b="1">
                <a:solidFill>
                  <a:prstClr val="black"/>
                </a:solidFill>
                <a:latin typeface="Arial" panose="020B0604020202020204" pitchFamily="34" charset="0"/>
              </a:rPr>
              <a:pPr/>
              <a:t>218</a:t>
            </a:fld>
            <a:endParaRPr lang="en-US" sz="1200" b="1" dirty="0">
              <a:solidFill>
                <a:prstClr val="black"/>
              </a:solidFill>
              <a:latin typeface="Arial" panose="020B0604020202020204" pitchFamily="34" charset="0"/>
            </a:endParaRPr>
          </a:p>
        </p:txBody>
      </p:sp>
      <p:sp>
        <p:nvSpPr>
          <p:cNvPr id="105474" name="Rectangle 2"/>
          <p:cNvSpPr>
            <a:spLocks noGrp="1" noRot="1" noChangeAspect="1" noChangeArrowheads="1"/>
          </p:cNvSpPr>
          <p:nvPr>
            <p:ph type="sldImg"/>
          </p:nvPr>
        </p:nvSpPr>
        <p:spPr>
          <a:solidFill>
            <a:srgbClr val="FFFFFF"/>
          </a:solidFill>
          <a:ln/>
        </p:spPr>
      </p:sp>
      <p:sp>
        <p:nvSpPr>
          <p:cNvPr id="1054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Grp="1" noRot="1" noChangeAspect="1" noChangeArrowheads="1" noTextEdit="1"/>
          </p:cNvSpPr>
          <p:nvPr>
            <p:ph type="sldImg"/>
          </p:nvPr>
        </p:nvSpPr>
        <p:spPr>
          <a:ln/>
        </p:spPr>
      </p:sp>
      <p:sp>
        <p:nvSpPr>
          <p:cNvPr id="10752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GB">
              <a:latin typeface="Times"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5765A8F-BA61-0A4A-9688-6548B5571931}" type="slidenum">
              <a:rPr lang="en-US" sz="1200" b="1">
                <a:solidFill>
                  <a:prstClr val="black"/>
                </a:solidFill>
                <a:latin typeface="Arial" panose="020B0604020202020204" pitchFamily="34" charset="0"/>
              </a:rPr>
              <a:pPr/>
              <a:t>220</a:t>
            </a:fld>
            <a:endParaRPr lang="en-US" sz="1200" b="1" dirty="0">
              <a:solidFill>
                <a:prstClr val="black"/>
              </a:solidFill>
              <a:latin typeface="Arial" panose="020B0604020202020204" pitchFamily="34"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5765A8F-BA61-0A4A-9688-6548B5571931}" type="slidenum">
              <a:rPr lang="en-US" sz="1200" b="1">
                <a:solidFill>
                  <a:prstClr val="black"/>
                </a:solidFill>
                <a:latin typeface="Arial" panose="020B0604020202020204" pitchFamily="34" charset="0"/>
              </a:rPr>
              <a:pPr/>
              <a:t>221</a:t>
            </a:fld>
            <a:endParaRPr lang="en-US" sz="1200" b="1" dirty="0">
              <a:solidFill>
                <a:prstClr val="black"/>
              </a:solidFill>
              <a:latin typeface="Arial" panose="020B0604020202020204" pitchFamily="34"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5765A8F-BA61-0A4A-9688-6548B5571931}" type="slidenum">
              <a:rPr lang="en-US" sz="1200" b="1">
                <a:solidFill>
                  <a:prstClr val="black"/>
                </a:solidFill>
                <a:latin typeface="Arial" panose="020B0604020202020204" pitchFamily="34" charset="0"/>
              </a:rPr>
              <a:pPr/>
              <a:t>222</a:t>
            </a:fld>
            <a:endParaRPr lang="en-US" sz="1200" b="1" dirty="0">
              <a:solidFill>
                <a:prstClr val="black"/>
              </a:solidFill>
              <a:latin typeface="Arial" panose="020B0604020202020204" pitchFamily="34"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9912D3-3D38-5343-A67C-254FEF6EA7DA}" type="slidenum">
              <a:rPr lang="en-US" sz="1200" b="1">
                <a:solidFill>
                  <a:prstClr val="black"/>
                </a:solidFill>
                <a:latin typeface="Arial" panose="020B0604020202020204" pitchFamily="34" charset="0"/>
              </a:rPr>
              <a:pPr/>
              <a:t>223</a:t>
            </a:fld>
            <a:endParaRPr lang="en-US" sz="1200" b="1" dirty="0">
              <a:solidFill>
                <a:prstClr val="black"/>
              </a:solidFill>
              <a:latin typeface="Arial" panose="020B0604020202020204" pitchFamily="34" charset="0"/>
            </a:endParaRPr>
          </a:p>
        </p:txBody>
      </p:sp>
      <p:sp>
        <p:nvSpPr>
          <p:cNvPr id="111618" name="Rectangle 2"/>
          <p:cNvSpPr>
            <a:spLocks noGrp="1" noRot="1" noChangeAspect="1" noChangeArrowheads="1"/>
          </p:cNvSpPr>
          <p:nvPr>
            <p:ph type="sldImg"/>
          </p:nvPr>
        </p:nvSpPr>
        <p:spPr>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PLEASE PUT THE TITLE AND SUBTITLES INTO YOUR NATIONAL LANGUAGE AND LEAVE THE WEBSITE UNCHANGED</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652F43A-D0C0-2842-82A0-CFE640B070B9}" type="slidenum">
              <a:rPr lang="en-US" sz="1200" b="1">
                <a:solidFill>
                  <a:prstClr val="black"/>
                </a:solidFill>
                <a:latin typeface="Arial" panose="020B0604020202020204" pitchFamily="34" charset="0"/>
              </a:rPr>
              <a:pPr/>
              <a:t>224</a:t>
            </a:fld>
            <a:endParaRPr lang="en-US" sz="1200" b="1" dirty="0">
              <a:solidFill>
                <a:prstClr val="black"/>
              </a:solidFill>
              <a:latin typeface="Arial" panose="020B0604020202020204" pitchFamily="34" charset="0"/>
            </a:endParaRPr>
          </a:p>
        </p:txBody>
      </p:sp>
      <p:sp>
        <p:nvSpPr>
          <p:cNvPr id="113666" name="Rectangle 2"/>
          <p:cNvSpPr>
            <a:spLocks noGrp="1" noRot="1" noChangeAspect="1" noChangeArrowheads="1"/>
          </p:cNvSpPr>
          <p:nvPr>
            <p:ph type="sldImg"/>
          </p:nvPr>
        </p:nvSpPr>
        <p:spPr>
          <a:solidFill>
            <a:srgbClr val="FFFFFF"/>
          </a:solidFill>
          <a:ln/>
        </p:spPr>
      </p:sp>
      <p:sp>
        <p:nvSpPr>
          <p:cNvPr id="113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20</a:t>
            </a:fld>
            <a:endParaRPr lang="en-US"/>
          </a:p>
        </p:txBody>
      </p:sp>
    </p:spTree>
    <p:extLst>
      <p:ext uri="{BB962C8B-B14F-4D97-AF65-F5344CB8AC3E}">
        <p14:creationId xmlns:p14="http://schemas.microsoft.com/office/powerpoint/2010/main" val="183840760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F479C36-A6BF-8A47-B731-6F8A71E6ABB4}" type="slidenum">
              <a:rPr lang="en-US" sz="1200" b="1">
                <a:solidFill>
                  <a:prstClr val="black"/>
                </a:solidFill>
                <a:latin typeface="Arial" panose="020B0604020202020204" pitchFamily="34" charset="0"/>
              </a:rPr>
              <a:pPr/>
              <a:t>225</a:t>
            </a:fld>
            <a:endParaRPr lang="en-US" sz="1200" b="1" dirty="0">
              <a:solidFill>
                <a:prstClr val="black"/>
              </a:solidFill>
              <a:latin typeface="Arial" panose="020B0604020202020204" pitchFamily="34" charset="0"/>
            </a:endParaRPr>
          </a:p>
        </p:txBody>
      </p:sp>
      <p:sp>
        <p:nvSpPr>
          <p:cNvPr id="115714" name="Rectangle 2"/>
          <p:cNvSpPr>
            <a:spLocks noGrp="1" noRot="1" noChangeAspect="1" noChangeArrowheads="1"/>
          </p:cNvSpPr>
          <p:nvPr>
            <p:ph type="sldImg"/>
          </p:nvPr>
        </p:nvSpPr>
        <p:spPr>
          <a:solidFill>
            <a:srgbClr val="FFFFFF"/>
          </a:solidFill>
          <a:ln/>
        </p:spPr>
      </p:sp>
      <p:sp>
        <p:nvSpPr>
          <p:cNvPr id="115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FC55966-E7EC-F04A-AF0E-3E68579EC8BE}" type="slidenum">
              <a:rPr lang="en-US" sz="1200" b="1">
                <a:solidFill>
                  <a:prstClr val="black"/>
                </a:solidFill>
                <a:latin typeface="Arial" panose="020B0604020202020204" pitchFamily="34" charset="0"/>
              </a:rPr>
              <a:pPr/>
              <a:t>226</a:t>
            </a:fld>
            <a:endParaRPr lang="en-US" sz="1200" b="1" dirty="0">
              <a:solidFill>
                <a:prstClr val="black"/>
              </a:solidFill>
              <a:latin typeface="Arial" panose="020B0604020202020204" pitchFamily="34"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4072F03-0E98-D545-822C-9D1EE7AD6985}" type="slidenum">
              <a:rPr lang="en-US" sz="1200" b="1">
                <a:solidFill>
                  <a:prstClr val="black"/>
                </a:solidFill>
                <a:latin typeface="Arial" panose="020B0604020202020204" pitchFamily="34" charset="0"/>
              </a:rPr>
              <a:pPr/>
              <a:t>227</a:t>
            </a:fld>
            <a:endParaRPr lang="en-US" sz="1200" b="1" dirty="0">
              <a:solidFill>
                <a:prstClr val="black"/>
              </a:solidFill>
              <a:latin typeface="Arial" panose="020B0604020202020204" pitchFamily="34" charset="0"/>
            </a:endParaRPr>
          </a:p>
        </p:txBody>
      </p:sp>
      <p:sp>
        <p:nvSpPr>
          <p:cNvPr id="119810" name="Rectangle 2"/>
          <p:cNvSpPr>
            <a:spLocks noGrp="1" noRot="1" noChangeAspect="1" noChangeArrowheads="1"/>
          </p:cNvSpPr>
          <p:nvPr>
            <p:ph type="sldImg"/>
          </p:nvPr>
        </p:nvSpPr>
        <p:spPr>
          <a:solidFill>
            <a:srgbClr val="FFFFFF"/>
          </a:solidFill>
          <a:ln/>
        </p:spPr>
      </p:sp>
      <p:sp>
        <p:nvSpPr>
          <p:cNvPr id="119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117761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658298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556760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2053944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2991600"/>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602255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64510018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Here are 9 languages featured.</a:t>
            </a:r>
          </a:p>
        </p:txBody>
      </p:sp>
    </p:spTree>
    <p:extLst>
      <p:ext uri="{BB962C8B-B14F-4D97-AF65-F5344CB8AC3E}">
        <p14:creationId xmlns:p14="http://schemas.microsoft.com/office/powerpoint/2010/main" val="1129074171"/>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Chinese downloads include more than 37,000 slides as of Jan 2020.</a:t>
            </a:r>
          </a:p>
        </p:txBody>
      </p:sp>
    </p:spTree>
    <p:extLst>
      <p:ext uri="{BB962C8B-B14F-4D97-AF65-F5344CB8AC3E}">
        <p14:creationId xmlns:p14="http://schemas.microsoft.com/office/powerpoint/2010/main" val="2013523823"/>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Indonesian downloads include more than 14,000 slides as of Jan 2020.</a:t>
            </a:r>
          </a:p>
        </p:txBody>
      </p:sp>
    </p:spTree>
    <p:extLst>
      <p:ext uri="{BB962C8B-B14F-4D97-AF65-F5344CB8AC3E}">
        <p14:creationId xmlns:p14="http://schemas.microsoft.com/office/powerpoint/2010/main" val="3323587752"/>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Mongolian downloads include more than 3,000 slides as of Jan 2020.</a:t>
            </a:r>
          </a:p>
        </p:txBody>
      </p:sp>
    </p:spTree>
    <p:extLst>
      <p:ext uri="{BB962C8B-B14F-4D97-AF65-F5344CB8AC3E}">
        <p14:creationId xmlns:p14="http://schemas.microsoft.com/office/powerpoint/2010/main" val="176788153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Vietnamese downloads include more than 8,000 slides as of Jan 2020.</a:t>
            </a:r>
          </a:p>
        </p:txBody>
      </p:sp>
    </p:spTree>
    <p:extLst>
      <p:ext uri="{BB962C8B-B14F-4D97-AF65-F5344CB8AC3E}">
        <p14:creationId xmlns:p14="http://schemas.microsoft.com/office/powerpoint/2010/main" val="1303847308"/>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Vietnamese downloads include more than 8,000 slides as of Jan 2020.</a:t>
            </a:r>
          </a:p>
        </p:txBody>
      </p:sp>
    </p:spTree>
    <p:extLst>
      <p:ext uri="{BB962C8B-B14F-4D97-AF65-F5344CB8AC3E}">
        <p14:creationId xmlns:p14="http://schemas.microsoft.com/office/powerpoint/2010/main" val="919310640"/>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2850" name="Rectangle 7"/>
          <p:cNvSpPr>
            <a:spLocks noGrp="1" noChangeArrowheads="1"/>
          </p:cNvSpPr>
          <p:nvPr>
            <p:ph type="sldNum" sz="quarter" idx="5"/>
          </p:nvPr>
        </p:nvSpPr>
        <p:spPr>
          <a:noFill/>
        </p:spPr>
        <p:txBody>
          <a:bodyPr/>
          <a:lstStyle/>
          <a:p>
            <a:fld id="{E1B24EAF-91AA-B84D-ADA9-603837F9FF92}" type="slidenum">
              <a:rPr lang="en-US">
                <a:solidFill>
                  <a:srgbClr val="000000"/>
                </a:solidFill>
              </a:rPr>
              <a:pPr/>
              <a:t>241</a:t>
            </a:fld>
            <a:endParaRPr lang="en-US">
              <a:solidFill>
                <a:srgbClr val="000000"/>
              </a:solidFill>
            </a:endParaRPr>
          </a:p>
        </p:txBody>
      </p:sp>
      <p:sp>
        <p:nvSpPr>
          <p:cNvPr id="1102851" name="Rectangle 2"/>
          <p:cNvSpPr>
            <a:spLocks noGrp="1" noRot="1" noChangeAspect="1" noChangeArrowheads="1"/>
          </p:cNvSpPr>
          <p:nvPr>
            <p:ph type="sldImg"/>
          </p:nvPr>
        </p:nvSpPr>
        <p:spPr>
          <a:solidFill>
            <a:srgbClr val="FFFFFF"/>
          </a:solidFill>
          <a:ln/>
        </p:spPr>
      </p:sp>
      <p:sp>
        <p:nvSpPr>
          <p:cNvPr id="110285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Do you give to where God is expanding the gospel?</a:t>
            </a: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4898" name="Rectangle 7"/>
          <p:cNvSpPr>
            <a:spLocks noGrp="1" noChangeArrowheads="1"/>
          </p:cNvSpPr>
          <p:nvPr>
            <p:ph type="sldNum" sz="quarter" idx="5"/>
          </p:nvPr>
        </p:nvSpPr>
        <p:spPr>
          <a:noFill/>
        </p:spPr>
        <p:txBody>
          <a:bodyPr/>
          <a:lstStyle/>
          <a:p>
            <a:fld id="{0C46B81F-7345-9F4E-B775-805AC54B26BA}" type="slidenum">
              <a:rPr lang="en-US">
                <a:solidFill>
                  <a:srgbClr val="000000"/>
                </a:solidFill>
              </a:rPr>
              <a:pPr/>
              <a:t>242</a:t>
            </a:fld>
            <a:endParaRPr lang="en-US">
              <a:solidFill>
                <a:srgbClr val="000000"/>
              </a:solidFill>
            </a:endParaRPr>
          </a:p>
        </p:txBody>
      </p:sp>
      <p:sp>
        <p:nvSpPr>
          <p:cNvPr id="1104899" name="Rectangle 2"/>
          <p:cNvSpPr>
            <a:spLocks noGrp="1" noRot="1" noChangeAspect="1" noChangeArrowheads="1"/>
          </p:cNvSpPr>
          <p:nvPr>
            <p:ph type="sldImg"/>
          </p:nvPr>
        </p:nvSpPr>
        <p:spPr>
          <a:solidFill>
            <a:srgbClr val="FFFFFF"/>
          </a:solidFill>
          <a:ln/>
        </p:spPr>
      </p:sp>
      <p:sp>
        <p:nvSpPr>
          <p:cNvPr id="110490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As of less than three years after we started Crossroads International Church in November 2006, on 30 August 2009, of the 17 who came to the initial prayer meeting that started CIC, 4 left the church, 11 left the country, and only 2 remained (Susan and me).</a:t>
            </a:r>
          </a:p>
          <a:p>
            <a:pPr eaLnBrk="1" hangingPunct="1"/>
            <a:endParaRPr lang="en-US" dirty="0">
              <a:latin typeface="Times New Roman" charset="0"/>
              <a:ea typeface="ＭＳ Ｐゴシック" charset="-128"/>
              <a:cs typeface="ＭＳ Ｐゴシック" charset="-128"/>
            </a:endParaRPr>
          </a:p>
          <a:p>
            <a:pPr eaLnBrk="1" hangingPunct="1"/>
            <a:r>
              <a:rPr lang="en-US" dirty="0">
                <a:latin typeface="Times New Roman" charset="0"/>
                <a:ea typeface="ＭＳ Ｐゴシック" charset="-128"/>
                <a:cs typeface="ＭＳ Ｐゴシック" charset="-128"/>
              </a:rPr>
              <a:t>Those whom we sent out were then in Mongolia, Thailand, Vietnam, Hong Kong, Korea, Turkey, Argentina, and the USA.</a:t>
            </a: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946" name="Slide Image Placeholder 1"/>
          <p:cNvSpPr>
            <a:spLocks noGrp="1" noRot="1" noChangeAspect="1"/>
          </p:cNvSpPr>
          <p:nvPr>
            <p:ph type="sldImg"/>
          </p:nvPr>
        </p:nvSpPr>
        <p:spPr>
          <a:ln/>
        </p:spPr>
      </p:sp>
      <p:sp>
        <p:nvSpPr>
          <p:cNvPr id="1106947" name="Notes Placeholder 2"/>
          <p:cNvSpPr>
            <a:spLocks noGrp="1"/>
          </p:cNvSpPr>
          <p:nvPr>
            <p:ph type="body" idx="1"/>
          </p:nvPr>
        </p:nvSpPr>
        <p:spPr>
          <a:noFill/>
          <a:ln/>
        </p:spPr>
        <p:txBody>
          <a:bodyPr/>
          <a:lstStyle/>
          <a:p>
            <a:pPr eaLnBrk="1" hangingPunct="1"/>
            <a:r>
              <a:rPr lang="en-US" b="1" dirty="0">
                <a:latin typeface="Arial" panose="020B0604020202020204" pitchFamily="34" charset="0"/>
                <a:ea typeface="Arial" charset="0"/>
                <a:cs typeface="Arial" panose="020B0604020202020204" pitchFamily="34" charset="0"/>
              </a:rPr>
              <a:t>God could raise up some really gifted person, but he rarely works that way.  Instead, he uses plain ole</a:t>
            </a:r>
            <a:r>
              <a:rPr lang="fr-FR" altLang="ja-JP" b="1" dirty="0">
                <a:latin typeface="Arial" panose="020B0604020202020204" pitchFamily="34" charset="0"/>
                <a:ea typeface="Arial" charset="0"/>
                <a:cs typeface="Arial" panose="020B0604020202020204" pitchFamily="34" charset="0"/>
              </a:rPr>
              <a:t>'</a:t>
            </a:r>
            <a:r>
              <a:rPr lang="en-US" altLang="ja-JP" b="1" dirty="0">
                <a:latin typeface="Arial" panose="020B0604020202020204" pitchFamily="34" charset="0"/>
                <a:ea typeface="Arial" charset="0"/>
                <a:cs typeface="Arial" panose="020B0604020202020204" pitchFamily="34" charset="0"/>
              </a:rPr>
              <a:t> regular people like you and me in his work—especially in giving!</a:t>
            </a:r>
            <a:endParaRPr lang="en-US" b="1" dirty="0">
              <a:latin typeface="Arial" panose="020B0604020202020204" pitchFamily="34" charset="0"/>
              <a:ea typeface="Arial" charset="0"/>
              <a:cs typeface="Arial" panose="020B0604020202020204" pitchFamily="34" charset="0"/>
            </a:endParaRPr>
          </a:p>
        </p:txBody>
      </p:sp>
      <p:sp>
        <p:nvSpPr>
          <p:cNvPr id="1106948"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FEA9C0-5273-DD47-B8FE-491FFC28039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1837893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4" name="Rectangle 7"/>
          <p:cNvSpPr>
            <a:spLocks noGrp="1" noChangeArrowheads="1"/>
          </p:cNvSpPr>
          <p:nvPr>
            <p:ph type="sldNum" sz="quarter" idx="5"/>
          </p:nvPr>
        </p:nvSpPr>
        <p:spPr>
          <a:noFill/>
        </p:spPr>
        <p:txBody>
          <a:bodyPr/>
          <a:lstStyle/>
          <a:p>
            <a:fld id="{B16AF07A-718E-2344-BEED-2816AE5743A8}" type="slidenum">
              <a:rPr lang="en-US">
                <a:solidFill>
                  <a:srgbClr val="000000"/>
                </a:solidFill>
              </a:rPr>
              <a:pPr/>
              <a:t>244</a:t>
            </a:fld>
            <a:endParaRPr lang="en-US">
              <a:solidFill>
                <a:srgbClr val="000000"/>
              </a:solidFill>
            </a:endParaRPr>
          </a:p>
        </p:txBody>
      </p:sp>
      <p:sp>
        <p:nvSpPr>
          <p:cNvPr id="1108995" name="Rectangle 2"/>
          <p:cNvSpPr>
            <a:spLocks noGrp="1" noRot="1" noChangeAspect="1" noChangeArrowheads="1"/>
          </p:cNvSpPr>
          <p:nvPr>
            <p:ph type="sldImg"/>
          </p:nvPr>
        </p:nvSpPr>
        <p:spPr>
          <a:solidFill>
            <a:srgbClr val="FFFFFF"/>
          </a:solidFill>
          <a:ln/>
        </p:spPr>
      </p:sp>
      <p:sp>
        <p:nvSpPr>
          <p:cNvPr id="1108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42" name="Rectangle 7"/>
          <p:cNvSpPr>
            <a:spLocks noGrp="1" noChangeArrowheads="1"/>
          </p:cNvSpPr>
          <p:nvPr>
            <p:ph type="sldNum" sz="quarter" idx="5"/>
          </p:nvPr>
        </p:nvSpPr>
        <p:spPr>
          <a:noFill/>
        </p:spPr>
        <p:txBody>
          <a:bodyPr/>
          <a:lstStyle/>
          <a:p>
            <a:fld id="{19A371A5-35FA-6347-9A1C-C6BAEB91CF8D}" type="slidenum">
              <a:rPr lang="en-US">
                <a:solidFill>
                  <a:srgbClr val="000000"/>
                </a:solidFill>
              </a:rPr>
              <a:pPr/>
              <a:t>245</a:t>
            </a:fld>
            <a:endParaRPr lang="en-US">
              <a:solidFill>
                <a:srgbClr val="000000"/>
              </a:solidFill>
            </a:endParaRPr>
          </a:p>
        </p:txBody>
      </p:sp>
      <p:sp>
        <p:nvSpPr>
          <p:cNvPr id="1111043" name="Rectangle 1026"/>
          <p:cNvSpPr>
            <a:spLocks noGrp="1" noRot="1" noChangeAspect="1" noChangeArrowheads="1"/>
          </p:cNvSpPr>
          <p:nvPr>
            <p:ph type="sldImg"/>
          </p:nvPr>
        </p:nvSpPr>
        <p:spPr>
          <a:solidFill>
            <a:srgbClr val="FFFFFF"/>
          </a:solidFill>
          <a:ln/>
        </p:spPr>
      </p:sp>
      <p:sp>
        <p:nvSpPr>
          <p:cNvPr id="111104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C4439F-7CED-CB42-B544-350FABE6AA7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45794"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5457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112288" tIns="56144" rIns="112288" bIns="56144"/>
          <a:lstStyle/>
          <a:p>
            <a:pPr>
              <a:spcBef>
                <a:spcPct val="0"/>
              </a:spcBef>
            </a:pPr>
            <a:r>
              <a:rPr lang="en-US" sz="2400" b="1" dirty="0">
                <a:latin typeface="Arial" panose="020B0604020202020204" pitchFamily="34" charset="0"/>
                <a:ea typeface="ＭＳ Ｐゴシック" charset="0"/>
                <a:cs typeface="ＭＳ Ｐゴシック" charset="0"/>
              </a:rPr>
              <a:t>The Lord has faithfully brought opportunities to us to serve in many capacities. </a:t>
            </a:r>
          </a:p>
          <a:p>
            <a:pPr>
              <a:spcBef>
                <a:spcPct val="0"/>
              </a:spcBef>
            </a:pPr>
            <a:r>
              <a:rPr lang="en-US" sz="2400" b="1" dirty="0">
                <a:latin typeface="Arial" panose="020B0604020202020204" pitchFamily="34" charset="0"/>
                <a:ea typeface="ＭＳ Ｐゴシック" charset="0"/>
                <a:cs typeface="ＭＳ Ｐゴシック" charset="0"/>
              </a:rPr>
              <a:t>___________</a:t>
            </a:r>
          </a:p>
          <a:p>
            <a:pPr>
              <a:spcBef>
                <a:spcPct val="0"/>
              </a:spcBef>
            </a:pPr>
            <a:r>
              <a:rPr lang="en-US" sz="2400" b="1" dirty="0">
                <a:latin typeface="Arial" panose="020B0604020202020204" pitchFamily="34" charset="0"/>
                <a:ea typeface="ＭＳ Ｐゴシック" charset="0"/>
                <a:cs typeface="ＭＳ Ｐゴシック" charset="0"/>
              </a:rPr>
              <a:t>Common-113</a:t>
            </a:r>
          </a:p>
          <a:p>
            <a:pPr>
              <a:spcBef>
                <a:spcPct val="0"/>
              </a:spcBef>
            </a:pPr>
            <a:endParaRPr lang="en-US"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5138" name="Rectangle 7"/>
          <p:cNvSpPr>
            <a:spLocks noGrp="1" noChangeArrowheads="1"/>
          </p:cNvSpPr>
          <p:nvPr>
            <p:ph type="sldNum" sz="quarter" idx="5"/>
          </p:nvPr>
        </p:nvSpPr>
        <p:spPr>
          <a:noFill/>
        </p:spPr>
        <p:txBody>
          <a:bodyPr/>
          <a:lstStyle/>
          <a:p>
            <a:fld id="{F68A0C48-19A9-DA46-A7AD-9FE908BFF38E}" type="slidenum">
              <a:rPr lang="en-US">
                <a:solidFill>
                  <a:srgbClr val="000000"/>
                </a:solidFill>
              </a:rPr>
              <a:pPr/>
              <a:t>247</a:t>
            </a:fld>
            <a:endParaRPr lang="en-US">
              <a:solidFill>
                <a:srgbClr val="000000"/>
              </a:solidFill>
            </a:endParaRPr>
          </a:p>
        </p:txBody>
      </p:sp>
      <p:sp>
        <p:nvSpPr>
          <p:cNvPr id="1115139"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1115140" name="Rectangle 3"/>
          <p:cNvSpPr>
            <a:spLocks noGrp="1" noChangeArrowheads="1"/>
          </p:cNvSpPr>
          <p:nvPr>
            <p:ph type="body" idx="1"/>
          </p:nvPr>
        </p:nvSpPr>
        <p:spPr>
          <a:solidFill>
            <a:srgbClr val="FFFFFF"/>
          </a:solidFill>
          <a:ln>
            <a:solidFill>
              <a:srgbClr val="000000"/>
            </a:solidFill>
          </a:ln>
        </p:spPr>
        <p:txBody>
          <a:bodyPr lIns="112288" tIns="56144" rIns="112288" bIns="56144"/>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sz="2400" dirty="0">
                <a:latin typeface="Arial" charset="0"/>
                <a:ea typeface="ＭＳ Ｐゴシック" charset="-128"/>
                <a:cs typeface="ＭＳ Ｐゴシック" charset="-128"/>
              </a:rPr>
              <a:t>Most of us have ministry easier than those in Vietnam. On most of my 13 teaching trips there, we had to change our teaching site daily in response to the authorities.</a:t>
            </a:r>
          </a:p>
          <a:p>
            <a:pPr>
              <a:spcBef>
                <a:spcPct val="0"/>
              </a:spcBef>
            </a:pPr>
            <a:endParaRPr lang="en-US" sz="2400"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10" name="Rectangle 7"/>
          <p:cNvSpPr>
            <a:spLocks noGrp="1" noChangeArrowheads="1"/>
          </p:cNvSpPr>
          <p:nvPr>
            <p:ph type="sldNum" sz="quarter" idx="5"/>
          </p:nvPr>
        </p:nvSpPr>
        <p:spPr>
          <a:noFill/>
        </p:spPr>
        <p:txBody>
          <a:bodyPr/>
          <a:lstStyle/>
          <a:p>
            <a:fld id="{7B8182D1-FE66-6B41-9CE6-81E6BB9BEF48}" type="slidenum">
              <a:rPr lang="en-US">
                <a:solidFill>
                  <a:srgbClr val="000000"/>
                </a:solidFill>
              </a:rPr>
              <a:pPr/>
              <a:t>249</a:t>
            </a:fld>
            <a:endParaRPr lang="en-US">
              <a:solidFill>
                <a:srgbClr val="000000"/>
              </a:solidFill>
            </a:endParaRPr>
          </a:p>
        </p:txBody>
      </p:sp>
      <p:sp>
        <p:nvSpPr>
          <p:cNvPr id="1118211" name="Rectangle 2"/>
          <p:cNvSpPr>
            <a:spLocks noGrp="1" noRot="1" noChangeAspect="1" noChangeArrowheads="1"/>
          </p:cNvSpPr>
          <p:nvPr>
            <p:ph type="sldImg"/>
          </p:nvPr>
        </p:nvSpPr>
        <p:spPr>
          <a:solidFill>
            <a:srgbClr val="FFFFFF"/>
          </a:solidFill>
          <a:ln/>
        </p:spPr>
      </p:sp>
      <p:sp>
        <p:nvSpPr>
          <p:cNvPr id="1118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4" name="Rectangle 7"/>
          <p:cNvSpPr>
            <a:spLocks noGrp="1" noChangeArrowheads="1"/>
          </p:cNvSpPr>
          <p:nvPr>
            <p:ph type="sldNum" sz="quarter" idx="5"/>
          </p:nvPr>
        </p:nvSpPr>
        <p:spPr>
          <a:noFill/>
        </p:spPr>
        <p:txBody>
          <a:bodyPr/>
          <a:lstStyle/>
          <a:p>
            <a:fld id="{B16AF07A-718E-2344-BEED-2816AE5743A8}" type="slidenum">
              <a:rPr lang="en-US">
                <a:solidFill>
                  <a:srgbClr val="000000"/>
                </a:solidFill>
              </a:rPr>
              <a:pPr/>
              <a:t>250</a:t>
            </a:fld>
            <a:endParaRPr lang="en-US">
              <a:solidFill>
                <a:srgbClr val="000000"/>
              </a:solidFill>
            </a:endParaRPr>
          </a:p>
        </p:txBody>
      </p:sp>
      <p:sp>
        <p:nvSpPr>
          <p:cNvPr id="1108995" name="Rectangle 2"/>
          <p:cNvSpPr>
            <a:spLocks noGrp="1" noRot="1" noChangeAspect="1" noChangeArrowheads="1"/>
          </p:cNvSpPr>
          <p:nvPr>
            <p:ph type="sldImg"/>
          </p:nvPr>
        </p:nvSpPr>
        <p:spPr>
          <a:solidFill>
            <a:srgbClr val="FFFFFF"/>
          </a:solidFill>
          <a:ln/>
        </p:spPr>
      </p:sp>
      <p:sp>
        <p:nvSpPr>
          <p:cNvPr id="1108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76971839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dirty="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dirty="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dirty="0">
                <a:effectLst/>
              </a:rPr>
              <a:t> I don’t normally have a seven-part sermon, so that’s too much, just think of chapters 1–11 as Paul’s theology and Romans 12–16 as the application.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773076898"/>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8450" name="Rectangle 7"/>
          <p:cNvSpPr>
            <a:spLocks noGrp="1" noChangeArrowheads="1"/>
          </p:cNvSpPr>
          <p:nvPr>
            <p:ph type="sldNum" sz="quarter" idx="5"/>
          </p:nvPr>
        </p:nvSpPr>
        <p:spPr>
          <a:noFill/>
        </p:spPr>
        <p:txBody>
          <a:bodyPr/>
          <a:lstStyle/>
          <a:p>
            <a:fld id="{4DBD5C3F-FBDC-944D-A9FA-DA4CFF44D50A}" type="slidenum">
              <a:rPr lang="en-US"/>
              <a:pPr/>
              <a:t>262</a:t>
            </a:fld>
            <a:endParaRPr lang="en-US"/>
          </a:p>
        </p:txBody>
      </p:sp>
      <p:sp>
        <p:nvSpPr>
          <p:cNvPr id="1128451" name="Rectangle 2"/>
          <p:cNvSpPr>
            <a:spLocks noGrp="1" noRot="1" noChangeAspect="1" noChangeArrowheads="1"/>
          </p:cNvSpPr>
          <p:nvPr>
            <p:ph type="sldImg"/>
          </p:nvPr>
        </p:nvSpPr>
        <p:spPr>
          <a:solidFill>
            <a:srgbClr val="FFFFFF"/>
          </a:solidFill>
          <a:ln/>
        </p:spPr>
      </p:sp>
      <p:sp>
        <p:nvSpPr>
          <p:cNvPr id="1128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The reason we should be accommodating with each other in the church is because holiness comes the same way for us all—by simple trust in Jesus.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3332537"/>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1" dirty="0">
                <a:latin typeface="Arial" panose="020B0604020202020204" pitchFamily="34" charset="0"/>
                <a:cs typeface="Arial" panose="020B0604020202020204" pitchFamily="34" charset="0"/>
              </a:rPr>
              <a:t>We get God’s righteousness </a:t>
            </a:r>
            <a:r>
              <a:rPr lang="en-SG" b="1" u="sng" dirty="0">
                <a:latin typeface="Arial" panose="020B0604020202020204" pitchFamily="34" charset="0"/>
                <a:cs typeface="Arial" panose="020B0604020202020204" pitchFamily="34" charset="0"/>
              </a:rPr>
              <a:t>equally</a:t>
            </a:r>
            <a:r>
              <a:rPr lang="en-SG" b="1" dirty="0">
                <a:latin typeface="Arial" panose="020B0604020202020204" pitchFamily="34" charset="0"/>
                <a:cs typeface="Arial" panose="020B0604020202020204" pitchFamily="34" charset="0"/>
              </a:rPr>
              <a:t> by faith in Christ (1:1-17).</a:t>
            </a:r>
          </a:p>
          <a:p>
            <a:r>
              <a:rPr lang="en-SG" b="1" dirty="0">
                <a:latin typeface="Arial" panose="020B0604020202020204" pitchFamily="34" charset="0"/>
                <a:cs typeface="Arial" panose="020B0604020202020204" pitchFamily="34" charset="0"/>
              </a:rPr>
              <a:t>We need God's righteousness since we’re all </a:t>
            </a:r>
            <a:r>
              <a:rPr lang="en-SG" b="1" u="sng" dirty="0">
                <a:latin typeface="Arial" panose="020B0604020202020204" pitchFamily="34" charset="0"/>
                <a:cs typeface="Arial" panose="020B0604020202020204" pitchFamily="34" charset="0"/>
              </a:rPr>
              <a:t>condemned</a:t>
            </a:r>
            <a:r>
              <a:rPr lang="en-SG" b="1" dirty="0">
                <a:latin typeface="Arial" panose="020B0604020202020204" pitchFamily="34" charset="0"/>
                <a:cs typeface="Arial" panose="020B0604020202020204" pitchFamily="34" charset="0"/>
              </a:rPr>
              <a:t> by sin (1:18–3:20).</a:t>
            </a:r>
          </a:p>
          <a:p>
            <a:r>
              <a:rPr lang="en-SG" b="1" dirty="0">
                <a:latin typeface="Arial" panose="020B0604020202020204" pitchFamily="34" charset="0"/>
                <a:cs typeface="Arial" panose="020B0604020202020204" pitchFamily="34" charset="0"/>
              </a:rPr>
              <a:t>God provided righteousness equally in the </a:t>
            </a:r>
            <a:r>
              <a:rPr lang="en-SG" b="1" u="sng" dirty="0">
                <a:latin typeface="Arial" panose="020B0604020202020204" pitchFamily="34" charset="0"/>
                <a:cs typeface="Arial" panose="020B0604020202020204" pitchFamily="34" charset="0"/>
              </a:rPr>
              <a:t>justification</a:t>
            </a:r>
            <a:r>
              <a:rPr lang="en-SG" b="1" dirty="0">
                <a:latin typeface="Arial" panose="020B0604020202020204" pitchFamily="34" charset="0"/>
                <a:cs typeface="Arial" panose="020B0604020202020204" pitchFamily="34" charset="0"/>
              </a:rPr>
              <a:t> of all who trust Christ (3:21–5:21).</a:t>
            </a:r>
          </a:p>
          <a:p>
            <a:r>
              <a:rPr lang="en-SG" b="1" dirty="0">
                <a:latin typeface="Arial" panose="020B0604020202020204" pitchFamily="34" charset="0"/>
                <a:cs typeface="Arial" panose="020B0604020202020204" pitchFamily="34" charset="0"/>
              </a:rPr>
              <a:t>God's righteousness imparted </a:t>
            </a:r>
            <a:r>
              <a:rPr lang="en-SG" b="1" u="sng" dirty="0">
                <a:latin typeface="Arial" panose="020B0604020202020204" pitchFamily="34" charset="0"/>
                <a:cs typeface="Arial" panose="020B0604020202020204" pitchFamily="34" charset="0"/>
              </a:rPr>
              <a:t>sanctification</a:t>
            </a:r>
            <a:r>
              <a:rPr lang="en-SG" b="1" dirty="0">
                <a:latin typeface="Arial" panose="020B0604020202020204" pitchFamily="34" charset="0"/>
                <a:cs typeface="Arial" panose="020B0604020202020204" pitchFamily="34" charset="0"/>
              </a:rPr>
              <a:t> equally to us all (Rom 6–8).</a:t>
            </a:r>
          </a:p>
          <a:p>
            <a:r>
              <a:rPr lang="en-SG" b="1" dirty="0">
                <a:latin typeface="Arial" panose="020B0604020202020204" pitchFamily="34" charset="0"/>
                <a:cs typeface="Arial" panose="020B0604020202020204" pitchFamily="34" charset="0"/>
              </a:rPr>
              <a:t>God vindicated his righteousness in Israel’s </a:t>
            </a:r>
            <a:r>
              <a:rPr lang="en-SG" b="1" u="sng" dirty="0">
                <a:latin typeface="Arial" panose="020B0604020202020204" pitchFamily="34" charset="0"/>
                <a:cs typeface="Arial" panose="020B0604020202020204" pitchFamily="34" charset="0"/>
              </a:rPr>
              <a:t>election</a:t>
            </a:r>
            <a:r>
              <a:rPr lang="en-SG" b="1" dirty="0">
                <a:latin typeface="Arial" panose="020B0604020202020204" pitchFamily="34" charset="0"/>
                <a:cs typeface="Arial" panose="020B0604020202020204" pitchFamily="34" charset="0"/>
              </a:rPr>
              <a:t> and Gentile salvation (Rom 9–11).</a:t>
            </a:r>
          </a:p>
          <a:p>
            <a:r>
              <a:rPr lang="en-SG" b="1" dirty="0">
                <a:latin typeface="Arial" panose="020B0604020202020204" pitchFamily="34" charset="0"/>
                <a:cs typeface="Arial" panose="020B0604020202020204" pitchFamily="34" charset="0"/>
              </a:rPr>
              <a:t>Righteousness applies equally in our life </a:t>
            </a:r>
            <a:r>
              <a:rPr lang="en-SG" b="1" u="sng" dirty="0">
                <a:latin typeface="Arial" panose="020B0604020202020204" pitchFamily="34" charset="0"/>
                <a:cs typeface="Arial" panose="020B0604020202020204" pitchFamily="34" charset="0"/>
              </a:rPr>
              <a:t>transformation</a:t>
            </a:r>
            <a:r>
              <a:rPr lang="en-SG" b="1" dirty="0">
                <a:latin typeface="Arial" panose="020B0604020202020204" pitchFamily="34" charset="0"/>
                <a:cs typeface="Arial" panose="020B0604020202020204" pitchFamily="34" charset="0"/>
              </a:rPr>
              <a:t> (12:1–15:13).</a:t>
            </a:r>
          </a:p>
          <a:p>
            <a:r>
              <a:rPr lang="en-SG" b="1" dirty="0">
                <a:latin typeface="Arial" panose="020B0604020202020204" pitchFamily="34" charset="0"/>
                <a:cs typeface="Arial" panose="020B0604020202020204" pitchFamily="34" charset="0"/>
              </a:rPr>
              <a:t>Righteousness must be disseminated in </a:t>
            </a:r>
            <a:r>
              <a:rPr lang="en-SG" b="1" u="sng" dirty="0">
                <a:latin typeface="Arial" panose="020B0604020202020204" pitchFamily="34" charset="0"/>
                <a:cs typeface="Arial" panose="020B0604020202020204" pitchFamily="34" charset="0"/>
              </a:rPr>
              <a:t>propagating</a:t>
            </a:r>
            <a:r>
              <a:rPr lang="en-SG" b="1" dirty="0">
                <a:latin typeface="Arial" panose="020B0604020202020204" pitchFamily="34" charset="0"/>
                <a:cs typeface="Arial" panose="020B0604020202020204" pitchFamily="34" charset="0"/>
              </a:rPr>
              <a:t> the gospel by us all (15:14–16:27).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[God’s holiness is worth telling others about—and we each have equal opportunity to witness.]</a:t>
            </a:r>
            <a:endParaRPr lang="en-SG" sz="1200" b="1"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62450328"/>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0722872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1" dirty="0">
                <a:latin typeface="Arial" panose="020B0604020202020204" pitchFamily="34" charset="0"/>
                <a:cs typeface="Arial" panose="020B0604020202020204" pitchFamily="34" charset="0"/>
              </a:rPr>
              <a:t>God vindicated his righteousness in Israel’s </a:t>
            </a:r>
            <a:r>
              <a:rPr lang="en-SG" b="1" u="sng" dirty="0">
                <a:latin typeface="Arial" panose="020B0604020202020204" pitchFamily="34" charset="0"/>
                <a:cs typeface="Arial" panose="020B0604020202020204" pitchFamily="34" charset="0"/>
              </a:rPr>
              <a:t>election</a:t>
            </a:r>
            <a:r>
              <a:rPr lang="en-SG" b="1" dirty="0">
                <a:latin typeface="Arial" panose="020B0604020202020204" pitchFamily="34" charset="0"/>
                <a:cs typeface="Arial" panose="020B0604020202020204" pitchFamily="34" charset="0"/>
              </a:rPr>
              <a:t> and Gentile salvation (Rom 9–11).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[God called Jews to salvation—maybe the most unbelieving nation—so God must be righteous!]</a:t>
            </a:r>
            <a:endParaRPr lang="en-SG" sz="1200" b="1"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29896264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183588257"/>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257416972"/>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0498" name="Rectangle 7"/>
          <p:cNvSpPr>
            <a:spLocks noGrp="1" noChangeArrowheads="1"/>
          </p:cNvSpPr>
          <p:nvPr>
            <p:ph type="sldNum" sz="quarter" idx="5"/>
          </p:nvPr>
        </p:nvSpPr>
        <p:spPr>
          <a:noFill/>
        </p:spPr>
        <p:txBody>
          <a:bodyPr/>
          <a:lstStyle/>
          <a:p>
            <a:fld id="{B514FF37-CA4E-D94B-8665-5B5AEC5D68CE}" type="slidenum">
              <a:rPr lang="en-US"/>
              <a:pPr/>
              <a:t>268</a:t>
            </a:fld>
            <a:endParaRPr lang="en-US"/>
          </a:p>
        </p:txBody>
      </p:sp>
      <p:sp>
        <p:nvSpPr>
          <p:cNvPr id="1130499" name="Rectangle 2"/>
          <p:cNvSpPr>
            <a:spLocks noGrp="1" noRot="1" noChangeAspect="1" noChangeArrowheads="1"/>
          </p:cNvSpPr>
          <p:nvPr>
            <p:ph type="sldImg"/>
          </p:nvPr>
        </p:nvSpPr>
        <p:spPr>
          <a:solidFill>
            <a:srgbClr val="FFFFFF"/>
          </a:solidFill>
          <a:ln/>
        </p:spPr>
      </p:sp>
      <p:sp>
        <p:nvSpPr>
          <p:cNvPr id="1130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Slide Image Placeholder 1"/>
          <p:cNvSpPr>
            <a:spLocks noGrp="1" noRot="1" noChangeAspect="1"/>
          </p:cNvSpPr>
          <p:nvPr>
            <p:ph type="sldImg"/>
          </p:nvPr>
        </p:nvSpPr>
        <p:spPr>
          <a:ln/>
        </p:spPr>
      </p:sp>
      <p:sp>
        <p:nvSpPr>
          <p:cNvPr id="885763" name="Notes Placeholder 2"/>
          <p:cNvSpPr>
            <a:spLocks noGrp="1"/>
          </p:cNvSpPr>
          <p:nvPr>
            <p:ph type="body" idx="1"/>
          </p:nvPr>
        </p:nvSpPr>
        <p:spPr>
          <a:noFill/>
          <a:ln/>
        </p:spPr>
        <p:txBody>
          <a:bodyPr/>
          <a:lstStyle/>
          <a:p>
            <a:r>
              <a:rPr lang="en-US" dirty="0">
                <a:latin typeface="Times New Roman" charset="0"/>
                <a:ea typeface="ＭＳ Ｐゴシック" charset="-128"/>
                <a:cs typeface="ＭＳ Ｐゴシック" charset="-128"/>
              </a:rPr>
              <a:t>The same concept appears in </a:t>
            </a:r>
            <a:r>
              <a:rPr lang="ar-SA" dirty="0">
                <a:latin typeface="Times New Roman" charset="0"/>
                <a:ea typeface="ＭＳ Ｐゴシック" charset="-128"/>
                <a:cs typeface="ＭＳ Ｐゴシック" charset="-128"/>
              </a:rPr>
              <a:t>رومية</a:t>
            </a:r>
            <a:r>
              <a:rPr lang="en-US" dirty="0">
                <a:latin typeface="Times New Roman" charset="0"/>
                <a:ea typeface="ＭＳ Ｐゴシック" charset="-128"/>
                <a:cs typeface="ＭＳ Ｐゴシック" charset="-128"/>
              </a:rPr>
              <a:t> 10:9-10.</a:t>
            </a:r>
          </a:p>
          <a:p>
            <a:r>
              <a:rPr lang="en-US" dirty="0">
                <a:latin typeface="Times New Roman" charset="0"/>
                <a:ea typeface="ＭＳ Ｐゴシック" charset="-128"/>
                <a:cs typeface="ＭＳ Ｐゴシック" charset="-128"/>
              </a:rPr>
              <a:t>The Greek quote is from John F. Walvoord, Roy B. Zuck and Dallas Theological Seminary., The Bible Knowledge Commentary : An Exposition of the Scriptures (Wheaton, IL: Victor Books, 1983-c1985), 2:481.</a:t>
            </a:r>
          </a:p>
        </p:txBody>
      </p:sp>
      <p:sp>
        <p:nvSpPr>
          <p:cNvPr id="885764"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DA86CE-141C-054C-8FB3-BA41CE51FC4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017654628"/>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53214085"/>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272</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NP NT Preaching (np)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1399299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274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21BBF1-2568-8A48-9A61-BF13F8B1CC2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898051" name="Rectangle 2"/>
          <p:cNvSpPr>
            <a:spLocks noGrp="1" noRot="1" noChangeAspect="1" noChangeArrowheads="1"/>
          </p:cNvSpPr>
          <p:nvPr>
            <p:ph type="sldImg"/>
          </p:nvPr>
        </p:nvSpPr>
        <p:spPr>
          <a:solidFill>
            <a:srgbClr val="FFFFFF"/>
          </a:solidFill>
          <a:ln/>
        </p:spPr>
      </p:sp>
      <p:sp>
        <p:nvSpPr>
          <p:cNvPr id="898052"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197798721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8821775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7685438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Slide Image Placeholder 1"/>
          <p:cNvSpPr>
            <a:spLocks noGrp="1" noRot="1" noChangeAspect="1"/>
          </p:cNvSpPr>
          <p:nvPr>
            <p:ph type="sldImg"/>
          </p:nvPr>
        </p:nvSpPr>
        <p:spPr>
          <a:ln/>
        </p:spPr>
      </p:sp>
      <p:sp>
        <p:nvSpPr>
          <p:cNvPr id="60006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NS-06-Rom9-16-slide 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p:txBody>
      </p:sp>
      <p:sp>
        <p:nvSpPr>
          <p:cNvPr id="60006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F68C593-9CCF-214B-9DC5-034148223E7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98E878-51A3-C34C-A787-BDBB3CE5823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6834" name="Rectangle 1026"/>
          <p:cNvSpPr>
            <a:spLocks noGrp="1" noRot="1" noChangeAspect="1" noChangeArrowheads="1"/>
          </p:cNvSpPr>
          <p:nvPr>
            <p:ph type="sldImg"/>
          </p:nvPr>
        </p:nvSpPr>
        <p:spPr>
          <a:solidFill>
            <a:srgbClr val="FFFFFF"/>
          </a:solidFill>
          <a:ln/>
        </p:spPr>
      </p:sp>
      <p:sp>
        <p:nvSpPr>
          <p:cNvPr id="1016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cs typeface="Times New Roman"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Slide Image Placeholder 1"/>
          <p:cNvSpPr>
            <a:spLocks noGrp="1" noRot="1" noChangeAspect="1"/>
          </p:cNvSpPr>
          <p:nvPr>
            <p:ph type="sldImg"/>
          </p:nvPr>
        </p:nvSpPr>
        <p:spPr>
          <a:ln/>
        </p:spPr>
      </p:sp>
      <p:sp>
        <p:nvSpPr>
          <p:cNvPr id="60211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Paul used this background to assure his readers their salvation by noting that the Holy Spirit HIMSELF was the seal of their salvation (Eph. 1:13-14).</a:t>
            </a:r>
          </a:p>
          <a:p>
            <a:r>
              <a:rPr lang="en-US" b="1" dirty="0">
                <a:latin typeface="Arial" panose="020B0604020202020204" pitchFamily="34" charset="0"/>
                <a:cs typeface="Times New Roman" charset="0"/>
              </a:rPr>
              <a:t>Please translate the text at the left and then drag everything over this slide so no English shows.  Make sure the fonts remain.</a:t>
            </a:r>
            <a:endParaRPr lang="en-US" dirty="0">
              <a:latin typeface="Times New Roman" charset="0"/>
              <a:cs typeface="ＭＳ Ｐゴシック" charset="0"/>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119</a:t>
            </a:r>
          </a:p>
          <a:p>
            <a:r>
              <a:rPr lang="en-US" dirty="0">
                <a:latin typeface="Times New Roman" charset="0"/>
                <a:cs typeface="ＭＳ Ｐゴシック" charset="0"/>
              </a:rPr>
              <a:t>NS-23-1John-164</a:t>
            </a:r>
          </a:p>
        </p:txBody>
      </p:sp>
      <p:sp>
        <p:nvSpPr>
          <p:cNvPr id="60211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DD0713-D377-0E4F-8AF0-C2F3B64EDE7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dirty="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dirty="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dirty="0">
                <a:effectLst/>
              </a:rPr>
              <a:t> I don’t normally have a seven-part sermon, so that’s too much, just think of chapters 1–11 as Paul’s theology and Romans 12–16 as the application.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Slide Image Placeholder 1"/>
          <p:cNvSpPr>
            <a:spLocks noGrp="1" noRot="1" noChangeAspect="1"/>
          </p:cNvSpPr>
          <p:nvPr>
            <p:ph type="sldImg"/>
          </p:nvPr>
        </p:nvSpPr>
        <p:spPr>
          <a:ln/>
        </p:spPr>
      </p:sp>
      <p:sp>
        <p:nvSpPr>
          <p:cNvPr id="885763" name="Notes Placeholder 2"/>
          <p:cNvSpPr>
            <a:spLocks noGrp="1"/>
          </p:cNvSpPr>
          <p:nvPr>
            <p:ph type="body" idx="1"/>
          </p:nvPr>
        </p:nvSpPr>
        <p:spPr>
          <a:noFill/>
          <a:ln/>
        </p:spPr>
        <p:txBody>
          <a:bodyPr/>
          <a:lstStyle/>
          <a:p>
            <a:r>
              <a:rPr lang="en-US" dirty="0">
                <a:latin typeface="Times New Roman" charset="0"/>
                <a:ea typeface="ＭＳ Ｐゴシック" charset="-128"/>
                <a:cs typeface="ＭＳ Ｐゴシック" charset="-128"/>
              </a:rPr>
              <a:t>The same concept appears in </a:t>
            </a:r>
            <a:r>
              <a:rPr lang="ar-SA" dirty="0">
                <a:latin typeface="Times New Roman" charset="0"/>
                <a:ea typeface="ＭＳ Ｐゴシック" charset="-128"/>
                <a:cs typeface="ＭＳ Ｐゴシック" charset="-128"/>
              </a:rPr>
              <a:t>رومية</a:t>
            </a:r>
            <a:r>
              <a:rPr lang="en-US" dirty="0">
                <a:latin typeface="Times New Roman" charset="0"/>
                <a:ea typeface="ＭＳ Ｐゴシック" charset="-128"/>
                <a:cs typeface="ＭＳ Ｐゴシック" charset="-128"/>
              </a:rPr>
              <a:t> 10:9-10.</a:t>
            </a:r>
          </a:p>
          <a:p>
            <a:r>
              <a:rPr lang="en-US" dirty="0">
                <a:latin typeface="Times New Roman" charset="0"/>
                <a:ea typeface="ＭＳ Ｐゴシック" charset="-128"/>
                <a:cs typeface="ＭＳ Ｐゴシック" charset="-128"/>
              </a:rPr>
              <a:t>The Greek quote is from John F. Walvoord, Roy B. Zuck and Dallas Theological Seminary., The Bible Knowledge Commentary : An Exposition of the Scriptures (Wheaton, IL: Victor Books, 1983-c1985</a:t>
            </a:r>
            <a:r>
              <a:rPr lang="en-US">
                <a:latin typeface="Times New Roman" charset="0"/>
                <a:ea typeface="ＭＳ Ｐゴシック" charset="-128"/>
                <a:cs typeface="ＭＳ Ｐゴシック" charset="-128"/>
              </a:rPr>
              <a:t>), 2:481.</a:t>
            </a:r>
            <a:endParaRPr lang="en-US" dirty="0">
              <a:latin typeface="Times New Roman" charset="0"/>
              <a:ea typeface="ＭＳ Ｐゴシック" charset="-128"/>
              <a:cs typeface="ＭＳ Ｐゴシック" charset="-128"/>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ea typeface="ＭＳ Ｐゴシック" charset="-128"/>
              <a:cs typeface="ＭＳ Ｐゴシック" charset="-128"/>
            </a:endParaRPr>
          </a:p>
        </p:txBody>
      </p:sp>
      <p:sp>
        <p:nvSpPr>
          <p:cNvPr id="885764"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DA86CE-141C-054C-8FB3-BA41CE51FC4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9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71E426B-BF85-094B-AC72-1E666C4E53B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
        <p:nvSpPr>
          <p:cNvPr id="891907" name="Rectangle 2"/>
          <p:cNvSpPr>
            <a:spLocks noGrp="1" noRot="1" noChangeAspect="1" noChangeArrowheads="1"/>
          </p:cNvSpPr>
          <p:nvPr>
            <p:ph type="sldImg"/>
          </p:nvPr>
        </p:nvSpPr>
        <p:spPr>
          <a:solidFill>
            <a:srgbClr val="FFFFFF"/>
          </a:solidFill>
          <a:ln/>
        </p:spPr>
      </p:sp>
      <p:sp>
        <p:nvSpPr>
          <p:cNvPr id="891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About 27% of the Bible related to the future when it was written, and half of these prophecies have already been fulfilled. But should we expect more fulfillments to come for the descendants of Jacob?</a:t>
            </a:r>
          </a:p>
          <a:p>
            <a:pPr eaLnBrk="1" hangingPunct="1"/>
            <a:r>
              <a:rPr lang="en-US" dirty="0">
                <a:latin typeface="Times New Roman" charset="0"/>
                <a:ea typeface="ＭＳ Ｐゴシック" charset="-128"/>
                <a:cs typeface="ＭＳ Ｐゴシック" charset="-128"/>
              </a:rPr>
              <a:t>_________</a:t>
            </a:r>
          </a:p>
          <a:p>
            <a:pPr eaLnBrk="1" hangingPunct="1"/>
            <a:r>
              <a:rPr lang="en-US" dirty="0">
                <a:latin typeface="Times New Roman" charset="0"/>
                <a:ea typeface="ＭＳ Ｐゴシック" charset="-128"/>
                <a:cs typeface="ＭＳ Ｐゴシック" charset="-128"/>
              </a:rPr>
              <a:t>Common-347</a:t>
            </a:r>
          </a:p>
          <a:p>
            <a:pPr eaLnBrk="1" hangingPunct="1"/>
            <a:r>
              <a:rPr lang="en-US" dirty="0">
                <a:latin typeface="Times New Roman" charset="0"/>
                <a:ea typeface="ＭＳ Ｐゴシック" charset="-128"/>
                <a:cs typeface="ＭＳ Ｐゴシック" charset="-128"/>
              </a:rPr>
              <a:t>BE-45-Rom-slide 70</a:t>
            </a:r>
          </a:p>
          <a:p>
            <a:pPr eaLnBrk="1" hangingPunct="1"/>
            <a:r>
              <a:rPr lang="en-US" dirty="0">
                <a:latin typeface="Times New Roman" charset="0"/>
                <a:ea typeface="ＭＳ Ｐゴシック" charset="-128"/>
                <a:cs typeface="ＭＳ Ｐゴシック" charset="-128"/>
              </a:rPr>
              <a:t>OS-02-Exodus-444</a:t>
            </a:r>
          </a:p>
          <a:p>
            <a:pPr eaLnBrk="1" hangingPunct="1"/>
            <a:r>
              <a:rPr lang="en-US" dirty="0">
                <a:latin typeface="Times New Roman" charset="0"/>
                <a:ea typeface="ＭＳ Ｐゴシック" charset="-128"/>
                <a:cs typeface="ＭＳ Ｐゴシック" charset="-128"/>
              </a:rPr>
              <a:t>OS-31-Obadiah-145</a:t>
            </a:r>
          </a:p>
          <a:p>
            <a:pPr eaLnBrk="1" hangingPunct="1"/>
            <a:r>
              <a:rPr lang="en-US" dirty="0">
                <a:latin typeface="Times New Roman" charset="0"/>
                <a:ea typeface="ＭＳ Ｐゴシック" charset="-128"/>
                <a:cs typeface="ＭＳ Ｐゴシック" charset="-128"/>
              </a:rPr>
              <a:t>NS-06-Rom9-16-slide 26</a:t>
            </a:r>
          </a:p>
        </p:txBody>
      </p:sp>
    </p:spTree>
    <p:extLst>
      <p:ext uri="{BB962C8B-B14F-4D97-AF65-F5344CB8AC3E}">
        <p14:creationId xmlns:p14="http://schemas.microsoft.com/office/powerpoint/2010/main" val="337424960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358F01D-4FDA-EA46-8112-9ACC7F58765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
        <p:nvSpPr>
          <p:cNvPr id="893955" name="Rectangle 2"/>
          <p:cNvSpPr>
            <a:spLocks noGrp="1" noRot="1" noChangeAspect="1" noChangeArrowheads="1"/>
          </p:cNvSpPr>
          <p:nvPr>
            <p:ph type="sldImg"/>
          </p:nvPr>
        </p:nvSpPr>
        <p:spPr>
          <a:solidFill>
            <a:srgbClr val="FFFFFF"/>
          </a:solidFill>
          <a:ln/>
        </p:spPr>
      </p:sp>
      <p:sp>
        <p:nvSpPr>
          <p:cNvPr id="89395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Premillennialism tends to overemphasize differences between Israel and the Church.</a:t>
            </a:r>
          </a:p>
          <a:p>
            <a:pPr eaLnBrk="1" hangingPunct="1"/>
            <a:r>
              <a:rPr lang="en-US" dirty="0">
                <a:latin typeface="Times New Roman" charset="0"/>
                <a:ea typeface="ＭＳ Ｐゴシック" charset="-128"/>
                <a:cs typeface="ＭＳ Ｐゴシック" charset="-128"/>
              </a:rPr>
              <a:t>Amillennialism tends to underemphasize their difference.</a:t>
            </a:r>
          </a:p>
          <a:p>
            <a:pPr eaLnBrk="1" hangingPunct="1"/>
            <a:r>
              <a:rPr lang="en-US" dirty="0">
                <a:latin typeface="Times New Roman" charset="0"/>
                <a:ea typeface="ＭＳ Ｐゴシック" charset="-128"/>
                <a:cs typeface="ＭＳ Ｐゴシック" charset="-128"/>
              </a:rPr>
              <a:t>We should acknowledge both discontinuity (differences) and continuity (similarities) between the two entities. </a:t>
            </a:r>
          </a:p>
          <a:p>
            <a:pPr eaLnBrk="1" hangingPunct="1"/>
            <a:r>
              <a:rPr lang="en-US" dirty="0">
                <a:latin typeface="Times New Roman" charset="0"/>
                <a:ea typeface="ＭＳ Ｐゴシック" charset="-128"/>
                <a:cs typeface="ＭＳ Ｐゴシック" charset="-128"/>
              </a:rPr>
              <a:t>_________</a:t>
            </a:r>
          </a:p>
          <a:p>
            <a:pPr eaLnBrk="1" hangingPunct="1"/>
            <a:r>
              <a:rPr lang="en-US" dirty="0">
                <a:latin typeface="Times New Roman" charset="0"/>
                <a:ea typeface="ＭＳ Ｐゴシック" charset="-128"/>
                <a:cs typeface="ＭＳ Ｐゴシック" charset="-128"/>
              </a:rPr>
              <a:t>Common-347</a:t>
            </a:r>
          </a:p>
          <a:p>
            <a:pPr eaLnBrk="1" hangingPunct="1"/>
            <a:r>
              <a:rPr lang="en-US" dirty="0">
                <a:latin typeface="Times New Roman" charset="0"/>
                <a:ea typeface="ＭＳ Ｐゴシック" charset="-128"/>
                <a:cs typeface="ＭＳ Ｐゴシック" charset="-128"/>
              </a:rPr>
              <a:t>BE-45-Rom-slide 70</a:t>
            </a:r>
          </a:p>
          <a:p>
            <a:pPr eaLnBrk="1" hangingPunct="1"/>
            <a:r>
              <a:rPr lang="en-US" dirty="0">
                <a:latin typeface="Times New Roman" charset="0"/>
                <a:ea typeface="ＭＳ Ｐゴシック" charset="-128"/>
                <a:cs typeface="ＭＳ Ｐゴシック" charset="-128"/>
              </a:rPr>
              <a:t>OS-02-Exodus-444</a:t>
            </a:r>
          </a:p>
          <a:p>
            <a:pPr eaLnBrk="1" hangingPunct="1"/>
            <a:r>
              <a:rPr lang="en-US" dirty="0">
                <a:latin typeface="Times New Roman" charset="0"/>
                <a:ea typeface="ＭＳ Ｐゴシック" charset="-128"/>
                <a:cs typeface="ＭＳ Ｐゴシック" charset="-128"/>
              </a:rPr>
              <a:t>OS-31-Obadiah-145</a:t>
            </a:r>
          </a:p>
          <a:p>
            <a:pPr eaLnBrk="1" hangingPunct="1"/>
            <a:r>
              <a:rPr lang="en-US" dirty="0">
                <a:latin typeface="Times New Roman" charset="0"/>
                <a:ea typeface="ＭＳ Ｐゴシック" charset="-128"/>
                <a:cs typeface="ＭＳ Ｐゴシック" charset="-128"/>
              </a:rPr>
              <a:t>NS-06-Rom9-16-slide 26</a:t>
            </a:r>
          </a:p>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79A930-78DE-9F4C-917D-22C6C61A2D8C}"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53986" name="Rectangle 2"/>
          <p:cNvSpPr>
            <a:spLocks noGrp="1" noRot="1" noChangeAspect="1" noChangeArrowheads="1" noTextEdit="1"/>
          </p:cNvSpPr>
          <p:nvPr>
            <p:ph type="sldImg"/>
          </p:nvPr>
        </p:nvSpPr>
        <p:spPr>
          <a:ln/>
        </p:spPr>
      </p:sp>
      <p:sp>
        <p:nvSpPr>
          <p:cNvPr id="5539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altLang="zh-CN" dirty="0">
                <a:latin typeface="Times New Roman" charset="0"/>
              </a:rPr>
              <a:t>تُوجَدُ اختلافاتٌ عدَّة ما بين الكنيسة وأُمَّة إسرائيل، وتُظهِرُ هذه الاختلافات أنَّهما ليستا الكيان ذاته. ولذلك، فإنَّ القول إنَّ الكنيسة هي "إسرائيل الجديدة" هو قولٌ مغلوطٌ نوعًا ما.</a:t>
            </a:r>
          </a:p>
          <a:p>
            <a:pPr algn="r" rtl="1" eaLnBrk="1" hangingPunct="1"/>
            <a:endParaRPr lang="ar-JO" altLang="zh-CN" dirty="0">
              <a:latin typeface="Times New Roman" charset="0"/>
            </a:endParaRPr>
          </a:p>
          <a:p>
            <a:pPr eaLnBrk="1" hangingPunct="1"/>
            <a:r>
              <a:rPr lang="en-US" altLang="zh-CN" dirty="0">
                <a:latin typeface="Times New Roman" charset="0"/>
              </a:rPr>
              <a:t>Several differences exist between Israel and the Church that show they are not the same entity. Thus, it is a bit misleading to claim that the Church </a:t>
            </a:r>
            <a:r>
              <a:rPr lang="en-US" altLang="zh-CN" dirty="0" err="1">
                <a:latin typeface="Times New Roman" charset="0"/>
              </a:rPr>
              <a:t>is"the</a:t>
            </a:r>
            <a:r>
              <a:rPr lang="en-US" altLang="zh-CN" dirty="0">
                <a:latin typeface="Times New Roman" charset="0"/>
              </a:rPr>
              <a:t> new Israel."</a:t>
            </a:r>
          </a:p>
          <a:p>
            <a:pPr eaLnBrk="1" hangingPunct="1"/>
            <a:r>
              <a:rPr lang="en-US" altLang="zh-CN" dirty="0">
                <a:latin typeface="Times New Roman" charset="0"/>
              </a:rPr>
              <a:t>__________</a:t>
            </a:r>
          </a:p>
          <a:p>
            <a:pPr eaLnBrk="1" hangingPunct="1"/>
            <a:r>
              <a:rPr lang="en-US" altLang="zh-CN" dirty="0">
                <a:latin typeface="Times New Roman" charset="0"/>
              </a:rPr>
              <a:t>Common-348</a:t>
            </a:r>
          </a:p>
          <a:p>
            <a:pPr eaLnBrk="1" hangingPunct="1"/>
            <a:r>
              <a:rPr lang="en-US" altLang="zh-CN" dirty="0">
                <a:latin typeface="Times New Roman" charset="0"/>
              </a:rPr>
              <a:t>OS-02-Exodus-434</a:t>
            </a:r>
          </a:p>
          <a:p>
            <a:pPr eaLnBrk="1" hangingPunct="1"/>
            <a:r>
              <a:rPr lang="en-US" altLang="zh-CN" dirty="0">
                <a:latin typeface="Times New Roman" charset="0"/>
              </a:rPr>
              <a:t>NS-06-Rom9-16-slide 28</a:t>
            </a:r>
            <a:endParaRPr lang="zh-CN" altLang="en-US" dirty="0">
              <a:latin typeface="Times New Roman" charset="0"/>
            </a:endParaRPr>
          </a:p>
          <a:p>
            <a:pPr eaLnBrk="1" hangingPunct="1"/>
            <a:endParaRPr lang="zh-CN" altLang="en-US" dirty="0">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7D2D666-33BC-5F4A-963F-985126046F7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56034" name="Rectangle 2"/>
          <p:cNvSpPr>
            <a:spLocks noGrp="1" noRot="1" noChangeAspect="1" noChangeArrowheads="1" noTextEdit="1"/>
          </p:cNvSpPr>
          <p:nvPr>
            <p:ph type="sldImg"/>
          </p:nvPr>
        </p:nvSpPr>
        <p:spPr>
          <a:ln/>
        </p:spPr>
      </p:sp>
      <p:sp>
        <p:nvSpPr>
          <p:cNvPr id="5560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altLang="zh-CN" dirty="0">
                <a:latin typeface="Times New Roman" charset="0"/>
              </a:rPr>
              <a:t>تُوجَدُ اختلافاتٌ عدَّة ما بين الكنيسة وأُمَّة إسرائيل، وتُظهِرُ هذه الاختلافات أنَّهما ليستا الكيانَ ذاته. ولذلك، فإنَّ القول إنَّ الكنيسة هي "إسرائيل الجديدة" هو قولٌ مغلوطٌ نوعًا ما.</a:t>
            </a:r>
          </a:p>
          <a:p>
            <a:pPr algn="r" rtl="1" eaLnBrk="1" hangingPunct="1"/>
            <a:endParaRPr lang="ar-JO" altLang="zh-CN" b="1" dirty="0">
              <a:latin typeface="Times New Roman" charset="0"/>
            </a:endParaRPr>
          </a:p>
          <a:p>
            <a:pPr eaLnBrk="1" hangingPunct="1"/>
            <a:r>
              <a:rPr lang="en-US" altLang="zh-CN" dirty="0">
                <a:latin typeface="Times New Roman" charset="0"/>
              </a:rPr>
              <a:t>Several differences exist between Israel and the Church that show they are not the same entity. Thus, it is a bit misleading to claim that the Church </a:t>
            </a:r>
            <a:r>
              <a:rPr lang="en-US" altLang="zh-CN" dirty="0" err="1">
                <a:latin typeface="Times New Roman" charset="0"/>
              </a:rPr>
              <a:t>is"the</a:t>
            </a:r>
            <a:r>
              <a:rPr lang="en-US" altLang="zh-CN" dirty="0">
                <a:latin typeface="Times New Roman" charset="0"/>
              </a:rPr>
              <a:t> new Israel."</a:t>
            </a:r>
          </a:p>
          <a:p>
            <a:pPr eaLnBrk="1" hangingPunct="1"/>
            <a:r>
              <a:rPr lang="en-US" altLang="zh-CN" dirty="0">
                <a:latin typeface="Times New Roman" charset="0"/>
              </a:rPr>
              <a:t>__________</a:t>
            </a:r>
          </a:p>
          <a:p>
            <a:pPr eaLnBrk="1" hangingPunct="1"/>
            <a:r>
              <a:rPr lang="en-US" altLang="zh-CN" dirty="0">
                <a:latin typeface="Times New Roman" charset="0"/>
              </a:rPr>
              <a:t>Common-349</a:t>
            </a:r>
          </a:p>
          <a:p>
            <a:pPr eaLnBrk="1" hangingPunct="1"/>
            <a:r>
              <a:rPr lang="en-US" altLang="zh-CN" dirty="0">
                <a:latin typeface="Times New Roman" charset="0"/>
              </a:rPr>
              <a:t>OS-02-Exodus-435</a:t>
            </a:r>
          </a:p>
          <a:p>
            <a:pPr eaLnBrk="1" hangingPunct="1"/>
            <a:r>
              <a:rPr lang="en-US" altLang="zh-CN" dirty="0">
                <a:latin typeface="Times New Roman" charset="0"/>
              </a:rPr>
              <a:t>NS-06-Rom9-16-slide 29</a:t>
            </a:r>
            <a:endParaRPr lang="zh-CN" altLang="en-US" dirty="0">
              <a:latin typeface="Times New Roman" charset="0"/>
            </a:endParaRPr>
          </a:p>
          <a:p>
            <a:pPr eaLnBrk="1" hangingPunct="1"/>
            <a:endParaRPr lang="zh-CN" altLang="en-US" dirty="0">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6E92161-AA69-4441-9F55-BE367C1E67F3}"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58082" name="Rectangle 2"/>
          <p:cNvSpPr>
            <a:spLocks noGrp="1" noRot="1" noChangeAspect="1" noChangeArrowheads="1" noTextEdit="1"/>
          </p:cNvSpPr>
          <p:nvPr>
            <p:ph type="sldImg"/>
          </p:nvPr>
        </p:nvSpPr>
        <p:spPr>
          <a:ln/>
        </p:spPr>
      </p:sp>
      <p:sp>
        <p:nvSpPr>
          <p:cNvPr id="5580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altLang="zh-CN" dirty="0">
                <a:latin typeface="Times New Roman" charset="0"/>
              </a:rPr>
              <a:t>رغم وجود اختلافاتٍ ما بين الكنيسة وأُمَّة إسرائيل تجعَلُ من عير الممكن أنْ تكونَ الكنيسة هي "إسرائيل الجديدة"، فإنَّنا يَجِبُ أنْ نُقِرَّ ونعترفَ أيضًا بأنَّه تُوجَدُ نقاط تَشَابُهٍ تُنْشِئ في الوقت ذاته استمراريَّةً بين هذين الكيانَيْن.</a:t>
            </a:r>
          </a:p>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altLang="zh-CN" dirty="0">
                <a:latin typeface="Times New Roman" charset="0"/>
              </a:rPr>
              <a:t> </a:t>
            </a:r>
          </a:p>
          <a:p>
            <a:pPr eaLnBrk="1" hangingPunct="1"/>
            <a:r>
              <a:rPr lang="en-US" altLang="zh-CN" dirty="0">
                <a:latin typeface="Times New Roman" charset="0"/>
              </a:rPr>
              <a:t>While differences exist between Israel and the Church so that the Church is </a:t>
            </a:r>
            <a:r>
              <a:rPr lang="en-US" altLang="zh-CN" dirty="0" err="1">
                <a:latin typeface="Times New Roman" charset="0"/>
              </a:rPr>
              <a:t>not"the</a:t>
            </a:r>
            <a:r>
              <a:rPr lang="en-US" altLang="zh-CN" dirty="0">
                <a:latin typeface="Times New Roman" charset="0"/>
              </a:rPr>
              <a:t> new Israel," we should also admit that similarities also bring continuity between the two entities.</a:t>
            </a:r>
          </a:p>
          <a:p>
            <a:pPr eaLnBrk="1" hangingPunct="1"/>
            <a:r>
              <a:rPr lang="en-US" altLang="zh-CN" dirty="0">
                <a:latin typeface="Times New Roman" charset="0"/>
              </a:rPr>
              <a:t>__________</a:t>
            </a:r>
          </a:p>
          <a:p>
            <a:pPr eaLnBrk="1" hangingPunct="1"/>
            <a:r>
              <a:rPr lang="en-US" altLang="zh-CN" dirty="0">
                <a:latin typeface="Times New Roman" charset="0"/>
              </a:rPr>
              <a:t>Common-350</a:t>
            </a:r>
          </a:p>
          <a:p>
            <a:pPr eaLnBrk="1" hangingPunct="1"/>
            <a:r>
              <a:rPr lang="en-US" altLang="zh-CN" dirty="0">
                <a:latin typeface="Times New Roman" charset="0"/>
              </a:rPr>
              <a:t>OS-02-Exodus-436</a:t>
            </a:r>
          </a:p>
          <a:p>
            <a:pPr eaLnBrk="1" hangingPunct="1"/>
            <a:r>
              <a:rPr lang="en-US" altLang="zh-CN" dirty="0">
                <a:latin typeface="Times New Roman" charset="0"/>
              </a:rPr>
              <a:t>NS-06-Rom9-16-slide 30</a:t>
            </a:r>
            <a:endParaRPr lang="zh-CN" altLang="en-US" dirty="0">
              <a:latin typeface="Times New Roman" charset="0"/>
            </a:endParaRPr>
          </a:p>
          <a:p>
            <a:pPr eaLnBrk="1" hangingPunct="1"/>
            <a:endParaRPr lang="zh-CN" altLang="en-US" dirty="0">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E8F966-92CF-2D4E-A8D8-3DE1AD7C7C8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0130" name="Rectangle 2"/>
          <p:cNvSpPr>
            <a:spLocks noGrp="1" noRot="1" noChangeAspect="1" noChangeArrowheads="1" noTextEdit="1"/>
          </p:cNvSpPr>
          <p:nvPr>
            <p:ph type="sldImg"/>
          </p:nvPr>
        </p:nvSpPr>
        <p:spPr>
          <a:ln/>
        </p:spPr>
      </p:sp>
      <p:sp>
        <p:nvSpPr>
          <p:cNvPr id="5601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altLang="zh-CN" dirty="0">
                <a:latin typeface="Times New Roman" charset="0"/>
              </a:rPr>
              <a:t>رغم وجود اختلافاتٍ ما بين الكنيسة وأُمَّة إسرائيل تجعَلُ من عير الممكن أنْ تكونَ الكنيسة هي "إسرائيل الجديدة"، فإنَّنا يَجِبُ أنْ نُقِرَّ ونعترفَ أيضًا بأنَّه تُوجَدُ نقاط تَشَابُهٍ تُنْشِئ في الوقت ذاته استمراريَّةً بين هذين الكيانَيْن.</a:t>
            </a:r>
          </a:p>
          <a:p>
            <a:pPr algn="r" rtl="1" eaLnBrk="1" hangingPunct="1"/>
            <a:endParaRPr lang="ar-JO" altLang="zh-CN" dirty="0">
              <a:latin typeface="Times New Roman" charset="0"/>
            </a:endParaRPr>
          </a:p>
          <a:p>
            <a:pPr eaLnBrk="1" hangingPunct="1"/>
            <a:r>
              <a:rPr lang="en-US" altLang="zh-CN" dirty="0">
                <a:latin typeface="Times New Roman" charset="0"/>
              </a:rPr>
              <a:t>While differences exist between Israel and the Church so that the Church is </a:t>
            </a:r>
            <a:r>
              <a:rPr lang="en-US" altLang="zh-CN" dirty="0" err="1">
                <a:latin typeface="Times New Roman" charset="0"/>
              </a:rPr>
              <a:t>not"the</a:t>
            </a:r>
            <a:r>
              <a:rPr lang="en-US" altLang="zh-CN" dirty="0">
                <a:latin typeface="Times New Roman" charset="0"/>
              </a:rPr>
              <a:t> new Israel," we should also admit that similarities also bring continuity between the two entities.</a:t>
            </a:r>
          </a:p>
          <a:p>
            <a:pPr eaLnBrk="1" hangingPunct="1"/>
            <a:r>
              <a:rPr lang="en-US" altLang="zh-CN" dirty="0">
                <a:latin typeface="Times New Roman" charset="0"/>
              </a:rPr>
              <a:t>__________</a:t>
            </a:r>
          </a:p>
          <a:p>
            <a:pPr eaLnBrk="1" hangingPunct="1"/>
            <a:r>
              <a:rPr lang="en-US" altLang="zh-CN" dirty="0">
                <a:latin typeface="Times New Roman" charset="0"/>
              </a:rPr>
              <a:t>Common-351</a:t>
            </a:r>
          </a:p>
          <a:p>
            <a:pPr eaLnBrk="1" hangingPunct="1"/>
            <a:r>
              <a:rPr lang="en-US" altLang="zh-CN" dirty="0">
                <a:latin typeface="Times New Roman" charset="0"/>
              </a:rPr>
              <a:t>OS-02-Exodus-437</a:t>
            </a:r>
          </a:p>
          <a:p>
            <a:pPr eaLnBrk="1" hangingPunct="1"/>
            <a:r>
              <a:rPr lang="en-US" altLang="zh-CN" dirty="0">
                <a:latin typeface="Times New Roman" charset="0"/>
              </a:rPr>
              <a:t>NS-06-Rom9-16-slide 31</a:t>
            </a:r>
            <a:endParaRPr lang="zh-CN" altLang="en-US" dirty="0">
              <a:latin typeface="Times New Roman" charset="0"/>
            </a:endParaRPr>
          </a:p>
          <a:p>
            <a:pPr eaLnBrk="1" hangingPunct="1"/>
            <a:endParaRPr lang="zh-CN" altLang="en-US" dirty="0">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79E62FB-39C8-B547-9ADF-2B1A64909D8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2178" name="Rectangle 2"/>
          <p:cNvSpPr>
            <a:spLocks noGrp="1" noRot="1" noChangeAspect="1" noChangeArrowheads="1" noTextEdit="1"/>
          </p:cNvSpPr>
          <p:nvPr>
            <p:ph type="sldImg"/>
          </p:nvPr>
        </p:nvSpPr>
        <p:spPr>
          <a:ln/>
        </p:spPr>
      </p:sp>
      <p:sp>
        <p:nvSpPr>
          <p:cNvPr id="5621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altLang="zh-CN" dirty="0">
                <a:latin typeface="Times New Roman" charset="0"/>
              </a:rPr>
              <a:t>رغم وجود اختلافاتٍ ما بين الكنيسة وأُمَّة إسرائيل تجعَلُ من عير الممكن أنْ تكونَ الكنيسة هي "إسرائيل الجديدة"، فإنَّنا يَجِبُ أنْ نُقِرَّ ونعترفَ أيضًا بأنَّه تُوجَدُ نقاط تَشَابُهٍ تُنْشِئ في الوقت ذاته استمراريَّةً بين هذين الكيانَيْن.</a:t>
            </a:r>
          </a:p>
          <a:p>
            <a:pPr algn="r" rtl="1" eaLnBrk="1" hangingPunct="1"/>
            <a:endParaRPr lang="ar-JO" altLang="zh-CN" dirty="0">
              <a:latin typeface="Times New Roman" charset="0"/>
            </a:endParaRPr>
          </a:p>
          <a:p>
            <a:pPr eaLnBrk="1" hangingPunct="1"/>
            <a:r>
              <a:rPr lang="en-US" altLang="zh-CN" dirty="0">
                <a:latin typeface="Times New Roman" charset="0"/>
              </a:rPr>
              <a:t>While differences exist between Israel and the Church so that the Church is </a:t>
            </a:r>
            <a:r>
              <a:rPr lang="en-US" altLang="zh-CN" dirty="0" err="1">
                <a:latin typeface="Times New Roman" charset="0"/>
              </a:rPr>
              <a:t>not"the</a:t>
            </a:r>
            <a:r>
              <a:rPr lang="en-US" altLang="zh-CN" dirty="0">
                <a:latin typeface="Times New Roman" charset="0"/>
              </a:rPr>
              <a:t> new Israel," we should also admit that similarities also bring continuity between the two entities.</a:t>
            </a:r>
          </a:p>
          <a:p>
            <a:pPr eaLnBrk="1" hangingPunct="1"/>
            <a:r>
              <a:rPr lang="en-US" altLang="zh-CN" dirty="0">
                <a:latin typeface="Times New Roman" charset="0"/>
              </a:rPr>
              <a:t>__________</a:t>
            </a:r>
          </a:p>
          <a:p>
            <a:pPr eaLnBrk="1" hangingPunct="1"/>
            <a:r>
              <a:rPr lang="en-US" altLang="zh-CN" dirty="0">
                <a:latin typeface="Times New Roman" charset="0"/>
              </a:rPr>
              <a:t>Common-352</a:t>
            </a:r>
          </a:p>
          <a:p>
            <a:pPr eaLnBrk="1" hangingPunct="1"/>
            <a:r>
              <a:rPr lang="en-US" altLang="zh-CN" dirty="0">
                <a:latin typeface="Times New Roman" charset="0"/>
              </a:rPr>
              <a:t>OS-02-Exodus-438</a:t>
            </a:r>
          </a:p>
          <a:p>
            <a:pPr eaLnBrk="1" hangingPunct="1"/>
            <a:r>
              <a:rPr lang="en-US" altLang="zh-CN" dirty="0">
                <a:latin typeface="Times New Roman" charset="0"/>
              </a:rPr>
              <a:t>NS-06-Rom9-16-slide 32</a:t>
            </a:r>
            <a:endParaRPr lang="zh-CN" altLang="en-US" dirty="0">
              <a:latin typeface="Times New Roman" charset="0"/>
            </a:endParaRPr>
          </a:p>
          <a:p>
            <a:pPr eaLnBrk="1" hangingPunct="1"/>
            <a:endParaRPr lang="zh-CN" altLang="en-US" dirty="0">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05E6070-0C9F-6B4B-BFED-8BB16BBA360A}"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45794" name="Rectangle 2"/>
          <p:cNvSpPr>
            <a:spLocks noGrp="1" noRot="1" noChangeAspect="1" noChangeArrowheads="1" noTextEdit="1"/>
          </p:cNvSpPr>
          <p:nvPr>
            <p:ph type="sldImg"/>
          </p:nvPr>
        </p:nvSpPr>
        <p:spPr>
          <a:ln/>
        </p:spPr>
      </p:sp>
      <p:sp>
        <p:nvSpPr>
          <p:cNvPr id="5457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40995"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5A70B7C4-D61B-4011-B8FD-7489B93CA286}"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48</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40996"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19D5844-4FA1-459D-800F-53C3AB1CF652}"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48</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4099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40998"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p:spPr>
        <p:txBody>
          <a:bodyPr wrap="none" anchor="ctr"/>
          <a:lstStyle/>
          <a:p>
            <a:pPr algn="r" rtl="1"/>
            <a:r>
              <a:rPr lang="ar-JO" dirty="0">
                <a:latin typeface="Times New Roman" charset="0"/>
                <a:ea typeface="ＭＳ Ｐゴシック" charset="0"/>
                <a:cs typeface="ＭＳ Ｐゴシック" charset="0"/>
              </a:rPr>
              <a:t>تسعى مدرسة "</a:t>
            </a:r>
            <a:r>
              <a:rPr lang="ar-JO" sz="1200" b="1" dirty="0">
                <a:solidFill>
                  <a:srgbClr val="FFFFFF"/>
                </a:solidFill>
                <a:latin typeface="Arial" pitchFamily="34" charset="0"/>
                <a:cs typeface="Arial" pitchFamily="34" charset="0"/>
              </a:rPr>
              <a:t>قَبْل الألفيَّة العهديَّة (</a:t>
            </a:r>
            <a:r>
              <a:rPr lang="en-US" sz="1200" b="1" kern="1200" dirty="0">
                <a:solidFill>
                  <a:srgbClr val="FFFFFF"/>
                </a:solidFill>
                <a:latin typeface="Arial" pitchFamily="34" charset="0"/>
                <a:ea typeface="ＭＳ Ｐゴシック" charset="-128"/>
                <a:cs typeface="Arial" pitchFamily="34" charset="0"/>
              </a:rPr>
              <a:t>Covenant</a:t>
            </a:r>
            <a:r>
              <a:rPr lang="en-US" dirty="0">
                <a:latin typeface="Times New Roman" charset="0"/>
                <a:ea typeface="ＭＳ Ｐゴシック" charset="0"/>
                <a:cs typeface="ＭＳ Ｐゴシック" charset="0"/>
              </a:rPr>
              <a:t> </a:t>
            </a:r>
            <a:r>
              <a:rPr lang="en-GB" sz="1200" b="1" dirty="0" err="1">
                <a:solidFill>
                  <a:srgbClr val="FFFFFF"/>
                </a:solidFill>
                <a:latin typeface="Arial" pitchFamily="34" charset="0"/>
                <a:cs typeface="Arial" pitchFamily="34" charset="0"/>
              </a:rPr>
              <a:t>Premillenialism</a:t>
            </a:r>
            <a:r>
              <a:rPr lang="ar-JO" sz="1200" b="1" dirty="0">
                <a:solidFill>
                  <a:srgbClr val="FFFFFF"/>
                </a:solidFill>
                <a:latin typeface="Arial" pitchFamily="34" charset="0"/>
                <a:cs typeface="Arial" pitchFamily="34" charset="0"/>
              </a:rPr>
              <a:t>)</a:t>
            </a:r>
            <a:r>
              <a:rPr lang="ar-JO" dirty="0">
                <a:latin typeface="Times New Roman" charset="0"/>
                <a:ea typeface="ＭＳ Ｐゴシック" charset="0"/>
                <a:cs typeface="ＭＳ Ｐゴシック" charset="0"/>
              </a:rPr>
              <a:t>" إلى جَسْرِ القاصل ما بين المدرسة التدبيريَّة من جهةٍ والمدرستين "</a:t>
            </a:r>
            <a:r>
              <a:rPr lang="ar-JO" sz="1200" b="1" dirty="0">
                <a:solidFill>
                  <a:srgbClr val="FFFFFF"/>
                </a:solidFill>
                <a:latin typeface="Arial" pitchFamily="34" charset="0"/>
                <a:cs typeface="Arial" pitchFamily="34" charset="0"/>
              </a:rPr>
              <a:t>اللاألفيَّة</a:t>
            </a:r>
            <a:r>
              <a:rPr lang="ar-JO" dirty="0">
                <a:latin typeface="Times New Roman" charset="0"/>
                <a:ea typeface="ＭＳ Ｐゴシック" charset="0"/>
                <a:cs typeface="ＭＳ Ｐゴシック" charset="0"/>
              </a:rPr>
              <a:t>" و</a:t>
            </a:r>
            <a:r>
              <a:rPr lang="ar-JO" sz="1200" dirty="0">
                <a:latin typeface="Times New Roman" charset="0"/>
                <a:ea typeface="ＭＳ Ｐゴシック" charset="0"/>
                <a:cs typeface="ＭＳ Ｐゴシック" charset="0"/>
              </a:rPr>
              <a:t>"</a:t>
            </a:r>
            <a:r>
              <a:rPr lang="ar-JO" sz="1200" b="1" dirty="0">
                <a:solidFill>
                  <a:srgbClr val="FFFFFF"/>
                </a:solidFill>
                <a:latin typeface="Arial" pitchFamily="34" charset="0"/>
                <a:cs typeface="Arial" pitchFamily="34" charset="0"/>
              </a:rPr>
              <a:t>بَعْد الألفيَّة</a:t>
            </a:r>
            <a:r>
              <a:rPr lang="ar-JO" sz="1200" dirty="0">
                <a:latin typeface="Times New Roman" charset="0"/>
                <a:ea typeface="ＭＳ Ｐゴシック" charset="0"/>
                <a:cs typeface="ＭＳ Ｐゴシック" charset="0"/>
              </a:rPr>
              <a:t>" من جهةٍ أُخرى. وقد نجح أتباع </a:t>
            </a:r>
            <a:r>
              <a:rPr lang="ar-JO" dirty="0">
                <a:latin typeface="Times New Roman" charset="0"/>
                <a:ea typeface="ＭＳ Ｐゴシック" charset="0"/>
                <a:cs typeface="ＭＳ Ｐゴシック" charset="0"/>
              </a:rPr>
              <a:t>"</a:t>
            </a:r>
            <a:r>
              <a:rPr lang="ar-JO" sz="1200" b="1" dirty="0">
                <a:solidFill>
                  <a:srgbClr val="FFFFFF"/>
                </a:solidFill>
                <a:latin typeface="Arial" pitchFamily="34" charset="0"/>
                <a:cs typeface="Arial" pitchFamily="34" charset="0"/>
              </a:rPr>
              <a:t>قَبْل الألفيَّة العهديَّة</a:t>
            </a:r>
            <a:r>
              <a:rPr lang="ar-JO" dirty="0">
                <a:latin typeface="Times New Roman" charset="0"/>
                <a:ea typeface="ＭＳ Ｐゴシック" charset="0"/>
                <a:cs typeface="ＭＳ Ｐゴシック" charset="0"/>
              </a:rPr>
              <a:t>" على نحوٍ كبيرٍ بإقناع المؤمنين أنَّ وجهةَ نظَرِهم كانت أوَّل وجهة نظَرٍ قامت الكنيسة الباكرة بتعليمها، لذلك يُطلَق على هذه المدرسة اسم "</a:t>
            </a:r>
            <a:r>
              <a:rPr lang="ar-JO" sz="1200" b="1" dirty="0">
                <a:solidFill>
                  <a:srgbClr val="FFFFFF"/>
                </a:solidFill>
                <a:latin typeface="Arial" pitchFamily="34" charset="0"/>
                <a:cs typeface="Arial" pitchFamily="34" charset="0"/>
              </a:rPr>
              <a:t>قَبْل الألفيَّة التاريخيَّة (</a:t>
            </a:r>
            <a:r>
              <a:rPr lang="en-US" sz="1200" b="1" kern="1200" dirty="0">
                <a:solidFill>
                  <a:srgbClr val="FFFFFF"/>
                </a:solidFill>
                <a:latin typeface="Arial" pitchFamily="34" charset="0"/>
                <a:ea typeface="ＭＳ Ｐゴシック" charset="-128"/>
                <a:cs typeface="Arial" pitchFamily="34" charset="0"/>
              </a:rPr>
              <a:t>Historic</a:t>
            </a:r>
            <a:r>
              <a:rPr lang="en-US" dirty="0">
                <a:latin typeface="Times New Roman" charset="0"/>
                <a:ea typeface="ＭＳ Ｐゴシック" charset="0"/>
                <a:cs typeface="ＭＳ Ｐゴシック" charset="0"/>
              </a:rPr>
              <a:t> </a:t>
            </a:r>
            <a:r>
              <a:rPr lang="en-GB" sz="1200" b="1" dirty="0" err="1">
                <a:solidFill>
                  <a:srgbClr val="FFFFFF"/>
                </a:solidFill>
                <a:latin typeface="Arial" pitchFamily="34" charset="0"/>
                <a:cs typeface="Arial" pitchFamily="34" charset="0"/>
              </a:rPr>
              <a:t>Premillenialism</a:t>
            </a:r>
            <a:r>
              <a:rPr lang="ar-JO" sz="1200" b="1" dirty="0">
                <a:solidFill>
                  <a:srgbClr val="FFFFFF"/>
                </a:solidFill>
                <a:latin typeface="Arial" pitchFamily="34" charset="0"/>
                <a:cs typeface="Arial" pitchFamily="34" charset="0"/>
              </a:rPr>
              <a:t>)</a:t>
            </a:r>
            <a:r>
              <a:rPr lang="ar-JO" dirty="0">
                <a:latin typeface="Times New Roman" charset="0"/>
                <a:ea typeface="ＭＳ Ｐゴシック" charset="0"/>
                <a:cs typeface="ＭＳ Ｐゴシック" charset="0"/>
              </a:rPr>
              <a:t>"، وحيث إنَّ نظرة "</a:t>
            </a:r>
            <a:r>
              <a:rPr lang="ar-JO" sz="1200" b="1" dirty="0">
                <a:solidFill>
                  <a:srgbClr val="FFFFFF"/>
                </a:solidFill>
                <a:latin typeface="Arial" pitchFamily="34" charset="0"/>
                <a:cs typeface="Arial" pitchFamily="34" charset="0"/>
              </a:rPr>
              <a:t>قَبْل الألفيَّة العهديَّة</a:t>
            </a:r>
            <a:r>
              <a:rPr lang="ar-JO" dirty="0">
                <a:latin typeface="Times New Roman" charset="0"/>
                <a:ea typeface="ＭＳ Ｐゴシック" charset="0"/>
                <a:cs typeface="ＭＳ Ｐゴシック" charset="0"/>
              </a:rPr>
              <a:t>" بشأن فترة الضيقة هي أنَّ مجيء المسيح الثاني يقعُ بَعْد فترة الضيقة، فإنَّ هذا برأيهم يعني ضمنًا أنَّ الكنيسة الباكرة كانت أيضًا تؤمن بأنَّ مجيء المسيح الثاني يقعُ بَعْد فترة الضيقة. ولكن في حقيقة الأمر كان معظم آباء الكنيسة الأوائل يؤمنون بالمجيء الوشيك للمسيح الذي يؤدِّي إلى تَبَنِّي الموقف أنَّ مجيء المسيح الثاني سيكون قَبْل فترة الضيقة، رعم أنَّه لم يكُنْ أيٌّ من هذه المصطلحات قد ظهر للوجود (ولكنَّ المعنى المتضمَّن في هذه المصطلحات كان موجودًا).</a:t>
            </a:r>
          </a:p>
          <a:p>
            <a:pPr algn="r" rtl="1"/>
            <a:r>
              <a:rPr lang="ar-JO" dirty="0">
                <a:latin typeface="Times New Roman" charset="0"/>
                <a:ea typeface="ＭＳ Ｐゴシック" charset="0"/>
                <a:cs typeface="ＭＳ Ｐゴシック" charset="0"/>
              </a:rPr>
              <a:t>وفي جميع الأحوال، تؤمن المدرستان ("</a:t>
            </a:r>
            <a:r>
              <a:rPr lang="ar-JO" sz="1200" b="1" dirty="0">
                <a:solidFill>
                  <a:srgbClr val="FFFFFF"/>
                </a:solidFill>
                <a:latin typeface="Arial" pitchFamily="34" charset="0"/>
                <a:cs typeface="Arial" pitchFamily="34" charset="0"/>
              </a:rPr>
              <a:t>قَبْل الألفيَّة العهديَّة</a:t>
            </a:r>
            <a:r>
              <a:rPr lang="ar-JO" dirty="0">
                <a:latin typeface="Times New Roman" charset="0"/>
                <a:ea typeface="ＭＳ Ｐゴシック" charset="0"/>
                <a:cs typeface="ＭＳ Ｐゴシック" charset="0"/>
              </a:rPr>
              <a:t>" و"</a:t>
            </a:r>
            <a:r>
              <a:rPr lang="ar-JO" sz="1200" b="1" dirty="0">
                <a:solidFill>
                  <a:srgbClr val="FFFFFF"/>
                </a:solidFill>
                <a:latin typeface="Arial" pitchFamily="34" charset="0"/>
                <a:cs typeface="Arial" pitchFamily="34" charset="0"/>
              </a:rPr>
              <a:t>قَبْل الألفيَّة التاريخيَّة</a:t>
            </a:r>
            <a:r>
              <a:rPr lang="ar-JO" dirty="0">
                <a:latin typeface="Times New Roman" charset="0"/>
                <a:ea typeface="ＭＳ Ｐゴシック" charset="0"/>
                <a:cs typeface="ＭＳ Ｐゴシック" charset="0"/>
              </a:rPr>
              <a:t>") كلتاهما بوجود مستقبَلٍ نبويٍّ لإسرائيل العِرْقيَّة، رغم أنَّ "</a:t>
            </a:r>
            <a:r>
              <a:rPr lang="ar-JO" sz="1200" b="1" dirty="0">
                <a:solidFill>
                  <a:srgbClr val="FFFFFF"/>
                </a:solidFill>
                <a:latin typeface="Arial" pitchFamily="34" charset="0"/>
                <a:cs typeface="Arial" pitchFamily="34" charset="0"/>
              </a:rPr>
              <a:t>قَبْل الألفيَّة العهديَّة</a:t>
            </a:r>
            <a:r>
              <a:rPr lang="ar-JO" dirty="0">
                <a:latin typeface="Times New Roman" charset="0"/>
                <a:ea typeface="ＭＳ Ｐゴシック" charset="0"/>
                <a:cs typeface="ＭＳ Ｐゴシック" charset="0"/>
              </a:rPr>
              <a:t>" تفعل ذلك في عدم اتِّساقٍ، إذ هي تسعى في الوقت ذاته إلى تَبَنِّي الرأي المعاكس الذي يقول إنَّ الكنيسة هي "إسرائيل الجديدة".</a:t>
            </a:r>
          </a:p>
          <a:p>
            <a:pPr algn="r" rtl="1"/>
            <a:endParaRPr lang="ar-JO"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Covenant premillennialism seeks to bridge between dispensationalism and the amil/postmil views. Their advocates have largely convinced believers that it was the first view taught I the early church, so they are also called historic premil. But since the covenant premil view is posttrib in its view of the Tribulation, this would imply that the early church was posttrib. In reality, most of the early fathers believed in imminency that leads to a pretrib position, though none of these terms were yet coined.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In any event, both premil views believe in a prophetic future for ethnic Israel, though the covenant view does this inconsistently while seeking also to hold the opposite view that the Church is the "new Israel.”</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Common-333</a:t>
            </a:r>
          </a:p>
          <a:p>
            <a:r>
              <a:rPr lang="en-US" dirty="0">
                <a:latin typeface="Times New Roman" charset="0"/>
                <a:ea typeface="ＭＳ Ｐゴシック" charset="0"/>
                <a:cs typeface="ＭＳ Ｐゴシック" charset="0"/>
              </a:rPr>
              <a:t>ES-06-Millennialism Intro-6</a:t>
            </a:r>
          </a:p>
          <a:p>
            <a:r>
              <a:rPr lang="en-US" dirty="0">
                <a:latin typeface="Times New Roman" charset="0"/>
                <a:ea typeface="ＭＳ Ｐゴシック" charset="0"/>
                <a:cs typeface="ＭＳ Ｐゴシック" charset="0"/>
              </a:rPr>
              <a:t>ES-07-Premil/Dispensational-10</a:t>
            </a:r>
          </a:p>
          <a:p>
            <a:r>
              <a:rPr lang="en-US" dirty="0">
                <a:latin typeface="Times New Roman" charset="0"/>
                <a:ea typeface="ＭＳ Ｐゴシック" charset="0"/>
                <a:cs typeface="ＭＳ Ｐゴシック" charset="0"/>
              </a:rPr>
              <a:t>ES-16-Kingdom&amp;Millennialism-14</a:t>
            </a:r>
          </a:p>
          <a:p>
            <a:r>
              <a:rPr lang="en-US" dirty="0">
                <a:latin typeface="Times New Roman" charset="0"/>
                <a:ea typeface="ＭＳ Ｐゴシック" charset="0"/>
                <a:cs typeface="ＭＳ Ｐゴシック" charset="0"/>
              </a:rPr>
              <a:t>ES-18-Amillennialism-19</a:t>
            </a:r>
          </a:p>
          <a:p>
            <a:r>
              <a:rPr lang="en-US" dirty="0">
                <a:latin typeface="Times New Roman" charset="0"/>
                <a:ea typeface="ＭＳ Ｐゴシック" charset="0"/>
                <a:cs typeface="ＭＳ Ｐゴシック" charset="0"/>
              </a:rPr>
              <a:t>NS-06-Romans9-11-slide 48</a:t>
            </a:r>
          </a:p>
          <a:p>
            <a:r>
              <a:rPr lang="en-US" dirty="0">
                <a:latin typeface="Times New Roman" charset="0"/>
                <a:ea typeface="ＭＳ Ｐゴシック" charset="0"/>
                <a:cs typeface="ＭＳ Ｐゴシック" charset="0"/>
              </a:rPr>
              <a:t>OS-23-Isaiah1-12-slide 51</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19944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21BBF1-2568-8A48-9A61-BF13F8B1CC2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898051" name="Rectangle 2"/>
          <p:cNvSpPr>
            <a:spLocks noGrp="1" noRot="1" noChangeAspect="1" noChangeArrowheads="1"/>
          </p:cNvSpPr>
          <p:nvPr>
            <p:ph type="sldImg"/>
          </p:nvPr>
        </p:nvSpPr>
        <p:spPr>
          <a:solidFill>
            <a:srgbClr val="FFFFFF"/>
          </a:solidFill>
          <a:ln/>
        </p:spPr>
      </p:sp>
      <p:sp>
        <p:nvSpPr>
          <p:cNvPr id="898052"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272211026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21BBF1-2568-8A48-9A61-BF13F8B1CC2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898051" name="Rectangle 2"/>
          <p:cNvSpPr>
            <a:spLocks noGrp="1" noRot="1" noChangeAspect="1" noChangeArrowheads="1"/>
          </p:cNvSpPr>
          <p:nvPr>
            <p:ph type="sldImg"/>
          </p:nvPr>
        </p:nvSpPr>
        <p:spPr>
          <a:solidFill>
            <a:srgbClr val="FFFFFF"/>
          </a:solidFill>
          <a:ln/>
        </p:spPr>
      </p:sp>
      <p:sp>
        <p:nvSpPr>
          <p:cNvPr id="898052"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115009526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5468429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2212877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51151256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DF0A51A-9623-A54B-91B8-09CBA4B1339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37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54627" name="Rectangle 3"/>
          <p:cNvSpPr>
            <a:spLocks noGrp="1" noChangeArrowheads="1"/>
          </p:cNvSpPr>
          <p:nvPr>
            <p:ph type="body" idx="1"/>
          </p:nvPr>
        </p:nvSpPr>
        <p:spPr>
          <a:noFill/>
        </p:spPr>
        <p:txBody>
          <a:bodyPr/>
          <a:lstStyle/>
          <a:p>
            <a:pPr eaLnBrk="1" hangingPunct="1"/>
            <a:endParaRPr lang="en-US" dirty="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0797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0797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0E016442-53C7-EF4D-9743-8CB65E52D6B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0797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4D31C279-0F84-AB4E-9693-AEB28B8040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57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0797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07974"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1937991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0018"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10019"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7F582B07-4827-EC47-B7B7-2192057354A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1002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438080C9-9809-6542-AC79-D632884BF8D1}"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58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1002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1002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1406408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2066"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12067"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FDD1AF5A-E3CD-5D46-B2DA-A0BC81440E2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1206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0A07D8D0-F0BF-714D-A538-C5767E6D1580}"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59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1206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12070"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1927133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4114"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14115"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10543E78-66A0-9C48-AF26-E3BCBB14C3D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1411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C2BBB33-9648-8541-AFCD-D6ABDAC1E9D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60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1411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14118"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wrap="none" anchor="ctr"/>
          <a:lstStyle/>
          <a:p>
            <a:pPr defTabSz="457200" eaLnBrk="1" hangingPunct="1">
              <a:spcBef>
                <a:spcPct val="0"/>
              </a:spcBef>
              <a:buClrTx/>
              <a:buSzTx/>
              <a:buFontTx/>
              <a:buNone/>
            </a:pPr>
            <a:r>
              <a:rPr lang="en-US">
                <a:latin typeface="Times New Roman" charset="0"/>
                <a:ea typeface="ＭＳ Ｐゴシック" charset="0"/>
                <a:cs typeface="ＭＳ Ｐゴシック" charset="0"/>
              </a:rPr>
              <a:t>http://dailybuzzlive.com/archives/5613</a:t>
            </a:r>
          </a:p>
          <a:p>
            <a:pPr defTabSz="457200" eaLnBrk="1" hangingPunct="1">
              <a:spcBef>
                <a:spcPct val="0"/>
              </a:spcBef>
              <a:buClrTx/>
              <a:buSzTx/>
              <a:buFontTx/>
              <a:buNone/>
            </a:pPr>
            <a:endParaRPr lang="en-US">
              <a:latin typeface="Times New Roman" charset="0"/>
              <a:ea typeface="ＭＳ Ｐゴシック" charset="0"/>
              <a:cs typeface="ＭＳ Ｐゴシック" charset="0"/>
            </a:endParaRPr>
          </a:p>
          <a:p>
            <a:pPr defTabSz="457200" eaLnBrk="1" hangingPunct="1">
              <a:spcBef>
                <a:spcPct val="0"/>
              </a:spcBef>
              <a:buClrTx/>
              <a:buSzTx/>
              <a:buFontTx/>
              <a:buNone/>
            </a:pPr>
            <a:r>
              <a:rPr lang="en-US">
                <a:latin typeface="Times New Roman" charset="0"/>
                <a:ea typeface="ＭＳ Ｐゴシック" charset="0"/>
                <a:cs typeface="ＭＳ Ｐゴシック" charset="0"/>
              </a:rPr>
              <a:t>Snake Tries to Eat Baby. Watch Video Before Reading! Now you may be outraged by this video and think that the parents need to have their child taken away for child abuse, but before you jump to any conclusions take a second to read about a culture that most of us know nothing about. - See more at: http://dailybuzzlive.com/archives/5613#sthash.m31WN86t.dpuf</a:t>
            </a:r>
          </a:p>
          <a:p>
            <a:pPr defTabSz="457200"/>
            <a:endParaRPr lang="en-US">
              <a:latin typeface="Times New Roman" charset="0"/>
              <a:ea typeface="ＭＳ Ｐゴシック" charset="0"/>
              <a:cs typeface="ＭＳ Ｐゴシック" charset="0"/>
            </a:endParaRPr>
          </a:p>
          <a:p>
            <a:pPr defTabSz="457200" eaLnBrk="1" hangingPunct="1">
              <a:spcBef>
                <a:spcPct val="0"/>
              </a:spcBef>
              <a:buClrTx/>
              <a:buSzTx/>
              <a:buFontTx/>
              <a:buNone/>
            </a:pPr>
            <a:r>
              <a:rPr lang="en-US">
                <a:latin typeface="Times New Roman" charset="0"/>
                <a:ea typeface="ＭＳ Ｐゴシック" charset="0"/>
                <a:cs typeface="ＭＳ Ｐゴシック" charset="0"/>
              </a:rPr>
              <a:t>You may think that this baby is some type of super human, being able to withstand sharp poisonous snake bites, it would pretty awesome if this were true. The snake in the video is actually defanged and has no poison whatsoever. In India, as well as Nepal, some Hindus actually worship snakes. This is called Nag Panchami and many children from this culture grow up with and around snakes. Some people even keep and feed them as though they were their children. - See more at: http://dailybuzzlive.com/archives/5613#sthash.m31WN86t.dpuf</a:t>
            </a:r>
          </a:p>
          <a:p>
            <a:pPr defTabSz="457200"/>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8199952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Dispensationalism is the theological system that distinguishes between Israel and the Church. It uses a normal manner of interpretation with the result that the Church does NOT replace Israel as the nation still must see the fulfillment of many prophecies in the yet future. There are many reasons that scholars believe that this is the most consistent way to see the whole Bible.</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Common-451</a:t>
            </a:r>
          </a:p>
          <a:p>
            <a:pPr eaLnBrk="1" hangingPunct="1"/>
            <a:r>
              <a:rPr lang="en-US" dirty="0">
                <a:latin typeface="Times New Roman" charset="0"/>
                <a:ea typeface="ＭＳ Ｐゴシック" charset="-128"/>
                <a:cs typeface="ＭＳ Ｐゴシック" charset="-128"/>
              </a:rPr>
              <a:t>OS-05-Deuteronomy-299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OS-23-Isaiah1-12—slide 54</a:t>
            </a:r>
            <a:endParaRPr lang="en-US" dirty="0">
              <a:latin typeface="Times New Roman" charset="0"/>
              <a:ea typeface="ＭＳ Ｐゴシック" charset="-128"/>
              <a:cs typeface="ＭＳ Ｐゴシック" charset="-128"/>
            </a:endParaRPr>
          </a:p>
          <a:p>
            <a:pPr eaLnBrk="1" hangingPunct="1"/>
            <a:r>
              <a:rPr lang="en-US" dirty="0">
                <a:latin typeface="Times New Roman" charset="0"/>
                <a:ea typeface="ＭＳ Ｐゴシック" charset="-128"/>
                <a:cs typeface="ＭＳ Ｐゴシック" charset="-128"/>
              </a:rPr>
              <a:t>NS-06-Rom9-16-slide 44</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80997E-8097-607D-2634-4E06E669EA9D}"/>
            </a:ext>
          </a:extLst>
        </p:cNvPr>
        <p:cNvGrpSpPr/>
        <p:nvPr/>
      </p:nvGrpSpPr>
      <p:grpSpPr>
        <a:xfrm>
          <a:off x="0" y="0"/>
          <a:ext cx="0" cy="0"/>
          <a:chOff x="0" y="0"/>
          <a:chExt cx="0" cy="0"/>
        </a:xfrm>
      </p:grpSpPr>
      <p:sp>
        <p:nvSpPr>
          <p:cNvPr id="925697" name="Rectangle 1031">
            <a:extLst>
              <a:ext uri="{FF2B5EF4-FFF2-40B4-BE49-F238E27FC236}">
                <a16:creationId xmlns:a16="http://schemas.microsoft.com/office/drawing/2014/main" id="{B6ADDCBB-79D9-868B-F54E-50ABE2CC8843}"/>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3AFB9F-2271-EA48-A7FE-192C4CCDA9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25698" name="Rectangle 2">
            <a:extLst>
              <a:ext uri="{FF2B5EF4-FFF2-40B4-BE49-F238E27FC236}">
                <a16:creationId xmlns:a16="http://schemas.microsoft.com/office/drawing/2014/main" id="{B5E393E1-8ECE-F3B8-F6B1-F13EAD8B8B52}"/>
              </a:ext>
            </a:extLst>
          </p:cNvPr>
          <p:cNvSpPr>
            <a:spLocks noGrp="1" noRot="1" noChangeAspect="1" noChangeArrowheads="1" noTextEdit="1"/>
          </p:cNvSpPr>
          <p:nvPr>
            <p:ph type="sldImg"/>
          </p:nvPr>
        </p:nvSpPr>
        <p:spPr>
          <a:ln/>
        </p:spPr>
      </p:sp>
      <p:sp>
        <p:nvSpPr>
          <p:cNvPr id="925699" name="Rectangle 3">
            <a:extLst>
              <a:ext uri="{FF2B5EF4-FFF2-40B4-BE49-F238E27FC236}">
                <a16:creationId xmlns:a16="http://schemas.microsoft.com/office/drawing/2014/main" id="{26A6E077-C2DE-DB0C-D871-323991EC5901}"/>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________________</a:t>
            </a:r>
          </a:p>
          <a:p>
            <a:pPr eaLnBrk="1" hangingPunct="1"/>
            <a:r>
              <a:rPr lang="en-US" dirty="0">
                <a:latin typeface="Times New Roman" charset="0"/>
                <a:ea typeface="ＭＳ Ｐゴシック" charset="0"/>
                <a:cs typeface="ＭＳ Ｐゴシック" charset="0"/>
              </a:rPr>
              <a:t>NS-06-Rom3-4—slide 78</a:t>
            </a:r>
          </a:p>
          <a:p>
            <a:pPr eaLnBrk="1" hangingPunct="1"/>
            <a:r>
              <a:rPr lang="en-US" dirty="0">
                <a:latin typeface="Times New Roman" charset="0"/>
                <a:ea typeface="ＭＳ Ｐゴシック" charset="0"/>
                <a:cs typeface="ＭＳ Ｐゴシック" charset="0"/>
              </a:rPr>
              <a:t>NS-06-Rom5-8—slide 192</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1137549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62</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The book of Acts and Romans 9–11 both often mention Israel (Jews) and the Church, but they are different entities. Israel is ethnic while the Church is multi-ethnic. Even converts to Judaism then become part of the nation, as in the case of Rahab, Ruth, etc.</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Common-452</a:t>
            </a:r>
          </a:p>
          <a:p>
            <a:pPr eaLnBrk="1" hangingPunct="1"/>
            <a:r>
              <a:rPr lang="en-US" dirty="0">
                <a:latin typeface="Times New Roman" charset="0"/>
                <a:ea typeface="ＭＳ Ｐゴシック" charset="-128"/>
                <a:cs typeface="ＭＳ Ｐゴシック" charset="-128"/>
              </a:rPr>
              <a:t>OS-05-Deuteronomy-300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OS-23-Isaiah1-12—slide 55</a:t>
            </a:r>
            <a:endParaRPr lang="en-US" dirty="0">
              <a:latin typeface="Times New Roman" charset="0"/>
              <a:ea typeface="ＭＳ Ｐゴシック" charset="-128"/>
              <a:cs typeface="ＭＳ Ｐゴシック" charset="-128"/>
            </a:endParaRPr>
          </a:p>
          <a:p>
            <a:pPr eaLnBrk="1" hangingPunct="1"/>
            <a:r>
              <a:rPr lang="en-US" dirty="0">
                <a:latin typeface="Times New Roman" charset="0"/>
                <a:ea typeface="ＭＳ Ｐゴシック" charset="-128"/>
                <a:cs typeface="ＭＳ Ｐゴシック" charset="-128"/>
              </a:rPr>
              <a:t>NS-06-Rom9-16-slide 45</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Dispensationalism shows that similarity does not mean equality. Just because there exist common elements between Israel and the Church does not mean that they are the same or that one has replaced the other. This would be improper logic. There are similarities between a man and a woman but this does not make them the same person. Rather, it only shows that both are humans.</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Common-448</a:t>
            </a:r>
          </a:p>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44</a:t>
            </a:r>
          </a:p>
          <a:p>
            <a:pPr eaLnBrk="1" hangingPunct="1"/>
            <a:endParaRPr lang="en-US" dirty="0">
              <a:latin typeface="Times New Roman" charset="0"/>
              <a:ea typeface="ＭＳ Ｐゴシック" charset="-128"/>
              <a:cs typeface="ＭＳ Ｐゴシック" charset="-128"/>
            </a:endParaRPr>
          </a:p>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A coin shows the image of a person, but it is not that person. An example does not become the original entity.</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Common-449</a:t>
            </a:r>
          </a:p>
          <a:p>
            <a:pPr eaLnBrk="1" hangingPunct="1"/>
            <a:r>
              <a:rPr lang="en-US" dirty="0">
                <a:latin typeface="Times New Roman" charset="0"/>
                <a:ea typeface="ＭＳ Ｐゴシック" charset="-128"/>
                <a:cs typeface="ＭＳ Ｐゴシック" charset="-128"/>
              </a:rPr>
              <a:t>OS-05-Deuteronomy-301</a:t>
            </a:r>
          </a:p>
          <a:p>
            <a:pPr eaLnBrk="1" hangingPunct="1"/>
            <a:r>
              <a:rPr lang="en-US" dirty="0">
                <a:latin typeface="Times New Roman" charset="0"/>
                <a:ea typeface="ＭＳ Ｐゴシック" charset="-128"/>
                <a:cs typeface="ＭＳ Ｐゴシック" charset="-128"/>
              </a:rPr>
              <a:t>NS-06-Rom9-16-slide 48</a:t>
            </a:r>
          </a:p>
          <a:p>
            <a:pPr eaLnBrk="1" hangingPunct="1"/>
            <a:endParaRPr lang="en-US" dirty="0">
              <a:latin typeface="Times New Roman" charset="0"/>
              <a:ea typeface="ＭＳ Ｐゴシック" charset="-128"/>
              <a:cs typeface="ＭＳ Ｐゴシック" charset="-128"/>
            </a:endParaRPr>
          </a:p>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See the Ezekiel 40–43 teaching for more details here.</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Common-450</a:t>
            </a:r>
          </a:p>
          <a:p>
            <a:pPr eaLnBrk="1" hangingPunct="1"/>
            <a:r>
              <a:rPr lang="en-US" dirty="0">
                <a:latin typeface="Times New Roman" charset="0"/>
                <a:ea typeface="ＭＳ Ｐゴシック" charset="-128"/>
                <a:cs typeface="ＭＳ Ｐゴシック" charset="-128"/>
              </a:rPr>
              <a:t>OS-05-Deuteronomy-301</a:t>
            </a:r>
          </a:p>
          <a:p>
            <a:pPr eaLnBrk="1" hangingPunct="1"/>
            <a:r>
              <a:rPr lang="en-US" dirty="0">
                <a:latin typeface="Times New Roman" charset="0"/>
                <a:ea typeface="ＭＳ Ｐゴシック" charset="-128"/>
                <a:cs typeface="ＭＳ Ｐゴシック" charset="-128"/>
              </a:rPr>
              <a:t>NS-06-Rom9-16-slide 48</a:t>
            </a:r>
          </a:p>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NT Survey notes have more details here on pages 155r-155s.</a:t>
            </a:r>
          </a:p>
          <a:p>
            <a:r>
              <a:rPr lang="en-US" dirty="0"/>
              <a:t>__________</a:t>
            </a:r>
          </a:p>
          <a:p>
            <a:r>
              <a:rPr lang="en-US" dirty="0"/>
              <a:t>Common-444</a:t>
            </a:r>
          </a:p>
          <a:p>
            <a:pPr eaLnBrk="1" hangingPunct="1"/>
            <a:r>
              <a:rPr lang="en-US" dirty="0">
                <a:latin typeface="Times New Roman" charset="0"/>
                <a:ea typeface="ＭＳ Ｐゴシック" charset="-128"/>
                <a:cs typeface="ＭＳ Ｐゴシック" charset="-128"/>
              </a:rPr>
              <a:t>OS-05-Deuteronomy-301</a:t>
            </a:r>
          </a:p>
          <a:p>
            <a:pPr eaLnBrk="1" hangingPunct="1"/>
            <a:r>
              <a:rPr lang="en-US" dirty="0">
                <a:latin typeface="Times New Roman" charset="0"/>
                <a:ea typeface="ＭＳ Ｐゴシック" charset="-128"/>
                <a:cs typeface="ＭＳ Ｐゴシック" charset="-128"/>
              </a:rPr>
              <a:t>NS-06-Rom9-16-slide 48</a:t>
            </a:r>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67</a:t>
            </a:fld>
            <a:endParaRPr lang="en-US"/>
          </a:p>
        </p:txBody>
      </p:sp>
    </p:spTree>
    <p:extLst>
      <p:ext uri="{BB962C8B-B14F-4D97-AF65-F5344CB8AC3E}">
        <p14:creationId xmlns:p14="http://schemas.microsoft.com/office/powerpoint/2010/main" val="161247987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The word "Israel" is used over 600 times in the Bible and not one clear example exists where it does not refer to ethnic descendants of Jacob.</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Common-451</a:t>
            </a:r>
          </a:p>
          <a:p>
            <a:pPr eaLnBrk="1" hangingPunct="1"/>
            <a:r>
              <a:rPr lang="en-US" dirty="0">
                <a:latin typeface="Times New Roman" charset="0"/>
                <a:ea typeface="ＭＳ Ｐゴシック" charset="-128"/>
                <a:cs typeface="ＭＳ Ｐゴシック" charset="-128"/>
              </a:rPr>
              <a:t>OS-05-Deuteronomy-301</a:t>
            </a:r>
          </a:p>
          <a:p>
            <a:pPr eaLnBrk="1" hangingPunct="1"/>
            <a:r>
              <a:rPr lang="en-US" dirty="0">
                <a:latin typeface="Times New Roman" charset="0"/>
                <a:ea typeface="ＭＳ Ｐゴシック" charset="-128"/>
                <a:cs typeface="ＭＳ Ｐゴシック" charset="-128"/>
              </a:rPr>
              <a:t>NS-06-Rom9-16-slide 48</a:t>
            </a:r>
          </a:p>
          <a:p>
            <a:pPr eaLnBrk="1" hangingPunct="1"/>
            <a:endParaRPr lang="en-US" dirty="0">
              <a:latin typeface="Times New Roman" charset="0"/>
              <a:ea typeface="ＭＳ Ｐゴシック" charset="-128"/>
              <a:cs typeface="ＭＳ Ｐゴシック" charset="-128"/>
            </a:endParaRPr>
          </a:p>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94906782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altLang="zh-CN" dirty="0">
                <a:latin typeface="Times New Roman" charset="0"/>
              </a:rPr>
              <a:t>Paul illustrates salvation for both Jews and Gentiles with the metaphors of two trees. Note that the original, cultivated olive tree does NOT represent Israel. It is also NOT cut down and replaced with the Gentiles. In other words, the Church does not replace Israel in Paul's theology. </a:t>
            </a:r>
          </a:p>
          <a:p>
            <a:pPr eaLnBrk="1" hangingPunct="1"/>
            <a:endParaRPr lang="en-US" altLang="zh-CN" dirty="0">
              <a:latin typeface="Times New Roman" charset="0"/>
            </a:endParaRPr>
          </a:p>
          <a:p>
            <a:pPr eaLnBrk="1" hangingPunct="1"/>
            <a:r>
              <a:rPr lang="en-US" altLang="zh-CN" dirty="0">
                <a:latin typeface="Times New Roman" charset="0"/>
              </a:rPr>
              <a:t>Rather, the first tree represents the Abrahamic Covenant, through which Jews and Gentiles are saved. Those NOT saved are branches of that tree, whether Jew or Gentile.</a:t>
            </a:r>
          </a:p>
          <a:p>
            <a:pPr eaLnBrk="1" hangingPunct="1"/>
            <a:r>
              <a:rPr lang="en-US" altLang="zh-CN" dirty="0">
                <a:latin typeface="Times New Roman" charset="0"/>
              </a:rPr>
              <a:t>__________________</a:t>
            </a:r>
          </a:p>
          <a:p>
            <a:pPr eaLnBrk="1" hangingPunct="1"/>
            <a:r>
              <a:rPr lang="en-US" altLang="zh-CN" dirty="0">
                <a:latin typeface="Times New Roman" charset="0"/>
              </a:rPr>
              <a:t>CH-02-Nature-89</a:t>
            </a:r>
          </a:p>
          <a:p>
            <a:pPr eaLnBrk="1" hangingPunct="1"/>
            <a:r>
              <a:rPr lang="en-US" altLang="zh-CN" dirty="0">
                <a:latin typeface="Times New Roman" charset="0"/>
              </a:rPr>
              <a:t>ES-07-Dispenstionalism&amp; Premillennialism-85</a:t>
            </a:r>
          </a:p>
          <a:p>
            <a:pPr eaLnBrk="1" hangingPunct="1"/>
            <a:r>
              <a:rPr lang="en-US" altLang="zh-CN" dirty="0">
                <a:latin typeface="Times New Roman" charset="0"/>
              </a:rPr>
              <a:t>OS-02-Exodus-445</a:t>
            </a:r>
          </a:p>
          <a:p>
            <a:pPr eaLnBrk="1" hangingPunct="1"/>
            <a:r>
              <a:rPr lang="en-US" altLang="zh-CN" dirty="0">
                <a:latin typeface="Times New Roman" charset="0"/>
              </a:rPr>
              <a:t>NS-06-Rom9-16-slide 70</a:t>
            </a:r>
            <a:endParaRPr lang="zh-CN" altLang="en-US" dirty="0">
              <a:latin typeface="Times New Roman" charset="0"/>
            </a:endParaRPr>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70</a:t>
            </a:fld>
            <a:endParaRPr lang="en-US"/>
          </a:p>
        </p:txBody>
      </p:sp>
    </p:spTree>
    <p:extLst>
      <p:ext uri="{BB962C8B-B14F-4D97-AF65-F5344CB8AC3E}">
        <p14:creationId xmlns:p14="http://schemas.microsoft.com/office/powerpoint/2010/main" val="339720532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7971078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5A71C4-C66D-7C61-C03D-25CE7297627A}"/>
            </a:ext>
          </a:extLst>
        </p:cNvPr>
        <p:cNvGrpSpPr/>
        <p:nvPr/>
      </p:nvGrpSpPr>
      <p:grpSpPr>
        <a:xfrm>
          <a:off x="0" y="0"/>
          <a:ext cx="0" cy="0"/>
          <a:chOff x="0" y="0"/>
          <a:chExt cx="0" cy="0"/>
        </a:xfrm>
      </p:grpSpPr>
      <p:sp>
        <p:nvSpPr>
          <p:cNvPr id="925697" name="Rectangle 1031">
            <a:extLst>
              <a:ext uri="{FF2B5EF4-FFF2-40B4-BE49-F238E27FC236}">
                <a16:creationId xmlns:a16="http://schemas.microsoft.com/office/drawing/2014/main" id="{0FC2A139-7CA8-FCE3-8D92-5B82A6013756}"/>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3AFB9F-2271-EA48-A7FE-192C4CCDA9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5698" name="Rectangle 2">
            <a:extLst>
              <a:ext uri="{FF2B5EF4-FFF2-40B4-BE49-F238E27FC236}">
                <a16:creationId xmlns:a16="http://schemas.microsoft.com/office/drawing/2014/main" id="{6F654289-9C77-4794-4910-3BBBB34E3725}"/>
              </a:ext>
            </a:extLst>
          </p:cNvPr>
          <p:cNvSpPr>
            <a:spLocks noGrp="1" noRot="1" noChangeAspect="1" noChangeArrowheads="1" noTextEdit="1"/>
          </p:cNvSpPr>
          <p:nvPr>
            <p:ph type="sldImg"/>
          </p:nvPr>
        </p:nvSpPr>
        <p:spPr>
          <a:ln/>
        </p:spPr>
      </p:sp>
      <p:sp>
        <p:nvSpPr>
          <p:cNvPr id="925699" name="Rectangle 3">
            <a:extLst>
              <a:ext uri="{FF2B5EF4-FFF2-40B4-BE49-F238E27FC236}">
                <a16:creationId xmlns:a16="http://schemas.microsoft.com/office/drawing/2014/main" id="{8528381D-C722-9522-60B7-FE72B0A20B11}"/>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________________</a:t>
            </a:r>
          </a:p>
          <a:p>
            <a:pPr eaLnBrk="1" hangingPunct="1"/>
            <a:r>
              <a:rPr lang="en-US" dirty="0">
                <a:latin typeface="Times New Roman" charset="0"/>
                <a:ea typeface="ＭＳ Ｐゴシック" charset="0"/>
                <a:cs typeface="ＭＳ Ｐゴシック" charset="0"/>
              </a:rPr>
              <a:t>NS-06-Rom3-4—slide 79</a:t>
            </a:r>
          </a:p>
          <a:p>
            <a:pPr eaLnBrk="1" hangingPunct="1"/>
            <a:r>
              <a:rPr lang="en-US" dirty="0">
                <a:latin typeface="Times New Roman" charset="0"/>
                <a:ea typeface="ＭＳ Ｐゴシック" charset="0"/>
                <a:cs typeface="ＭＳ Ｐゴシック" charset="0"/>
              </a:rPr>
              <a:t>NS-06-Rom5-8—slide 193</a:t>
            </a:r>
          </a:p>
        </p:txBody>
      </p:sp>
    </p:spTree>
    <p:extLst>
      <p:ext uri="{BB962C8B-B14F-4D97-AF65-F5344CB8AC3E}">
        <p14:creationId xmlns:p14="http://schemas.microsoft.com/office/powerpoint/2010/main" val="9479901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Zechariah 3:9 says that Israel will believe in Jesus as Messiah in a single day at the end of the Tribulation when "All Israel will be saved" (Rom 11:25-26).</a:t>
            </a:r>
          </a:p>
          <a:p>
            <a:r>
              <a:rPr lang="en-US" dirty="0"/>
              <a:t>___________________</a:t>
            </a:r>
          </a:p>
          <a:p>
            <a:r>
              <a:rPr lang="en-US" dirty="0"/>
              <a:t>Common-445</a:t>
            </a:r>
          </a:p>
          <a:p>
            <a:r>
              <a:rPr lang="en-US" dirty="0"/>
              <a:t>OS-38-Zechariah-86, 134</a:t>
            </a:r>
          </a:p>
          <a:p>
            <a:r>
              <a:rPr lang="en-US" dirty="0"/>
              <a:t>NS-06-Rom9-16-slide 53</a:t>
            </a:r>
          </a:p>
          <a:p>
            <a:r>
              <a:rPr lang="en-US" dirty="0"/>
              <a:t>NS-22-Rev13-19-slide 53</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098E5EC-D061-BC46-AA62-5FF63F6BC0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4908982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b="1" dirty="0"/>
              <a:t>رومية ١١ : ٢٥-٣٢</a:t>
            </a:r>
          </a:p>
          <a:p>
            <a:pPr algn="r" rtl="1"/>
            <a:r>
              <a:rPr lang="ar-SA" dirty="0"/>
              <a:t>فَإِنِّي لَسْتُ أُرِيدُ أَيُّهَا الإِخْوَةُ أَنْ تَجْهَلُوا هَذَا السِّرَّ لِئَلاَّ تَكُونُوا عِنْدَ أَنْفُسِكُمْ حُكَمَاءَ. أَنَّ الْقَسَاوَةَ قَدْ حَصَلَتْ جُزْئِيّاً لإِسْرَائِيلَ إِلَى أَنْ يَدْخُلَ </a:t>
            </a:r>
            <a:r>
              <a:rPr lang="ar-SA" dirty="0" err="1"/>
              <a:t>مِلْؤُ</a:t>
            </a:r>
            <a:r>
              <a:rPr lang="ar-SA" dirty="0"/>
              <a:t> الأُمَمِ وَهَكَذَا سَيَخْلُصُ جَمِيعُ إِسْرَائِيلَ. كَمَا هُوَ مَكْتُوبٌ: «سَيَخْرُجُ مِنْ صِهْيَوْنَ الْمُنْقِذُ وَيَرُدُّ الْفُجُورَ عَنْ يَعْقُوبَ. وَهَذَا هُوَ الْعَهْدُ مِنْ قِبَلِي لَهُمْ مَتَى نَزَعْتُ خَطَايَاهُمْ». مِنْ جِهَةِ الإِنْجِيلِ هُمْ أَعْدَاءٌ مِنْ أَجْلِكُمْ وَأَمَّا مِنْ جِهَةِ الِاخْتِيَارِ فَهُمْ أَحِبَّاءُ مِنْ أَجْلِ الآبَاءِ لأَنَّ هِبَاتِ اللهِ وَدَعْوَتَهُ هِيَ بِلاَ نَدَامَةٍ. فَإِنَّهُ كَمَا كُنْتُمْ أَنْتُمْ مَرَّةً لاَ تُطِيعُونَ اللهَ وَلَكِنِ الآنَ رُحِمْتُمْ بِعِصْيَانِ هَؤُلاَءِ هَكَذَا هَؤُلاَءِ أَيْضاً الآنَ لَمْ يُطِيعُوا لِكَيْ يُرْحَمُوا هُمْ أَيْضاً بِرَحْمَتِكُمْ. لأَنَّ اللهَ أَغْلَقَ عَلَى الْجَمِيعِ مَعاً فِي الْعِصْيَانِ لِكَيْ يَرْحَمَ الْجَمِيعَ. </a:t>
            </a:r>
          </a:p>
          <a:p>
            <a:pPr algn="r"/>
            <a:endParaRPr lang="en-US" dirty="0"/>
          </a:p>
          <a:p>
            <a:pPr algn="r"/>
            <a:r>
              <a:rPr lang="en-US" dirty="0"/>
              <a:t>___________</a:t>
            </a:r>
          </a:p>
          <a:p>
            <a:pPr algn="r"/>
            <a:r>
              <a:rPr lang="en-US" dirty="0"/>
              <a:t>NS-06-Rom9-16—slide 58</a:t>
            </a:r>
          </a:p>
          <a:p>
            <a:pPr algn="r"/>
            <a:r>
              <a:rPr lang="en-US" dirty="0"/>
              <a:t>NS-27-Rev13-19—slide 54</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098E5EC-D061-BC46-AA62-5FF63F6BC0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3568703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b="1" dirty="0"/>
              <a:t>رومية ١١ : ٢٥-٣٢</a:t>
            </a:r>
          </a:p>
          <a:p>
            <a:pPr algn="r" rtl="1"/>
            <a:r>
              <a:rPr lang="ar-SA" dirty="0"/>
              <a:t>فَإِنِّي لَسْتُ أُرِيدُ أَيُّهَا الإِخْوَةُ أَنْ تَجْهَلُوا هَذَا السِّرَّ لِئَلاَّ تَكُونُوا عِنْدَ أَنْفُسِكُمْ حُكَمَاءَ. أَنَّ الْقَسَاوَةَ قَدْ حَصَلَتْ جُزْئِيّاً لإِسْرَائِيلَ إِلَى أَنْ يَدْخُلَ </a:t>
            </a:r>
            <a:r>
              <a:rPr lang="ar-SA" dirty="0" err="1"/>
              <a:t>مِلْؤُ</a:t>
            </a:r>
            <a:r>
              <a:rPr lang="ar-SA" dirty="0"/>
              <a:t> الأُمَمِ وَهَكَذَا سَيَخْلُصُ جَمِيعُ إِسْرَائِيلَ. كَمَا هُوَ مَكْتُوبٌ: «سَيَخْرُجُ مِنْ صِهْيَوْنَ الْمُنْقِذُ وَيَرُدُّ الْفُجُورَ عَنْ يَعْقُوبَ. وَهَذَا هُوَ الْعَهْدُ مِنْ قِبَلِي لَهُمْ مَتَى نَزَعْتُ خَطَايَاهُمْ». مِنْ جِهَةِ الإِنْجِيلِ هُمْ أَعْدَاءٌ مِنْ أَجْلِكُمْ وَأَمَّا مِنْ جِهَةِ الِاخْتِيَارِ فَهُمْ أَحِبَّاءُ مِنْ أَجْلِ الآبَاءِ لأَنَّ هِبَاتِ اللهِ وَدَعْوَتَهُ هِيَ بِلاَ نَدَامَةٍ. فَإِنَّهُ كَمَا كُنْتُمْ أَنْتُمْ مَرَّةً لاَ تُطِيعُونَ اللهَ وَلَكِنِ الآنَ رُحِمْتُمْ بِعِصْيَانِ هَؤُلاَءِ هَكَذَا هَؤُلاَءِ أَيْضاً الآنَ لَمْ يُطِيعُوا لِكَيْ يُرْحَمُوا هُمْ أَيْضاً بِرَحْمَتِكُمْ. لأَنَّ اللهَ أَغْلَقَ عَلَى الْجَمِيعِ مَعاً فِي الْعِصْيَانِ لِكَيْ يَرْحَمَ الْجَمِيعَ. </a:t>
            </a:r>
          </a:p>
          <a:p>
            <a:pPr algn="r"/>
            <a:endParaRPr lang="en-US" dirty="0"/>
          </a:p>
          <a:p>
            <a:pPr algn="r"/>
            <a:r>
              <a:rPr lang="en-US" dirty="0"/>
              <a:t>___________</a:t>
            </a:r>
          </a:p>
          <a:p>
            <a:pPr algn="r"/>
            <a:r>
              <a:rPr lang="en-US" dirty="0"/>
              <a:t>NS-06-Rom9-16—slide 59</a:t>
            </a:r>
          </a:p>
          <a:p>
            <a:pPr algn="r"/>
            <a:r>
              <a:rPr lang="en-US" dirty="0"/>
              <a:t>NS-27-Rev13-19—slide 55</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098E5EC-D061-BC46-AA62-5FF63F6BC0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829180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167E98D-D759-574C-A4D1-A2397BE6FA3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3298" name="Rectangle 2"/>
          <p:cNvSpPr>
            <a:spLocks noGrp="1" noRot="1" noChangeAspect="1" noChangeArrowheads="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Christians are therefore no longer under the old covenant of Moses. But that does not mean there is no future fulfillment of this new covenant to a believing Israel.</a:t>
            </a:r>
          </a:p>
          <a:p>
            <a:r>
              <a:rPr lang="en-US" dirty="0"/>
              <a:t>__________</a:t>
            </a:r>
          </a:p>
          <a:p>
            <a:r>
              <a:rPr lang="en-US" dirty="0"/>
              <a:t>Common-396</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407237310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NS-06-Rom1-2-slide 68</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27593983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1" dirty="0">
                <a:latin typeface="Arial" panose="020B0604020202020204" pitchFamily="34" charset="0"/>
                <a:cs typeface="Arial" panose="020B0604020202020204" pitchFamily="34" charset="0"/>
              </a:rPr>
              <a:t>Righteousness applies equally in our life </a:t>
            </a:r>
            <a:r>
              <a:rPr lang="en-SG" b="1" u="sng" dirty="0">
                <a:latin typeface="Arial" panose="020B0604020202020204" pitchFamily="34" charset="0"/>
                <a:cs typeface="Arial" panose="020B0604020202020204" pitchFamily="34" charset="0"/>
              </a:rPr>
              <a:t>transformation</a:t>
            </a:r>
            <a:r>
              <a:rPr lang="en-SG" b="1" dirty="0">
                <a:latin typeface="Arial" panose="020B0604020202020204" pitchFamily="34" charset="0"/>
                <a:cs typeface="Arial" panose="020B0604020202020204" pitchFamily="34" charset="0"/>
              </a:rPr>
              <a:t> (12:1–15:13).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[None of us has unfair privilege to become like Jesus—all have the same opportunity of holiness.]</a:t>
            </a:r>
            <a:endParaRPr lang="en-SG" sz="1200" b="1"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endParaRPr lang="en-SG"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4619681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dirty="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dirty="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dirty="0">
                <a:effectLst/>
              </a:rPr>
              <a:t> I don’t normally have a seven-part sermon, so that’s too much, just think of chapters 1–11 as Paul’s theology and Romans 12–16 as the application.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6726851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6196362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1A820FC-3371-EB49-842B-4C4BBAC617D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30819" name="Rectangle 2"/>
          <p:cNvSpPr>
            <a:spLocks noGrp="1" noRot="1" noChangeAspect="1" noChangeArrowheads="1"/>
          </p:cNvSpPr>
          <p:nvPr>
            <p:ph type="sldImg"/>
          </p:nvPr>
        </p:nvSpPr>
        <p:spPr>
          <a:solidFill>
            <a:srgbClr val="FFFFFF"/>
          </a:solidFill>
          <a:ln/>
        </p:spPr>
      </p:sp>
      <p:sp>
        <p:nvSpPr>
          <p:cNvPr id="93082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16792043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5A71C4-C66D-7C61-C03D-25CE7297627A}"/>
            </a:ext>
          </a:extLst>
        </p:cNvPr>
        <p:cNvGrpSpPr/>
        <p:nvPr/>
      </p:nvGrpSpPr>
      <p:grpSpPr>
        <a:xfrm>
          <a:off x="0" y="0"/>
          <a:ext cx="0" cy="0"/>
          <a:chOff x="0" y="0"/>
          <a:chExt cx="0" cy="0"/>
        </a:xfrm>
      </p:grpSpPr>
      <p:sp>
        <p:nvSpPr>
          <p:cNvPr id="925697" name="Rectangle 1031">
            <a:extLst>
              <a:ext uri="{FF2B5EF4-FFF2-40B4-BE49-F238E27FC236}">
                <a16:creationId xmlns:a16="http://schemas.microsoft.com/office/drawing/2014/main" id="{0FC2A139-7CA8-FCE3-8D92-5B82A6013756}"/>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3AFB9F-2271-EA48-A7FE-192C4CCDA9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5698" name="Rectangle 2">
            <a:extLst>
              <a:ext uri="{FF2B5EF4-FFF2-40B4-BE49-F238E27FC236}">
                <a16:creationId xmlns:a16="http://schemas.microsoft.com/office/drawing/2014/main" id="{6F654289-9C77-4794-4910-3BBBB34E3725}"/>
              </a:ext>
            </a:extLst>
          </p:cNvPr>
          <p:cNvSpPr>
            <a:spLocks noGrp="1" noRot="1" noChangeAspect="1" noChangeArrowheads="1" noTextEdit="1"/>
          </p:cNvSpPr>
          <p:nvPr>
            <p:ph type="sldImg"/>
          </p:nvPr>
        </p:nvSpPr>
        <p:spPr>
          <a:ln/>
        </p:spPr>
      </p:sp>
      <p:sp>
        <p:nvSpPr>
          <p:cNvPr id="925699" name="Rectangle 3">
            <a:extLst>
              <a:ext uri="{FF2B5EF4-FFF2-40B4-BE49-F238E27FC236}">
                <a16:creationId xmlns:a16="http://schemas.microsoft.com/office/drawing/2014/main" id="{8528381D-C722-9522-60B7-FE72B0A20B11}"/>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________________</a:t>
            </a:r>
          </a:p>
          <a:p>
            <a:pPr eaLnBrk="1" hangingPunct="1"/>
            <a:r>
              <a:rPr lang="en-US" dirty="0">
                <a:latin typeface="Times New Roman" charset="0"/>
                <a:ea typeface="ＭＳ Ｐゴシック" charset="0"/>
                <a:cs typeface="ＭＳ Ｐゴシック" charset="0"/>
              </a:rPr>
              <a:t>NS-06-Rom3-4—slide 80</a:t>
            </a:r>
          </a:p>
          <a:p>
            <a:pPr eaLnBrk="1" hangingPunct="1"/>
            <a:r>
              <a:rPr lang="en-US" dirty="0">
                <a:latin typeface="Times New Roman" charset="0"/>
                <a:ea typeface="ＭＳ Ｐゴシック" charset="0"/>
                <a:cs typeface="ＭＳ Ｐゴシック" charset="0"/>
              </a:rPr>
              <a:t>NS-06-Rom5-8—slide 194</a:t>
            </a:r>
          </a:p>
        </p:txBody>
      </p:sp>
    </p:spTree>
    <p:extLst>
      <p:ext uri="{BB962C8B-B14F-4D97-AF65-F5344CB8AC3E}">
        <p14:creationId xmlns:p14="http://schemas.microsoft.com/office/powerpoint/2010/main" val="20359632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BE-03-Leviticus-44</a:t>
            </a:r>
          </a:p>
          <a:p>
            <a:r>
              <a:rPr lang="en-US" dirty="0"/>
              <a:t>NS-06-</a:t>
            </a:r>
            <a:r>
              <a:rPr lang="ar-SA" dirty="0"/>
              <a:t>رومية</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8120728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25387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433D29-76C2-2C47-8BBD-110292789F6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Peter writes of believers either speaking or serving while using their gifts. These may be general categories. Those noted in Romans 12:6-8 are in yellow on this list above with the assumption that administering (1 Cor 12:28) is the same as leadership (Rom 12:8). The other three in white are noted in 1 Cor 12.</a:t>
            </a:r>
            <a:endParaRPr lang="ar-SA" dirty="0">
              <a:latin typeface="Times New Roman" charset="0"/>
              <a:ea typeface="ＭＳ Ｐゴシック" charset="0"/>
              <a:cs typeface="ＭＳ Ｐゴシック" charset="0"/>
            </a:endParaRPr>
          </a:p>
          <a:p>
            <a:pPr eaLnBrk="1" hangingPunct="1"/>
            <a:r>
              <a:rPr lang="ar-SA" dirty="0">
                <a:latin typeface="Times New Roman" charset="0"/>
                <a:ea typeface="ＭＳ Ｐゴシック" charset="0"/>
                <a:cs typeface="ＭＳ Ｐゴシック" charset="0"/>
              </a:rPr>
              <a:t>ـــــــــــــــــــــــ</a:t>
            </a:r>
          </a:p>
          <a:p>
            <a:pPr eaLnBrk="1" hangingPunct="1"/>
            <a:r>
              <a:rPr lang="en-US" dirty="0">
                <a:latin typeface="Times New Roman" charset="0"/>
                <a:ea typeface="ＭＳ Ｐゴシック" charset="0"/>
                <a:cs typeface="ＭＳ Ｐゴシック" charset="0"/>
              </a:rPr>
              <a:t>OS-19-Nehemiah-214</a:t>
            </a:r>
          </a:p>
          <a:p>
            <a:pPr eaLnBrk="1" hangingPunct="1"/>
            <a:r>
              <a:rPr lang="en-US" dirty="0">
                <a:latin typeface="Times New Roman" charset="0"/>
                <a:ea typeface="ＭＳ Ｐゴシック" charset="0"/>
                <a:cs typeface="ＭＳ Ｐゴシック" charset="0"/>
              </a:rPr>
              <a:t>CH-09-Speaking&amp;ServingGifts-23, 67, 69, 99</a:t>
            </a:r>
          </a:p>
          <a:p>
            <a:pPr eaLnBrk="1" hangingPunct="1"/>
            <a:r>
              <a:rPr lang="en-US" dirty="0">
                <a:latin typeface="Times New Roman" charset="0"/>
                <a:ea typeface="ＭＳ Ｐゴシック" charset="0"/>
                <a:cs typeface="ＭＳ Ｐゴシック" charset="0"/>
              </a:rPr>
              <a:t>HS-11-Speaking&amp;ServingGifts-23, 67, 69, 99</a:t>
            </a:r>
          </a:p>
          <a:p>
            <a:pPr eaLnBrk="1" hangingPunct="1"/>
            <a:r>
              <a:rPr lang="en-US" dirty="0">
                <a:latin typeface="Times New Roman" charset="0"/>
                <a:ea typeface="ＭＳ Ｐゴシック" charset="0"/>
                <a:cs typeface="ＭＳ Ｐゴシック" charset="0"/>
              </a:rPr>
              <a:t>NS-06-Romans9-16—slide 89</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fld id="{B2ECDD4F-431B-C446-AB6F-9A6E15CC6F81}" type="slidenum">
              <a:rPr lang="en-US"/>
              <a:pPr/>
              <a:t>90</a:t>
            </a:fld>
            <a:endParaRPr lang="en-US"/>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36B2FF-B135-F946-AF90-3F26837C736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5874" name="Rectangle 2"/>
          <p:cNvSpPr>
            <a:spLocks noGrp="1" noRot="1" noChangeAspect="1" noChangeArrowheads="1"/>
          </p:cNvSpPr>
          <p:nvPr>
            <p:ph type="sldImg"/>
          </p:nvPr>
        </p:nvSpPr>
        <p:spPr>
          <a:solidFill>
            <a:srgbClr val="FFFFFF"/>
          </a:solidFill>
          <a:ln/>
        </p:spPr>
      </p:sp>
      <p:sp>
        <p:nvSpPr>
          <p:cNvPr id="33587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—and to do so as far as possible, as Romans 12:18 says [read].  This verse is a great encouragement</a:t>
            </a:r>
            <a:r>
              <a:rPr lang="en-US" sz="1200" kern="1200" baseline="0" dirty="0">
                <a:solidFill>
                  <a:schemeClr val="tx1"/>
                </a:solidFill>
                <a:effectLst/>
                <a:latin typeface="Arial" charset="0"/>
                <a:ea typeface="ＭＳ Ｐゴシック" charset="0"/>
                <a:cs typeface="ＭＳ Ｐゴシック" charset="0"/>
              </a:rPr>
              <a:t> to do all we can even if others are not responsive.</a:t>
            </a:r>
            <a:r>
              <a:rPr lang="en-SG" dirty="0">
                <a:effectLst/>
              </a:rPr>
              <a:t> </a:t>
            </a:r>
            <a:endParaRPr lang="en-US"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50502446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Submissiveness to people shows a willingness to function under God's authority.</a:t>
            </a:r>
          </a:p>
          <a:p>
            <a:r>
              <a:rPr lang="en-US" b="0" dirty="0"/>
              <a:t>______________</a:t>
            </a:r>
          </a:p>
          <a:p>
            <a:r>
              <a:rPr lang="en-US" b="0" dirty="0"/>
              <a:t>NS-06-Romans9-16—slide 95</a:t>
            </a:r>
          </a:p>
          <a:p>
            <a:r>
              <a:rPr lang="en-US" b="0" dirty="0"/>
              <a:t>NS-21-1Peter-168</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30382713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90837237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77428762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30466443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5A71C4-C66D-7C61-C03D-25CE7297627A}"/>
            </a:ext>
          </a:extLst>
        </p:cNvPr>
        <p:cNvGrpSpPr/>
        <p:nvPr/>
      </p:nvGrpSpPr>
      <p:grpSpPr>
        <a:xfrm>
          <a:off x="0" y="0"/>
          <a:ext cx="0" cy="0"/>
          <a:chOff x="0" y="0"/>
          <a:chExt cx="0" cy="0"/>
        </a:xfrm>
      </p:grpSpPr>
      <p:sp>
        <p:nvSpPr>
          <p:cNvPr id="925697" name="Rectangle 1031">
            <a:extLst>
              <a:ext uri="{FF2B5EF4-FFF2-40B4-BE49-F238E27FC236}">
                <a16:creationId xmlns:a16="http://schemas.microsoft.com/office/drawing/2014/main" id="{0FC2A139-7CA8-FCE3-8D92-5B82A6013756}"/>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3AFB9F-2271-EA48-A7FE-192C4CCDA9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5698" name="Rectangle 2">
            <a:extLst>
              <a:ext uri="{FF2B5EF4-FFF2-40B4-BE49-F238E27FC236}">
                <a16:creationId xmlns:a16="http://schemas.microsoft.com/office/drawing/2014/main" id="{6F654289-9C77-4794-4910-3BBBB34E3725}"/>
              </a:ext>
            </a:extLst>
          </p:cNvPr>
          <p:cNvSpPr>
            <a:spLocks noGrp="1" noRot="1" noChangeAspect="1" noChangeArrowheads="1" noTextEdit="1"/>
          </p:cNvSpPr>
          <p:nvPr>
            <p:ph type="sldImg"/>
          </p:nvPr>
        </p:nvSpPr>
        <p:spPr>
          <a:ln/>
        </p:spPr>
      </p:sp>
      <p:sp>
        <p:nvSpPr>
          <p:cNvPr id="925699" name="Rectangle 3">
            <a:extLst>
              <a:ext uri="{FF2B5EF4-FFF2-40B4-BE49-F238E27FC236}">
                <a16:creationId xmlns:a16="http://schemas.microsoft.com/office/drawing/2014/main" id="{8528381D-C722-9522-60B7-FE72B0A20B11}"/>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________________</a:t>
            </a:r>
          </a:p>
          <a:p>
            <a:pPr eaLnBrk="1" hangingPunct="1"/>
            <a:r>
              <a:rPr lang="en-US" dirty="0">
                <a:latin typeface="Times New Roman" charset="0"/>
                <a:ea typeface="ＭＳ Ｐゴシック" charset="0"/>
                <a:cs typeface="ＭＳ Ｐゴシック" charset="0"/>
              </a:rPr>
              <a:t>NS-06-Rom3-4—slide 81</a:t>
            </a:r>
          </a:p>
          <a:p>
            <a:pPr eaLnBrk="1" hangingPunct="1"/>
            <a:r>
              <a:rPr lang="en-US" dirty="0">
                <a:latin typeface="Times New Roman" charset="0"/>
                <a:ea typeface="ＭＳ Ｐゴシック" charset="0"/>
                <a:cs typeface="ＭＳ Ｐゴシック" charset="0"/>
              </a:rPr>
              <a:t>NS-06-Rom5-8—slide 195</a:t>
            </a:r>
          </a:p>
        </p:txBody>
      </p:sp>
    </p:spTree>
    <p:extLst>
      <p:ext uri="{BB962C8B-B14F-4D97-AF65-F5344CB8AC3E}">
        <p14:creationId xmlns:p14="http://schemas.microsoft.com/office/powerpoint/2010/main" val="62585506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D1BBA82-548E-9D46-B263-0CB34CE759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5106" name="Rectangle 2"/>
          <p:cNvSpPr>
            <a:spLocks noGrp="1" noRot="1" noChangeAspect="1" noChangeArrowheads="1" noTextEdit="1"/>
          </p:cNvSpPr>
          <p:nvPr>
            <p:ph type="sldImg"/>
          </p:nvPr>
        </p:nvSpPr>
        <p:spPr>
          <a:ln/>
        </p:spPr>
      </p:sp>
      <p:sp>
        <p:nvSpPr>
          <p:cNvPr id="175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Slide Image Placeholder 1"/>
          <p:cNvSpPr>
            <a:spLocks noGrp="1" noRot="1" noChangeAspect="1"/>
          </p:cNvSpPr>
          <p:nvPr>
            <p:ph type="sldImg"/>
          </p:nvPr>
        </p:nvSpPr>
        <p:spPr>
          <a:ln/>
        </p:spPr>
      </p:sp>
      <p:sp>
        <p:nvSpPr>
          <p:cNvPr id="945155" name="Notes Placeholder 2"/>
          <p:cNvSpPr>
            <a:spLocks noGrp="1"/>
          </p:cNvSpPr>
          <p:nvPr>
            <p:ph type="body" idx="1"/>
          </p:nvPr>
        </p:nvSpPr>
        <p:spPr>
          <a:no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latin typeface="Arial" panose="020B0604020202020204" pitchFamily="34" charset="0"/>
              </a:rPr>
              <a:t>NLT Rom. 13:1</a:t>
            </a:r>
            <a:r>
              <a:rPr lang="en-US" dirty="0">
                <a:effectLst/>
                <a:latin typeface="Arial" panose="020B0604020202020204" pitchFamily="34" charset="0"/>
              </a:rPr>
              <a:t>    Everyone must submit to governing authorities. For all authority comes from God, and those in positions of authority have been placed there by God. </a:t>
            </a:r>
            <a:r>
              <a:rPr lang="en-US" dirty="0">
                <a:solidFill>
                  <a:srgbClr val="006699"/>
                </a:solidFill>
                <a:effectLst/>
                <a:latin typeface="Arial" panose="020B0604020202020204" pitchFamily="34" charset="0"/>
              </a:rPr>
              <a:t>2</a:t>
            </a:r>
            <a:r>
              <a:rPr lang="en-US" dirty="0">
                <a:effectLst/>
                <a:latin typeface="Arial" panose="020B0604020202020204" pitchFamily="34" charset="0"/>
              </a:rPr>
              <a:t> So anyone who rebels against authority is rebelling against what God has instituted, and they will be punished. </a:t>
            </a:r>
            <a:r>
              <a:rPr lang="en-US" dirty="0">
                <a:solidFill>
                  <a:srgbClr val="006699"/>
                </a:solidFill>
                <a:effectLst/>
                <a:latin typeface="Arial" panose="020B0604020202020204" pitchFamily="34" charset="0"/>
              </a:rPr>
              <a:t>3</a:t>
            </a:r>
            <a:r>
              <a:rPr lang="en-US" dirty="0">
                <a:effectLst/>
                <a:latin typeface="Arial" panose="020B0604020202020204" pitchFamily="34" charset="0"/>
              </a:rPr>
              <a:t> For the authorities do not strike fear in people who are doing right, but in those who are doing wrong. Would you like to live without fear of the authorities? Do what is right, and they will honor you. </a:t>
            </a:r>
            <a:r>
              <a:rPr lang="en-US" dirty="0">
                <a:solidFill>
                  <a:srgbClr val="006699"/>
                </a:solidFill>
                <a:effectLst/>
                <a:latin typeface="Arial" panose="020B0604020202020204" pitchFamily="34" charset="0"/>
              </a:rPr>
              <a:t>4</a:t>
            </a:r>
            <a:r>
              <a:rPr lang="en-US" dirty="0">
                <a:effectLst/>
                <a:latin typeface="Arial" panose="020B0604020202020204" pitchFamily="34" charset="0"/>
              </a:rPr>
              <a:t> The authorities are God’s servants, sent for your good. But if you are doing wrong, of course, you should be afraid, for they have the power to punish you. They are God’s servants, sent for the very purpose of punishing those who do what is wrong. </a:t>
            </a:r>
            <a:r>
              <a:rPr lang="en-US" dirty="0">
                <a:solidFill>
                  <a:srgbClr val="006699"/>
                </a:solidFill>
                <a:effectLst/>
                <a:latin typeface="Arial" panose="020B0604020202020204" pitchFamily="34" charset="0"/>
              </a:rPr>
              <a:t>5</a:t>
            </a:r>
            <a:r>
              <a:rPr lang="en-US" dirty="0">
                <a:effectLst/>
                <a:latin typeface="Arial" panose="020B0604020202020204" pitchFamily="34" charset="0"/>
              </a:rPr>
              <a:t> So you must submit to them, not only to avoid punishment but also to keep a clear conscience.</a:t>
            </a:r>
          </a:p>
          <a:p>
            <a:endParaRPr lang="en-US" dirty="0">
              <a:latin typeface="Times New Roman" charset="0"/>
              <a:ea typeface="ＭＳ Ｐゴシック" charset="-128"/>
              <a:cs typeface="ＭＳ Ｐゴシック"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latin typeface="Arial" panose="020B0604020202020204" pitchFamily="34" charset="0"/>
              </a:rPr>
              <a:t>Rom. 13:6</a:t>
            </a:r>
            <a:r>
              <a:rPr lang="en-US" dirty="0">
                <a:effectLst/>
                <a:latin typeface="Arial" panose="020B0604020202020204" pitchFamily="34" charset="0"/>
              </a:rPr>
              <a:t>    Pay your taxes, too, for these same reasons. For government workers need to be paid. They are serving God in what they do. </a:t>
            </a:r>
            <a:r>
              <a:rPr lang="en-US" dirty="0">
                <a:solidFill>
                  <a:srgbClr val="006699"/>
                </a:solidFill>
                <a:effectLst/>
                <a:latin typeface="Arial" panose="020B0604020202020204" pitchFamily="34" charset="0"/>
              </a:rPr>
              <a:t>7</a:t>
            </a:r>
            <a:r>
              <a:rPr lang="en-US" dirty="0">
                <a:effectLst/>
                <a:latin typeface="Arial" panose="020B0604020202020204" pitchFamily="34" charset="0"/>
              </a:rPr>
              <a:t> Give to everyone what you owe them: Pay your taxes and government fees to those who collect them, and give respect and honor to those who are in authority.</a:t>
            </a:r>
          </a:p>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 Meeting Notes (1/27/11 12:37) -----</a:t>
            </a:r>
          </a:p>
          <a:p>
            <a:r>
              <a:rPr lang="en-US" dirty="0">
                <a:latin typeface="Times New Roman" charset="0"/>
                <a:ea typeface="ＭＳ Ｐゴシック" charset="-128"/>
                <a:cs typeface="ＭＳ Ｐゴシック" charset="-128"/>
              </a:rPr>
              <a:t>REASONS TO RESPECT GOVERNMENT (1-5):</a:t>
            </a:r>
          </a:p>
          <a:p>
            <a:r>
              <a:rPr lang="en-US" dirty="0">
                <a:latin typeface="Times New Roman" charset="0"/>
                <a:ea typeface="ＭＳ Ｐゴシック" charset="-128"/>
                <a:cs typeface="ＭＳ Ｐゴシック" charset="-128"/>
              </a:rPr>
              <a:t>They are servants of God (1-2, 4, 6)</a:t>
            </a:r>
          </a:p>
          <a:p>
            <a:r>
              <a:rPr lang="en-US" dirty="0">
                <a:latin typeface="Times New Roman" charset="0"/>
                <a:ea typeface="ＭＳ Ｐゴシック" charset="-128"/>
                <a:cs typeface="ＭＳ Ｐゴシック" charset="-128"/>
              </a:rPr>
              <a:t>Rebelling against the government is rebelling against God (2a)</a:t>
            </a:r>
          </a:p>
          <a:p>
            <a:r>
              <a:rPr lang="en-US" dirty="0">
                <a:latin typeface="Times New Roman" charset="0"/>
                <a:ea typeface="ＭＳ Ｐゴシック" charset="-128"/>
                <a:cs typeface="ＭＳ Ｐゴシック" charset="-128"/>
              </a:rPr>
              <a:t>Rebellion brings punishment (2b-3)</a:t>
            </a:r>
          </a:p>
          <a:p>
            <a:r>
              <a:rPr lang="en-US" dirty="0">
                <a:latin typeface="Times New Roman" charset="0"/>
                <a:ea typeface="ＭＳ Ｐゴシック" charset="-128"/>
                <a:cs typeface="ＭＳ Ｐゴシック" charset="-128"/>
              </a:rPr>
              <a:t>Submission obeys our conscience (5)</a:t>
            </a:r>
          </a:p>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REASONS TO PAY TAXES (6-7):</a:t>
            </a:r>
          </a:p>
          <a:p>
            <a:r>
              <a:rPr lang="en-US" dirty="0">
                <a:latin typeface="Times New Roman" charset="0"/>
                <a:ea typeface="ＭＳ Ｐゴシック" charset="-128"/>
                <a:cs typeface="ＭＳ Ｐゴシック" charset="-128"/>
              </a:rPr>
              <a:t>We must support God</a:t>
            </a:r>
            <a:r>
              <a:rPr lang="fr-FR" dirty="0">
                <a:latin typeface="Times New Roman" charset="0"/>
                <a:ea typeface="ＭＳ Ｐゴシック" charset="-128"/>
                <a:cs typeface="ＭＳ Ｐゴシック" charset="-128"/>
              </a:rPr>
              <a:t>'</a:t>
            </a:r>
            <a:r>
              <a:rPr lang="en-US" dirty="0">
                <a:latin typeface="Times New Roman" charset="0"/>
                <a:ea typeface="ＭＳ Ｐゴシック" charset="-128"/>
                <a:cs typeface="ＭＳ Ｐゴシック" charset="-128"/>
              </a:rPr>
              <a:t>s servants (6a)</a:t>
            </a:r>
          </a:p>
          <a:p>
            <a:r>
              <a:rPr lang="en-US" dirty="0">
                <a:latin typeface="Times New Roman" charset="0"/>
                <a:ea typeface="ＭＳ Ｐゴシック" charset="-128"/>
                <a:cs typeface="ＭＳ Ｐゴシック" charset="-128"/>
              </a:rPr>
              <a:t>Authorities work full-time (6b)</a:t>
            </a:r>
          </a:p>
          <a:p>
            <a:endParaRPr lang="en-US" dirty="0">
              <a:latin typeface="Times New Roman" charset="0"/>
              <a:ea typeface="ＭＳ Ｐゴシック" charset="-128"/>
              <a:cs typeface="ＭＳ Ｐゴシック" charset="-128"/>
            </a:endParaRPr>
          </a:p>
        </p:txBody>
      </p:sp>
      <p:sp>
        <p:nvSpPr>
          <p:cNvPr id="945156"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0075B1C-EFE7-6449-9AE9-6780689F2E7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425408448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395600-7C5A-F848-84B1-7FB6D4EFB881}" type="slidenum">
              <a:rPr kumimoji="0" lang="en-US" sz="1200" b="0" i="0" u="none" strike="noStrike" kern="1200" cap="none" spc="0" normalizeH="0" baseline="0" noProof="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
        <p:nvSpPr>
          <p:cNvPr id="468994" name="Rectangle 2"/>
          <p:cNvSpPr>
            <a:spLocks noGrp="1" noRot="1" noChangeAspect="1" noChangeArrowheads="1"/>
          </p:cNvSpPr>
          <p:nvPr>
            <p:ph type="sldImg"/>
          </p:nvPr>
        </p:nvSpPr>
        <p:spPr>
          <a:solidFill>
            <a:srgbClr val="FFFFFF"/>
          </a:solidFill>
          <a:ln/>
        </p:spPr>
      </p:sp>
      <p:sp>
        <p:nvSpPr>
          <p:cNvPr id="4689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t>Saint </a:t>
            </a:r>
            <a:r>
              <a:rPr lang="en-US" i="1" dirty="0"/>
              <a:t>Ignatius</a:t>
            </a:r>
            <a:r>
              <a:rPr lang="en-US" dirty="0"/>
              <a:t> of </a:t>
            </a:r>
            <a:r>
              <a:rPr lang="en-US" i="1" dirty="0"/>
              <a:t>Antioch</a:t>
            </a:r>
            <a:r>
              <a:rPr lang="en-US" dirty="0"/>
              <a:t> (also known as </a:t>
            </a:r>
            <a:r>
              <a:rPr lang="en-US" dirty="0" err="1"/>
              <a:t>Theophorus</a:t>
            </a:r>
            <a:r>
              <a:rPr lang="en-US" dirty="0"/>
              <a:t>) (AD. 35-107) was the third Bishop or Patriarch of </a:t>
            </a:r>
            <a:r>
              <a:rPr lang="en-US" i="1" dirty="0"/>
              <a:t>Antioch</a:t>
            </a:r>
            <a:r>
              <a:rPr lang="en-US" dirty="0"/>
              <a:t> and a student of the Apostle John.</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DF4A67-2E07-2A42-98E1-4AEFD6581D2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0274" name="Rectangle 2"/>
          <p:cNvSpPr>
            <a:spLocks noGrp="1" noRot="1" noChangeAspect="1" noChangeArrowheads="1" noTextEdit="1"/>
          </p:cNvSpPr>
          <p:nvPr>
            <p:ph type="sldImg"/>
          </p:nvPr>
        </p:nvSpPr>
        <p:spPr>
          <a:ln/>
        </p:spPr>
      </p:sp>
      <p:sp>
        <p:nvSpPr>
          <p:cNvPr id="310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D33DC0-D995-BD41-A7F3-12417BDBAFDF}"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3346" name="Rectangle 2"/>
          <p:cNvSpPr>
            <a:spLocks noGrp="1" noRot="1" noChangeAspect="1" noChangeArrowheads="1"/>
          </p:cNvSpPr>
          <p:nvPr>
            <p:ph type="sldImg"/>
          </p:nvPr>
        </p:nvSpPr>
        <p:spPr>
          <a:solidFill>
            <a:srgbClr val="FFFFFF"/>
          </a:solidFill>
          <a:ln/>
        </p:spPr>
      </p:sp>
      <p:sp>
        <p:nvSpPr>
          <p:cNvPr id="313347"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(c)Paul Halsall Mar 1996. </a:t>
            </a:r>
            <a:r>
              <a:rPr lang="en-US" b="1" dirty="0" err="1">
                <a:latin typeface="Arial" panose="020B0604020202020204" pitchFamily="34" charset="0"/>
                <a:ea typeface="ＭＳ Ｐゴシック" charset="0"/>
                <a:cs typeface="ＭＳ Ｐゴシック" charset="0"/>
              </a:rPr>
              <a:t>halsall@murray.fordham.edu</a:t>
            </a:r>
            <a:r>
              <a:rPr lang="en-US" b="1" dirty="0">
                <a:latin typeface="Arial" panose="020B0604020202020204" pitchFamily="34" charset="0"/>
                <a:ea typeface="ＭＳ Ｐゴシック" charset="0"/>
                <a:cs typeface="ＭＳ Ｐゴシック" charset="0"/>
              </a:rPr>
              <a:t> </a:t>
            </a:r>
            <a:r>
              <a:rPr lang="en-US" dirty="0">
                <a:latin typeface="Times" charset="0"/>
                <a:ea typeface="ＭＳ Ｐゴシック" charset="0"/>
                <a:cs typeface="ＭＳ Ｐゴシック" charset="0"/>
              </a:rPr>
              <a:t>http://</a:t>
            </a:r>
            <a:r>
              <a:rPr lang="en-US" dirty="0" err="1">
                <a:latin typeface="Times" charset="0"/>
                <a:ea typeface="ＭＳ Ｐゴシック" charset="0"/>
                <a:cs typeface="ＭＳ Ｐゴシック" charset="0"/>
              </a:rPr>
              <a:t>www.fordham.edu</a:t>
            </a:r>
            <a:r>
              <a:rPr lang="en-US" dirty="0">
                <a:latin typeface="Times" charset="0"/>
                <a:ea typeface="ＭＳ Ｐゴシック" charset="0"/>
                <a:cs typeface="ＭＳ Ｐゴシック" charset="0"/>
              </a:rPr>
              <a:t>/</a:t>
            </a:r>
            <a:r>
              <a:rPr lang="en-US" dirty="0" err="1">
                <a:latin typeface="Times" charset="0"/>
                <a:ea typeface="ＭＳ Ｐゴシック" charset="0"/>
                <a:cs typeface="ＭＳ Ｐゴシック" charset="0"/>
              </a:rPr>
              <a:t>halsall</a:t>
            </a:r>
            <a:r>
              <a:rPr lang="en-US" dirty="0">
                <a:latin typeface="Times" charset="0"/>
                <a:ea typeface="ＭＳ Ｐゴシック" charset="0"/>
                <a:cs typeface="ＭＳ Ｐゴシック" charset="0"/>
              </a:rPr>
              <a:t>/source/pliny1.html</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4808737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67CD44B-7DE7-FE4E-84A0-78BE50FF0537}" type="slidenum">
              <a:rPr kumimoji="0" lang="en-US" sz="1200" b="0" i="0" u="none" strike="noStrike" kern="1200" cap="none" spc="0" normalizeH="0" baseline="0" noProof="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b="1" dirty="0">
                <a:latin typeface="Arial" panose="020B0604020202020204" pitchFamily="34" charset="0"/>
                <a:ea typeface="ＭＳ Ｐゴシック" charset="0"/>
                <a:cs typeface="ＭＳ Ｐゴシック" charset="0"/>
              </a:rPr>
              <a:t>(c)Paul Halsall Mar 1996. halsall@murray.fordham.edu </a:t>
            </a:r>
            <a:r>
              <a:rPr lang="en-US" dirty="0">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5FD5AA8-C9B6-E545-AF9C-ADF1E96E2CE8}" type="slidenum">
              <a:rPr kumimoji="0" lang="en-US" sz="1200" b="0" i="0" u="none" strike="noStrike" kern="1200" cap="none" spc="0" normalizeH="0" baseline="0" noProof="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
        <p:nvSpPr>
          <p:cNvPr id="473090" name="Rectangle 2"/>
          <p:cNvSpPr>
            <a:spLocks noGrp="1" noRot="1" noChangeAspect="1" noChangeArrowheads="1"/>
          </p:cNvSpPr>
          <p:nvPr>
            <p:ph type="sldImg"/>
          </p:nvPr>
        </p:nvSpPr>
        <p:spPr>
          <a:solidFill>
            <a:srgbClr val="FFFFFF"/>
          </a:solidFill>
          <a:ln/>
        </p:spPr>
      </p:sp>
      <p:sp>
        <p:nvSpPr>
          <p:cNvPr id="4730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(c)Paul Halsall Mar 1996. halsall@murray.fordham.edu </a:t>
            </a:r>
            <a:r>
              <a:rPr lang="en-US" dirty="0">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article in Singapore appeared in 1995. Even then, Christians were depicted as rebellious against the US government. </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108</a:t>
            </a:fld>
            <a:endParaRPr lang="en-US"/>
          </a:p>
        </p:txBody>
      </p:sp>
    </p:spTree>
    <p:extLst>
      <p:ext uri="{BB962C8B-B14F-4D97-AF65-F5344CB8AC3E}">
        <p14:creationId xmlns:p14="http://schemas.microsoft.com/office/powerpoint/2010/main" val="372484165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once set a goal of not complaining even once for 14 days, based on Philippians 2:14—"Do all things without complaining or arguing." I kept a wristband on my right hand, but once I complained, I moved it to the left hand and started the 14 days over again, shifting back to the right hand once I complained again. It helped me see practically that I had a problem with complaining.</a:t>
            </a:r>
          </a:p>
          <a:p>
            <a:endParaRPr lang="en-US" dirty="0"/>
          </a:p>
          <a:p>
            <a:r>
              <a:rPr lang="en-US" dirty="0"/>
              <a:t>Which area on slide 95 about your own submission did you score lowest? That might be a good place to start.</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109</a:t>
            </a:fld>
            <a:endParaRPr lang="en-US"/>
          </a:p>
        </p:txBody>
      </p:sp>
    </p:spTree>
    <p:extLst>
      <p:ext uri="{BB962C8B-B14F-4D97-AF65-F5344CB8AC3E}">
        <p14:creationId xmlns:p14="http://schemas.microsoft.com/office/powerpoint/2010/main" val="54263461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5A71C4-C66D-7C61-C03D-25CE7297627A}"/>
            </a:ext>
          </a:extLst>
        </p:cNvPr>
        <p:cNvGrpSpPr/>
        <p:nvPr/>
      </p:nvGrpSpPr>
      <p:grpSpPr>
        <a:xfrm>
          <a:off x="0" y="0"/>
          <a:ext cx="0" cy="0"/>
          <a:chOff x="0" y="0"/>
          <a:chExt cx="0" cy="0"/>
        </a:xfrm>
      </p:grpSpPr>
      <p:sp>
        <p:nvSpPr>
          <p:cNvPr id="925697" name="Rectangle 1031">
            <a:extLst>
              <a:ext uri="{FF2B5EF4-FFF2-40B4-BE49-F238E27FC236}">
                <a16:creationId xmlns:a16="http://schemas.microsoft.com/office/drawing/2014/main" id="{0FC2A139-7CA8-FCE3-8D92-5B82A6013756}"/>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3AFB9F-2271-EA48-A7FE-192C4CCDA9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5698" name="Rectangle 2">
            <a:extLst>
              <a:ext uri="{FF2B5EF4-FFF2-40B4-BE49-F238E27FC236}">
                <a16:creationId xmlns:a16="http://schemas.microsoft.com/office/drawing/2014/main" id="{6F654289-9C77-4794-4910-3BBBB34E3725}"/>
              </a:ext>
            </a:extLst>
          </p:cNvPr>
          <p:cNvSpPr>
            <a:spLocks noGrp="1" noRot="1" noChangeAspect="1" noChangeArrowheads="1" noTextEdit="1"/>
          </p:cNvSpPr>
          <p:nvPr>
            <p:ph type="sldImg"/>
          </p:nvPr>
        </p:nvSpPr>
        <p:spPr>
          <a:ln/>
        </p:spPr>
      </p:sp>
      <p:sp>
        <p:nvSpPr>
          <p:cNvPr id="925699" name="Rectangle 3">
            <a:extLst>
              <a:ext uri="{FF2B5EF4-FFF2-40B4-BE49-F238E27FC236}">
                <a16:creationId xmlns:a16="http://schemas.microsoft.com/office/drawing/2014/main" id="{8528381D-C722-9522-60B7-FE72B0A20B11}"/>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Imputation is noted 19 times in Romans. It is the mathematical term </a:t>
            </a:r>
            <a:r>
              <a:rPr lang="en-US" i="1" dirty="0" err="1">
                <a:latin typeface="Times New Roman" charset="0"/>
                <a:ea typeface="ＭＳ Ｐゴシック" charset="0"/>
                <a:cs typeface="ＭＳ Ｐゴシック" charset="0"/>
              </a:rPr>
              <a:t>logizomai</a:t>
            </a:r>
            <a:r>
              <a:rPr lang="en-US" i="0" dirty="0">
                <a:latin typeface="Times New Roman" charset="0"/>
                <a:ea typeface="ＭＳ Ｐゴシック" charset="0"/>
                <a:cs typeface="ＭＳ Ｐゴシック" charset="0"/>
              </a:rPr>
              <a:t>, meaning "to count, to reckon, to credit, to impute" and thus only some key verses are noted above.</a:t>
            </a:r>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________________</a:t>
            </a:r>
          </a:p>
          <a:p>
            <a:pPr eaLnBrk="1" hangingPunct="1"/>
            <a:r>
              <a:rPr lang="en-US" dirty="0">
                <a:latin typeface="Times New Roman" charset="0"/>
                <a:ea typeface="ＭＳ Ｐゴシック" charset="0"/>
                <a:cs typeface="ＭＳ Ｐゴシック" charset="0"/>
              </a:rPr>
              <a:t>NS-06-Rom3-4—slide 82</a:t>
            </a:r>
          </a:p>
          <a:p>
            <a:pPr eaLnBrk="1" hangingPunct="1"/>
            <a:r>
              <a:rPr lang="en-US" dirty="0">
                <a:latin typeface="Times New Roman" charset="0"/>
                <a:ea typeface="ＭＳ Ｐゴシック" charset="0"/>
                <a:cs typeface="ＭＳ Ｐゴシック" charset="0"/>
              </a:rPr>
              <a:t>NS-06-Rom5-8—slide 196</a:t>
            </a:r>
          </a:p>
        </p:txBody>
      </p:sp>
    </p:spTree>
    <p:extLst>
      <p:ext uri="{BB962C8B-B14F-4D97-AF65-F5344CB8AC3E}">
        <p14:creationId xmlns:p14="http://schemas.microsoft.com/office/powerpoint/2010/main" val="62585506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54436912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76371984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0F2DC0-BC73-544E-B6BA-E2FFEBD01F3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59491" name="Rectangle 2"/>
          <p:cNvSpPr>
            <a:spLocks noGrp="1" noRot="1" noChangeAspect="1" noChangeArrowheads="1"/>
          </p:cNvSpPr>
          <p:nvPr>
            <p:ph type="sldImg"/>
          </p:nvPr>
        </p:nvSpPr>
        <p:spPr>
          <a:xfrm>
            <a:off x="1103313" y="674688"/>
            <a:ext cx="4603750" cy="3452812"/>
          </a:xfrm>
          <a:solidFill>
            <a:srgbClr val="FFFFFF"/>
          </a:solidFill>
          <a:ln/>
        </p:spPr>
      </p:sp>
      <p:sp>
        <p:nvSpPr>
          <p:cNvPr id="959492" name="Rectangle 3"/>
          <p:cNvSpPr>
            <a:spLocks noGrp="1" noChangeArrowheads="1"/>
          </p:cNvSpPr>
          <p:nvPr>
            <p:ph type="body" idx="1"/>
          </p:nvPr>
        </p:nvSpPr>
        <p:spPr>
          <a:xfrm>
            <a:off x="898525" y="4352925"/>
            <a:ext cx="5011738" cy="4127500"/>
          </a:xfrm>
          <a:solidFill>
            <a:srgbClr val="FFFFFF"/>
          </a:solidFill>
          <a:ln>
            <a:solidFill>
              <a:srgbClr val="000000"/>
            </a:solidFill>
          </a:ln>
        </p:spPr>
        <p:txBody>
          <a:bodyPr lIns="89940" tIns="44970" rIns="89940" bIns="44970"/>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10421181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15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3E04FED-B54F-5E4F-BE60-A4ED90A28AA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61539" name="Rectangle 2"/>
          <p:cNvSpPr>
            <a:spLocks noGrp="1" noRot="1" noChangeAspect="1" noChangeArrowheads="1"/>
          </p:cNvSpPr>
          <p:nvPr>
            <p:ph type="sldImg"/>
          </p:nvPr>
        </p:nvSpPr>
        <p:spPr>
          <a:xfrm>
            <a:off x="1103313" y="674688"/>
            <a:ext cx="4603750" cy="3452812"/>
          </a:xfrm>
          <a:solidFill>
            <a:srgbClr val="FFFFFF"/>
          </a:solidFill>
          <a:ln/>
        </p:spPr>
      </p:sp>
      <p:sp>
        <p:nvSpPr>
          <p:cNvPr id="961540" name="Rectangle 3"/>
          <p:cNvSpPr>
            <a:spLocks noGrp="1" noChangeArrowheads="1"/>
          </p:cNvSpPr>
          <p:nvPr>
            <p:ph type="body" idx="1"/>
          </p:nvPr>
        </p:nvSpPr>
        <p:spPr>
          <a:xfrm>
            <a:off x="898525" y="4352925"/>
            <a:ext cx="5011738" cy="4127500"/>
          </a:xfrm>
          <a:solidFill>
            <a:srgbClr val="FFFFFF"/>
          </a:solidFill>
          <a:ln>
            <a:solidFill>
              <a:srgbClr val="000000"/>
            </a:solidFill>
          </a:ln>
        </p:spPr>
        <p:txBody>
          <a:bodyPr lIns="89940" tIns="44970" rIns="89940" bIns="44970"/>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91962829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5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3E83DB-B7E9-244D-AD61-B2B2F71E3CA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63587" name="Rectangle 2"/>
          <p:cNvSpPr>
            <a:spLocks noGrp="1" noRot="1" noChangeAspect="1" noChangeArrowheads="1"/>
          </p:cNvSpPr>
          <p:nvPr>
            <p:ph type="sldImg"/>
          </p:nvPr>
        </p:nvSpPr>
        <p:spPr>
          <a:xfrm>
            <a:off x="1103313" y="674688"/>
            <a:ext cx="4603750" cy="3452812"/>
          </a:xfrm>
          <a:solidFill>
            <a:srgbClr val="FFFFFF"/>
          </a:solidFill>
          <a:ln/>
        </p:spPr>
      </p:sp>
      <p:sp>
        <p:nvSpPr>
          <p:cNvPr id="963588" name="Rectangle 3"/>
          <p:cNvSpPr>
            <a:spLocks noGrp="1" noChangeArrowheads="1"/>
          </p:cNvSpPr>
          <p:nvPr>
            <p:ph type="body" idx="1"/>
          </p:nvPr>
        </p:nvSpPr>
        <p:spPr>
          <a:xfrm>
            <a:off x="898525" y="4352925"/>
            <a:ext cx="5011738" cy="4127500"/>
          </a:xfrm>
          <a:solidFill>
            <a:srgbClr val="FFFFFF"/>
          </a:solidFill>
          <a:ln>
            <a:solidFill>
              <a:srgbClr val="000000"/>
            </a:solidFill>
          </a:ln>
        </p:spPr>
        <p:txBody>
          <a:bodyPr lIns="89940" tIns="44970" rIns="89940" bIns="44970"/>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72680526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3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D9397B7-3C2D-444A-9FFA-77C9DC7E047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69731" name="Rectangle 2"/>
          <p:cNvSpPr>
            <a:spLocks noGrp="1" noRot="1" noChangeAspect="1" noChangeArrowheads="1"/>
          </p:cNvSpPr>
          <p:nvPr>
            <p:ph type="sldImg"/>
          </p:nvPr>
        </p:nvSpPr>
        <p:spPr>
          <a:solidFill>
            <a:srgbClr val="FFFFFF"/>
          </a:solidFill>
          <a:ln/>
        </p:spPr>
      </p:sp>
      <p:sp>
        <p:nvSpPr>
          <p:cNvPr id="969732" name="Rectangle 3"/>
          <p:cNvSpPr>
            <a:spLocks noGrp="1" noChangeArrowheads="1"/>
          </p:cNvSpPr>
          <p:nvPr>
            <p:ph type="body" idx="1"/>
          </p:nvPr>
        </p:nvSpPr>
        <p:spPr>
          <a:solidFill>
            <a:srgbClr val="FFFFFF"/>
          </a:solidFill>
          <a:ln>
            <a:solidFill>
              <a:srgbClr val="000000"/>
            </a:solidFill>
          </a:ln>
        </p:spPr>
        <p:txBody>
          <a:bodyPr/>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3230660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7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5F8DFF-D926-1049-9600-ABDA4389A1F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71779" name="Rectangle 2"/>
          <p:cNvSpPr>
            <a:spLocks noGrp="1" noRot="1" noChangeAspect="1" noChangeArrowheads="1"/>
          </p:cNvSpPr>
          <p:nvPr>
            <p:ph type="sldImg"/>
          </p:nvPr>
        </p:nvSpPr>
        <p:spPr>
          <a:xfrm>
            <a:off x="1103313" y="674688"/>
            <a:ext cx="4603750" cy="3452812"/>
          </a:xfrm>
          <a:solidFill>
            <a:srgbClr val="FFFFFF"/>
          </a:solidFill>
          <a:ln/>
        </p:spPr>
      </p:sp>
      <p:sp>
        <p:nvSpPr>
          <p:cNvPr id="971780" name="Rectangle 3"/>
          <p:cNvSpPr>
            <a:spLocks noGrp="1" noChangeArrowheads="1"/>
          </p:cNvSpPr>
          <p:nvPr>
            <p:ph type="body" idx="1"/>
          </p:nvPr>
        </p:nvSpPr>
        <p:spPr>
          <a:xfrm>
            <a:off x="898525" y="4352925"/>
            <a:ext cx="5011738" cy="4127500"/>
          </a:xfrm>
          <a:solidFill>
            <a:srgbClr val="FFFFFF"/>
          </a:solidFill>
          <a:ln>
            <a:solidFill>
              <a:srgbClr val="000000"/>
            </a:solidFill>
          </a:ln>
        </p:spPr>
        <p:txBody>
          <a:bodyPr lIns="89940" tIns="44970" rIns="89940" bIns="44970"/>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87895354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87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0606F9E-0087-6C40-A579-EC4695AAF63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75875" name="Rectangle 2"/>
          <p:cNvSpPr>
            <a:spLocks noGrp="1" noRot="1" noChangeAspect="1" noChangeArrowheads="1"/>
          </p:cNvSpPr>
          <p:nvPr>
            <p:ph type="sldImg"/>
          </p:nvPr>
        </p:nvSpPr>
        <p:spPr>
          <a:xfrm>
            <a:off x="1103313" y="674688"/>
            <a:ext cx="4603750" cy="3452812"/>
          </a:xfrm>
          <a:solidFill>
            <a:srgbClr val="FFFFFF"/>
          </a:solidFill>
          <a:ln/>
        </p:spPr>
      </p:sp>
      <p:sp>
        <p:nvSpPr>
          <p:cNvPr id="975876" name="Rectangle 3"/>
          <p:cNvSpPr>
            <a:spLocks noGrp="1" noChangeArrowheads="1"/>
          </p:cNvSpPr>
          <p:nvPr>
            <p:ph type="body" idx="1"/>
          </p:nvPr>
        </p:nvSpPr>
        <p:spPr>
          <a:xfrm>
            <a:off x="898525" y="4352925"/>
            <a:ext cx="5011738" cy="4127500"/>
          </a:xfrm>
          <a:solidFill>
            <a:srgbClr val="FFFFFF"/>
          </a:solidFill>
          <a:ln>
            <a:solidFill>
              <a:srgbClr val="000000"/>
            </a:solidFill>
          </a:ln>
        </p:spPr>
        <p:txBody>
          <a:bodyPr lIns="89940" tIns="44970" rIns="89940" bIns="44970"/>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92579385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922" name="Rectangle 7"/>
          <p:cNvSpPr>
            <a:spLocks noGrp="1" noChangeArrowheads="1"/>
          </p:cNvSpPr>
          <p:nvPr>
            <p:ph type="sldNum" sz="quarter" idx="5"/>
          </p:nvPr>
        </p:nvSpPr>
        <p:spPr>
          <a:noFill/>
        </p:spPr>
        <p:txBody>
          <a:bodyPr/>
          <a:lstStyle/>
          <a:p>
            <a:fld id="{6D533185-D905-C84A-8199-7B7DA510687A}" type="slidenum">
              <a:rPr lang="en-US">
                <a:solidFill>
                  <a:srgbClr val="000000"/>
                </a:solidFill>
              </a:rPr>
              <a:pPr/>
              <a:t>123</a:t>
            </a:fld>
            <a:endParaRPr lang="en-US">
              <a:solidFill>
                <a:srgbClr val="000000"/>
              </a:solidFill>
            </a:endParaRPr>
          </a:p>
        </p:txBody>
      </p:sp>
      <p:sp>
        <p:nvSpPr>
          <p:cNvPr id="977923" name="Rectangle 2"/>
          <p:cNvSpPr>
            <a:spLocks noGrp="1" noRot="1" noChangeAspect="1" noChangeArrowheads="1"/>
          </p:cNvSpPr>
          <p:nvPr>
            <p:ph type="sldImg"/>
          </p:nvPr>
        </p:nvSpPr>
        <p:spPr>
          <a:solidFill>
            <a:srgbClr val="FFFFFF"/>
          </a:solidFill>
          <a:ln/>
        </p:spPr>
      </p:sp>
      <p:sp>
        <p:nvSpPr>
          <p:cNvPr id="977924" name="Rectangle 3"/>
          <p:cNvSpPr>
            <a:spLocks noGrp="1" noChangeArrowheads="1"/>
          </p:cNvSpPr>
          <p:nvPr>
            <p:ph type="body" idx="1"/>
          </p:nvPr>
        </p:nvSpPr>
        <p:spPr>
          <a:solidFill>
            <a:srgbClr val="FFFFFF"/>
          </a:solidFill>
          <a:ln>
            <a:solidFill>
              <a:srgbClr val="000000"/>
            </a:solidFill>
          </a:ln>
        </p:spPr>
        <p:txBody>
          <a:bodyPr/>
          <a:lstStyle/>
          <a:p>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DA9445C1-A21F-EF4F-857C-96CF2C102700}"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8841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88419"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102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Master" Target="../slideMasters/slideMaster68.xml"/><Relationship Id="rId4" Type="http://schemas.openxmlformats.org/officeDocument/2006/relationships/image" Target="../media/image40.jpeg"/></Relationships>
</file>

<file path=ppt/slideLayouts/_rels/slideLayout107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41.jpeg"/><Relationship Id="rId1" Type="http://schemas.openxmlformats.org/officeDocument/2006/relationships/slideMaster" Target="../slideMasters/slideMaster68.xml"/><Relationship Id="rId4" Type="http://schemas.openxmlformats.org/officeDocument/2006/relationships/image" Target="../media/image39.jpeg"/></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68.xml"/></Relationships>
</file>

<file path=ppt/slideLayouts/_rels/slideLayout107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41.jpeg"/><Relationship Id="rId1" Type="http://schemas.openxmlformats.org/officeDocument/2006/relationships/slideMaster" Target="../slideMasters/slideMaster68.xml"/><Relationship Id="rId4" Type="http://schemas.openxmlformats.org/officeDocument/2006/relationships/image" Target="../media/image39.jpe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68.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68.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68.xml"/></Relationships>
</file>

<file path=ppt/slideLayouts/_rels/slideLayout108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41.jpeg"/><Relationship Id="rId1" Type="http://schemas.openxmlformats.org/officeDocument/2006/relationships/slideMaster" Target="../slideMasters/slideMaster68.xml"/><Relationship Id="rId4" Type="http://schemas.openxmlformats.org/officeDocument/2006/relationships/image" Target="../media/image39.jpeg"/></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68.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113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30.png"/></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68.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68.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1.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3.xml"/></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30.png"/></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8.xml"/><Relationship Id="rId4" Type="http://schemas.openxmlformats.org/officeDocument/2006/relationships/image" Target="../media/image31.png"/></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70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75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31.png"/><Relationship Id="rId1" Type="http://schemas.openxmlformats.org/officeDocument/2006/relationships/slideMaster" Target="../slideMasters/slideMaster68.xml"/><Relationship Id="rId5" Type="http://schemas.openxmlformats.org/officeDocument/2006/relationships/image" Target="../media/image29.png"/><Relationship Id="rId4" Type="http://schemas.openxmlformats.org/officeDocument/2006/relationships/image" Target="../media/image32.png"/></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84122AE-C363-384B-877C-8325B64E4D68}" type="slidenum">
              <a:rPr lang="en-US"/>
              <a:pPr>
                <a:defRPr/>
              </a:pPr>
              <a:t>‹#›</a:t>
            </a:fld>
            <a:endParaRPr 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0EA3D0-783C-044D-B3FA-AFAB5476A76F}" type="slidenum">
              <a:rPr lang="en-US"/>
              <a:pPr>
                <a:defRPr/>
              </a:pPr>
              <a:t>‹#›</a:t>
            </a:fld>
            <a:endParaRPr 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0"/>
          <p:cNvSpPr>
            <a:spLocks noGrp="1" noChangeArrowheads="1"/>
          </p:cNvSpPr>
          <p:nvPr>
            <p:ph type="dt" sz="half" idx="10"/>
          </p:nvPr>
        </p:nvSpPr>
        <p:spPr/>
        <p:txBody>
          <a:bodyPr/>
          <a:lstStyle>
            <a:lvl1pPr>
              <a:defRPr/>
            </a:lvl1pPr>
          </a:lstStyle>
          <a:p>
            <a:pPr>
              <a:defRPr/>
            </a:pPr>
            <a:endParaRPr lang="en-US"/>
          </a:p>
        </p:txBody>
      </p:sp>
      <p:sp>
        <p:nvSpPr>
          <p:cNvPr id="6" name="Rectangle 101"/>
          <p:cNvSpPr>
            <a:spLocks noGrp="1" noChangeArrowheads="1"/>
          </p:cNvSpPr>
          <p:nvPr>
            <p:ph type="ftr" sz="quarter" idx="11"/>
          </p:nvPr>
        </p:nvSpPr>
        <p:spPr/>
        <p:txBody>
          <a:bodyPr/>
          <a:lstStyle>
            <a:lvl1pPr>
              <a:defRPr/>
            </a:lvl1pPr>
          </a:lstStyle>
          <a:p>
            <a:pPr>
              <a:defRPr/>
            </a:pPr>
            <a:endParaRPr lang="en-US"/>
          </a:p>
        </p:txBody>
      </p:sp>
      <p:sp>
        <p:nvSpPr>
          <p:cNvPr id="7" name="Rectangle 102"/>
          <p:cNvSpPr>
            <a:spLocks noGrp="1" noChangeArrowheads="1"/>
          </p:cNvSpPr>
          <p:nvPr>
            <p:ph type="sldNum" sz="quarter" idx="12"/>
          </p:nvPr>
        </p:nvSpPr>
        <p:spPr/>
        <p:txBody>
          <a:bodyPr/>
          <a:lstStyle>
            <a:lvl1pPr>
              <a:defRPr/>
            </a:lvl1pPr>
          </a:lstStyle>
          <a:p>
            <a:pPr>
              <a:defRPr/>
            </a:pPr>
            <a:fld id="{542F4358-94EE-9F42-AB35-66131054E6DF}" type="slidenum">
              <a:rPr lang="en-US"/>
              <a:pPr>
                <a:defRPr/>
              </a:pPr>
              <a:t>‹#›</a:t>
            </a:fld>
            <a:endParaRPr lang="en-US"/>
          </a:p>
        </p:txBody>
      </p:sp>
    </p:spTree>
  </p:cSld>
  <p:clrMapOvr>
    <a:masterClrMapping/>
  </p:clrMapOvr>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35566"/>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8232971"/>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47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1497096"/>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5718460"/>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5762674"/>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6792374"/>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8119753"/>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8867147"/>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7310024"/>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4910143"/>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0"/>
          <p:cNvSpPr>
            <a:spLocks noGrp="1" noChangeArrowheads="1"/>
          </p:cNvSpPr>
          <p:nvPr>
            <p:ph type="dt" sz="half" idx="10"/>
          </p:nvPr>
        </p:nvSpPr>
        <p:spPr/>
        <p:txBody>
          <a:bodyPr/>
          <a:lstStyle>
            <a:lvl1pPr>
              <a:defRPr/>
            </a:lvl1pPr>
          </a:lstStyle>
          <a:p>
            <a:pPr>
              <a:defRPr/>
            </a:pPr>
            <a:endParaRPr lang="en-US"/>
          </a:p>
        </p:txBody>
      </p:sp>
      <p:sp>
        <p:nvSpPr>
          <p:cNvPr id="8" name="Rectangle 101"/>
          <p:cNvSpPr>
            <a:spLocks noGrp="1" noChangeArrowheads="1"/>
          </p:cNvSpPr>
          <p:nvPr>
            <p:ph type="ftr" sz="quarter" idx="11"/>
          </p:nvPr>
        </p:nvSpPr>
        <p:spPr/>
        <p:txBody>
          <a:bodyPr/>
          <a:lstStyle>
            <a:lvl1pPr>
              <a:defRPr/>
            </a:lvl1pPr>
          </a:lstStyle>
          <a:p>
            <a:pPr>
              <a:defRPr/>
            </a:pPr>
            <a:endParaRPr lang="en-US"/>
          </a:p>
        </p:txBody>
      </p:sp>
      <p:sp>
        <p:nvSpPr>
          <p:cNvPr id="9" name="Rectangle 102"/>
          <p:cNvSpPr>
            <a:spLocks noGrp="1" noChangeArrowheads="1"/>
          </p:cNvSpPr>
          <p:nvPr>
            <p:ph type="sldNum" sz="quarter" idx="12"/>
          </p:nvPr>
        </p:nvSpPr>
        <p:spPr/>
        <p:txBody>
          <a:bodyPr/>
          <a:lstStyle>
            <a:lvl1pPr>
              <a:defRPr/>
            </a:lvl1pPr>
          </a:lstStyle>
          <a:p>
            <a:pPr>
              <a:defRPr/>
            </a:pPr>
            <a:fld id="{A095053C-DA46-9041-A9C0-5DA6D6458BB1}" type="slidenum">
              <a:rPr lang="en-US"/>
              <a:pPr>
                <a:defRPr/>
              </a:pPr>
              <a:t>‹#›</a:t>
            </a:fld>
            <a:endParaRPr lang="en-US"/>
          </a:p>
        </p:txBody>
      </p:sp>
    </p:spTree>
  </p:cSld>
  <p:clrMapOvr>
    <a:masterClrMapping/>
  </p:clrMapOvr>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5569406"/>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0424893"/>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8168960"/>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7731623"/>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3390776"/>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5536531"/>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531999"/>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4977692"/>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7158829"/>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1904099"/>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0"/>
          <p:cNvSpPr>
            <a:spLocks noGrp="1" noChangeArrowheads="1"/>
          </p:cNvSpPr>
          <p:nvPr>
            <p:ph type="dt" sz="half" idx="10"/>
          </p:nvPr>
        </p:nvSpPr>
        <p:spPr/>
        <p:txBody>
          <a:bodyPr/>
          <a:lstStyle>
            <a:lvl1pPr>
              <a:defRPr/>
            </a:lvl1pPr>
          </a:lstStyle>
          <a:p>
            <a:pPr>
              <a:defRPr/>
            </a:pPr>
            <a:endParaRPr lang="en-US"/>
          </a:p>
        </p:txBody>
      </p:sp>
      <p:sp>
        <p:nvSpPr>
          <p:cNvPr id="4" name="Rectangle 101"/>
          <p:cNvSpPr>
            <a:spLocks noGrp="1" noChangeArrowheads="1"/>
          </p:cNvSpPr>
          <p:nvPr>
            <p:ph type="ftr" sz="quarter" idx="11"/>
          </p:nvPr>
        </p:nvSpPr>
        <p:spPr/>
        <p:txBody>
          <a:bodyPr/>
          <a:lstStyle>
            <a:lvl1pPr>
              <a:defRPr/>
            </a:lvl1pPr>
          </a:lstStyle>
          <a:p>
            <a:pPr>
              <a:defRPr/>
            </a:pPr>
            <a:endParaRPr lang="en-US"/>
          </a:p>
        </p:txBody>
      </p:sp>
      <p:sp>
        <p:nvSpPr>
          <p:cNvPr id="5" name="Rectangle 102"/>
          <p:cNvSpPr>
            <a:spLocks noGrp="1" noChangeArrowheads="1"/>
          </p:cNvSpPr>
          <p:nvPr>
            <p:ph type="sldNum" sz="quarter" idx="12"/>
          </p:nvPr>
        </p:nvSpPr>
        <p:spPr/>
        <p:txBody>
          <a:bodyPr/>
          <a:lstStyle>
            <a:lvl1pPr>
              <a:defRPr/>
            </a:lvl1pPr>
          </a:lstStyle>
          <a:p>
            <a:pPr>
              <a:defRPr/>
            </a:pPr>
            <a:fld id="{23FC9CD5-40BA-3B42-A5D7-EADFE4BC508D}" type="slidenum">
              <a:rPr lang="en-US"/>
              <a:pPr>
                <a:defRPr/>
              </a:pPr>
              <a:t>‹#›</a:t>
            </a:fld>
            <a:endParaRPr lang="en-US"/>
          </a:p>
        </p:txBody>
      </p:sp>
    </p:spTree>
  </p:cSld>
  <p:clrMapOvr>
    <a:masterClrMapping/>
  </p:clrMapOvr>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6008805"/>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3124148"/>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6776126"/>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x">
  <p:cSld name="51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8871244"/>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48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8167594"/>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743012"/>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3574408"/>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4802182"/>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9656335"/>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type="tx">
  <p:cSld name="50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0463014"/>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0"/>
          <p:cNvSpPr>
            <a:spLocks noGrp="1" noChangeArrowheads="1"/>
          </p:cNvSpPr>
          <p:nvPr>
            <p:ph type="dt" sz="half" idx="10"/>
          </p:nvPr>
        </p:nvSpPr>
        <p:spPr/>
        <p:txBody>
          <a:bodyPr/>
          <a:lstStyle>
            <a:lvl1pPr>
              <a:defRPr/>
            </a:lvl1pPr>
          </a:lstStyle>
          <a:p>
            <a:pPr>
              <a:defRPr/>
            </a:pPr>
            <a:endParaRPr lang="en-US"/>
          </a:p>
        </p:txBody>
      </p:sp>
      <p:sp>
        <p:nvSpPr>
          <p:cNvPr id="3" name="Rectangle 101"/>
          <p:cNvSpPr>
            <a:spLocks noGrp="1" noChangeArrowheads="1"/>
          </p:cNvSpPr>
          <p:nvPr>
            <p:ph type="ftr" sz="quarter" idx="11"/>
          </p:nvPr>
        </p:nvSpPr>
        <p:spPr/>
        <p:txBody>
          <a:bodyPr/>
          <a:lstStyle>
            <a:lvl1pPr>
              <a:defRPr/>
            </a:lvl1pPr>
          </a:lstStyle>
          <a:p>
            <a:pPr>
              <a:defRPr/>
            </a:pPr>
            <a:endParaRPr lang="en-US"/>
          </a:p>
        </p:txBody>
      </p:sp>
      <p:sp>
        <p:nvSpPr>
          <p:cNvPr id="4" name="Rectangle 102"/>
          <p:cNvSpPr>
            <a:spLocks noGrp="1" noChangeArrowheads="1"/>
          </p:cNvSpPr>
          <p:nvPr>
            <p:ph type="sldNum" sz="quarter" idx="12"/>
          </p:nvPr>
        </p:nvSpPr>
        <p:spPr/>
        <p:txBody>
          <a:bodyPr/>
          <a:lstStyle>
            <a:lvl1pPr>
              <a:defRPr/>
            </a:lvl1pPr>
          </a:lstStyle>
          <a:p>
            <a:pPr>
              <a:defRPr/>
            </a:pPr>
            <a:fld id="{7E53BB62-08EC-E947-9BA4-440B83E26DB2}" type="slidenum">
              <a:rPr lang="en-US"/>
              <a:pPr>
                <a:defRPr/>
              </a:pPr>
              <a:t>‹#›</a:t>
            </a:fld>
            <a:endParaRPr lang="en-US"/>
          </a:p>
        </p:txBody>
      </p:sp>
    </p:spTree>
  </p:cSld>
  <p:clrMapOvr>
    <a:masterClrMapping/>
  </p:clrMapOvr>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0093080"/>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1468127"/>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9242319"/>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80839789"/>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6209310"/>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9384162"/>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2475431"/>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1805798"/>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3419897"/>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8177992"/>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0"/>
          <p:cNvSpPr>
            <a:spLocks noGrp="1" noChangeArrowheads="1"/>
          </p:cNvSpPr>
          <p:nvPr>
            <p:ph type="dt" sz="half" idx="10"/>
          </p:nvPr>
        </p:nvSpPr>
        <p:spPr/>
        <p:txBody>
          <a:bodyPr/>
          <a:lstStyle>
            <a:lvl1pPr>
              <a:defRPr/>
            </a:lvl1pPr>
          </a:lstStyle>
          <a:p>
            <a:pPr>
              <a:defRPr/>
            </a:pPr>
            <a:endParaRPr lang="en-US"/>
          </a:p>
        </p:txBody>
      </p:sp>
      <p:sp>
        <p:nvSpPr>
          <p:cNvPr id="6" name="Rectangle 101"/>
          <p:cNvSpPr>
            <a:spLocks noGrp="1" noChangeArrowheads="1"/>
          </p:cNvSpPr>
          <p:nvPr>
            <p:ph type="ftr" sz="quarter" idx="11"/>
          </p:nvPr>
        </p:nvSpPr>
        <p:spPr/>
        <p:txBody>
          <a:bodyPr/>
          <a:lstStyle>
            <a:lvl1pPr>
              <a:defRPr/>
            </a:lvl1pPr>
          </a:lstStyle>
          <a:p>
            <a:pPr>
              <a:defRPr/>
            </a:pPr>
            <a:endParaRPr lang="en-US"/>
          </a:p>
        </p:txBody>
      </p:sp>
      <p:sp>
        <p:nvSpPr>
          <p:cNvPr id="7" name="Rectangle 102"/>
          <p:cNvSpPr>
            <a:spLocks noGrp="1" noChangeArrowheads="1"/>
          </p:cNvSpPr>
          <p:nvPr>
            <p:ph type="sldNum" sz="quarter" idx="12"/>
          </p:nvPr>
        </p:nvSpPr>
        <p:spPr/>
        <p:txBody>
          <a:bodyPr/>
          <a:lstStyle>
            <a:lvl1pPr>
              <a:defRPr/>
            </a:lvl1pPr>
          </a:lstStyle>
          <a:p>
            <a:pPr>
              <a:defRPr/>
            </a:pPr>
            <a:fld id="{303C5D19-8B21-E64D-BEE7-C00895EDE176}" type="slidenum">
              <a:rPr lang="en-US"/>
              <a:pPr>
                <a:defRPr/>
              </a:pPr>
              <a:t>‹#›</a:t>
            </a:fld>
            <a:endParaRPr lang="en-US"/>
          </a:p>
        </p:txBody>
      </p:sp>
    </p:spTree>
  </p:cSld>
  <p:clrMapOvr>
    <a:masterClrMapping/>
  </p:clrMapOvr>
  <p:transition/>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2930891"/>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3970091"/>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7842159"/>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0987686"/>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3721558"/>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3511423"/>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3072983"/>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52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7986885"/>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6507303"/>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4709699"/>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0"/>
          <p:cNvSpPr>
            <a:spLocks noGrp="1" noChangeArrowheads="1"/>
          </p:cNvSpPr>
          <p:nvPr>
            <p:ph type="dt" sz="half" idx="10"/>
          </p:nvPr>
        </p:nvSpPr>
        <p:spPr/>
        <p:txBody>
          <a:bodyPr/>
          <a:lstStyle>
            <a:lvl1pPr>
              <a:defRPr/>
            </a:lvl1pPr>
          </a:lstStyle>
          <a:p>
            <a:pPr>
              <a:defRPr/>
            </a:pPr>
            <a:endParaRPr lang="en-US"/>
          </a:p>
        </p:txBody>
      </p:sp>
      <p:sp>
        <p:nvSpPr>
          <p:cNvPr id="6" name="Rectangle 101"/>
          <p:cNvSpPr>
            <a:spLocks noGrp="1" noChangeArrowheads="1"/>
          </p:cNvSpPr>
          <p:nvPr>
            <p:ph type="ftr" sz="quarter" idx="11"/>
          </p:nvPr>
        </p:nvSpPr>
        <p:spPr/>
        <p:txBody>
          <a:bodyPr/>
          <a:lstStyle>
            <a:lvl1pPr>
              <a:defRPr/>
            </a:lvl1pPr>
          </a:lstStyle>
          <a:p>
            <a:pPr>
              <a:defRPr/>
            </a:pPr>
            <a:endParaRPr lang="en-US"/>
          </a:p>
        </p:txBody>
      </p:sp>
      <p:sp>
        <p:nvSpPr>
          <p:cNvPr id="7" name="Rectangle 102"/>
          <p:cNvSpPr>
            <a:spLocks noGrp="1" noChangeArrowheads="1"/>
          </p:cNvSpPr>
          <p:nvPr>
            <p:ph type="sldNum" sz="quarter" idx="12"/>
          </p:nvPr>
        </p:nvSpPr>
        <p:spPr/>
        <p:txBody>
          <a:bodyPr/>
          <a:lstStyle>
            <a:lvl1pPr>
              <a:defRPr/>
            </a:lvl1pPr>
          </a:lstStyle>
          <a:p>
            <a:pPr>
              <a:defRPr/>
            </a:pPr>
            <a:fld id="{86FE3641-5C81-5145-8878-4725E7AB6932}" type="slidenum">
              <a:rPr lang="en-US"/>
              <a:pPr>
                <a:defRPr/>
              </a:pPr>
              <a:t>‹#›</a:t>
            </a:fld>
            <a:endParaRPr lang="en-US"/>
          </a:p>
        </p:txBody>
      </p:sp>
    </p:spTree>
  </p:cSld>
  <p:clrMapOvr>
    <a:masterClrMapping/>
  </p:clrMapOvr>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5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3146242"/>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3655377"/>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8808906"/>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5223803"/>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1283689"/>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272263"/>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5957820"/>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421355"/>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58592461"/>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8564483"/>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0"/>
          <p:cNvSpPr>
            <a:spLocks noGrp="1" noChangeArrowheads="1"/>
          </p:cNvSpPr>
          <p:nvPr>
            <p:ph type="dt" sz="half" idx="10"/>
          </p:nvPr>
        </p:nvSpPr>
        <p:spPr/>
        <p:txBody>
          <a:bodyPr/>
          <a:lstStyle>
            <a:lvl1pPr>
              <a:defRPr/>
            </a:lvl1pPr>
          </a:lstStyle>
          <a:p>
            <a:pPr>
              <a:defRPr/>
            </a:pPr>
            <a:endParaRPr lang="en-US"/>
          </a:p>
        </p:txBody>
      </p:sp>
      <p:sp>
        <p:nvSpPr>
          <p:cNvPr id="5" name="Rectangle 101"/>
          <p:cNvSpPr>
            <a:spLocks noGrp="1" noChangeArrowheads="1"/>
          </p:cNvSpPr>
          <p:nvPr>
            <p:ph type="ftr" sz="quarter" idx="11"/>
          </p:nvPr>
        </p:nvSpPr>
        <p:spPr/>
        <p:txBody>
          <a:bodyPr/>
          <a:lstStyle>
            <a:lvl1pPr>
              <a:defRPr/>
            </a:lvl1pPr>
          </a:lstStyle>
          <a:p>
            <a:pPr>
              <a:defRPr/>
            </a:pPr>
            <a:endParaRPr lang="en-US"/>
          </a:p>
        </p:txBody>
      </p:sp>
      <p:sp>
        <p:nvSpPr>
          <p:cNvPr id="6" name="Rectangle 102"/>
          <p:cNvSpPr>
            <a:spLocks noGrp="1" noChangeArrowheads="1"/>
          </p:cNvSpPr>
          <p:nvPr>
            <p:ph type="sldNum" sz="quarter" idx="12"/>
          </p:nvPr>
        </p:nvSpPr>
        <p:spPr/>
        <p:txBody>
          <a:bodyPr/>
          <a:lstStyle>
            <a:lvl1pPr>
              <a:defRPr/>
            </a:lvl1pPr>
          </a:lstStyle>
          <a:p>
            <a:pPr>
              <a:defRPr/>
            </a:pPr>
            <a:fld id="{4021B77F-AF4A-B542-8E22-FB53C144C6A1}" type="slidenum">
              <a:rPr lang="en-US"/>
              <a:pPr>
                <a:defRPr/>
              </a:pPr>
              <a:t>‹#›</a:t>
            </a:fld>
            <a:endParaRPr lang="en-US"/>
          </a:p>
        </p:txBody>
      </p:sp>
    </p:spTree>
  </p:cSld>
  <p:clrMapOvr>
    <a:masterClrMapping/>
  </p:clrMapOvr>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9603964"/>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3167396"/>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01595089"/>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9194976"/>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53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5184360"/>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4519396"/>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278759"/>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8400058"/>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8793110"/>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5427316"/>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0"/>
          <p:cNvSpPr>
            <a:spLocks noGrp="1" noChangeArrowheads="1"/>
          </p:cNvSpPr>
          <p:nvPr>
            <p:ph type="dt" sz="half" idx="10"/>
          </p:nvPr>
        </p:nvSpPr>
        <p:spPr/>
        <p:txBody>
          <a:bodyPr/>
          <a:lstStyle>
            <a:lvl1pPr>
              <a:defRPr/>
            </a:lvl1pPr>
          </a:lstStyle>
          <a:p>
            <a:pPr>
              <a:defRPr/>
            </a:pPr>
            <a:endParaRPr lang="en-US"/>
          </a:p>
        </p:txBody>
      </p:sp>
      <p:sp>
        <p:nvSpPr>
          <p:cNvPr id="5" name="Rectangle 101"/>
          <p:cNvSpPr>
            <a:spLocks noGrp="1" noChangeArrowheads="1"/>
          </p:cNvSpPr>
          <p:nvPr>
            <p:ph type="ftr" sz="quarter" idx="11"/>
          </p:nvPr>
        </p:nvSpPr>
        <p:spPr/>
        <p:txBody>
          <a:bodyPr/>
          <a:lstStyle>
            <a:lvl1pPr>
              <a:defRPr/>
            </a:lvl1pPr>
          </a:lstStyle>
          <a:p>
            <a:pPr>
              <a:defRPr/>
            </a:pPr>
            <a:endParaRPr lang="en-US"/>
          </a:p>
        </p:txBody>
      </p:sp>
      <p:sp>
        <p:nvSpPr>
          <p:cNvPr id="6" name="Rectangle 102"/>
          <p:cNvSpPr>
            <a:spLocks noGrp="1" noChangeArrowheads="1"/>
          </p:cNvSpPr>
          <p:nvPr>
            <p:ph type="sldNum" sz="quarter" idx="12"/>
          </p:nvPr>
        </p:nvSpPr>
        <p:spPr/>
        <p:txBody>
          <a:bodyPr/>
          <a:lstStyle>
            <a:lvl1pPr>
              <a:defRPr/>
            </a:lvl1pPr>
          </a:lstStyle>
          <a:p>
            <a:pPr>
              <a:defRPr/>
            </a:pPr>
            <a:fld id="{E61B85B5-A18E-154A-92D1-6B9FDD2EF570}" type="slidenum">
              <a:rPr lang="en-US"/>
              <a:pPr>
                <a:defRPr/>
              </a:pPr>
              <a:t>‹#›</a:t>
            </a:fld>
            <a:endParaRPr lang="en-US"/>
          </a:p>
        </p:txBody>
      </p:sp>
    </p:spTree>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2053432"/>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784349"/>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90517753"/>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5417570"/>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2245038"/>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556656"/>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07106265"/>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68451217"/>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78999355"/>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1818913"/>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0899" name="Rectangle 3"/>
          <p:cNvSpPr>
            <a:spLocks noGrp="1" noChangeArrowheads="1"/>
          </p:cNvSpPr>
          <p:nvPr>
            <p:ph type="subTitle" idx="1"/>
          </p:nvPr>
        </p:nvSpPr>
        <p:spPr>
          <a:xfrm>
            <a:off x="1371600" y="3886200"/>
            <a:ext cx="6400800" cy="1752600"/>
          </a:xfrm>
        </p:spPr>
        <p:txBody>
          <a:bodyPr/>
          <a:lstStyle>
            <a:lvl1pPr marL="0" indent="0" algn="ctr">
              <a:buFont typeface="Times" pitchFamily="-111" charset="0"/>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A5F8148-8F23-4E44-8DE0-777C78C5E5F0}" type="slidenum">
              <a:rPr lang="en-US"/>
              <a:pPr>
                <a:defRPr/>
              </a:pPr>
              <a:t>‹#›</a:t>
            </a:fld>
            <a:endParaRPr lang="en-US"/>
          </a:p>
        </p:txBody>
      </p:sp>
    </p:spTree>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462854742"/>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74967657"/>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19034293"/>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04880048"/>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36546920"/>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3526135"/>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8876281"/>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3342440"/>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5338125"/>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3372701"/>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0B6F107-3323-5D43-BB06-8759E3C22375}" type="slidenum">
              <a:rPr lang="en-US"/>
              <a:pPr>
                <a:defRPr/>
              </a:pPr>
              <a:t>‹#›</a:t>
            </a:fld>
            <a:endParaRPr lang="en-US"/>
          </a:p>
        </p:txBody>
      </p:sp>
    </p:spTree>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2073843"/>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9030894"/>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3646721"/>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6779107"/>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6199925"/>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2900545"/>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4209329"/>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6130961"/>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5042058"/>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0869918"/>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FF103E-E992-DB4B-8CC3-7C5748D21DCE}" type="slidenum">
              <a:rPr lang="en-US"/>
              <a:pPr>
                <a:defRPr/>
              </a:pPr>
              <a:t>‹#›</a:t>
            </a:fld>
            <a:endParaRPr 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EC31EF9-828B-414E-A916-9EBFC9E8CEC0}" type="slidenum">
              <a:rPr lang="en-US"/>
              <a:pPr>
                <a:defRPr/>
              </a:pPr>
              <a:t>‹#›</a:t>
            </a:fld>
            <a:endParaRPr lang="en-US"/>
          </a:p>
        </p:txBody>
      </p:sp>
    </p:spTree>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6097088"/>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7821044"/>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4080685"/>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387495"/>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1056140"/>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4183990"/>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8025375"/>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5004845"/>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8928783"/>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4350172"/>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29270F3-37E8-9649-B132-BD545A8C510A}" type="slidenum">
              <a:rPr lang="en-US"/>
              <a:pPr>
                <a:defRPr/>
              </a:pPr>
              <a:t>‹#›</a:t>
            </a:fld>
            <a:endParaRPr lang="en-US"/>
          </a:p>
        </p:txBody>
      </p:sp>
    </p:spTree>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8151074"/>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8743983"/>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6548844"/>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1682071"/>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4732919"/>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8303806"/>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3406365"/>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530843"/>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5201129"/>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6781462"/>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CCCC3C7F-3468-694A-8DC5-E3C7FA7744ED}" type="slidenum">
              <a:rPr lang="en-US"/>
              <a:pPr>
                <a:defRPr/>
              </a:pPr>
              <a:t>‹#›</a:t>
            </a:fld>
            <a:endParaRPr lang="en-US"/>
          </a:p>
        </p:txBody>
      </p:sp>
    </p:spTree>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1648657"/>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478020"/>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6047736"/>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949813"/>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1790221"/>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2133965"/>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6333785"/>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6352391"/>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255125"/>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9118186"/>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EBA3B77-B6E9-914B-B220-C025DFAC17D8}" type="slidenum">
              <a:rPr lang="en-US"/>
              <a:pPr>
                <a:defRPr/>
              </a:pPr>
              <a:t>‹#›</a:t>
            </a:fld>
            <a:endParaRPr lang="en-US"/>
          </a:p>
        </p:txBody>
      </p:sp>
    </p:spTree>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63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51491970"/>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60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7246011"/>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65967047"/>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28409077"/>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49551429"/>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2641962"/>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type="tx">
  <p:cSld name="60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93507509"/>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83059399"/>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01347306"/>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53447360"/>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209DC9D-2801-6F4D-AA65-ED0E70B5FB8F}" type="slidenum">
              <a:rPr lang="en-US"/>
              <a:pPr>
                <a:defRPr/>
              </a:pPr>
              <a:t>‹#›</a:t>
            </a:fld>
            <a:endParaRPr lang="en-US"/>
          </a:p>
        </p:txBody>
      </p:sp>
    </p:spTree>
  </p:cSld>
  <p:clrMapOvr>
    <a:masterClrMapping/>
  </p:clrMapOvr>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32808158"/>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8388313"/>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67800630"/>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2499787"/>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32748846"/>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42199249"/>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5404969"/>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03592079"/>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2639145"/>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6965680"/>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70FF1F77-B044-CC46-A377-49E0EA3F80D8}" type="slidenum">
              <a:rPr lang="en-US"/>
              <a:pPr>
                <a:defRPr/>
              </a:pPr>
              <a:t>‹#›</a:t>
            </a:fld>
            <a:endParaRPr lang="en-US"/>
          </a:p>
        </p:txBody>
      </p:sp>
    </p:spTree>
  </p:cSld>
  <p:clrMapOvr>
    <a:masterClrMapping/>
  </p:clrMapOvr>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0608431"/>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504093"/>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796325"/>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569052"/>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825673"/>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8292133"/>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49488907"/>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4424679"/>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1174733"/>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6717273"/>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59BD1BA8-334D-0D4A-8BAD-F0F2896D5A4A}" type="slidenum">
              <a:rPr lang="en-US"/>
              <a:pPr>
                <a:defRPr/>
              </a:pPr>
              <a:t>‹#›</a:t>
            </a:fld>
            <a:endParaRPr lang="en-US"/>
          </a:p>
        </p:txBody>
      </p:sp>
    </p:spTree>
  </p:cSld>
  <p:clrMapOvr>
    <a:masterClrMapping/>
  </p:clrMapOvr>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89122100"/>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58848699"/>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90587507"/>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15023722"/>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73792907"/>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63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73330765"/>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9886263"/>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3108634"/>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423124"/>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2788793"/>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A4DCEAA-EA5A-934C-B4E3-309CE7A5649B}" type="slidenum">
              <a:rPr lang="en-US"/>
              <a:pPr>
                <a:defRPr/>
              </a:pPr>
              <a:t>‹#›</a:t>
            </a:fld>
            <a:endParaRPr lang="en-US"/>
          </a:p>
        </p:txBody>
      </p:sp>
    </p:spTree>
  </p:cSld>
  <p:clrMapOvr>
    <a:masterClrMapping/>
  </p:clrMapOvr>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7468176"/>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9871437"/>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2700577"/>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2051467"/>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0386976"/>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1200617"/>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5029231"/>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5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4753570"/>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5390249"/>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9788600"/>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81BEA62-71E5-B04D-B41A-1F95EB0451F6}" type="slidenum">
              <a:rPr lang="en-US"/>
              <a:pPr>
                <a:defRPr/>
              </a:pPr>
              <a:t>‹#›</a:t>
            </a:fld>
            <a:endParaRPr lang="en-US"/>
          </a:p>
        </p:txBody>
      </p:sp>
    </p:spTree>
  </p:cSld>
  <p:clrMapOvr>
    <a:masterClrMapping/>
  </p:clrMapOvr>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970960"/>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0629052"/>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4020750"/>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9594345"/>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4416498"/>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1752975"/>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5521448"/>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6573624"/>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3613614"/>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2649726"/>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A4BAB5C-8DF3-C146-A298-4C3C6A4ED202}" type="slidenum">
              <a:rPr lang="en-US"/>
              <a:pPr>
                <a:defRPr/>
              </a:pPr>
              <a:t>‹#›</a:t>
            </a:fld>
            <a:endParaRPr lang="en-US"/>
          </a:p>
        </p:txBody>
      </p:sp>
    </p:spTree>
  </p:cSld>
  <p:clrMapOvr>
    <a:masterClrMapping/>
  </p:clrMapOvr>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37280761"/>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9583336"/>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2176512"/>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9789719"/>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1526730"/>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5594575"/>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8583225"/>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8139411"/>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1778080"/>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518866"/>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C81A7DD-4AF3-5042-96E3-5E066D5687FD}" type="slidenum">
              <a:rPr lang="en-US"/>
              <a:pPr>
                <a:defRPr/>
              </a:pPr>
              <a:t>‹#›</a:t>
            </a:fld>
            <a:endParaRPr lang="en-US"/>
          </a:p>
        </p:txBody>
      </p:sp>
    </p:spTree>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cSld>
  <p:clrMapOvr>
    <a:masterClrMapping/>
  </p:clrMapOvr>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67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4827561"/>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6188450"/>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6373177"/>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1797891"/>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2756664"/>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32835"/>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6788788"/>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2493401"/>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8082503"/>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1849602"/>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cSld>
  <p:clrMapOvr>
    <a:masterClrMapping/>
  </p:clrMapOvr>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6347970"/>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5169493"/>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2059417"/>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0833840"/>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69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7355582"/>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8518636"/>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2848859"/>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1520238"/>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25818431"/>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4725828"/>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cSld>
  <p:clrMapOvr>
    <a:masterClrMapping/>
  </p:clrMapOvr>
  <p:transition/>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2726387"/>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8400705"/>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7494308"/>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4593448"/>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0315472"/>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9262328"/>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015151"/>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0501984"/>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4174034"/>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81018122"/>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cSld>
  <p:clrMapOvr>
    <a:masterClrMapping/>
  </p:clrMapOvr>
  <p:transition/>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9979310"/>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8595529"/>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48761171"/>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9677497"/>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1272660"/>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2493281"/>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7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63992455"/>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7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022676311"/>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63363811"/>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850176473"/>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cSld>
  <p:clrMapOvr>
    <a:masterClrMapping/>
  </p:clrMapOvr>
  <p:transition/>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960217186"/>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140690048"/>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022139525"/>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746036906"/>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496761579"/>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4208074"/>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103850"/>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7006096"/>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3222713"/>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0451254"/>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cSld>
  <p:clrMapOvr>
    <a:masterClrMapping/>
  </p:clrMapOvr>
  <p:transition/>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3922680"/>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4896597"/>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7732951"/>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5131316"/>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60419"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defTabSz="457200">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defTabSz="457200">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Times New Roman" charset="0"/>
              </a:defRPr>
            </a:lvl1pPr>
          </a:lstStyle>
          <a:p>
            <a:pPr>
              <a:defRPr/>
            </a:pPr>
            <a:fld id="{F8C07E6A-289C-AB41-983F-639FE1C26803}" type="slidenum">
              <a:rPr lang="en-US"/>
              <a:pPr>
                <a:defRPr/>
              </a:pPr>
              <a:t>‹#›</a:t>
            </a:fld>
            <a:endParaRPr lang="en-US"/>
          </a:p>
        </p:txBody>
      </p:sp>
    </p:spTree>
    <p:extLst>
      <p:ext uri="{BB962C8B-B14F-4D97-AF65-F5344CB8AC3E}">
        <p14:creationId xmlns:p14="http://schemas.microsoft.com/office/powerpoint/2010/main" val="3194091014"/>
      </p:ext>
    </p:extLst>
  </p:cSld>
  <p:clrMapOvr>
    <a:masterClrMapping/>
  </p:clrMapOvr>
  <p:transition/>
</p:sldLayout>
</file>

<file path=ppt/slideLayouts/slideLayout1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latin typeface="Times New Roman" charset="0"/>
              </a:defRPr>
            </a:lvl1pPr>
          </a:lstStyle>
          <a:p>
            <a:pPr>
              <a:defRPr/>
            </a:pPr>
            <a:fld id="{6ADAC56B-3C97-644B-9191-4A7AE3C875EA}" type="slidenum">
              <a:rPr lang="en-US"/>
              <a:pPr>
                <a:defRPr/>
              </a:pPr>
              <a:t>‹#›</a:t>
            </a:fld>
            <a:endParaRPr lang="en-US"/>
          </a:p>
        </p:txBody>
      </p:sp>
    </p:spTree>
    <p:extLst>
      <p:ext uri="{BB962C8B-B14F-4D97-AF65-F5344CB8AC3E}">
        <p14:creationId xmlns:p14="http://schemas.microsoft.com/office/powerpoint/2010/main" val="249057242"/>
      </p:ext>
    </p:extLst>
  </p:cSld>
  <p:clrMapOvr>
    <a:masterClrMapping/>
  </p:clrMapOvr>
  <p:transition/>
</p:sldLayout>
</file>

<file path=ppt/slideLayouts/slideLayout1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latin typeface="Times New Roman" charset="0"/>
              </a:defRPr>
            </a:lvl1pPr>
          </a:lstStyle>
          <a:p>
            <a:pPr>
              <a:defRPr/>
            </a:pPr>
            <a:fld id="{6E1B8544-593C-4843-8B21-227BB581E4F1}" type="slidenum">
              <a:rPr lang="en-US"/>
              <a:pPr>
                <a:defRPr/>
              </a:pPr>
              <a:t>‹#›</a:t>
            </a:fld>
            <a:endParaRPr lang="en-US"/>
          </a:p>
        </p:txBody>
      </p:sp>
    </p:spTree>
    <p:extLst>
      <p:ext uri="{BB962C8B-B14F-4D97-AF65-F5344CB8AC3E}">
        <p14:creationId xmlns:p14="http://schemas.microsoft.com/office/powerpoint/2010/main" val="519788"/>
      </p:ext>
    </p:extLst>
  </p:cSld>
  <p:clrMapOvr>
    <a:masterClrMapping/>
  </p:clrMapOvr>
  <p:transition/>
</p:sldLayout>
</file>

<file path=ppt/slideLayouts/slideLayout1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a:defRPr>
                <a:latin typeface="Times New Roman" charset="0"/>
              </a:defRPr>
            </a:lvl1pPr>
          </a:lstStyle>
          <a:p>
            <a:pPr>
              <a:defRPr/>
            </a:pPr>
            <a:fld id="{605292E4-6BCC-5349-8AEA-C34448401AE1}" type="slidenum">
              <a:rPr lang="en-US"/>
              <a:pPr>
                <a:defRPr/>
              </a:pPr>
              <a:t>‹#›</a:t>
            </a:fld>
            <a:endParaRPr lang="en-US"/>
          </a:p>
        </p:txBody>
      </p:sp>
    </p:spTree>
    <p:extLst>
      <p:ext uri="{BB962C8B-B14F-4D97-AF65-F5344CB8AC3E}">
        <p14:creationId xmlns:p14="http://schemas.microsoft.com/office/powerpoint/2010/main" val="2751765402"/>
      </p:ext>
    </p:extLst>
  </p:cSld>
  <p:clrMapOvr>
    <a:masterClrMapping/>
  </p:clrMapOvr>
  <p:transition/>
</p:sldLayout>
</file>

<file path=ppt/slideLayouts/slideLayout1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457200">
              <a:defRPr>
                <a:latin typeface="Times New Roman" charset="0"/>
              </a:defRPr>
            </a:lvl1pPr>
          </a:lstStyle>
          <a:p>
            <a:pPr>
              <a:defRPr/>
            </a:pPr>
            <a:fld id="{EA75C78D-B470-3A40-91CB-64EB987E5EFE}" type="slidenum">
              <a:rPr lang="en-US"/>
              <a:pPr>
                <a:defRPr/>
              </a:pPr>
              <a:t>‹#›</a:t>
            </a:fld>
            <a:endParaRPr lang="en-US"/>
          </a:p>
        </p:txBody>
      </p:sp>
    </p:spTree>
    <p:extLst>
      <p:ext uri="{BB962C8B-B14F-4D97-AF65-F5344CB8AC3E}">
        <p14:creationId xmlns:p14="http://schemas.microsoft.com/office/powerpoint/2010/main" val="51269374"/>
      </p:ext>
    </p:extLst>
  </p:cSld>
  <p:clrMapOvr>
    <a:masterClrMapping/>
  </p:clrMapOvr>
  <p:transition/>
</p:sldLayout>
</file>

<file path=ppt/slideLayouts/slideLayout1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457200">
              <a:defRPr>
                <a:latin typeface="Times New Roman" charset="0"/>
              </a:defRPr>
            </a:lvl1pPr>
          </a:lstStyle>
          <a:p>
            <a:pPr>
              <a:defRPr/>
            </a:pPr>
            <a:fld id="{D68AE4F3-69A9-0E4D-BC97-B56C4BD10F6E}" type="slidenum">
              <a:rPr lang="en-US"/>
              <a:pPr>
                <a:defRPr/>
              </a:pPr>
              <a:t>‹#›</a:t>
            </a:fld>
            <a:endParaRPr lang="en-US"/>
          </a:p>
        </p:txBody>
      </p:sp>
    </p:spTree>
    <p:extLst>
      <p:ext uri="{BB962C8B-B14F-4D97-AF65-F5344CB8AC3E}">
        <p14:creationId xmlns:p14="http://schemas.microsoft.com/office/powerpoint/2010/main" val="1744505108"/>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cSld>
  <p:clrMapOvr>
    <a:masterClrMapping/>
  </p:clrMapOvr>
  <p:transition/>
</p:sldLayout>
</file>

<file path=ppt/slideLayouts/slideLayout1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457200">
              <a:defRPr>
                <a:latin typeface="Times New Roman" charset="0"/>
              </a:defRPr>
            </a:lvl1pPr>
          </a:lstStyle>
          <a:p>
            <a:pPr>
              <a:defRPr/>
            </a:pPr>
            <a:fld id="{88ECCCC5-0851-FA45-A44A-10B46EC824E3}" type="slidenum">
              <a:rPr lang="en-US"/>
              <a:pPr>
                <a:defRPr/>
              </a:pPr>
              <a:t>‹#›</a:t>
            </a:fld>
            <a:endParaRPr lang="en-US"/>
          </a:p>
        </p:txBody>
      </p:sp>
    </p:spTree>
    <p:extLst>
      <p:ext uri="{BB962C8B-B14F-4D97-AF65-F5344CB8AC3E}">
        <p14:creationId xmlns:p14="http://schemas.microsoft.com/office/powerpoint/2010/main" val="3685279022"/>
      </p:ext>
    </p:extLst>
  </p:cSld>
  <p:clrMapOvr>
    <a:masterClrMapping/>
  </p:clrMapOvr>
  <p:transition/>
</p:sldLayout>
</file>

<file path=ppt/slideLayouts/slideLayout1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a:defRPr>
                <a:latin typeface="Times New Roman" charset="0"/>
              </a:defRPr>
            </a:lvl1pPr>
          </a:lstStyle>
          <a:p>
            <a:pPr>
              <a:defRPr/>
            </a:pPr>
            <a:fld id="{CE7C6C3F-4B07-9A4F-A5F7-C925F0A36DE9}" type="slidenum">
              <a:rPr lang="en-US"/>
              <a:pPr>
                <a:defRPr/>
              </a:pPr>
              <a:t>‹#›</a:t>
            </a:fld>
            <a:endParaRPr lang="en-US"/>
          </a:p>
        </p:txBody>
      </p:sp>
    </p:spTree>
    <p:extLst>
      <p:ext uri="{BB962C8B-B14F-4D97-AF65-F5344CB8AC3E}">
        <p14:creationId xmlns:p14="http://schemas.microsoft.com/office/powerpoint/2010/main" val="773867400"/>
      </p:ext>
    </p:extLst>
  </p:cSld>
  <p:clrMapOvr>
    <a:masterClrMapping/>
  </p:clrMapOvr>
  <p:transition/>
</p:sldLayout>
</file>

<file path=ppt/slideLayouts/slideLayout1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a:defRPr>
                <a:latin typeface="Times New Roman" charset="0"/>
              </a:defRPr>
            </a:lvl1pPr>
          </a:lstStyle>
          <a:p>
            <a:pPr>
              <a:defRPr/>
            </a:pPr>
            <a:fld id="{88A3037C-A274-324D-B6A5-A8DC85EAE94A}" type="slidenum">
              <a:rPr lang="en-US"/>
              <a:pPr>
                <a:defRPr/>
              </a:pPr>
              <a:t>‹#›</a:t>
            </a:fld>
            <a:endParaRPr lang="en-US"/>
          </a:p>
        </p:txBody>
      </p:sp>
    </p:spTree>
    <p:extLst>
      <p:ext uri="{BB962C8B-B14F-4D97-AF65-F5344CB8AC3E}">
        <p14:creationId xmlns:p14="http://schemas.microsoft.com/office/powerpoint/2010/main" val="1116253377"/>
      </p:ext>
    </p:extLst>
  </p:cSld>
  <p:clrMapOvr>
    <a:masterClrMapping/>
  </p:clrMapOvr>
  <p:transition/>
</p:sldLayout>
</file>

<file path=ppt/slideLayouts/slideLayout1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latin typeface="Times New Roman" charset="0"/>
              </a:defRPr>
            </a:lvl1pPr>
          </a:lstStyle>
          <a:p>
            <a:pPr>
              <a:defRPr/>
            </a:pPr>
            <a:fld id="{B4001ABB-6C94-C148-A064-4CD302B58B6E}" type="slidenum">
              <a:rPr lang="en-US"/>
              <a:pPr>
                <a:defRPr/>
              </a:pPr>
              <a:t>‹#›</a:t>
            </a:fld>
            <a:endParaRPr lang="en-US"/>
          </a:p>
        </p:txBody>
      </p:sp>
    </p:spTree>
    <p:extLst>
      <p:ext uri="{BB962C8B-B14F-4D97-AF65-F5344CB8AC3E}">
        <p14:creationId xmlns:p14="http://schemas.microsoft.com/office/powerpoint/2010/main" val="3467373839"/>
      </p:ext>
    </p:extLst>
  </p:cSld>
  <p:clrMapOvr>
    <a:masterClrMapping/>
  </p:clrMapOvr>
  <p:transition/>
</p:sldLayout>
</file>

<file path=ppt/slideLayouts/slideLayout1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latin typeface="Times New Roman" charset="0"/>
              </a:defRPr>
            </a:lvl1pPr>
          </a:lstStyle>
          <a:p>
            <a:pPr>
              <a:defRPr/>
            </a:pPr>
            <a:fld id="{66D02DA9-365A-DF4C-92F0-472BE047E198}" type="slidenum">
              <a:rPr lang="en-US"/>
              <a:pPr>
                <a:defRPr/>
              </a:pPr>
              <a:t>‹#›</a:t>
            </a:fld>
            <a:endParaRPr lang="en-US"/>
          </a:p>
        </p:txBody>
      </p:sp>
    </p:spTree>
    <p:extLst>
      <p:ext uri="{BB962C8B-B14F-4D97-AF65-F5344CB8AC3E}">
        <p14:creationId xmlns:p14="http://schemas.microsoft.com/office/powerpoint/2010/main" val="1536868864"/>
      </p:ext>
    </p:extLst>
  </p:cSld>
  <p:clrMapOvr>
    <a:masterClrMapping/>
  </p:clrMapOvr>
  <p:transition/>
</p:sldLayout>
</file>

<file path=ppt/slideLayouts/slideLayout12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14987FC-EFBD-BB78-A80B-605104FD4957}"/>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390E2ECB-2CA5-3619-0191-BB3E6061108A}"/>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3820181931"/>
      </p:ext>
    </p:extLst>
  </p:cSld>
  <p:clrMapOvr>
    <a:masterClrMapping/>
  </p:clrMapOvr>
  <p:transition spd="med">
    <p:fade/>
  </p:transition>
</p:sldLayout>
</file>

<file path=ppt/slideLayouts/slideLayout1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07FBC12-F760-E404-FCF5-7144D6BB80D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616CDE8-789D-EECC-0A35-27361DFC9A6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8A8A6CA-9908-4051-E130-E3B3FAB63AC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914C3B54-5D4D-044A-8C02-361D781B24D7}" type="slidenum">
              <a:rPr lang="en-US" altLang="en-US" smtClean="0"/>
              <a:pPr/>
              <a:t>‹#›</a:t>
            </a:fld>
            <a:endParaRPr lang="en-US" altLang="en-US" dirty="0"/>
          </a:p>
        </p:txBody>
      </p:sp>
    </p:spTree>
    <p:extLst>
      <p:ext uri="{BB962C8B-B14F-4D97-AF65-F5344CB8AC3E}">
        <p14:creationId xmlns:p14="http://schemas.microsoft.com/office/powerpoint/2010/main" val="1435797430"/>
      </p:ext>
    </p:extLst>
  </p:cSld>
  <p:clrMapOvr>
    <a:masterClrMapping/>
  </p:clrMapOvr>
  <p:transition spd="med">
    <p:fade/>
  </p:transition>
</p:sldLayout>
</file>

<file path=ppt/slideLayouts/slideLayout1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C6D46FA-EE1A-9A3A-3BD4-7027D08EA71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FC7235-32E2-4DE8-849B-5484283E4E3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EA86122-A348-56D8-0021-89225259C94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7BCB3888-D4B1-1646-9CAE-135907EFCE17}" type="slidenum">
              <a:rPr lang="en-US" altLang="en-US" smtClean="0"/>
              <a:pPr/>
              <a:t>‹#›</a:t>
            </a:fld>
            <a:endParaRPr lang="en-US" altLang="en-US" dirty="0"/>
          </a:p>
        </p:txBody>
      </p:sp>
    </p:spTree>
    <p:extLst>
      <p:ext uri="{BB962C8B-B14F-4D97-AF65-F5344CB8AC3E}">
        <p14:creationId xmlns:p14="http://schemas.microsoft.com/office/powerpoint/2010/main" val="155326880"/>
      </p:ext>
    </p:extLst>
  </p:cSld>
  <p:clrMapOvr>
    <a:masterClrMapping/>
  </p:clrMapOvr>
  <p:transition spd="med">
    <p:fade/>
  </p:transition>
</p:sldLayout>
</file>

<file path=ppt/slideLayouts/slideLayout1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A8C82CB-440B-B0D8-7A6E-95C79640CE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2EB84E2-B180-ED33-741D-4CA0582D138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02AB64E2-B84C-01A7-CAD4-108509AE3EB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E7BD691-6686-6141-8D65-8668498068A1}" type="slidenum">
              <a:rPr lang="en-US" altLang="en-US" smtClean="0"/>
              <a:pPr/>
              <a:t>‹#›</a:t>
            </a:fld>
            <a:endParaRPr lang="en-US" altLang="en-US" dirty="0"/>
          </a:p>
        </p:txBody>
      </p:sp>
    </p:spTree>
    <p:extLst>
      <p:ext uri="{BB962C8B-B14F-4D97-AF65-F5344CB8AC3E}">
        <p14:creationId xmlns:p14="http://schemas.microsoft.com/office/powerpoint/2010/main" val="17384928"/>
      </p:ext>
    </p:extLst>
  </p:cSld>
  <p:clrMapOvr>
    <a:masterClrMapping/>
  </p:clrMapOvr>
  <p:transition spd="med">
    <p:fade/>
  </p:transition>
</p:sldLayout>
</file>

<file path=ppt/slideLayouts/slideLayout1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D8C234B-9650-BAD0-765B-EC86F493B15B}"/>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EC842BA1-BA76-621B-0C10-42046DA1970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3335948-7208-6017-5255-11BF3D8A8D7D}"/>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0A21DF0E-7236-8B4C-9A69-34656C2A5285}" type="slidenum">
              <a:rPr lang="en-US" altLang="en-US" smtClean="0"/>
              <a:pPr/>
              <a:t>‹#›</a:t>
            </a:fld>
            <a:endParaRPr lang="en-US" altLang="en-US" dirty="0"/>
          </a:p>
        </p:txBody>
      </p:sp>
    </p:spTree>
    <p:extLst>
      <p:ext uri="{BB962C8B-B14F-4D97-AF65-F5344CB8AC3E}">
        <p14:creationId xmlns:p14="http://schemas.microsoft.com/office/powerpoint/2010/main" val="800874809"/>
      </p:ext>
    </p:extLst>
  </p:cSld>
  <p:clrMapOvr>
    <a:masterClrMapping/>
  </p:clrMapOvr>
  <p:transition spd="med">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cSld>
  <p:clrMapOvr>
    <a:masterClrMapping/>
  </p:clrMapOvr>
  <p:transition/>
</p:sldLayout>
</file>

<file path=ppt/slideLayouts/slideLayout1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3F779D-C732-EC27-1B89-196AE66BC63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B4416DDE-4814-F8BF-7CFE-634153E8339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16CDF55B-DC81-F3FA-D969-5DB47641A3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51C7CF1A-4201-2C45-B989-21270399B85D}" type="slidenum">
              <a:rPr lang="en-US" altLang="en-US" smtClean="0"/>
              <a:pPr/>
              <a:t>‹#›</a:t>
            </a:fld>
            <a:endParaRPr lang="en-US" altLang="en-US" dirty="0"/>
          </a:p>
        </p:txBody>
      </p:sp>
    </p:spTree>
    <p:extLst>
      <p:ext uri="{BB962C8B-B14F-4D97-AF65-F5344CB8AC3E}">
        <p14:creationId xmlns:p14="http://schemas.microsoft.com/office/powerpoint/2010/main" val="931116918"/>
      </p:ext>
    </p:extLst>
  </p:cSld>
  <p:clrMapOvr>
    <a:masterClrMapping/>
  </p:clrMapOvr>
  <p:transition spd="med">
    <p:fade/>
  </p:transition>
</p:sldLayout>
</file>

<file path=ppt/slideLayouts/slideLayout1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F09AB8-A89D-1500-77A1-2A599B457F9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071F79E-F407-FB1A-477E-40431D3D9AC1}"/>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2390483711"/>
      </p:ext>
    </p:extLst>
  </p:cSld>
  <p:clrMapOvr>
    <a:masterClrMapping/>
  </p:clrMapOvr>
  <p:transition spd="med">
    <p:fade/>
  </p:transition>
</p:sldLayout>
</file>

<file path=ppt/slideLayouts/slideLayout1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5CC90B-BD4E-4EDA-AFA1-F707F61317F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7992CF6-8B79-C25F-7FA7-D0B9198314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495E79FA-8EB4-F130-825A-C650813337A0}"/>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11F00416-DCB2-904E-A264-66F86D755D67}" type="slidenum">
              <a:rPr lang="en-US" altLang="en-US" smtClean="0"/>
              <a:pPr/>
              <a:t>‹#›</a:t>
            </a:fld>
            <a:endParaRPr lang="en-US" altLang="en-US" dirty="0"/>
          </a:p>
        </p:txBody>
      </p:sp>
    </p:spTree>
    <p:extLst>
      <p:ext uri="{BB962C8B-B14F-4D97-AF65-F5344CB8AC3E}">
        <p14:creationId xmlns:p14="http://schemas.microsoft.com/office/powerpoint/2010/main" val="3401788785"/>
      </p:ext>
    </p:extLst>
  </p:cSld>
  <p:clrMapOvr>
    <a:masterClrMapping/>
  </p:clrMapOvr>
  <p:transition spd="med">
    <p:fade/>
  </p:transition>
</p:sldLayout>
</file>

<file path=ppt/slideLayouts/slideLayout1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A8FE88F-1F9F-8658-F4ED-369960E62F1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C3D740F-DB53-0445-E81B-DFAD805DBC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27E3A84B-83B6-D46B-9748-295C37F6F5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F967EC80-9D87-2D48-874A-565F8297FBCB}" type="slidenum">
              <a:rPr lang="en-US" altLang="en-US" smtClean="0"/>
              <a:pPr/>
              <a:t>‹#›</a:t>
            </a:fld>
            <a:endParaRPr lang="en-US" altLang="en-US" dirty="0"/>
          </a:p>
        </p:txBody>
      </p:sp>
    </p:spTree>
    <p:extLst>
      <p:ext uri="{BB962C8B-B14F-4D97-AF65-F5344CB8AC3E}">
        <p14:creationId xmlns:p14="http://schemas.microsoft.com/office/powerpoint/2010/main" val="3883780581"/>
      </p:ext>
    </p:extLst>
  </p:cSld>
  <p:clrMapOvr>
    <a:masterClrMapping/>
  </p:clrMapOvr>
  <p:transition spd="med">
    <p:fade/>
  </p:transition>
</p:sldLayout>
</file>

<file path=ppt/slideLayouts/slideLayout1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6D200E6-45E0-6E00-AA3E-521475E0658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EA97A80-867B-1E4A-191F-6D59C35942C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386AA1F-9F06-25D6-4202-9FD096FDCF4E}"/>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55BDD733-5789-8E4B-B445-2224F4D717B4}" type="slidenum">
              <a:rPr lang="en-US" altLang="en-US" smtClean="0"/>
              <a:pPr/>
              <a:t>‹#›</a:t>
            </a:fld>
            <a:endParaRPr lang="en-US" altLang="en-US" dirty="0"/>
          </a:p>
        </p:txBody>
      </p:sp>
    </p:spTree>
    <p:extLst>
      <p:ext uri="{BB962C8B-B14F-4D97-AF65-F5344CB8AC3E}">
        <p14:creationId xmlns:p14="http://schemas.microsoft.com/office/powerpoint/2010/main" val="3985446747"/>
      </p:ext>
    </p:extLst>
  </p:cSld>
  <p:clrMapOvr>
    <a:masterClrMapping/>
  </p:clrMapOvr>
  <p:transition spd="med">
    <p:fade/>
  </p:transition>
</p:sldLayout>
</file>

<file path=ppt/slideLayouts/slideLayout1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250A413-40CB-F62C-CFF7-1F9F495564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671894F-403F-4517-FA8D-2DDC873E91E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1485EFC-9C71-C2D7-50BE-E9CF9C9B069A}"/>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F10C94F8-1C7E-AF46-AB83-C432B262948D}" type="slidenum">
              <a:rPr lang="en-US" altLang="en-US" smtClean="0"/>
              <a:pPr/>
              <a:t>‹#›</a:t>
            </a:fld>
            <a:endParaRPr lang="en-US" altLang="en-US" dirty="0"/>
          </a:p>
        </p:txBody>
      </p:sp>
    </p:spTree>
    <p:extLst>
      <p:ext uri="{BB962C8B-B14F-4D97-AF65-F5344CB8AC3E}">
        <p14:creationId xmlns:p14="http://schemas.microsoft.com/office/powerpoint/2010/main" val="249884157"/>
      </p:ext>
    </p:extLst>
  </p:cSld>
  <p:clrMapOvr>
    <a:masterClrMapping/>
  </p:clrMapOvr>
  <p:transition spd="med">
    <p:fade/>
  </p:transition>
</p:sldLayout>
</file>

<file path=ppt/slideLayouts/slideLayout127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07045834"/>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926432087"/>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8013128"/>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88131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cSld>
  <p:clrMapOvr>
    <a:masterClrMapping/>
  </p:clrMapOvr>
  <p:transition/>
</p:sldLayout>
</file>

<file path=ppt/slideLayouts/slideLayout1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0661605"/>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4362476"/>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4858103"/>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5275932"/>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04590703"/>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5641031"/>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8522186"/>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74040"/>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6028825"/>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FF98287-B6CB-5D40-ADBA-F2718235C28F}" type="slidenum">
              <a:rPr lang="en-US"/>
              <a:pPr>
                <a:defRPr/>
              </a:pPr>
              <a:t>‹#›</a:t>
            </a:fld>
            <a:endParaRPr lang="en-US"/>
          </a:p>
        </p:txBody>
      </p:sp>
    </p:spTree>
    <p:extLst>
      <p:ext uri="{BB962C8B-B14F-4D97-AF65-F5344CB8AC3E}">
        <p14:creationId xmlns:p14="http://schemas.microsoft.com/office/powerpoint/2010/main" val="347138912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cSld>
  <p:clrMapOvr>
    <a:masterClrMapping/>
  </p:clrMapOvr>
  <p:transition/>
</p:sldLayout>
</file>

<file path=ppt/slideLayouts/slideLayout129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2243724631"/>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3467658843"/>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570918890"/>
      </p:ext>
    </p:extLst>
  </p:cSld>
  <p:clrMapOvr>
    <a:masterClrMapping/>
  </p:clrMapOvr>
  <p:transition/>
</p:sldLayout>
</file>

<file path=ppt/slideLayouts/slideLayout1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3342722769"/>
      </p:ext>
    </p:extLst>
  </p:cSld>
  <p:clrMapOvr>
    <a:masterClrMapping/>
  </p:clrMapOvr>
  <p:transition/>
</p:sldLayout>
</file>

<file path=ppt/slideLayouts/slideLayout1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3006929315"/>
      </p:ext>
    </p:extLst>
  </p:cSld>
  <p:clrMapOvr>
    <a:masterClrMapping/>
  </p:clrMapOvr>
  <p:transition/>
</p:sldLayout>
</file>

<file path=ppt/slideLayouts/slideLayout1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2304912320"/>
      </p:ext>
    </p:extLst>
  </p:cSld>
  <p:clrMapOvr>
    <a:masterClrMapping/>
  </p:clrMapOvr>
  <p:transition/>
</p:sldLayout>
</file>

<file path=ppt/slideLayouts/slideLayout1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2870561695"/>
      </p:ext>
    </p:extLst>
  </p:cSld>
  <p:clrMapOvr>
    <a:masterClrMapping/>
  </p:clrMapOvr>
  <p:transition/>
</p:sldLayout>
</file>

<file path=ppt/slideLayouts/slideLayout1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1964113459"/>
      </p:ext>
    </p:extLst>
  </p:cSld>
  <p:clrMapOvr>
    <a:masterClrMapping/>
  </p:clrMapOvr>
  <p:transition/>
</p:sldLayout>
</file>

<file path=ppt/slideLayouts/slideLayout1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3247645114"/>
      </p:ext>
    </p:extLst>
  </p:cSld>
  <p:clrMapOvr>
    <a:masterClrMapping/>
  </p:clrMapOvr>
  <p:transition/>
</p:sldLayout>
</file>

<file path=ppt/slideLayouts/slideLayout1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3408834523"/>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cSld>
  <p:clrMapOvr>
    <a:masterClrMapping/>
  </p:clrMapOvr>
  <p:transition/>
</p:sldLayout>
</file>

<file path=ppt/slideLayouts/slideLayout1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3406748255"/>
      </p:ext>
    </p:extLst>
  </p:cSld>
  <p:clrMapOvr>
    <a:masterClrMapping/>
  </p:clrMapOvr>
  <p:transition/>
</p:sldLayout>
</file>

<file path=ppt/slideLayouts/slideLayout1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2498485391"/>
      </p:ext>
    </p:extLst>
  </p:cSld>
  <p:clrMapOvr>
    <a:masterClrMapping/>
  </p:clrMapOvr>
  <p:transition/>
</p:sldLayout>
</file>

<file path=ppt/slideLayouts/slideLayout1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1586767396"/>
      </p:ext>
    </p:extLst>
  </p:cSld>
  <p:clrMapOvr>
    <a:masterClrMapping/>
  </p:clrMapOvr>
  <p:transition/>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ahLst/>
              <a:cxnLst>
                <a:cxn ang="0">
                  <a:pos x="3862" y="3418"/>
                </a:cxn>
                <a:cxn ang="0">
                  <a:pos x="457" y="0"/>
                </a:cxn>
                <a:cxn ang="0">
                  <a:pos x="0" y="0"/>
                </a:cxn>
                <a:cxn ang="0">
                  <a:pos x="0" y="481"/>
                </a:cxn>
                <a:cxn ang="0">
                  <a:pos x="3394" y="3888"/>
                </a:cxn>
                <a:cxn ang="0">
                  <a:pos x="3862" y="3418"/>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6" name="Freeform 4"/>
            <p:cNvSpPr>
              <a:spLocks/>
            </p:cNvSpPr>
            <p:nvPr/>
          </p:nvSpPr>
          <p:spPr bwMode="auto">
            <a:xfrm>
              <a:off x="860" y="0"/>
              <a:ext cx="3394" cy="3223"/>
            </a:xfrm>
            <a:custGeom>
              <a:avLst/>
              <a:gdLst/>
              <a:ahLst/>
              <a:cxnLst>
                <a:cxn ang="0">
                  <a:pos x="370" y="0"/>
                </a:cxn>
                <a:cxn ang="0">
                  <a:pos x="3393" y="3036"/>
                </a:cxn>
                <a:cxn ang="0">
                  <a:pos x="3208" y="3222"/>
                </a:cxn>
                <a:cxn ang="0">
                  <a:pos x="0" y="0"/>
                </a:cxn>
                <a:cxn ang="0">
                  <a:pos x="370" y="0"/>
                </a:cxn>
              </a:cxnLst>
              <a:rect l="0" t="0" r="r" b="b"/>
              <a:pathLst>
                <a:path w="3394" h="3223">
                  <a:moveTo>
                    <a:pt x="370" y="0"/>
                  </a:moveTo>
                  <a:lnTo>
                    <a:pt x="3393" y="3036"/>
                  </a:lnTo>
                  <a:lnTo>
                    <a:pt x="3208" y="3222"/>
                  </a:lnTo>
                  <a:lnTo>
                    <a:pt x="0" y="0"/>
                  </a:lnTo>
                  <a:lnTo>
                    <a:pt x="37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7" name="Freeform 5"/>
            <p:cNvSpPr>
              <a:spLocks/>
            </p:cNvSpPr>
            <p:nvPr/>
          </p:nvSpPr>
          <p:spPr bwMode="auto">
            <a:xfrm>
              <a:off x="2187" y="0"/>
              <a:ext cx="2859" cy="2556"/>
            </a:xfrm>
            <a:custGeom>
              <a:avLst/>
              <a:gdLst/>
              <a:ahLst/>
              <a:cxnLst>
                <a:cxn ang="0">
                  <a:pos x="630" y="0"/>
                </a:cxn>
                <a:cxn ang="0">
                  <a:pos x="2858" y="2238"/>
                </a:cxn>
                <a:cxn ang="0">
                  <a:pos x="2543" y="2555"/>
                </a:cxn>
                <a:cxn ang="0">
                  <a:pos x="0" y="0"/>
                </a:cxn>
                <a:cxn ang="0">
                  <a:pos x="630" y="0"/>
                </a:cxn>
              </a:cxnLst>
              <a:rect l="0" t="0" r="r" b="b"/>
              <a:pathLst>
                <a:path w="2859" h="2556">
                  <a:moveTo>
                    <a:pt x="630" y="0"/>
                  </a:moveTo>
                  <a:lnTo>
                    <a:pt x="2858" y="2238"/>
                  </a:lnTo>
                  <a:lnTo>
                    <a:pt x="2543" y="2555"/>
                  </a:lnTo>
                  <a:lnTo>
                    <a:pt x="0" y="0"/>
                  </a:lnTo>
                  <a:lnTo>
                    <a:pt x="63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8" name="Freeform 6"/>
            <p:cNvSpPr>
              <a:spLocks/>
            </p:cNvSpPr>
            <p:nvPr/>
          </p:nvSpPr>
          <p:spPr bwMode="auto">
            <a:xfrm>
              <a:off x="3055" y="0"/>
              <a:ext cx="2286" cy="2121"/>
            </a:xfrm>
            <a:custGeom>
              <a:avLst/>
              <a:gdLst/>
              <a:ahLst/>
              <a:cxnLst>
                <a:cxn ang="0">
                  <a:pos x="0" y="0"/>
                </a:cxn>
                <a:cxn ang="0">
                  <a:pos x="2111" y="2120"/>
                </a:cxn>
                <a:cxn ang="0">
                  <a:pos x="2285" y="1945"/>
                </a:cxn>
                <a:cxn ang="0">
                  <a:pos x="348" y="0"/>
                </a:cxn>
                <a:cxn ang="0">
                  <a:pos x="0" y="0"/>
                </a:cxn>
              </a:cxnLst>
              <a:rect l="0" t="0" r="r" b="b"/>
              <a:pathLst>
                <a:path w="2286" h="2121">
                  <a:moveTo>
                    <a:pt x="0" y="0"/>
                  </a:moveTo>
                  <a:lnTo>
                    <a:pt x="2111" y="2120"/>
                  </a:lnTo>
                  <a:lnTo>
                    <a:pt x="2285" y="1945"/>
                  </a:lnTo>
                  <a:lnTo>
                    <a:pt x="348" y="0"/>
                  </a:lnTo>
                  <a:lnTo>
                    <a:pt x="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solidFill>
                  <a:srgbClr val="FFFFFF"/>
                </a:solidFill>
              </a:defRPr>
            </a:lvl1pPr>
          </a:lstStyle>
          <a:p>
            <a:fld id="{6508825F-2EAC-8D48-82A3-568BC6987CDE}" type="slidenum">
              <a:rPr lang="en-US"/>
              <a:pPr/>
              <a:t>‹#›</a:t>
            </a:fld>
            <a:endParaRPr lang="en-US"/>
          </a:p>
        </p:txBody>
      </p:sp>
    </p:spTree>
    <p:extLst>
      <p:ext uri="{BB962C8B-B14F-4D97-AF65-F5344CB8AC3E}">
        <p14:creationId xmlns:p14="http://schemas.microsoft.com/office/powerpoint/2010/main" val="2611264458"/>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C1304FD7-B6E5-E247-B80F-9008A64AE373}" type="slidenum">
              <a:rPr lang="en-US"/>
              <a:pPr/>
              <a:t>‹#›</a:t>
            </a:fld>
            <a:endParaRPr lang="en-US"/>
          </a:p>
        </p:txBody>
      </p:sp>
    </p:spTree>
    <p:extLst>
      <p:ext uri="{BB962C8B-B14F-4D97-AF65-F5344CB8AC3E}">
        <p14:creationId xmlns:p14="http://schemas.microsoft.com/office/powerpoint/2010/main" val="133911057"/>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49B37988-7A50-694C-9D77-9E67CCFE0A1C}" type="slidenum">
              <a:rPr lang="en-US"/>
              <a:pPr/>
              <a:t>‹#›</a:t>
            </a:fld>
            <a:endParaRPr lang="en-US"/>
          </a:p>
        </p:txBody>
      </p:sp>
    </p:spTree>
    <p:extLst>
      <p:ext uri="{BB962C8B-B14F-4D97-AF65-F5344CB8AC3E}">
        <p14:creationId xmlns:p14="http://schemas.microsoft.com/office/powerpoint/2010/main" val="602170748"/>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641475"/>
            <a:ext cx="38100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41475"/>
            <a:ext cx="38100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7FFE5AD5-CA64-8E4F-A33D-A15C8AEA382A}" type="slidenum">
              <a:rPr lang="en-US"/>
              <a:pPr/>
              <a:t>‹#›</a:t>
            </a:fld>
            <a:endParaRPr lang="en-US"/>
          </a:p>
        </p:txBody>
      </p:sp>
    </p:spTree>
    <p:extLst>
      <p:ext uri="{BB962C8B-B14F-4D97-AF65-F5344CB8AC3E}">
        <p14:creationId xmlns:p14="http://schemas.microsoft.com/office/powerpoint/2010/main" val="168833916"/>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fld id="{F4960138-E283-5241-B03A-F2C01B2353EE}" type="slidenum">
              <a:rPr lang="en-US"/>
              <a:pPr/>
              <a:t>‹#›</a:t>
            </a:fld>
            <a:endParaRPr lang="en-US"/>
          </a:p>
        </p:txBody>
      </p:sp>
    </p:spTree>
    <p:extLst>
      <p:ext uri="{BB962C8B-B14F-4D97-AF65-F5344CB8AC3E}">
        <p14:creationId xmlns:p14="http://schemas.microsoft.com/office/powerpoint/2010/main" val="138789076"/>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fld id="{92454878-5690-9F4F-8A56-6E15A9D588CE}" type="slidenum">
              <a:rPr lang="en-US"/>
              <a:pPr/>
              <a:t>‹#›</a:t>
            </a:fld>
            <a:endParaRPr lang="en-US"/>
          </a:p>
        </p:txBody>
      </p:sp>
    </p:spTree>
    <p:extLst>
      <p:ext uri="{BB962C8B-B14F-4D97-AF65-F5344CB8AC3E}">
        <p14:creationId xmlns:p14="http://schemas.microsoft.com/office/powerpoint/2010/main" val="19364829"/>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fld id="{E16331B2-7CF6-3E46-B4CF-9F02F0485D37}" type="slidenum">
              <a:rPr lang="en-US"/>
              <a:pPr/>
              <a:t>‹#›</a:t>
            </a:fld>
            <a:endParaRPr lang="en-US"/>
          </a:p>
        </p:txBody>
      </p:sp>
    </p:spTree>
    <p:extLst>
      <p:ext uri="{BB962C8B-B14F-4D97-AF65-F5344CB8AC3E}">
        <p14:creationId xmlns:p14="http://schemas.microsoft.com/office/powerpoint/2010/main" val="241293916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5229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52291" name="Rectangle 3"/>
          <p:cNvSpPr>
            <a:spLocks noGrp="1" noChangeArrowheads="1"/>
          </p:cNvSpPr>
          <p:nvPr>
            <p:ph type="subTitle"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5C33A61-F96B-0C4B-9B66-23CDB5B81A55}" type="slidenum">
              <a:rPr lang="en-US"/>
              <a:pPr>
                <a:defRPr/>
              </a:pPr>
              <a:t>‹#›</a:t>
            </a:fld>
            <a:endParaRPr lang="en-US"/>
          </a:p>
        </p:txBody>
      </p:sp>
    </p:spTree>
  </p:cSld>
  <p:clrMapOvr>
    <a:masterClrMapping/>
  </p:clrMapOvr>
  <p:transition/>
</p:sldLayout>
</file>

<file path=ppt/slideLayouts/slideLayout1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1D9EF071-905D-3440-9ABF-EAE07B578B59}" type="slidenum">
              <a:rPr lang="en-US"/>
              <a:pPr/>
              <a:t>‹#›</a:t>
            </a:fld>
            <a:endParaRPr lang="en-US"/>
          </a:p>
        </p:txBody>
      </p:sp>
    </p:spTree>
    <p:extLst>
      <p:ext uri="{BB962C8B-B14F-4D97-AF65-F5344CB8AC3E}">
        <p14:creationId xmlns:p14="http://schemas.microsoft.com/office/powerpoint/2010/main" val="1011361247"/>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A2CD3A6E-90F8-D84B-87D7-E91742B10066}" type="slidenum">
              <a:rPr lang="en-US"/>
              <a:pPr/>
              <a:t>‹#›</a:t>
            </a:fld>
            <a:endParaRPr lang="en-US"/>
          </a:p>
        </p:txBody>
      </p:sp>
    </p:spTree>
    <p:extLst>
      <p:ext uri="{BB962C8B-B14F-4D97-AF65-F5344CB8AC3E}">
        <p14:creationId xmlns:p14="http://schemas.microsoft.com/office/powerpoint/2010/main" val="228394989"/>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B674552F-EC31-9949-8AEE-2008785632A5}" type="slidenum">
              <a:rPr lang="en-US"/>
              <a:pPr/>
              <a:t>‹#›</a:t>
            </a:fld>
            <a:endParaRPr lang="en-US"/>
          </a:p>
        </p:txBody>
      </p:sp>
    </p:spTree>
    <p:extLst>
      <p:ext uri="{BB962C8B-B14F-4D97-AF65-F5344CB8AC3E}">
        <p14:creationId xmlns:p14="http://schemas.microsoft.com/office/powerpoint/2010/main" val="1096399698"/>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228600"/>
            <a:ext cx="56769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BE00E080-E59E-A44A-BD5B-38181B0792CF}" type="slidenum">
              <a:rPr lang="en-US"/>
              <a:pPr/>
              <a:t>‹#›</a:t>
            </a:fld>
            <a:endParaRPr lang="en-US"/>
          </a:p>
        </p:txBody>
      </p:sp>
    </p:spTree>
    <p:extLst>
      <p:ext uri="{BB962C8B-B14F-4D97-AF65-F5344CB8AC3E}">
        <p14:creationId xmlns:p14="http://schemas.microsoft.com/office/powerpoint/2010/main" val="1100139939"/>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defRPr/>
            </a:lvl1pPr>
          </a:lstStyle>
          <a:p>
            <a:pPr>
              <a:defRPr/>
            </a:pPr>
            <a:endParaRPr lang="en-US"/>
          </a:p>
        </p:txBody>
      </p:sp>
      <p:sp>
        <p:nvSpPr>
          <p:cNvPr id="4" name="Rectangle 24"/>
          <p:cNvSpPr>
            <a:spLocks noGrp="1" noChangeArrowheads="1"/>
          </p:cNvSpPr>
          <p:nvPr>
            <p:ph type="ftr" sz="quarter" idx="11"/>
          </p:nvPr>
        </p:nvSpPr>
        <p:spPr/>
        <p:txBody>
          <a:bodyPr/>
          <a:lstStyle>
            <a:lvl1pPr algn="l">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pPr>
              <a:defRPr/>
            </a:pPr>
            <a:fld id="{62EE732B-A935-9A49-B160-F641D0A2BFBA}" type="slidenum">
              <a:rPr lang="en-US"/>
              <a:pPr>
                <a:defRPr/>
              </a:pPr>
              <a:t>‹#›</a:t>
            </a:fld>
            <a:endParaRPr lang="en-US"/>
          </a:p>
        </p:txBody>
      </p:sp>
    </p:spTree>
    <p:extLst>
      <p:ext uri="{BB962C8B-B14F-4D97-AF65-F5344CB8AC3E}">
        <p14:creationId xmlns:p14="http://schemas.microsoft.com/office/powerpoint/2010/main" val="183652379"/>
      </p:ext>
    </p:extLst>
  </p:cSld>
  <p:clrMapOvr>
    <a:masterClrMapping/>
  </p:clrMapOvr>
  <p:transition/>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1"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2"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3"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4"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5"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6"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7"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8"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9"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0"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1"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2"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3"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4"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5"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6"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7"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8"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9"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0"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1"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4" name="Rectangle 34"/>
          <p:cNvSpPr>
            <a:spLocks noChangeArrowheads="1"/>
          </p:cNvSpPr>
          <p:nvPr/>
        </p:nvSpPr>
        <p:spPr bwMode="auto">
          <a:xfrm>
            <a:off x="590550" y="2020888"/>
            <a:ext cx="1695450" cy="4227512"/>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5" name="Rectangle 35"/>
          <p:cNvSpPr>
            <a:spLocks noChangeArrowheads="1"/>
          </p:cNvSpPr>
          <p:nvPr/>
        </p:nvSpPr>
        <p:spPr bwMode="auto">
          <a:xfrm>
            <a:off x="3086100" y="4381500"/>
            <a:ext cx="1676400" cy="457200"/>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2000" b="0" i="0" dirty="0">
                <a:solidFill>
                  <a:srgbClr val="FFD34A"/>
                </a:solidFill>
                <a:latin typeface="Arial" panose="020B0604020202020204" pitchFamily="34" charset="0"/>
              </a:rPr>
              <a:t> DRESSING</a:t>
            </a:r>
          </a:p>
          <a:p>
            <a:pPr algn="l">
              <a:defRPr/>
            </a:pPr>
            <a:r>
              <a:rPr lang="en-US" sz="2000" b="0" i="0" dirty="0">
                <a:solidFill>
                  <a:srgbClr val="FFD34A"/>
                </a:solidFill>
                <a:latin typeface="Arial" panose="020B0604020202020204" pitchFamily="34" charset="0"/>
              </a:rPr>
              <a:t>        THE                                    </a:t>
            </a:r>
          </a:p>
          <a:p>
            <a:pPr algn="l">
              <a:defRPr/>
            </a:pPr>
            <a:r>
              <a:rPr lang="en-US" sz="2000" b="0" i="0" dirty="0">
                <a:solidFill>
                  <a:srgbClr val="FFD34A"/>
                </a:solidFill>
                <a:latin typeface="Arial" panose="020B0604020202020204" pitchFamily="34" charset="0"/>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2410447968"/>
      </p:ext>
    </p:extLst>
  </p:cSld>
  <p:clrMapOvr>
    <a:masterClrMapping/>
  </p:clrMapOvr>
  <p:transition spd="med">
    <p:fade/>
  </p:transition>
</p:sldLayout>
</file>

<file path=ppt/slideLayouts/slideLayout1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0"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lvl1pPr>
              <a:defRPr b="0" i="0">
                <a:latin typeface="Arial" panose="020B0604020202020204" pitchFamily="34" charset="0"/>
              </a:defRPr>
            </a:lvl1pPr>
            <a:lvl2pPr>
              <a:defRPr b="0" i="0">
                <a:latin typeface="Arial" panose="020B0604020202020204" pitchFamily="34" charset="0"/>
              </a:defRPr>
            </a:lvl2pPr>
            <a:lvl3pPr>
              <a:defRPr b="0" i="0">
                <a:latin typeface="Arial" panose="020B0604020202020204" pitchFamily="34" charset="0"/>
              </a:defRPr>
            </a:lvl3pPr>
            <a:lvl4pPr>
              <a:defRPr b="0" i="0">
                <a:latin typeface="Arial" panose="020B0604020202020204" pitchFamily="34" charset="0"/>
              </a:defRPr>
            </a:lvl4pPr>
            <a:lvl5pPr>
              <a:defRPr b="0"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97625419"/>
      </p:ext>
    </p:extLst>
  </p:cSld>
  <p:clrMapOvr>
    <a:masterClrMapping/>
  </p:clrMapOvr>
  <p:transition spd="med">
    <p:fade/>
  </p:transition>
</p:sldLayout>
</file>

<file path=ppt/slideLayouts/slideLayout1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0"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b="0"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4162094724"/>
      </p:ext>
    </p:extLst>
  </p:cSld>
  <p:clrMapOvr>
    <a:masterClrMapping/>
  </p:clrMapOvr>
  <p:transition spd="med">
    <p:fade/>
  </p:transition>
</p:sldLayout>
</file>

<file path=ppt/slideLayouts/slideLayout1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0"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b="0" i="0">
                <a:latin typeface="Arial" panose="020B0604020202020204" pitchFamily="34" charset="0"/>
              </a:defRPr>
            </a:lvl1pPr>
            <a:lvl2pPr>
              <a:defRPr sz="2400" b="0" i="0">
                <a:latin typeface="Arial" panose="020B0604020202020204" pitchFamily="34" charset="0"/>
              </a:defRPr>
            </a:lvl2pPr>
            <a:lvl3pPr>
              <a:defRPr sz="2000" b="0" i="0">
                <a:latin typeface="Arial" panose="020B0604020202020204" pitchFamily="34" charset="0"/>
              </a:defRPr>
            </a:lvl3pPr>
            <a:lvl4pPr>
              <a:defRPr sz="1800" b="0" i="0">
                <a:latin typeface="Arial" panose="020B0604020202020204" pitchFamily="34" charset="0"/>
              </a:defRPr>
            </a:lvl4pPr>
            <a:lvl5pPr>
              <a:defRPr sz="1800" b="0"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b="0" i="0">
                <a:latin typeface="Arial" panose="020B0604020202020204" pitchFamily="34" charset="0"/>
              </a:defRPr>
            </a:lvl1pPr>
            <a:lvl2pPr>
              <a:defRPr sz="2400" b="0" i="0">
                <a:latin typeface="Arial" panose="020B0604020202020204" pitchFamily="34" charset="0"/>
              </a:defRPr>
            </a:lvl2pPr>
            <a:lvl3pPr>
              <a:defRPr sz="2000" b="0" i="0">
                <a:latin typeface="Arial" panose="020B0604020202020204" pitchFamily="34" charset="0"/>
              </a:defRPr>
            </a:lvl3pPr>
            <a:lvl4pPr>
              <a:defRPr sz="1800" b="0" i="0">
                <a:latin typeface="Arial" panose="020B0604020202020204" pitchFamily="34" charset="0"/>
              </a:defRPr>
            </a:lvl4pPr>
            <a:lvl5pPr>
              <a:defRPr sz="1800" b="0"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79823488"/>
      </p:ext>
    </p:extLst>
  </p:cSld>
  <p:clrMapOvr>
    <a:masterClrMapping/>
  </p:clrMapOvr>
  <p:transition spd="med">
    <p:fade/>
  </p:transition>
</p:sldLayout>
</file>

<file path=ppt/slideLayouts/slideLayout1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0"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0"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b="0" i="0">
                <a:latin typeface="Arial" panose="020B0604020202020204" pitchFamily="34" charset="0"/>
              </a:defRPr>
            </a:lvl1pPr>
            <a:lvl2pPr>
              <a:defRPr sz="2000" b="0" i="0">
                <a:latin typeface="Arial" panose="020B0604020202020204" pitchFamily="34" charset="0"/>
              </a:defRPr>
            </a:lvl2pPr>
            <a:lvl3pPr>
              <a:defRPr sz="1800" b="0" i="0">
                <a:latin typeface="Arial" panose="020B0604020202020204" pitchFamily="34" charset="0"/>
              </a:defRPr>
            </a:lvl3pPr>
            <a:lvl4pPr>
              <a:defRPr sz="1600" b="0" i="0">
                <a:latin typeface="Arial" panose="020B0604020202020204" pitchFamily="34" charset="0"/>
              </a:defRPr>
            </a:lvl4pPr>
            <a:lvl5pPr>
              <a:defRPr sz="1600" b="0"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0"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b="0" i="0">
                <a:latin typeface="Arial" panose="020B0604020202020204" pitchFamily="34" charset="0"/>
              </a:defRPr>
            </a:lvl1pPr>
            <a:lvl2pPr>
              <a:defRPr sz="2000" b="0" i="0">
                <a:latin typeface="Arial" panose="020B0604020202020204" pitchFamily="34" charset="0"/>
              </a:defRPr>
            </a:lvl2pPr>
            <a:lvl3pPr>
              <a:defRPr sz="1800" b="0" i="0">
                <a:latin typeface="Arial" panose="020B0604020202020204" pitchFamily="34" charset="0"/>
              </a:defRPr>
            </a:lvl3pPr>
            <a:lvl4pPr>
              <a:defRPr sz="1600" b="0" i="0">
                <a:latin typeface="Arial" panose="020B0604020202020204" pitchFamily="34" charset="0"/>
              </a:defRPr>
            </a:lvl4pPr>
            <a:lvl5pPr>
              <a:defRPr sz="1600" b="0"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37616868"/>
      </p:ext>
    </p:extLst>
  </p:cSld>
  <p:clrMapOvr>
    <a:masterClrMapping/>
  </p:clrMapOvr>
  <p:transition spd="med">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54BBC18-11C7-0A42-B79B-7A8BC6335E34}" type="slidenum">
              <a:rPr lang="en-US"/>
              <a:pPr>
                <a:defRPr/>
              </a:pPr>
              <a:t>‹#›</a:t>
            </a:fld>
            <a:endParaRPr lang="en-US"/>
          </a:p>
        </p:txBody>
      </p:sp>
    </p:spTree>
  </p:cSld>
  <p:clrMapOvr>
    <a:masterClrMapping/>
  </p:clrMapOvr>
  <p:transition/>
</p:sldLayout>
</file>

<file path=ppt/slideLayouts/slideLayout1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0"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82813736"/>
      </p:ext>
    </p:extLst>
  </p:cSld>
  <p:clrMapOvr>
    <a:masterClrMapping/>
  </p:clrMapOvr>
  <p:transition spd="med">
    <p:fade/>
  </p:transition>
</p:sldLayout>
</file>

<file path=ppt/slideLayouts/slideLayout1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7445"/>
      </p:ext>
    </p:extLst>
  </p:cSld>
  <p:clrMapOvr>
    <a:masterClrMapping/>
  </p:clrMapOvr>
  <p:transition spd="med">
    <p:fade/>
  </p:transition>
</p:sldLayout>
</file>

<file path=ppt/slideLayouts/slideLayout1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0"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b="0" i="0">
                <a:latin typeface="Arial" panose="020B0604020202020204" pitchFamily="34" charset="0"/>
              </a:defRPr>
            </a:lvl1pPr>
            <a:lvl2pPr>
              <a:defRPr sz="2800" b="0" i="0">
                <a:latin typeface="Arial" panose="020B0604020202020204" pitchFamily="34" charset="0"/>
              </a:defRPr>
            </a:lvl2pPr>
            <a:lvl3pPr>
              <a:defRPr sz="2400" b="0" i="0">
                <a:latin typeface="Arial" panose="020B0604020202020204" pitchFamily="34" charset="0"/>
              </a:defRPr>
            </a:lvl3pPr>
            <a:lvl4pPr>
              <a:defRPr sz="2000" b="0" i="0">
                <a:latin typeface="Arial" panose="020B0604020202020204" pitchFamily="34" charset="0"/>
              </a:defRPr>
            </a:lvl4pPr>
            <a:lvl5pPr>
              <a:defRPr sz="2000" b="0"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b="0"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214538820"/>
      </p:ext>
    </p:extLst>
  </p:cSld>
  <p:clrMapOvr>
    <a:masterClrMapping/>
  </p:clrMapOvr>
  <p:transition spd="med">
    <p:fade/>
  </p:transition>
</p:sldLayout>
</file>

<file path=ppt/slideLayouts/slideLayout1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0"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b="0"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b="0"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4182432007"/>
      </p:ext>
    </p:extLst>
  </p:cSld>
  <p:clrMapOvr>
    <a:masterClrMapping/>
  </p:clrMapOvr>
  <p:transition spd="med">
    <p:fade/>
  </p:transition>
</p:sldLayout>
</file>

<file path=ppt/slideLayouts/slideLayout1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0"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0" i="0">
                <a:latin typeface="Arial" panose="020B0604020202020204" pitchFamily="34" charset="0"/>
              </a:defRPr>
            </a:lvl1pPr>
            <a:lvl2pPr>
              <a:defRPr b="0" i="0">
                <a:latin typeface="Arial" panose="020B0604020202020204" pitchFamily="34" charset="0"/>
              </a:defRPr>
            </a:lvl2pPr>
            <a:lvl3pPr>
              <a:defRPr b="0" i="0">
                <a:latin typeface="Arial" panose="020B0604020202020204" pitchFamily="34" charset="0"/>
              </a:defRPr>
            </a:lvl3pPr>
            <a:lvl4pPr>
              <a:defRPr b="0" i="0">
                <a:latin typeface="Arial" panose="020B0604020202020204" pitchFamily="34" charset="0"/>
              </a:defRPr>
            </a:lvl4pPr>
            <a:lvl5pPr>
              <a:defRPr b="0"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2588973"/>
      </p:ext>
    </p:extLst>
  </p:cSld>
  <p:clrMapOvr>
    <a:masterClrMapping/>
  </p:clrMapOvr>
  <p:transition spd="med">
    <p:fade/>
  </p:transition>
</p:sldLayout>
</file>

<file path=ppt/slideLayouts/slideLayout1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lvl1pPr>
              <a:defRPr b="0"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0" i="0">
                <a:latin typeface="Arial" panose="020B0604020202020204" pitchFamily="34" charset="0"/>
              </a:defRPr>
            </a:lvl1pPr>
            <a:lvl2pPr>
              <a:defRPr b="0" i="0">
                <a:latin typeface="Arial" panose="020B0604020202020204" pitchFamily="34" charset="0"/>
              </a:defRPr>
            </a:lvl2pPr>
            <a:lvl3pPr>
              <a:defRPr b="0" i="0">
                <a:latin typeface="Arial" panose="020B0604020202020204" pitchFamily="34" charset="0"/>
              </a:defRPr>
            </a:lvl3pPr>
            <a:lvl4pPr>
              <a:defRPr b="0" i="0">
                <a:latin typeface="Arial" panose="020B0604020202020204" pitchFamily="34" charset="0"/>
              </a:defRPr>
            </a:lvl4pPr>
            <a:lvl5pPr>
              <a:defRPr b="0"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10046877"/>
      </p:ext>
    </p:extLst>
  </p:cSld>
  <p:clrMapOvr>
    <a:masterClrMapping/>
  </p:clrMapOvr>
  <p:transition spd="med">
    <p:fade/>
  </p:transition>
</p:sldLayout>
</file>

<file path=ppt/slideLayouts/slideLayout1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F1EB1D4C-CA92-8943-9857-150F69A28476}" type="slidenum">
              <a:rPr lang="en-US"/>
              <a:pPr>
                <a:defRPr/>
              </a:pPr>
              <a:t>‹#›</a:t>
            </a:fld>
            <a:endParaRPr lang="en-US"/>
          </a:p>
        </p:txBody>
      </p:sp>
    </p:spTree>
    <p:extLst>
      <p:ext uri="{BB962C8B-B14F-4D97-AF65-F5344CB8AC3E}">
        <p14:creationId xmlns:p14="http://schemas.microsoft.com/office/powerpoint/2010/main" val="2019279888"/>
      </p:ext>
    </p:extLst>
  </p:cSld>
  <p:clrMapOvr>
    <a:masterClrMapping/>
  </p:clrMapOvr>
  <p:transition/>
</p:sldLayout>
</file>

<file path=ppt/slideLayouts/slideLayout1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3F2160CF-F1D9-734B-99C1-C126C755F827}" type="slidenum">
              <a:rPr lang="en-US"/>
              <a:pPr>
                <a:defRPr/>
              </a:pPr>
              <a:t>‹#›</a:t>
            </a:fld>
            <a:endParaRPr lang="en-US"/>
          </a:p>
        </p:txBody>
      </p:sp>
    </p:spTree>
    <p:extLst>
      <p:ext uri="{BB962C8B-B14F-4D97-AF65-F5344CB8AC3E}">
        <p14:creationId xmlns:p14="http://schemas.microsoft.com/office/powerpoint/2010/main" val="2841377573"/>
      </p:ext>
    </p:extLst>
  </p:cSld>
  <p:clrMapOvr>
    <a:masterClrMapping/>
  </p:clrMapOvr>
  <p:transition/>
</p:sldLayout>
</file>

<file path=ppt/slideLayouts/slideLayout1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vl1pPr>
          </a:lstStyle>
          <a:p>
            <a:pPr>
              <a:defRPr/>
            </a:pPr>
            <a:fld id="{1C9ADBFE-261E-CE42-BD27-A3ACFEBC6D16}" type="slidenum">
              <a:rPr lang="en-US"/>
              <a:pPr>
                <a:defRPr/>
              </a:pPr>
              <a:t>‹#›</a:t>
            </a:fld>
            <a:endParaRPr lang="en-US"/>
          </a:p>
        </p:txBody>
      </p:sp>
    </p:spTree>
    <p:extLst>
      <p:ext uri="{BB962C8B-B14F-4D97-AF65-F5344CB8AC3E}">
        <p14:creationId xmlns:p14="http://schemas.microsoft.com/office/powerpoint/2010/main" val="4137654380"/>
      </p:ext>
    </p:extLst>
  </p:cSld>
  <p:clrMapOvr>
    <a:masterClrMapping/>
  </p:clrMapOvr>
  <p:transition/>
</p:sldLayout>
</file>

<file path=ppt/slideLayouts/slideLayout1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lvl1pPr>
          </a:lstStyle>
          <a:p>
            <a:pPr>
              <a:defRPr/>
            </a:pPr>
            <a:fld id="{9DDD5C7D-6F9E-D441-A6E4-9711C9B9EAD0}" type="slidenum">
              <a:rPr lang="en-US"/>
              <a:pPr>
                <a:defRPr/>
              </a:pPr>
              <a:t>‹#›</a:t>
            </a:fld>
            <a:endParaRPr lang="en-US"/>
          </a:p>
        </p:txBody>
      </p:sp>
    </p:spTree>
    <p:extLst>
      <p:ext uri="{BB962C8B-B14F-4D97-AF65-F5344CB8AC3E}">
        <p14:creationId xmlns:p14="http://schemas.microsoft.com/office/powerpoint/2010/main" val="4074544491"/>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B1D0F48-C969-B24A-A9D7-FA597FF9567D}" type="slidenum">
              <a:rPr lang="en-US"/>
              <a:pPr>
                <a:defRPr/>
              </a:pPr>
              <a:t>‹#›</a:t>
            </a:fld>
            <a:endParaRPr lang="en-US"/>
          </a:p>
        </p:txBody>
      </p:sp>
    </p:spTree>
  </p:cSld>
  <p:clrMapOvr>
    <a:masterClrMapping/>
  </p:clrMapOvr>
  <p:transition/>
</p:sldLayout>
</file>

<file path=ppt/slideLayouts/slideLayout1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lvl1pPr>
          </a:lstStyle>
          <a:p>
            <a:pPr>
              <a:defRPr/>
            </a:pPr>
            <a:fld id="{BE035E7B-B15D-CD45-9084-69F42CB4D9B0}" type="slidenum">
              <a:rPr lang="en-US"/>
              <a:pPr>
                <a:defRPr/>
              </a:pPr>
              <a:t>‹#›</a:t>
            </a:fld>
            <a:endParaRPr lang="en-US"/>
          </a:p>
        </p:txBody>
      </p:sp>
    </p:spTree>
    <p:extLst>
      <p:ext uri="{BB962C8B-B14F-4D97-AF65-F5344CB8AC3E}">
        <p14:creationId xmlns:p14="http://schemas.microsoft.com/office/powerpoint/2010/main" val="1178639560"/>
      </p:ext>
    </p:extLst>
  </p:cSld>
  <p:clrMapOvr>
    <a:masterClrMapping/>
  </p:clrMapOvr>
  <p:transition/>
</p:sldLayout>
</file>

<file path=ppt/slideLayouts/slideLayout1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lvl1pPr>
          </a:lstStyle>
          <a:p>
            <a:pPr>
              <a:defRPr/>
            </a:pPr>
            <a:fld id="{0B329020-FFCC-5F4F-A898-7AD43BB4728D}" type="slidenum">
              <a:rPr lang="en-US"/>
              <a:pPr>
                <a:defRPr/>
              </a:pPr>
              <a:t>‹#›</a:t>
            </a:fld>
            <a:endParaRPr lang="en-US"/>
          </a:p>
        </p:txBody>
      </p:sp>
    </p:spTree>
    <p:extLst>
      <p:ext uri="{BB962C8B-B14F-4D97-AF65-F5344CB8AC3E}">
        <p14:creationId xmlns:p14="http://schemas.microsoft.com/office/powerpoint/2010/main" val="352603006"/>
      </p:ext>
    </p:extLst>
  </p:cSld>
  <p:clrMapOvr>
    <a:masterClrMapping/>
  </p:clrMapOvr>
  <p:transition/>
</p:sldLayout>
</file>

<file path=ppt/slideLayouts/slideLayout1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vl1pPr>
          </a:lstStyle>
          <a:p>
            <a:pPr>
              <a:defRPr/>
            </a:pPr>
            <a:fld id="{9684C5A6-FBF2-BE47-A52C-634A0F6727BB}" type="slidenum">
              <a:rPr lang="en-US"/>
              <a:pPr>
                <a:defRPr/>
              </a:pPr>
              <a:t>‹#›</a:t>
            </a:fld>
            <a:endParaRPr lang="en-US"/>
          </a:p>
        </p:txBody>
      </p:sp>
    </p:spTree>
    <p:extLst>
      <p:ext uri="{BB962C8B-B14F-4D97-AF65-F5344CB8AC3E}">
        <p14:creationId xmlns:p14="http://schemas.microsoft.com/office/powerpoint/2010/main" val="1872511361"/>
      </p:ext>
    </p:extLst>
  </p:cSld>
  <p:clrMapOvr>
    <a:masterClrMapping/>
  </p:clrMapOvr>
  <p:transition/>
</p:sldLayout>
</file>

<file path=ppt/slideLayouts/slideLayout1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vl1pPr>
          </a:lstStyle>
          <a:p>
            <a:pPr>
              <a:defRPr/>
            </a:pPr>
            <a:fld id="{496027E5-F27B-9740-8BEC-D41EC8826B1C}" type="slidenum">
              <a:rPr lang="en-US"/>
              <a:pPr>
                <a:defRPr/>
              </a:pPr>
              <a:t>‹#›</a:t>
            </a:fld>
            <a:endParaRPr lang="en-US"/>
          </a:p>
        </p:txBody>
      </p:sp>
    </p:spTree>
    <p:extLst>
      <p:ext uri="{BB962C8B-B14F-4D97-AF65-F5344CB8AC3E}">
        <p14:creationId xmlns:p14="http://schemas.microsoft.com/office/powerpoint/2010/main" val="4207907538"/>
      </p:ext>
    </p:extLst>
  </p:cSld>
  <p:clrMapOvr>
    <a:masterClrMapping/>
  </p:clrMapOvr>
  <p:transition/>
</p:sldLayout>
</file>

<file path=ppt/slideLayouts/slideLayout1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8E7E465A-3CFA-814A-8AD6-1BD50C4BCF82}" type="slidenum">
              <a:rPr lang="en-US"/>
              <a:pPr>
                <a:defRPr/>
              </a:pPr>
              <a:t>‹#›</a:t>
            </a:fld>
            <a:endParaRPr lang="en-US"/>
          </a:p>
        </p:txBody>
      </p:sp>
    </p:spTree>
    <p:extLst>
      <p:ext uri="{BB962C8B-B14F-4D97-AF65-F5344CB8AC3E}">
        <p14:creationId xmlns:p14="http://schemas.microsoft.com/office/powerpoint/2010/main" val="3007663138"/>
      </p:ext>
    </p:extLst>
  </p:cSld>
  <p:clrMapOvr>
    <a:masterClrMapping/>
  </p:clrMapOvr>
  <p:transition/>
</p:sldLayout>
</file>

<file path=ppt/slideLayouts/slideLayout1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29B4992F-3A54-014F-851D-6B32DACE2F82}" type="slidenum">
              <a:rPr lang="en-US"/>
              <a:pPr>
                <a:defRPr/>
              </a:pPr>
              <a:t>‹#›</a:t>
            </a:fld>
            <a:endParaRPr lang="en-US"/>
          </a:p>
        </p:txBody>
      </p:sp>
    </p:spTree>
    <p:extLst>
      <p:ext uri="{BB962C8B-B14F-4D97-AF65-F5344CB8AC3E}">
        <p14:creationId xmlns:p14="http://schemas.microsoft.com/office/powerpoint/2010/main" val="2037980281"/>
      </p:ext>
    </p:extLst>
  </p:cSld>
  <p:clrMapOvr>
    <a:masterClrMapping/>
  </p:clrMapOvr>
  <p:transition/>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044266552"/>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02950812"/>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71846974"/>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1186926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F3C3A5D3-A473-C04B-BE1A-B7D387DEC097}" type="slidenum">
              <a:rPr lang="en-US"/>
              <a:pPr>
                <a:defRPr/>
              </a:pPr>
              <a:t>‹#›</a:t>
            </a:fld>
            <a:endParaRPr lang="en-US"/>
          </a:p>
        </p:txBody>
      </p:sp>
    </p:spTree>
  </p:cSld>
  <p:clrMapOvr>
    <a:masterClrMapping/>
  </p:clrMapOvr>
  <p:transition/>
</p:sldLayout>
</file>

<file path=ppt/slideLayouts/slideLayout1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59089065"/>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1359272"/>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78711017"/>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06853544"/>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61067680"/>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90430897"/>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84411719"/>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7C64F6C0-CCCD-4B31-9F0C-D96885F3D5DB}" type="slidenum">
              <a:rPr lang="en-GB"/>
              <a:pPr>
                <a:defRPr/>
              </a:pPr>
              <a:t>‹#›</a:t>
            </a:fld>
            <a:endParaRPr lang="en-GB"/>
          </a:p>
        </p:txBody>
      </p:sp>
    </p:spTree>
    <p:extLst>
      <p:ext uri="{BB962C8B-B14F-4D97-AF65-F5344CB8AC3E}">
        <p14:creationId xmlns:p14="http://schemas.microsoft.com/office/powerpoint/2010/main" val="3650278286"/>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8CB3ED6C-0EB5-4227-99AB-89321010DC4E}" type="slidenum">
              <a:rPr lang="en-GB"/>
              <a:pPr>
                <a:defRPr/>
              </a:pPr>
              <a:t>‹#›</a:t>
            </a:fld>
            <a:endParaRPr lang="en-GB"/>
          </a:p>
        </p:txBody>
      </p:sp>
    </p:spTree>
    <p:extLst>
      <p:ext uri="{BB962C8B-B14F-4D97-AF65-F5344CB8AC3E}">
        <p14:creationId xmlns:p14="http://schemas.microsoft.com/office/powerpoint/2010/main" val="2293000157"/>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BC7E71D2-A18B-426E-8695-90A4FD923474}" type="slidenum">
              <a:rPr lang="en-GB"/>
              <a:pPr>
                <a:defRPr/>
              </a:pPr>
              <a:t>‹#›</a:t>
            </a:fld>
            <a:endParaRPr lang="en-GB"/>
          </a:p>
        </p:txBody>
      </p:sp>
    </p:spTree>
    <p:extLst>
      <p:ext uri="{BB962C8B-B14F-4D97-AF65-F5344CB8AC3E}">
        <p14:creationId xmlns:p14="http://schemas.microsoft.com/office/powerpoint/2010/main" val="69627697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2AD2251-CD0F-A248-AA4F-28615DF8F475}" type="slidenum">
              <a:rPr lang="en-US"/>
              <a:pPr>
                <a:defRPr/>
              </a:pPr>
              <a:t>‹#›</a:t>
            </a:fld>
            <a:endParaRPr lang="en-US"/>
          </a:p>
        </p:txBody>
      </p:sp>
    </p:spTree>
  </p:cSld>
  <p:clrMapOvr>
    <a:masterClrMapping/>
  </p:clrMapOvr>
  <p:transition/>
</p:sldLayout>
</file>

<file path=ppt/slideLayouts/slideLayout1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3E21B54-97C3-43C4-ACBB-C4FECB9AAE30}" type="slidenum">
              <a:rPr lang="en-GB"/>
              <a:pPr>
                <a:defRPr/>
              </a:pPr>
              <a:t>‹#›</a:t>
            </a:fld>
            <a:endParaRPr lang="en-GB"/>
          </a:p>
        </p:txBody>
      </p:sp>
    </p:spTree>
    <p:extLst>
      <p:ext uri="{BB962C8B-B14F-4D97-AF65-F5344CB8AC3E}">
        <p14:creationId xmlns:p14="http://schemas.microsoft.com/office/powerpoint/2010/main" val="3299708965"/>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38DB4E3A-C38F-48FD-9AD7-BA86E1473F1E}" type="slidenum">
              <a:rPr lang="en-GB"/>
              <a:pPr>
                <a:defRPr/>
              </a:pPr>
              <a:t>‹#›</a:t>
            </a:fld>
            <a:endParaRPr lang="en-GB"/>
          </a:p>
        </p:txBody>
      </p:sp>
    </p:spTree>
    <p:extLst>
      <p:ext uri="{BB962C8B-B14F-4D97-AF65-F5344CB8AC3E}">
        <p14:creationId xmlns:p14="http://schemas.microsoft.com/office/powerpoint/2010/main" val="157427065"/>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A675B88-EA80-4273-B528-04A3043F219B}" type="slidenum">
              <a:rPr lang="en-GB"/>
              <a:pPr>
                <a:defRPr/>
              </a:pPr>
              <a:t>‹#›</a:t>
            </a:fld>
            <a:endParaRPr lang="en-GB"/>
          </a:p>
        </p:txBody>
      </p:sp>
    </p:spTree>
    <p:extLst>
      <p:ext uri="{BB962C8B-B14F-4D97-AF65-F5344CB8AC3E}">
        <p14:creationId xmlns:p14="http://schemas.microsoft.com/office/powerpoint/2010/main" val="1836682153"/>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C426B45B-2F8D-4543-8832-A811D8AF497D}" type="slidenum">
              <a:rPr lang="en-GB"/>
              <a:pPr>
                <a:defRPr/>
              </a:pPr>
              <a:t>‹#›</a:t>
            </a:fld>
            <a:endParaRPr lang="en-GB"/>
          </a:p>
        </p:txBody>
      </p:sp>
    </p:spTree>
    <p:extLst>
      <p:ext uri="{BB962C8B-B14F-4D97-AF65-F5344CB8AC3E}">
        <p14:creationId xmlns:p14="http://schemas.microsoft.com/office/powerpoint/2010/main" val="1233910096"/>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B940E54-C5D8-4624-8CC1-D73B9F63D27D}" type="slidenum">
              <a:rPr lang="en-GB"/>
              <a:pPr>
                <a:defRPr/>
              </a:pPr>
              <a:t>‹#›</a:t>
            </a:fld>
            <a:endParaRPr lang="en-GB"/>
          </a:p>
        </p:txBody>
      </p:sp>
    </p:spTree>
    <p:extLst>
      <p:ext uri="{BB962C8B-B14F-4D97-AF65-F5344CB8AC3E}">
        <p14:creationId xmlns:p14="http://schemas.microsoft.com/office/powerpoint/2010/main" val="1131148552"/>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DC0733C0-DCA5-47EB-A203-B1CA82A57DC3}" type="slidenum">
              <a:rPr lang="en-GB"/>
              <a:pPr>
                <a:defRPr/>
              </a:pPr>
              <a:t>‹#›</a:t>
            </a:fld>
            <a:endParaRPr lang="en-GB"/>
          </a:p>
        </p:txBody>
      </p:sp>
    </p:spTree>
    <p:extLst>
      <p:ext uri="{BB962C8B-B14F-4D97-AF65-F5344CB8AC3E}">
        <p14:creationId xmlns:p14="http://schemas.microsoft.com/office/powerpoint/2010/main" val="1770438714"/>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D9DB9D4-CE6E-4F7A-A8F1-581148F5ADF5}" type="slidenum">
              <a:rPr lang="en-GB"/>
              <a:pPr>
                <a:defRPr/>
              </a:pPr>
              <a:t>‹#›</a:t>
            </a:fld>
            <a:endParaRPr lang="en-GB"/>
          </a:p>
        </p:txBody>
      </p:sp>
    </p:spTree>
    <p:extLst>
      <p:ext uri="{BB962C8B-B14F-4D97-AF65-F5344CB8AC3E}">
        <p14:creationId xmlns:p14="http://schemas.microsoft.com/office/powerpoint/2010/main" val="3271731298"/>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63550"/>
            <a:ext cx="1941513" cy="563086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463550"/>
            <a:ext cx="5676900" cy="56308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1FE09AF-F475-445D-9E39-1276E6EF62FA}" type="slidenum">
              <a:rPr lang="en-GB"/>
              <a:pPr>
                <a:defRPr/>
              </a:pPr>
              <a:t>‹#›</a:t>
            </a:fld>
            <a:endParaRPr lang="en-GB"/>
          </a:p>
        </p:txBody>
      </p:sp>
    </p:spTree>
    <p:extLst>
      <p:ext uri="{BB962C8B-B14F-4D97-AF65-F5344CB8AC3E}">
        <p14:creationId xmlns:p14="http://schemas.microsoft.com/office/powerpoint/2010/main" val="2912768632"/>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099632-D5DB-1343-B794-E7B76F15606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25382182"/>
      </p:ext>
    </p:extLst>
  </p:cSld>
  <p:clrMapOvr>
    <a:masterClrMapping/>
  </p:clrMapOvr>
  <p:transition>
    <p:random/>
  </p:transition>
</p:sldLayout>
</file>

<file path=ppt/slideLayouts/slideLayout1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94AACA-4BB1-5840-88CA-EBE70D20CDF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45954899"/>
      </p:ext>
    </p:extLst>
  </p:cSld>
  <p:clrMapOvr>
    <a:masterClrMapping/>
  </p:clrMapOvr>
  <p:transition>
    <p:random/>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F7037279-8943-A945-99BD-6C0CFA5A5792}" type="slidenum">
              <a:rPr lang="en-US"/>
              <a:pPr>
                <a:defRPr/>
              </a:pPr>
              <a:t>‹#›</a:t>
            </a:fld>
            <a:endParaRPr lang="en-US"/>
          </a:p>
        </p:txBody>
      </p:sp>
    </p:spTree>
  </p:cSld>
  <p:clrMapOvr>
    <a:masterClrMapping/>
  </p:clrMapOvr>
  <p:transition/>
</p:sldLayout>
</file>

<file path=ppt/slideLayouts/slideLayout1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485F62B-2747-DB45-BAF3-23AF1135DDF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42245556"/>
      </p:ext>
    </p:extLst>
  </p:cSld>
  <p:clrMapOvr>
    <a:masterClrMapping/>
  </p:clrMapOvr>
  <p:transition>
    <p:random/>
  </p:transition>
</p:sldLayout>
</file>

<file path=ppt/slideLayouts/slideLayout1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ABEC341-7EB2-4C45-8D30-DE95360CD0D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64911127"/>
      </p:ext>
    </p:extLst>
  </p:cSld>
  <p:clrMapOvr>
    <a:masterClrMapping/>
  </p:clrMapOvr>
  <p:transition>
    <p:random/>
  </p:transition>
</p:sldLayout>
</file>

<file path=ppt/slideLayouts/slideLayout1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F78B3CA-7F65-2F48-83D5-C1C91A03450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53522726"/>
      </p:ext>
    </p:extLst>
  </p:cSld>
  <p:clrMapOvr>
    <a:masterClrMapping/>
  </p:clrMapOvr>
  <p:transition>
    <p:random/>
  </p:transition>
</p:sldLayout>
</file>

<file path=ppt/slideLayouts/slideLayout1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EB8EBF5-6260-0946-B818-FF64A8DCDA0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43052681"/>
      </p:ext>
    </p:extLst>
  </p:cSld>
  <p:clrMapOvr>
    <a:masterClrMapping/>
  </p:clrMapOvr>
  <p:transition>
    <p:random/>
  </p:transition>
</p:sldLayout>
</file>

<file path=ppt/slideLayouts/slideLayout1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901BCEF-FA63-AC48-A143-4E9275F9E00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90862081"/>
      </p:ext>
    </p:extLst>
  </p:cSld>
  <p:clrMapOvr>
    <a:masterClrMapping/>
  </p:clrMapOvr>
  <p:transition>
    <p:random/>
  </p:transition>
</p:sldLayout>
</file>

<file path=ppt/slideLayouts/slideLayout1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C64945-7CB4-D443-99F9-F3E7AE18EE4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15332497"/>
      </p:ext>
    </p:extLst>
  </p:cSld>
  <p:clrMapOvr>
    <a:masterClrMapping/>
  </p:clrMapOvr>
  <p:transition>
    <p:random/>
  </p:transition>
</p:sldLayout>
</file>

<file path=ppt/slideLayouts/slideLayout1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1A6BB59-6E00-C84E-AD65-817D2A8F6AA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09905118"/>
      </p:ext>
    </p:extLst>
  </p:cSld>
  <p:clrMapOvr>
    <a:masterClrMapping/>
  </p:clrMapOvr>
  <p:transition>
    <p:random/>
  </p:transition>
</p:sldLayout>
</file>

<file path=ppt/slideLayouts/slideLayout1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669207-1877-2440-981D-5E5B966E4F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52022309"/>
      </p:ext>
    </p:extLst>
  </p:cSld>
  <p:clrMapOvr>
    <a:masterClrMapping/>
  </p:clrMapOvr>
  <p:transition>
    <p:random/>
  </p:transition>
</p:sldLayout>
</file>

<file path=ppt/slideLayouts/slideLayout1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777BEBF-5083-AA4E-95A1-98A34E3402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54674176"/>
      </p:ext>
    </p:extLst>
  </p:cSld>
  <p:clrMapOvr>
    <a:masterClrMapping/>
  </p:clrMapOvr>
  <p:transition>
    <p:random/>
  </p:transition>
</p:sldLayout>
</file>

<file path=ppt/slideLayouts/slideLayout1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24258" name="Rectangle 2"/>
          <p:cNvSpPr>
            <a:spLocks noGrp="1" noChangeArrowheads="1"/>
          </p:cNvSpPr>
          <p:nvPr>
            <p:ph type="ctrTitle"/>
          </p:nvPr>
        </p:nvSpPr>
        <p:spPr>
          <a:xfrm>
            <a:off x="685800" y="2286000"/>
            <a:ext cx="7772400" cy="1143000"/>
          </a:xfrm>
        </p:spPr>
        <p:txBody>
          <a:bodyPr anchor="ctr"/>
          <a:lstStyle>
            <a:lvl1pPr>
              <a:defRPr/>
            </a:lvl1pPr>
          </a:lstStyle>
          <a:p>
            <a:r>
              <a:rPr lang="en-US"/>
              <a:t>Click to edit Master title style</a:t>
            </a:r>
          </a:p>
        </p:txBody>
      </p:sp>
      <p:sp>
        <p:nvSpPr>
          <p:cNvPr id="224259" name="Rectangle 3"/>
          <p:cNvSpPr>
            <a:spLocks noGrp="1" noChangeArrowheads="1"/>
          </p:cNvSpPr>
          <p:nvPr>
            <p:ph type="subTitle" idx="1"/>
          </p:nvPr>
        </p:nvSpPr>
        <p:spPr>
          <a:xfrm>
            <a:off x="1371600" y="3886200"/>
            <a:ext cx="6400800" cy="1752600"/>
          </a:xfrm>
        </p:spPr>
        <p:txBody>
          <a:bodyPr/>
          <a:lstStyle>
            <a:lvl1pPr marL="0" indent="0" algn="ctr">
              <a:buFont typeface="Times" pitchFamily="-111"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ADC4128-0C09-B04A-AEE7-C35E5798CA32}" type="slidenum">
              <a:rPr lang="en-US" smtClean="0"/>
              <a:pPr>
                <a:defRPr/>
              </a:pPr>
              <a:t>‹#›</a:t>
            </a:fld>
            <a:endParaRPr lang="en-US" dirty="0"/>
          </a:p>
        </p:txBody>
      </p:sp>
    </p:spTree>
    <p:extLst>
      <p:ext uri="{BB962C8B-B14F-4D97-AF65-F5344CB8AC3E}">
        <p14:creationId xmlns:p14="http://schemas.microsoft.com/office/powerpoint/2010/main" val="47819506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D89E636B-E94A-8544-B9B4-855598B948E0}" type="slidenum">
              <a:rPr lang="en-US"/>
              <a:pPr>
                <a:defRPr/>
              </a:pPr>
              <a:t>‹#›</a:t>
            </a:fld>
            <a:endParaRPr lang="en-US"/>
          </a:p>
        </p:txBody>
      </p:sp>
    </p:spTree>
  </p:cSld>
  <p:clrMapOvr>
    <a:masterClrMapping/>
  </p:clrMapOvr>
  <p:transition/>
</p:sldLayout>
</file>

<file path=ppt/slideLayouts/slideLayout1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555EB9-D58E-9643-B2BC-2424507744BD}" type="slidenum">
              <a:rPr lang="en-US" smtClean="0"/>
              <a:pPr>
                <a:defRPr/>
              </a:pPr>
              <a:t>‹#›</a:t>
            </a:fld>
            <a:endParaRPr lang="en-US" dirty="0"/>
          </a:p>
        </p:txBody>
      </p:sp>
    </p:spTree>
    <p:extLst>
      <p:ext uri="{BB962C8B-B14F-4D97-AF65-F5344CB8AC3E}">
        <p14:creationId xmlns:p14="http://schemas.microsoft.com/office/powerpoint/2010/main" val="1585072338"/>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5D3F6BC-1746-ED40-B459-554E1AF9884F}" type="slidenum">
              <a:rPr lang="en-US" smtClean="0"/>
              <a:pPr>
                <a:defRPr/>
              </a:pPr>
              <a:t>‹#›</a:t>
            </a:fld>
            <a:endParaRPr lang="en-US" dirty="0"/>
          </a:p>
        </p:txBody>
      </p:sp>
    </p:spTree>
    <p:extLst>
      <p:ext uri="{BB962C8B-B14F-4D97-AF65-F5344CB8AC3E}">
        <p14:creationId xmlns:p14="http://schemas.microsoft.com/office/powerpoint/2010/main" val="988778170"/>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526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6692F7-27F6-554B-B609-7824638C8D4F}" type="slidenum">
              <a:rPr lang="en-US" smtClean="0"/>
              <a:pPr>
                <a:defRPr/>
              </a:pPr>
              <a:t>‹#›</a:t>
            </a:fld>
            <a:endParaRPr lang="en-US" dirty="0"/>
          </a:p>
        </p:txBody>
      </p:sp>
    </p:spTree>
    <p:extLst>
      <p:ext uri="{BB962C8B-B14F-4D97-AF65-F5344CB8AC3E}">
        <p14:creationId xmlns:p14="http://schemas.microsoft.com/office/powerpoint/2010/main" val="1527592172"/>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A8BDB6-A01A-8D4E-B996-22DAC9521C2F}" type="slidenum">
              <a:rPr lang="en-US" smtClean="0"/>
              <a:pPr>
                <a:defRPr/>
              </a:pPr>
              <a:t>‹#›</a:t>
            </a:fld>
            <a:endParaRPr lang="en-US" dirty="0"/>
          </a:p>
        </p:txBody>
      </p:sp>
    </p:spTree>
    <p:extLst>
      <p:ext uri="{BB962C8B-B14F-4D97-AF65-F5344CB8AC3E}">
        <p14:creationId xmlns:p14="http://schemas.microsoft.com/office/powerpoint/2010/main" val="2143987969"/>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09FDD9-CC0D-7A42-9EE0-26747CD81C75}" type="slidenum">
              <a:rPr lang="en-US" smtClean="0"/>
              <a:pPr>
                <a:defRPr/>
              </a:pPr>
              <a:t>‹#›</a:t>
            </a:fld>
            <a:endParaRPr lang="en-US" dirty="0"/>
          </a:p>
        </p:txBody>
      </p:sp>
    </p:spTree>
    <p:extLst>
      <p:ext uri="{BB962C8B-B14F-4D97-AF65-F5344CB8AC3E}">
        <p14:creationId xmlns:p14="http://schemas.microsoft.com/office/powerpoint/2010/main" val="3344635949"/>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106E8E-D6BF-A246-B844-AD9B6B02AEBB}" type="slidenum">
              <a:rPr lang="en-US" smtClean="0"/>
              <a:pPr>
                <a:defRPr/>
              </a:pPr>
              <a:t>‹#›</a:t>
            </a:fld>
            <a:endParaRPr lang="en-US" dirty="0"/>
          </a:p>
        </p:txBody>
      </p:sp>
    </p:spTree>
    <p:extLst>
      <p:ext uri="{BB962C8B-B14F-4D97-AF65-F5344CB8AC3E}">
        <p14:creationId xmlns:p14="http://schemas.microsoft.com/office/powerpoint/2010/main" val="4158574967"/>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69F5CB-F233-694F-A715-9A55805F17E1}" type="slidenum">
              <a:rPr lang="en-US" smtClean="0"/>
              <a:pPr>
                <a:defRPr/>
              </a:pPr>
              <a:t>‹#›</a:t>
            </a:fld>
            <a:endParaRPr lang="en-US" dirty="0"/>
          </a:p>
        </p:txBody>
      </p:sp>
    </p:spTree>
    <p:extLst>
      <p:ext uri="{BB962C8B-B14F-4D97-AF65-F5344CB8AC3E}">
        <p14:creationId xmlns:p14="http://schemas.microsoft.com/office/powerpoint/2010/main" val="1963232254"/>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99214B6-6E07-FC4B-B4C5-575FF37B445B}" type="slidenum">
              <a:rPr lang="en-US" smtClean="0"/>
              <a:pPr>
                <a:defRPr/>
              </a:pPr>
              <a:t>‹#›</a:t>
            </a:fld>
            <a:endParaRPr lang="en-US" dirty="0"/>
          </a:p>
        </p:txBody>
      </p:sp>
    </p:spTree>
    <p:extLst>
      <p:ext uri="{BB962C8B-B14F-4D97-AF65-F5344CB8AC3E}">
        <p14:creationId xmlns:p14="http://schemas.microsoft.com/office/powerpoint/2010/main" val="2087703719"/>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E6E4E3-1E44-9C4D-A9CB-DE533DE35C75}" type="slidenum">
              <a:rPr lang="en-US" smtClean="0"/>
              <a:pPr>
                <a:defRPr/>
              </a:pPr>
              <a:t>‹#›</a:t>
            </a:fld>
            <a:endParaRPr lang="en-US" dirty="0"/>
          </a:p>
        </p:txBody>
      </p:sp>
    </p:spTree>
    <p:extLst>
      <p:ext uri="{BB962C8B-B14F-4D97-AF65-F5344CB8AC3E}">
        <p14:creationId xmlns:p14="http://schemas.microsoft.com/office/powerpoint/2010/main" val="1657951481"/>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B2DADEA-458C-9642-9290-68AECD811A6C}" type="slidenum">
              <a:rPr lang="en-US" smtClean="0"/>
              <a:pPr>
                <a:defRPr/>
              </a:pPr>
              <a:t>‹#›</a:t>
            </a:fld>
            <a:endParaRPr lang="en-US" dirty="0"/>
          </a:p>
        </p:txBody>
      </p:sp>
    </p:spTree>
    <p:extLst>
      <p:ext uri="{BB962C8B-B14F-4D97-AF65-F5344CB8AC3E}">
        <p14:creationId xmlns:p14="http://schemas.microsoft.com/office/powerpoint/2010/main" val="319393954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B4FF7A4-512B-8540-8DC7-4F6488B412D5}" type="slidenum">
              <a:rPr lang="en-US"/>
              <a:pPr>
                <a:defRPr/>
              </a:pPr>
              <a:t>‹#›</a:t>
            </a:fld>
            <a:endParaRPr lang="en-US"/>
          </a:p>
        </p:txBody>
      </p:sp>
    </p:spTree>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08E581C6-AE47-BA41-BDD1-2056F058AF61}" type="slidenum">
              <a:rPr lang="en-US"/>
              <a:pPr>
                <a:defRPr/>
              </a:pPr>
              <a:t>‹#›</a:t>
            </a:fld>
            <a:endParaRPr lang="en-US"/>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1834EEC-73B0-A74C-AFCC-A0F21F9E98F6}" type="slidenum">
              <a:rPr lang="en-US"/>
              <a:pPr>
                <a:defRPr/>
              </a:pPr>
              <a:t>‹#›</a:t>
            </a:fld>
            <a:endParaRPr lang="en-US"/>
          </a:p>
        </p:txBody>
      </p:sp>
    </p:spTree>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3AF9312-11DF-F341-BF2D-9503003BE205}" type="slidenum">
              <a:rPr lang="en-US"/>
              <a:pPr>
                <a:defRPr/>
              </a:pPr>
              <a:t>‹#›</a:t>
            </a:fld>
            <a:endParaRPr lang="en-US"/>
          </a:p>
        </p:txBody>
      </p:sp>
    </p:spTree>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B335514-F3A9-CD43-B09B-A2C19BA4D565}" type="slidenum">
              <a:rPr lang="en-US"/>
              <a:pPr>
                <a:defRPr/>
              </a:pPr>
              <a:t>‹#›</a:t>
            </a:fld>
            <a:endParaRPr lang="en-US"/>
          </a:p>
        </p:txBody>
      </p:sp>
    </p:spTree>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DB62F6CF-330E-AB49-99AB-B910C1068C64}" type="slidenum">
              <a:rPr lang="en-US"/>
              <a:pPr>
                <a:defRPr/>
              </a:pPr>
              <a:t>‹#›</a:t>
            </a:fld>
            <a:endParaRPr lang="en-US"/>
          </a:p>
        </p:txBody>
      </p:sp>
    </p:spTree>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solidFill>
                  <a:schemeClr val="tx1"/>
                </a:solidFill>
              </a:defRPr>
            </a:lvl1pPr>
          </a:lstStyle>
          <a:p>
            <a:pPr>
              <a:defRPr/>
            </a:pPr>
            <a:fld id="{7B944A21-8DB2-824F-A98D-0A4B583100CF}" type="slidenum">
              <a:rPr lang="en-US"/>
              <a:pPr>
                <a:defRPr/>
              </a:pPr>
              <a:t>‹#›</a:t>
            </a:fld>
            <a:endParaRPr lang="en-US"/>
          </a:p>
        </p:txBody>
      </p:sp>
    </p:spTree>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C3C81F60-D393-E14D-B98F-9DC971BC3DB5}" type="slidenum">
              <a:rPr lang="en-US"/>
              <a:pPr>
                <a:defRPr/>
              </a:pPr>
              <a:t>‹#›</a:t>
            </a:fld>
            <a:endParaRPr lang="en-US"/>
          </a:p>
        </p:txBody>
      </p:sp>
    </p:spTree>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107E3D-BB7D-6748-82F4-BC6017FB3FDA}" type="slidenum">
              <a:rPr lang="en-US" smtClean="0"/>
              <a:pPr>
                <a:defRPr/>
              </a:pPr>
              <a:t>‹#›</a:t>
            </a:fld>
            <a:endParaRPr lang="en-US" dirty="0"/>
          </a:p>
        </p:txBody>
      </p:sp>
    </p:spTree>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693B5AF-D252-414D-B4D5-DBC41750854E}" type="slidenum">
              <a:rPr lang="en-US" smtClean="0"/>
              <a:pPr>
                <a:defRPr/>
              </a:pPr>
              <a:t>‹#›</a:t>
            </a:fld>
            <a:endParaRPr lang="en-US" dirty="0"/>
          </a:p>
        </p:txBody>
      </p:sp>
    </p:spTree>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pPr>
                <a:defRPr/>
              </a:pPr>
              <a:t>‹#›</a:t>
            </a:fld>
            <a:endParaRPr lang="en-US"/>
          </a:p>
        </p:txBody>
      </p:sp>
    </p:spTree>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p:txBody>
          <a:bodyPr/>
          <a:lstStyle>
            <a:lvl1pPr>
              <a:defRPr/>
            </a:lvl1pPr>
          </a:lstStyle>
          <a:p>
            <a:pPr>
              <a:defRPr/>
            </a:pPr>
            <a:endParaRPr lang="en-US"/>
          </a:p>
        </p:txBody>
      </p:sp>
      <p:sp>
        <p:nvSpPr>
          <p:cNvPr id="4" name="Rectangle 24"/>
          <p:cNvSpPr>
            <a:spLocks noGrp="1" noChangeArrowheads="1"/>
          </p:cNvSpPr>
          <p:nvPr>
            <p:ph type="ftr" sz="quarter" idx="11"/>
          </p:nvPr>
        </p:nvSpPr>
        <p:spPr/>
        <p:txBody>
          <a:bodyPr/>
          <a:lstStyle>
            <a:lvl1pPr algn="l">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pPr>
              <a:defRPr/>
            </a:pPr>
            <a:fld id="{62EE732B-A935-9A49-B160-F641D0A2BFBA}" type="slidenum">
              <a:rPr lang="en-US"/>
              <a:pPr>
                <a:defRPr/>
              </a:pPr>
              <a:t>‹#›</a:t>
            </a:fld>
            <a:endParaRPr lang="en-US"/>
          </a:p>
        </p:txBody>
      </p:sp>
    </p:spTree>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60"/>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1783AE2-400B-6B4D-8820-00DF7831F4CA}" type="slidenum">
              <a:rPr lang="en-US" smtClean="0"/>
              <a:pPr>
                <a:defRPr/>
              </a:pPr>
              <a:t>‹#›</a:t>
            </a:fld>
            <a:endParaRPr lang="en-US" dirty="0"/>
          </a:p>
        </p:txBody>
      </p:sp>
    </p:spTree>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F845B3-F39C-6946-8371-99A196C12BEA}" type="slidenum">
              <a:rPr lang="en-US" smtClean="0"/>
              <a:pPr>
                <a:defRPr/>
              </a:pPr>
              <a:t>‹#›</a:t>
            </a:fld>
            <a:endParaRPr lang="en-US" dirty="0"/>
          </a:p>
        </p:txBody>
      </p:sp>
    </p:spTree>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atin typeface="Times New Roman" pitchFamily="-105"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pitchFamily="-105"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8F06CA56-5B47-9943-9429-E21AC448B30E}" type="slidenum">
              <a:rPr lang="en-US"/>
              <a:pPr>
                <a:defRPr/>
              </a:pPr>
              <a:t>‹#›</a:t>
            </a:fld>
            <a:endParaRPr lang="en-US"/>
          </a:p>
        </p:txBody>
      </p:sp>
    </p:spTree>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45"/>
          <p:cNvSpPr>
            <a:spLocks noGrp="1" noChangeArrowheads="1"/>
          </p:cNvSpPr>
          <p:nvPr>
            <p:ph type="dt" sz="half" idx="10"/>
          </p:nvPr>
        </p:nvSpPr>
        <p:spPr/>
        <p:txBody>
          <a:bodyPr/>
          <a:lstStyle>
            <a:lvl1pPr>
              <a:defRPr/>
            </a:lvl1pPr>
          </a:lstStyle>
          <a:p>
            <a:pPr>
              <a:defRPr/>
            </a:pPr>
            <a:endParaRPr lang="en-US"/>
          </a:p>
        </p:txBody>
      </p:sp>
      <p:sp>
        <p:nvSpPr>
          <p:cNvPr id="6" name="Rectangle 1046"/>
          <p:cNvSpPr>
            <a:spLocks noGrp="1" noChangeArrowheads="1"/>
          </p:cNvSpPr>
          <p:nvPr>
            <p:ph type="ftr" sz="quarter" idx="11"/>
          </p:nvPr>
        </p:nvSpPr>
        <p:spPr/>
        <p:txBody>
          <a:bodyPr/>
          <a:lstStyle>
            <a:lvl1pPr algn="l">
              <a:defRPr/>
            </a:lvl1pPr>
          </a:lstStyle>
          <a:p>
            <a:pPr>
              <a:defRPr/>
            </a:pPr>
            <a:endParaRPr lang="en-US"/>
          </a:p>
        </p:txBody>
      </p:sp>
      <p:sp>
        <p:nvSpPr>
          <p:cNvPr id="7" name="Rectangle 1047"/>
          <p:cNvSpPr>
            <a:spLocks noGrp="1" noChangeArrowheads="1"/>
          </p:cNvSpPr>
          <p:nvPr>
            <p:ph type="sldNum" sz="quarter" idx="12"/>
          </p:nvPr>
        </p:nvSpPr>
        <p:spPr/>
        <p:txBody>
          <a:bodyPr/>
          <a:lstStyle>
            <a:lvl1pPr>
              <a:defRPr/>
            </a:lvl1pPr>
          </a:lstStyle>
          <a:p>
            <a:pPr>
              <a:defRPr/>
            </a:pPr>
            <a:fld id="{3DB004E2-12BC-164A-B430-710C11E1336B}" type="slidenum">
              <a:rPr lang="en-US"/>
              <a:pPr>
                <a:defRPr/>
              </a:pPr>
              <a:t>‹#›</a:t>
            </a:fld>
            <a:endParaRPr lang="en-US"/>
          </a:p>
        </p:txBody>
      </p:sp>
    </p:spTree>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a:latin typeface="Times New Roman" pitchFamily="-112"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pitchFamily="-112"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8145292F-3874-2548-8070-53032365AD47}" type="slidenum">
              <a:rPr lang="en-US"/>
              <a:pPr>
                <a:defRPr/>
              </a:pPr>
              <a:t>‹#›</a:t>
            </a:fld>
            <a:endParaRPr lang="en-US"/>
          </a:p>
        </p:txBody>
      </p:sp>
    </p:spTree>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649218" name="Rectangle 2"/>
          <p:cNvSpPr>
            <a:spLocks noGrp="1" noChangeArrowheads="1"/>
          </p:cNvSpPr>
          <p:nvPr>
            <p:ph type="ctrTitle"/>
          </p:nvPr>
        </p:nvSpPr>
        <p:spPr>
          <a:xfrm>
            <a:off x="2971800" y="1066800"/>
            <a:ext cx="5791200" cy="2362200"/>
          </a:xfrm>
        </p:spPr>
        <p:txBody>
          <a:bodyPr/>
          <a:lstStyle>
            <a:lvl1pPr>
              <a:defRPr sz="4800" b="1" i="0">
                <a:latin typeface="Arial" panose="020B0604020202020204" pitchFamily="34" charset="0"/>
              </a:defRPr>
            </a:lvl1pPr>
          </a:lstStyle>
          <a:p>
            <a:r>
              <a:rPr lang="en-US" dirty="0"/>
              <a:t>Click to edit Master title style</a:t>
            </a:r>
          </a:p>
        </p:txBody>
      </p:sp>
      <p:sp>
        <p:nvSpPr>
          <p:cNvPr id="649219" name="Rectangle 3"/>
          <p:cNvSpPr>
            <a:spLocks noGrp="1" noChangeArrowheads="1"/>
          </p:cNvSpPr>
          <p:nvPr>
            <p:ph type="subTitle" idx="1"/>
          </p:nvPr>
        </p:nvSpPr>
        <p:spPr>
          <a:xfrm>
            <a:off x="3581400" y="3886200"/>
            <a:ext cx="5181600" cy="1752600"/>
          </a:xfrm>
        </p:spPr>
        <p:txBody>
          <a:bodyPr/>
          <a:lstStyle>
            <a:lvl1pPr marL="0" indent="0" algn="r">
              <a:buFont typeface="Wingdings" pitchFamily="-111"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68B51E0-AF66-0041-AC66-DEA47DE2598D}" type="slidenum">
              <a:rPr lang="en-US"/>
              <a:pPr>
                <a:defRPr/>
              </a:pPr>
              <a:t>‹#›</a:t>
            </a:fld>
            <a:endParaRPr lang="en-US"/>
          </a:p>
        </p:txBody>
      </p:sp>
    </p:spTree>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zh-CN" altLang="en-US"/>
          </a:p>
        </p:txBody>
      </p:sp>
      <p:sp>
        <p:nvSpPr>
          <p:cNvPr id="4" name="Rectangle 5"/>
          <p:cNvSpPr>
            <a:spLocks noGrp="1" noChangeArrowheads="1"/>
          </p:cNvSpPr>
          <p:nvPr>
            <p:ph type="ftr" sz="quarter" idx="11"/>
          </p:nvPr>
        </p:nvSpPr>
        <p:spPr/>
        <p:txBody>
          <a:bodyPr/>
          <a:lstStyle>
            <a:lvl1pPr algn="l">
              <a:defRPr/>
            </a:lvl1pPr>
          </a:lstStyle>
          <a:p>
            <a:pPr>
              <a:defRPr/>
            </a:pPr>
            <a:endParaRPr lang="zh-CN" altLang="en-US"/>
          </a:p>
        </p:txBody>
      </p:sp>
      <p:sp>
        <p:nvSpPr>
          <p:cNvPr id="5" name="Rectangle 6"/>
          <p:cNvSpPr>
            <a:spLocks noGrp="1" noChangeArrowheads="1"/>
          </p:cNvSpPr>
          <p:nvPr>
            <p:ph type="sldNum" sz="quarter" idx="12"/>
          </p:nvPr>
        </p:nvSpPr>
        <p:spPr/>
        <p:txBody>
          <a:bodyPr/>
          <a:lstStyle>
            <a:lvl1pPr>
              <a:defRPr/>
            </a:lvl1pPr>
          </a:lstStyle>
          <a:p>
            <a:pPr>
              <a:defRPr/>
            </a:pPr>
            <a:fld id="{D3833ED3-47D1-EC45-8793-D0EB90667609}" type="slidenum">
              <a:rPr lang="zh-CN" altLang="en-US"/>
              <a:pPr>
                <a:defRPr/>
              </a:pPr>
              <a:t>‹#›</a:t>
            </a:fld>
            <a:endParaRPr lang="en-US" altLang="zh-CN"/>
          </a:p>
        </p:txBody>
      </p:sp>
    </p:spTree>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BC6FAD0-75D9-0D46-8E22-097CECFF1DE2}" type="slidenum">
              <a:rPr lang="en-US"/>
              <a:pPr>
                <a:defRPr/>
              </a:pPr>
              <a:t>‹#›</a:t>
            </a:fld>
            <a:endParaRPr lang="en-US"/>
          </a:p>
        </p:txBody>
      </p:sp>
    </p:spTree>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F2F5C41-BE28-7A4F-9609-146F03B63ECF}" type="slidenum">
              <a:rPr lang="en-US"/>
              <a:pPr>
                <a:defRPr/>
              </a:pPr>
              <a:t>‹#›</a:t>
            </a:fld>
            <a:endParaRPr lang="en-US"/>
          </a:p>
        </p:txBody>
      </p:sp>
    </p:spTree>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AC6E184B-578A-D24E-A2F5-52CAC21F3CA3}" type="slidenum">
              <a:rPr lang="en-US"/>
              <a:pPr>
                <a:defRPr/>
              </a:pPr>
              <a:t>‹#›</a:t>
            </a:fld>
            <a:endParaRPr lang="en-US"/>
          </a:p>
        </p:txBody>
      </p:sp>
    </p:spTree>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pPr>
              <a:defRPr/>
            </a:pPr>
            <a:fld id="{648A8A12-4A79-644B-AB09-FB191E3116E9}" type="slidenum">
              <a:rPr lang="en-US"/>
              <a:pPr>
                <a:defRPr/>
              </a:pPr>
              <a:t>‹#›</a:t>
            </a:fld>
            <a:endParaRPr lang="en-US"/>
          </a:p>
        </p:txBody>
      </p:sp>
    </p:spTree>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pPr>
              <a:defRPr/>
            </a:pPr>
            <a:fld id="{797D6689-320B-784B-840C-AACD474C1DFD}" type="slidenum">
              <a:rPr lang="en-US"/>
              <a:pPr>
                <a:defRPr/>
              </a:pPr>
              <a:t>‹#›</a:t>
            </a:fld>
            <a:endParaRPr lang="en-US"/>
          </a:p>
        </p:txBody>
      </p:sp>
    </p:spTree>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pPr>
              <a:defRPr/>
            </a:pPr>
            <a:fld id="{B73CE852-5798-4340-82D7-5EB6088F16C6}" type="slidenum">
              <a:rPr lang="en-US"/>
              <a:pPr>
                <a:defRPr/>
              </a:pPr>
              <a:t>‹#›</a:t>
            </a:fld>
            <a:endParaRPr lang="en-US"/>
          </a:p>
        </p:txBody>
      </p:sp>
    </p:spTree>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pPr>
              <a:defRPr/>
            </a:pPr>
            <a:fld id="{D250F6D6-ADF9-0F45-81EB-7111BCC2E249}" type="slidenum">
              <a:rPr lang="en-US"/>
              <a:pPr>
                <a:defRPr/>
              </a:pPr>
              <a:t>‹#›</a:t>
            </a:fld>
            <a:endParaRPr lang="en-US"/>
          </a:p>
        </p:txBody>
      </p:sp>
    </p:spTree>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pPr>
              <a:defRPr/>
            </a:pPr>
            <a:fld id="{8D3BA443-B4E3-9145-B265-AD11AE6E9116}" type="slidenum">
              <a:rPr lang="en-US"/>
              <a:pPr>
                <a:defRPr/>
              </a:pPr>
              <a:t>‹#›</a:t>
            </a:fld>
            <a:endParaRPr lang="en-US"/>
          </a:p>
        </p:txBody>
      </p:sp>
    </p:spTree>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pPr>
              <a:defRPr/>
            </a:pPr>
            <a:fld id="{57EED053-F561-0048-9AA5-68D766C8891F}" type="slidenum">
              <a:rPr lang="en-US"/>
              <a:pPr>
                <a:defRPr/>
              </a:pPr>
              <a:t>‹#›</a:t>
            </a:fld>
            <a:endParaRPr lang="en-US"/>
          </a:p>
        </p:txBody>
      </p:sp>
    </p:spTree>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A381A40A-A715-0F4E-B7A9-5A15285C58B6}" type="slidenum">
              <a:rPr lang="en-US"/>
              <a:pPr>
                <a:defRPr/>
              </a:pPr>
              <a:t>‹#›</a:t>
            </a:fld>
            <a:endParaRPr lang="en-US"/>
          </a:p>
        </p:txBody>
      </p:sp>
    </p:spTree>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14345851-6BFB-2848-9B6E-1DBDBFE5FC37}" type="slidenum">
              <a:rPr lang="en-US"/>
              <a:pPr>
                <a:defRPr/>
              </a:pPr>
              <a:t>‹#›</a:t>
            </a:fld>
            <a:endParaRPr lang="en-US"/>
          </a:p>
        </p:txBody>
      </p:sp>
    </p:spTree>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60419"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FD6A3697-4737-4F46-B9AD-26F924786334}" type="slidenum">
              <a:rPr lang="en-US"/>
              <a:pPr>
                <a:defRPr/>
              </a:pPr>
              <a:t>‹#›</a:t>
            </a:fld>
            <a:endParaRPr lang="en-US"/>
          </a:p>
        </p:txBody>
      </p:sp>
    </p:spTree>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E0875F58-2149-2A43-9F36-DDFAC4748AC7}" type="slidenum">
              <a:rPr lang="en-US"/>
              <a:pPr>
                <a:defRPr/>
              </a:pPr>
              <a:t>‹#›</a:t>
            </a:fld>
            <a:endParaRPr lang="en-US"/>
          </a:p>
        </p:txBody>
      </p:sp>
    </p:spTree>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B61E9B0B-83D8-9242-9F62-9ACD3803FC40}" type="slidenum">
              <a:rPr lang="en-US"/>
              <a:pPr>
                <a:defRPr/>
              </a:pPr>
              <a:t>‹#›</a:t>
            </a:fld>
            <a:endParaRPr lang="en-US"/>
          </a:p>
        </p:txBody>
      </p:sp>
    </p:spTree>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0FC5343A-BB86-434E-99DE-1FA4817C66F0}" type="slidenum">
              <a:rPr lang="en-US"/>
              <a:pPr>
                <a:defRPr/>
              </a:pPr>
              <a:t>‹#›</a:t>
            </a:fld>
            <a:endParaRPr lang="en-US"/>
          </a:p>
        </p:txBody>
      </p:sp>
    </p:spTree>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pPr>
              <a:defRPr/>
            </a:pPr>
            <a:fld id="{D77985AF-C1F4-8946-9748-24ED9BF834CC}" type="slidenum">
              <a:rPr lang="en-US"/>
              <a:pPr>
                <a:defRPr/>
              </a:pPr>
              <a:t>‹#›</a:t>
            </a:fld>
            <a:endParaRPr lang="en-US"/>
          </a:p>
        </p:txBody>
      </p:sp>
    </p:spTree>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pPr>
              <a:defRPr/>
            </a:pPr>
            <a:fld id="{7F0CD816-B1B9-C340-B92E-5BAE08043DE6}" type="slidenum">
              <a:rPr lang="en-US"/>
              <a:pPr>
                <a:defRPr/>
              </a:pPr>
              <a:t>‹#›</a:t>
            </a:fld>
            <a:endParaRPr lang="en-US"/>
          </a:p>
        </p:txBody>
      </p:sp>
    </p:spTree>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6F7D004E-75CD-D045-92A5-E3F8A236EB0F}" type="slidenum">
              <a:rPr lang="en-US"/>
              <a:pPr>
                <a:defRPr/>
              </a:pPr>
              <a:t>‹#›</a:t>
            </a:fld>
            <a:endParaRPr lang="en-US"/>
          </a:p>
        </p:txBody>
      </p:sp>
    </p:spTree>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93E8B64A-2F8B-5F4D-BB34-B09ECD3F5AF0}" type="slidenum">
              <a:rPr lang="en-US"/>
              <a:pPr>
                <a:defRPr/>
              </a:pPr>
              <a:t>‹#›</a:t>
            </a:fld>
            <a:endParaRPr lang="en-US"/>
          </a:p>
        </p:txBody>
      </p:sp>
    </p:spTree>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009F335A-0985-A44D-B974-C943557AC776}" type="slidenum">
              <a:rPr lang="en-US"/>
              <a:pPr>
                <a:defRPr/>
              </a:pPr>
              <a:t>‹#›</a:t>
            </a:fld>
            <a:endParaRPr lang="en-US"/>
          </a:p>
        </p:txBody>
      </p:sp>
    </p:spTree>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1516C1CC-28AD-9F41-8ED0-BD3B504E184F}" type="slidenum">
              <a:rPr lang="en-US"/>
              <a:pPr>
                <a:defRPr/>
              </a:pPr>
              <a:t>‹#›</a:t>
            </a:fld>
            <a:endParaRPr lang="en-US"/>
          </a:p>
        </p:txBody>
      </p:sp>
    </p:spTree>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E1EA3D90-C88E-4E4C-BFC1-B9F6B2E51509}" type="slidenum">
              <a:rPr lang="en-US"/>
              <a:pPr>
                <a:defRPr/>
              </a:pPr>
              <a:t>‹#›</a:t>
            </a:fld>
            <a:endParaRPr lang="en-US"/>
          </a:p>
        </p:txBody>
      </p:sp>
    </p:spTree>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cSld>
  <p:clrMapOvr>
    <a:masterClrMapping/>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cSld>
  <p:clrMapOvr>
    <a:masterClrMapping/>
  </p:clrMapOvr>
  <p:transition>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cSld>
  <p:clrMapOvr>
    <a:masterClrMapping/>
  </p:clrMapOvr>
  <p:transition>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cSld>
  <p:clrMapOvr>
    <a:masterClrMapping/>
  </p:clrMapOvr>
  <p:transition>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2000" b="1">
                <a:solidFill>
                  <a:srgbClr val="FFD34A"/>
                </a:solidFill>
                <a:latin typeface="Times" charset="0"/>
              </a:rPr>
              <a:t> DRESSING</a:t>
            </a:r>
          </a:p>
          <a:p>
            <a:pPr eaLnBrk="0" hangingPunct="0">
              <a:defRPr/>
            </a:pPr>
            <a:r>
              <a:rPr lang="en-US" sz="2000" b="1">
                <a:solidFill>
                  <a:srgbClr val="FFD34A"/>
                </a:solidFill>
                <a:latin typeface="Times" charset="0"/>
              </a:rPr>
              <a:t>        THE                                    </a:t>
            </a:r>
          </a:p>
          <a:p>
            <a:pPr eaLnBrk="0" hangingPunct="0">
              <a:defRPr/>
            </a:pPr>
            <a:r>
              <a:rPr lang="en-US" sz="2000" b="1">
                <a:solidFill>
                  <a:srgbClr val="FFD34A"/>
                </a:solidFill>
                <a:latin typeface="Times" charset="0"/>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1574564"/>
      </p:ext>
    </p:extLst>
  </p:cSld>
  <p:clrMapOvr>
    <a:masterClrMapping/>
  </p:clrMapOvr>
  <p:transition spd="med">
    <p:cu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09504422"/>
      </p:ext>
    </p:extLst>
  </p:cSld>
  <p:clrMapOvr>
    <a:masterClrMapping/>
  </p:clrMapOvr>
  <p:transition spd="med">
    <p:cu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37730292"/>
      </p:ext>
    </p:extLst>
  </p:cSld>
  <p:clrMapOvr>
    <a:masterClrMapping/>
  </p:clrMapOvr>
  <p:transition spd="med">
    <p:cu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10991701"/>
      </p:ext>
    </p:extLst>
  </p:cSld>
  <p:clrMapOvr>
    <a:masterClrMapping/>
  </p:clrMapOvr>
  <p:transition spd="med">
    <p:cu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5898857"/>
      </p:ext>
    </p:extLst>
  </p:cSld>
  <p:clrMapOvr>
    <a:masterClrMapping/>
  </p:clrMapOvr>
  <p:transition spd="med">
    <p:cu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62443796"/>
      </p:ext>
    </p:extLst>
  </p:cSld>
  <p:clrMapOvr>
    <a:masterClrMapping/>
  </p:clrMapOvr>
  <p:transition spd="med">
    <p:cu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1578892"/>
      </p:ext>
    </p:extLst>
  </p:cSld>
  <p:clrMapOvr>
    <a:masterClrMapping/>
  </p:clrMapOvr>
  <p:transition spd="med">
    <p:cu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58587475"/>
      </p:ext>
    </p:extLst>
  </p:cSld>
  <p:clrMapOvr>
    <a:masterClrMapping/>
  </p:clrMapOvr>
  <p:transition spd="med">
    <p:cu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21632377"/>
      </p:ext>
    </p:extLst>
  </p:cSld>
  <p:clrMapOvr>
    <a:masterClrMapping/>
  </p:clrMapOvr>
  <p:transition spd="med">
    <p:cu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91667748"/>
      </p:ext>
    </p:extLst>
  </p:cSld>
  <p:clrMapOvr>
    <a:masterClrMapping/>
  </p:clrMapOvr>
  <p:transition spd="med">
    <p:cu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C03C932-4652-9944-B359-8E2C9E509B94}" type="slidenum">
              <a:rPr lang="en-US"/>
              <a:pPr>
                <a:defRPr/>
              </a:pPr>
              <a:t>‹#›</a:t>
            </a:fld>
            <a:endParaRPr 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8722157"/>
      </p:ext>
    </p:extLst>
  </p:cSld>
  <p:clrMapOvr>
    <a:masterClrMapping/>
  </p:clrMapOvr>
  <p:transition spd="med">
    <p:cu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C4D4462-8B2B-0340-A84E-A3A6CA8A9C0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7727827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7AE3B1-BC87-F042-9F25-8CD0AFDDDC6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8774562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7BEAB3-0B68-954B-ABE1-77E115CCD24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3279192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6C169F1-C227-7F44-8872-5CC54CB03B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1802741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1ACC56-BCED-D74B-AADE-4AA1A1F9619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8427860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ADAF57-8098-DD4E-9F47-6B11550793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1542480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808F33A-5279-394F-ACE1-758CDBA6FD9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2596127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FF572D-8B90-6649-AA8C-0A28D8A50A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671767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66AA1FA-CDBF-5B4C-A584-D05C805E072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0098317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3C2C3B-2453-4947-A7E0-28A021B2D4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712505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023DBB-EE1D-DC4C-8300-247FF176E53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5078265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4DA9350-CB98-B54B-9AD7-4FED30F8634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6978916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900974053"/>
      </p:ext>
    </p:extLst>
  </p:cSld>
  <p:clrMapOvr>
    <a:masterClrMapping/>
  </p:clrMapOvr>
  <p:transition>
    <p:wheel spokes="0"/>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40736228"/>
      </p:ext>
    </p:extLst>
  </p:cSld>
  <p:clrMapOvr>
    <a:masterClrMapping/>
  </p:clrMapOvr>
  <p:transition>
    <p:wheel spokes="0"/>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729079961"/>
      </p:ext>
    </p:extLst>
  </p:cSld>
  <p:clrMapOvr>
    <a:masterClrMapping/>
  </p:clrMapOvr>
  <p:transition>
    <p:wheel spokes="0"/>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8804468"/>
      </p:ext>
    </p:extLst>
  </p:cSld>
  <p:clrMapOvr>
    <a:masterClrMapping/>
  </p:clrMapOvr>
  <p:transition>
    <p:wheel spokes="0"/>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9469580"/>
      </p:ext>
    </p:extLst>
  </p:cSld>
  <p:clrMapOvr>
    <a:masterClrMapping/>
  </p:clrMapOvr>
  <p:transition>
    <p:wheel spokes="0"/>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27843270"/>
      </p:ext>
    </p:extLst>
  </p:cSld>
  <p:clrMapOvr>
    <a:masterClrMapping/>
  </p:clrMapOvr>
  <p:transition>
    <p:wheel spokes="0"/>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3531411"/>
      </p:ext>
    </p:extLst>
  </p:cSld>
  <p:clrMapOvr>
    <a:masterClrMapping/>
  </p:clrMapOvr>
  <p:transition>
    <p:wheel spokes="0"/>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13431936"/>
      </p:ext>
    </p:extLst>
  </p:cSld>
  <p:clrMapOvr>
    <a:masterClrMapping/>
  </p:clrMapOvr>
  <p:transition>
    <p:wheel spokes="0"/>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58516230"/>
      </p:ext>
    </p:extLst>
  </p:cSld>
  <p:clrMapOvr>
    <a:masterClrMapping/>
  </p:clrMapOvr>
  <p:transition>
    <p:wheel spokes="0"/>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1657428"/>
      </p:ext>
    </p:extLst>
  </p:cSld>
  <p:clrMapOvr>
    <a:masterClrMapping/>
  </p:clrMapOvr>
  <p:transition>
    <p:wheel spokes="0"/>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8880471"/>
      </p:ext>
    </p:extLst>
  </p:cSld>
  <p:clrMapOvr>
    <a:masterClrMapping/>
  </p:clrMapOvr>
  <p:transition>
    <p:wheel spokes="0"/>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7" name="Group 15"/>
          <p:cNvGrpSpPr/>
          <p:nvPr/>
        </p:nvGrpSpPr>
        <p:grpSpPr>
          <a:xfrm>
            <a:off x="0" y="0"/>
            <a:ext cx="9144000" cy="6858000"/>
            <a:chOff x="0" y="0"/>
            <a:chExt cx="9144000" cy="6858000"/>
          </a:xfrm>
        </p:grpSpPr>
        <p:sp>
          <p:nvSpPr>
            <p:cNvPr id="8" name="Rectangle 7"/>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9" name="Rectangle 8"/>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0" name="Freeform 9"/>
          <p:cNvSpPr/>
          <p:nvPr/>
        </p:nvSpPr>
        <p:spPr>
          <a:xfrm rot="10800000">
            <a:off x="891821" y="5617774"/>
            <a:ext cx="7382935"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1" name="Rectangle 10"/>
          <p:cNvSpPr/>
          <p:nvPr/>
        </p:nvSpPr>
        <p:spPr>
          <a:xfrm>
            <a:off x="989952" y="1016990"/>
            <a:ext cx="7179733" cy="4831643"/>
          </a:xfrm>
          <a:prstGeom prst="rect">
            <a:avLst/>
          </a:prstGeom>
          <a:solidFill>
            <a:schemeClr val="bg1">
              <a:lumMod val="75000"/>
              <a:lumOff val="25000"/>
            </a:schemeClr>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a:off x="990600" y="1009650"/>
            <a:ext cx="7179733" cy="4831643"/>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3"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769521" y="702069"/>
            <a:ext cx="567831" cy="567830"/>
          </a:xfrm>
          <a:prstGeom prst="rect">
            <a:avLst/>
          </a:prstGeom>
          <a:noFill/>
        </p:spPr>
      </p:pic>
      <p:pic>
        <p:nvPicPr>
          <p:cNvPr id="14"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7855433" y="749720"/>
            <a:ext cx="566928" cy="566928"/>
          </a:xfrm>
          <a:prstGeom prst="rect">
            <a:avLst/>
          </a:prstGeom>
          <a:noFill/>
        </p:spPr>
      </p:pic>
      <p:sp>
        <p:nvSpPr>
          <p:cNvPr id="2" name="Title 1"/>
          <p:cNvSpPr>
            <a:spLocks noGrp="1"/>
          </p:cNvSpPr>
          <p:nvPr>
            <p:ph type="ctrTitle"/>
          </p:nvPr>
        </p:nvSpPr>
        <p:spPr>
          <a:xfrm>
            <a:off x="1727201" y="1794935"/>
            <a:ext cx="5723468" cy="1828090"/>
          </a:xfrm>
        </p:spPr>
        <p:txBody>
          <a:bodyPr anchor="b">
            <a:normAutofit/>
          </a:bodyPr>
          <a:lstStyle>
            <a:lvl1pPr>
              <a:defRPr sz="4800"/>
            </a:lvl1pPr>
          </a:lstStyle>
          <a:p>
            <a:r>
              <a:rPr lang="en-US"/>
              <a:t>Click to edit Master title style</a:t>
            </a:r>
          </a:p>
        </p:txBody>
      </p:sp>
      <p:sp>
        <p:nvSpPr>
          <p:cNvPr id="3" name="Subtitle 2"/>
          <p:cNvSpPr>
            <a:spLocks noGrp="1"/>
          </p:cNvSpPr>
          <p:nvPr>
            <p:ph type="subTitle" idx="1"/>
          </p:nvPr>
        </p:nvSpPr>
        <p:spPr>
          <a:xfrm>
            <a:off x="1727200" y="3736622"/>
            <a:ext cx="5712179" cy="1524000"/>
          </a:xfrm>
        </p:spPr>
        <p:txBody>
          <a:bodyPr/>
          <a:lstStyle>
            <a:lvl1pPr marL="0" indent="0" algn="ctr">
              <a:buNone/>
              <a:defRPr>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6770676" y="5357592"/>
            <a:ext cx="1213821" cy="365125"/>
          </a:xfrm>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5" name="Footer Placeholder 4"/>
          <p:cNvSpPr>
            <a:spLocks noGrp="1"/>
          </p:cNvSpPr>
          <p:nvPr>
            <p:ph type="ftr" sz="quarter" idx="11"/>
          </p:nvPr>
        </p:nvSpPr>
        <p:spPr>
          <a:xfrm>
            <a:off x="1174044" y="5357592"/>
            <a:ext cx="5034845" cy="365125"/>
          </a:xfrm>
        </p:spPr>
        <p:txBody>
          <a:bodyPr/>
          <a:lstStyle/>
          <a:p>
            <a:endParaRPr lang="en-US">
              <a:solidFill>
                <a:srgbClr val="073E87"/>
              </a:solidFill>
            </a:endParaRPr>
          </a:p>
        </p:txBody>
      </p:sp>
      <p:sp>
        <p:nvSpPr>
          <p:cNvPr id="6" name="Slide Number Placeholder 5"/>
          <p:cNvSpPr>
            <a:spLocks noGrp="1"/>
          </p:cNvSpPr>
          <p:nvPr>
            <p:ph type="sldNum" sz="quarter" idx="12"/>
          </p:nvPr>
        </p:nvSpPr>
        <p:spPr>
          <a:xfrm>
            <a:off x="6213930" y="5357592"/>
            <a:ext cx="554023" cy="365125"/>
          </a:xfrm>
        </p:spPr>
        <p:txBody>
          <a:bodyPr/>
          <a:lstStyle>
            <a:lvl1pPr algn="ctr">
              <a:defRPr/>
            </a:lvl1p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97028385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8742141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444979" y="2239430"/>
            <a:ext cx="6254044" cy="1362075"/>
          </a:xfrm>
        </p:spPr>
        <p:txBody>
          <a:bodyPr anchor="b"/>
          <a:lstStyle>
            <a:lvl1pPr algn="ctr">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456267" y="3725334"/>
            <a:ext cx="6231467" cy="1309511"/>
          </a:xfrm>
        </p:spPr>
        <p:txBody>
          <a:bodyPr anchor="t"/>
          <a:lstStyle>
            <a:lvl1pPr marL="0" indent="0" algn="ctr">
              <a:buNone/>
              <a:defRPr sz="20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16094586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
        <p:nvSpPr>
          <p:cNvPr id="9" name="Content Placeholder 8"/>
          <p:cNvSpPr>
            <a:spLocks noGrp="1"/>
          </p:cNvSpPr>
          <p:nvPr>
            <p:ph sz="quarter" idx="13"/>
          </p:nvPr>
        </p:nvSpPr>
        <p:spPr>
          <a:xfrm>
            <a:off x="1298448" y="2121407"/>
            <a:ext cx="3200400" cy="36027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14"/>
          </p:nvPr>
        </p:nvSpPr>
        <p:spPr>
          <a:xfrm>
            <a:off x="4663440" y="2119313"/>
            <a:ext cx="3200400" cy="36052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878843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557869" y="2122312"/>
            <a:ext cx="2939521" cy="820208"/>
          </a:xfrm>
        </p:spPr>
        <p:txBody>
          <a:bodyPr anchor="b">
            <a:norm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 name="Text Placeholder 4"/>
          <p:cNvSpPr>
            <a:spLocks noGrp="1"/>
          </p:cNvSpPr>
          <p:nvPr>
            <p:ph type="body" sz="quarter" idx="3"/>
          </p:nvPr>
        </p:nvSpPr>
        <p:spPr>
          <a:xfrm>
            <a:off x="4910669" y="2122311"/>
            <a:ext cx="2944368" cy="822960"/>
          </a:xfrm>
        </p:spPr>
        <p:txBody>
          <a:bodyPr anchor="b">
            <a:norm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8" name="Footer Placeholder 7"/>
          <p:cNvSpPr>
            <a:spLocks noGrp="1"/>
          </p:cNvSpPr>
          <p:nvPr>
            <p:ph type="ftr" sz="quarter" idx="11"/>
          </p:nvPr>
        </p:nvSpPr>
        <p:spPr/>
        <p:txBody>
          <a:bodyPr/>
          <a:lstStyle/>
          <a:p>
            <a:endParaRPr lang="en-US">
              <a:solidFill>
                <a:srgbClr val="073E87"/>
              </a:solidFill>
            </a:endParaRPr>
          </a:p>
        </p:txBody>
      </p:sp>
      <p:sp>
        <p:nvSpPr>
          <p:cNvPr id="9" name="Slide Number Placeholder 8"/>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
        <p:nvSpPr>
          <p:cNvPr id="11" name="Content Placeholder 10"/>
          <p:cNvSpPr>
            <a:spLocks noGrp="1"/>
          </p:cNvSpPr>
          <p:nvPr>
            <p:ph sz="quarter" idx="13"/>
          </p:nvPr>
        </p:nvSpPr>
        <p:spPr>
          <a:xfrm>
            <a:off x="1298448" y="2944368"/>
            <a:ext cx="3227832" cy="27797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2"/>
          <p:cNvSpPr>
            <a:spLocks noGrp="1"/>
          </p:cNvSpPr>
          <p:nvPr>
            <p:ph sz="quarter" idx="14"/>
          </p:nvPr>
        </p:nvSpPr>
        <p:spPr>
          <a:xfrm>
            <a:off x="4645151" y="2944813"/>
            <a:ext cx="3227832" cy="27797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693502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4" name="Footer Placeholder 3"/>
          <p:cNvSpPr>
            <a:spLocks noGrp="1"/>
          </p:cNvSpPr>
          <p:nvPr>
            <p:ph type="ftr" sz="quarter" idx="11"/>
          </p:nvPr>
        </p:nvSpPr>
        <p:spPr/>
        <p:txBody>
          <a:bodyPr/>
          <a:lstStyle/>
          <a:p>
            <a:endParaRPr lang="en-US">
              <a:solidFill>
                <a:srgbClr val="073E87"/>
              </a:solidFill>
            </a:endParaRPr>
          </a:p>
        </p:txBody>
      </p:sp>
      <p:sp>
        <p:nvSpPr>
          <p:cNvPr id="5" name="Slide Number Placeholder 4"/>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17372076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3" name="Footer Placeholder 2"/>
          <p:cNvSpPr>
            <a:spLocks noGrp="1"/>
          </p:cNvSpPr>
          <p:nvPr>
            <p:ph type="ftr" sz="quarter" idx="11"/>
          </p:nvPr>
        </p:nvSpPr>
        <p:spPr/>
        <p:txBody>
          <a:bodyPr/>
          <a:lstStyle/>
          <a:p>
            <a:endParaRPr lang="en-US">
              <a:solidFill>
                <a:srgbClr val="073E87"/>
              </a:solidFill>
            </a:endParaRPr>
          </a:p>
        </p:txBody>
      </p:sp>
      <p:sp>
        <p:nvSpPr>
          <p:cNvPr id="4" name="Slide Number Placeholder 3"/>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09551045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8" name="Group 15"/>
          <p:cNvGrpSpPr/>
          <p:nvPr/>
        </p:nvGrpSpPr>
        <p:grpSpPr>
          <a:xfrm>
            <a:off x="0" y="0"/>
            <a:ext cx="9144000" cy="6858000"/>
            <a:chOff x="0" y="0"/>
            <a:chExt cx="9144000" cy="6858000"/>
          </a:xfrm>
        </p:grpSpPr>
        <p:sp>
          <p:nvSpPr>
            <p:cNvPr id="9" name="Rectangle 8"/>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0" name="Rectangle 9"/>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1" name="Freeform 10"/>
          <p:cNvSpPr/>
          <p:nvPr/>
        </p:nvSpPr>
        <p:spPr>
          <a:xfrm rot="10800000">
            <a:off x="632177" y="6058038"/>
            <a:ext cx="772160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6" name="Rectangle 15"/>
          <p:cNvSpPr/>
          <p:nvPr/>
        </p:nvSpPr>
        <p:spPr>
          <a:xfrm rot="60000">
            <a:off x="4468872" y="605163"/>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7" name="Rectangle 16"/>
          <p:cNvSpPr/>
          <p:nvPr/>
        </p:nvSpPr>
        <p:spPr>
          <a:xfrm rot="60000">
            <a:off x="4471416" y="603504"/>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3" name="Rectangle 12"/>
          <p:cNvSpPr/>
          <p:nvPr/>
        </p:nvSpPr>
        <p:spPr>
          <a:xfrm rot="21540000">
            <a:off x="749204" y="576868"/>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4" name="Rectangle 13"/>
          <p:cNvSpPr/>
          <p:nvPr/>
        </p:nvSpPr>
        <p:spPr>
          <a:xfrm rot="21540000">
            <a:off x="749808" y="576072"/>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8"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2371106" y="293953"/>
            <a:ext cx="567831" cy="567830"/>
          </a:xfrm>
          <a:prstGeom prst="rect">
            <a:avLst/>
          </a:prstGeom>
          <a:noFill/>
        </p:spPr>
      </p:pic>
      <p:pic>
        <p:nvPicPr>
          <p:cNvPr id="19"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6279647" y="333163"/>
            <a:ext cx="566928" cy="566928"/>
          </a:xfrm>
          <a:prstGeom prst="rect">
            <a:avLst/>
          </a:prstGeom>
          <a:noFill/>
        </p:spPr>
      </p:pic>
      <p:sp>
        <p:nvSpPr>
          <p:cNvPr id="2" name="Title 1"/>
          <p:cNvSpPr>
            <a:spLocks noGrp="1"/>
          </p:cNvSpPr>
          <p:nvPr>
            <p:ph type="title"/>
          </p:nvPr>
        </p:nvSpPr>
        <p:spPr>
          <a:xfrm rot="-60000">
            <a:off x="1108976" y="2020042"/>
            <a:ext cx="3064827" cy="1503037"/>
          </a:xfrm>
        </p:spPr>
        <p:txBody>
          <a:bodyPr anchor="b">
            <a:normAutofit/>
          </a:bodyPr>
          <a:lstStyle>
            <a:lvl1pPr algn="ctr">
              <a:defRPr sz="2400" b="0"/>
            </a:lvl1pPr>
          </a:lstStyle>
          <a:p>
            <a:r>
              <a:rPr lang="en-US"/>
              <a:t>Click to edit Master title style</a:t>
            </a:r>
          </a:p>
        </p:txBody>
      </p:sp>
      <p:sp>
        <p:nvSpPr>
          <p:cNvPr id="3" name="Content Placeholder 2"/>
          <p:cNvSpPr>
            <a:spLocks noGrp="1"/>
          </p:cNvSpPr>
          <p:nvPr>
            <p:ph idx="1"/>
          </p:nvPr>
        </p:nvSpPr>
        <p:spPr>
          <a:xfrm rot="60000">
            <a:off x="4854291" y="1150993"/>
            <a:ext cx="3020792" cy="4625489"/>
          </a:xfrm>
        </p:spPr>
        <p:txBody>
          <a:bodyPr anchor="ctr"/>
          <a:lstStyle>
            <a:lvl1pPr>
              <a:defRPr sz="2200"/>
            </a:lvl1pPr>
            <a:lvl2pPr>
              <a:defRPr sz="2000"/>
            </a:lvl2pPr>
            <a:lvl3pPr>
              <a:defRPr sz="1800"/>
            </a:lvl3pPr>
            <a:lvl4pPr>
              <a:defRPr sz="1600"/>
            </a:lvl4pPr>
            <a:lvl5pPr>
              <a:defRPr sz="14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rot="-60000">
            <a:off x="1148125" y="3623748"/>
            <a:ext cx="3048891" cy="21004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rot="60000">
            <a:off x="6341698" y="5885672"/>
            <a:ext cx="1213821" cy="365125"/>
          </a:xfrm>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6" name="Footer Placeholder 5"/>
          <p:cNvSpPr>
            <a:spLocks noGrp="1"/>
          </p:cNvSpPr>
          <p:nvPr>
            <p:ph type="ftr" sz="quarter" idx="11"/>
          </p:nvPr>
        </p:nvSpPr>
        <p:spPr>
          <a:xfrm rot="-60000">
            <a:off x="914554" y="5829261"/>
            <a:ext cx="3522607" cy="365125"/>
          </a:xfrm>
        </p:spPr>
        <p:txBody>
          <a:bodyPr/>
          <a:lstStyle/>
          <a:p>
            <a:endParaRPr lang="en-US">
              <a:solidFill>
                <a:srgbClr val="073E87"/>
              </a:solidFill>
            </a:endParaRPr>
          </a:p>
        </p:txBody>
      </p:sp>
      <p:sp>
        <p:nvSpPr>
          <p:cNvPr id="7" name="Slide Number Placeholder 6"/>
          <p:cNvSpPr>
            <a:spLocks noGrp="1"/>
          </p:cNvSpPr>
          <p:nvPr>
            <p:ph type="sldNum" sz="quarter" idx="12"/>
          </p:nvPr>
        </p:nvSpPr>
        <p:spPr>
          <a:xfrm rot="60000">
            <a:off x="7557313" y="5896961"/>
            <a:ext cx="554023" cy="365125"/>
          </a:xfrm>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79373956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8" name="Group 15"/>
          <p:cNvGrpSpPr/>
          <p:nvPr/>
        </p:nvGrpSpPr>
        <p:grpSpPr>
          <a:xfrm>
            <a:off x="0" y="0"/>
            <a:ext cx="9144000" cy="6858000"/>
            <a:chOff x="0" y="0"/>
            <a:chExt cx="9144000" cy="6858000"/>
          </a:xfrm>
        </p:grpSpPr>
        <p:sp>
          <p:nvSpPr>
            <p:cNvPr id="9" name="Rectangle 8"/>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0" name="Rectangle 9"/>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31" name="Freeform 30"/>
          <p:cNvSpPr/>
          <p:nvPr/>
        </p:nvSpPr>
        <p:spPr>
          <a:xfrm rot="10800000">
            <a:off x="632177" y="6058038"/>
            <a:ext cx="772160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rot="21540000">
            <a:off x="749204" y="576868"/>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3" name="Rectangle 12"/>
          <p:cNvSpPr/>
          <p:nvPr/>
        </p:nvSpPr>
        <p:spPr>
          <a:xfrm rot="21540000">
            <a:off x="745058" y="575769"/>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29" name="Rectangle 28"/>
          <p:cNvSpPr/>
          <p:nvPr/>
        </p:nvSpPr>
        <p:spPr>
          <a:xfrm rot="60000">
            <a:off x="4468872" y="605163"/>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30" name="Rectangle 29"/>
          <p:cNvSpPr/>
          <p:nvPr/>
        </p:nvSpPr>
        <p:spPr>
          <a:xfrm rot="60000">
            <a:off x="4464768" y="603920"/>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4"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2371106" y="293953"/>
            <a:ext cx="567831" cy="567830"/>
          </a:xfrm>
          <a:prstGeom prst="rect">
            <a:avLst/>
          </a:prstGeom>
          <a:noFill/>
        </p:spPr>
      </p:pic>
      <p:pic>
        <p:nvPicPr>
          <p:cNvPr id="15"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6279647" y="333163"/>
            <a:ext cx="566928" cy="566928"/>
          </a:xfrm>
          <a:prstGeom prst="rect">
            <a:avLst/>
          </a:prstGeom>
          <a:noFill/>
        </p:spPr>
      </p:pic>
      <p:sp>
        <p:nvSpPr>
          <p:cNvPr id="2" name="Title 1"/>
          <p:cNvSpPr>
            <a:spLocks noGrp="1"/>
          </p:cNvSpPr>
          <p:nvPr>
            <p:ph type="title"/>
          </p:nvPr>
        </p:nvSpPr>
        <p:spPr>
          <a:xfrm rot="-60000">
            <a:off x="1106424" y="2020824"/>
            <a:ext cx="3063240" cy="1499616"/>
          </a:xfrm>
        </p:spPr>
        <p:txBody>
          <a:bodyPr anchor="b">
            <a:normAutofit/>
          </a:bodyPr>
          <a:lstStyle>
            <a:lvl1pPr algn="ctr">
              <a:defRPr sz="2400" b="0"/>
            </a:lvl1pPr>
          </a:lstStyle>
          <a:p>
            <a:r>
              <a:rPr lang="en-US"/>
              <a:t>Click to edit Master title style</a:t>
            </a:r>
            <a:endParaRPr lang="en-US" dirty="0"/>
          </a:p>
        </p:txBody>
      </p:sp>
      <p:sp>
        <p:nvSpPr>
          <p:cNvPr id="3" name="Picture Placeholder 2"/>
          <p:cNvSpPr>
            <a:spLocks noGrp="1"/>
          </p:cNvSpPr>
          <p:nvPr>
            <p:ph type="pic" idx="1"/>
          </p:nvPr>
        </p:nvSpPr>
        <p:spPr>
          <a:xfrm rot="60000">
            <a:off x="4898615" y="1207272"/>
            <a:ext cx="2913863" cy="4539412"/>
          </a:xfrm>
          <a:ln w="101600" cap="rnd">
            <a:solidFill>
              <a:srgbClr val="FFFFFF"/>
            </a:solidFill>
          </a:ln>
          <a:effectLst>
            <a:outerShdw blurRad="88900" dir="2700000" algn="tl" rotWithShape="0">
              <a:prstClr val="black">
                <a:alpha val="40000"/>
              </a:prstClr>
            </a:outerShdw>
          </a:effectLst>
        </p:spPr>
        <p:txBody>
          <a:bodyPr>
            <a:normAutofit/>
          </a:bodyPr>
          <a:lstStyle>
            <a:lvl1pPr marL="0" indent="0">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rot="-60000">
            <a:off x="1152144" y="3621024"/>
            <a:ext cx="3044952" cy="210312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rot="60000">
            <a:off x="6345936" y="5888737"/>
            <a:ext cx="1213821" cy="365125"/>
          </a:xfrm>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6" name="Footer Placeholder 5"/>
          <p:cNvSpPr>
            <a:spLocks noGrp="1"/>
          </p:cNvSpPr>
          <p:nvPr>
            <p:ph type="ftr" sz="quarter" idx="11"/>
          </p:nvPr>
        </p:nvSpPr>
        <p:spPr>
          <a:xfrm rot="-60000">
            <a:off x="914569" y="5831037"/>
            <a:ext cx="3319043" cy="365125"/>
          </a:xfrm>
        </p:spPr>
        <p:txBody>
          <a:bodyPr/>
          <a:lstStyle/>
          <a:p>
            <a:endParaRPr lang="en-US">
              <a:solidFill>
                <a:srgbClr val="073E87"/>
              </a:solidFill>
            </a:endParaRPr>
          </a:p>
        </p:txBody>
      </p:sp>
      <p:sp>
        <p:nvSpPr>
          <p:cNvPr id="7" name="Slide Number Placeholder 6"/>
          <p:cNvSpPr>
            <a:spLocks noGrp="1"/>
          </p:cNvSpPr>
          <p:nvPr>
            <p:ph type="sldNum" sz="quarter" idx="12"/>
          </p:nvPr>
        </p:nvSpPr>
        <p:spPr>
          <a:xfrm rot="60000">
            <a:off x="7562089" y="5900026"/>
            <a:ext cx="554023" cy="365125"/>
          </a:xfrm>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41513045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91075354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925690"/>
            <a:ext cx="1430867" cy="4763911"/>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1298221" y="1106312"/>
            <a:ext cx="5178779" cy="44026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78334200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p:cSld name="Album Cover">
    <p:spTree>
      <p:nvGrpSpPr>
        <p:cNvPr id="1" name=""/>
        <p:cNvGrpSpPr/>
        <p:nvPr/>
      </p:nvGrpSpPr>
      <p:grpSpPr>
        <a:xfrm>
          <a:off x="0" y="0"/>
          <a:ext cx="0" cy="0"/>
          <a:chOff x="0" y="0"/>
          <a:chExt cx="0" cy="0"/>
        </a:xfrm>
      </p:grpSpPr>
      <p:sp>
        <p:nvSpPr>
          <p:cNvPr id="10" name="Rectangle 9"/>
          <p:cNvSpPr/>
          <p:nvPr userDrawn="1"/>
        </p:nvSpPr>
        <p:spPr>
          <a:xfrm>
            <a:off x="7162800" y="137160"/>
            <a:ext cx="228600" cy="5257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 name="Rectangle 14"/>
          <p:cNvSpPr/>
          <p:nvPr userDrawn="1"/>
        </p:nvSpPr>
        <p:spPr>
          <a:xfrm>
            <a:off x="7467600" y="133350"/>
            <a:ext cx="1447800" cy="5257800"/>
          </a:xfrm>
          <a:prstGeom prst="rect">
            <a:avLst/>
          </a:prstGeom>
          <a:solidFill>
            <a:schemeClr val="accent3"/>
          </a:solidFill>
          <a:ln w="25400" cap="rnd"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 name="Text Placeholder 30"/>
          <p:cNvSpPr>
            <a:spLocks noGrp="1"/>
          </p:cNvSpPr>
          <p:nvPr>
            <p:ph type="body" sz="quarter" idx="10" hasCustomPrompt="1"/>
          </p:nvPr>
        </p:nvSpPr>
        <p:spPr>
          <a:xfrm>
            <a:off x="228600" y="5467350"/>
            <a:ext cx="8672946" cy="1238250"/>
          </a:xfrm>
          <a:solidFill>
            <a:schemeClr val="accent1"/>
          </a:solidFill>
        </p:spPr>
        <p:txBody>
          <a:bodyPr vert="horz" anchor="ctr">
            <a:noAutofit/>
          </a:bodyPr>
          <a:lstStyle>
            <a:lvl1pPr marL="0" indent="0" algn="l">
              <a:buFontTx/>
              <a:buNone/>
              <a:defRPr lang="en-US" sz="4800" baseline="0" dirty="0">
                <a:solidFill>
                  <a:schemeClr val="bg1"/>
                </a:solidFill>
              </a:defRPr>
            </a:lvl1pPr>
            <a:extLst/>
          </a:lstStyle>
          <a:p>
            <a:pPr lvl="0"/>
            <a:r>
              <a:rPr lang="en-US" dirty="0"/>
              <a:t>Click to add photo album title</a:t>
            </a:r>
          </a:p>
        </p:txBody>
      </p:sp>
      <p:sp>
        <p:nvSpPr>
          <p:cNvPr id="12" name="Picture Placeholder 11"/>
          <p:cNvSpPr>
            <a:spLocks noGrp="1"/>
          </p:cNvSpPr>
          <p:nvPr>
            <p:ph type="pic" sz="quarter" idx="11"/>
          </p:nvPr>
        </p:nvSpPr>
        <p:spPr>
          <a:xfrm>
            <a:off x="228600" y="152400"/>
            <a:ext cx="6858000" cy="5239512"/>
          </a:xfrm>
          <a:solidFill>
            <a:schemeClr val="bg1"/>
          </a:solidFill>
          <a:ln w="34925" cap="rnd" cmpd="sng" algn="ctr">
            <a:noFill/>
            <a:prstDash val="solid"/>
          </a:ln>
          <a:effectLst/>
        </p:spPr>
        <p:style>
          <a:lnRef idx="3">
            <a:schemeClr val="lt1"/>
          </a:lnRef>
          <a:fillRef idx="1">
            <a:schemeClr val="accent5"/>
          </a:fillRef>
          <a:effectRef idx="1">
            <a:schemeClr val="accent5"/>
          </a:effectRef>
          <a:fontRef idx="minor">
            <a:schemeClr val="lt1"/>
          </a:fontRef>
        </p:style>
        <p:txBody>
          <a:bodyPr vert="horz"/>
          <a:lstStyle>
            <a:lvl1pPr marL="0" indent="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1" name="Rectangle 10"/>
          <p:cNvSpPr>
            <a:spLocks noGrp="1"/>
          </p:cNvSpPr>
          <p:nvPr>
            <p:ph type="dt" sz="half" idx="12"/>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13" name="Rectangle 12"/>
          <p:cNvSpPr>
            <a:spLocks noGrp="1"/>
          </p:cNvSpPr>
          <p:nvPr>
            <p:ph type="sldNum" sz="quarter" idx="13"/>
          </p:nvPr>
        </p:nvSpPr>
        <p:spPr/>
        <p:txBody>
          <a:bodyPr/>
          <a:lstStyle/>
          <a:p>
            <a:fld id="{8A4431D5-1B33-458B-8AFD-CECCB0FA18CB}" type="slidenum">
              <a:rPr lang="en-US" smtClean="0">
                <a:solidFill>
                  <a:prstClr val="white"/>
                </a:solidFill>
                <a:latin typeface="Calibri"/>
              </a:rPr>
              <a:pPr/>
              <a:t>‹#›</a:t>
            </a:fld>
            <a:endParaRPr lang="en-US" dirty="0">
              <a:solidFill>
                <a:prstClr val="white"/>
              </a:solidFill>
              <a:latin typeface="Calibri"/>
            </a:endParaRPr>
          </a:p>
        </p:txBody>
      </p:sp>
      <p:sp>
        <p:nvSpPr>
          <p:cNvPr id="14" name="Rectangle 13"/>
          <p:cNvSpPr>
            <a:spLocks noGrp="1"/>
          </p:cNvSpPr>
          <p:nvPr>
            <p:ph type="ftr" sz="quarter" idx="14"/>
          </p:nvPr>
        </p:nvSpPr>
        <p:spPr>
          <a:xfrm rot="16200000">
            <a:off x="7296150" y="3698878"/>
            <a:ext cx="2933700" cy="365125"/>
          </a:xfrm>
        </p:spPr>
        <p:txBody>
          <a:bodyPr/>
          <a:lstStyle/>
          <a:p>
            <a:endParaRPr lang="en-US" dirty="0">
              <a:solidFill>
                <a:prstClr val="white"/>
              </a:solidFill>
              <a:latin typeface="Calibri"/>
            </a:endParaRPr>
          </a:p>
        </p:txBody>
      </p:sp>
      <p:sp>
        <p:nvSpPr>
          <p:cNvPr id="18" name="Rectangle 17"/>
          <p:cNvSpPr>
            <a:spLocks noGrp="1"/>
          </p:cNvSpPr>
          <p:nvPr>
            <p:ph type="body" sz="quarter" idx="15" hasCustomPrompt="1"/>
          </p:nvPr>
        </p:nvSpPr>
        <p:spPr>
          <a:xfrm rot="16200000">
            <a:off x="5372100" y="2247900"/>
            <a:ext cx="5181600" cy="990600"/>
          </a:xfrm>
        </p:spPr>
        <p:txBody>
          <a:bodyPr/>
          <a:lstStyle>
            <a:lvl1pPr marL="0" indent="0" algn="r">
              <a:buNone/>
              <a:defRPr sz="2000">
                <a:solidFill>
                  <a:srgbClr val="FFFFFF"/>
                </a:solidFill>
              </a:defRPr>
            </a:lvl1pPr>
          </a:lstStyle>
          <a:p>
            <a:pPr lvl="0"/>
            <a:r>
              <a:rPr lang="en-US" dirty="0"/>
              <a:t>Click to add date or details</a:t>
            </a:r>
          </a:p>
        </p:txBody>
      </p:sp>
    </p:spTree>
    <p:extLst>
      <p:ext uri="{BB962C8B-B14F-4D97-AF65-F5344CB8AC3E}">
        <p14:creationId xmlns:p14="http://schemas.microsoft.com/office/powerpoint/2010/main" val="1763052861"/>
      </p:ext>
    </p:extLst>
  </p:cSld>
  <p:clrMapOvr>
    <a:masterClrMapping/>
  </p:clrMapOvr>
  <p:transition>
    <p:fade/>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Landscape with Caption">
    <p:spTree>
      <p:nvGrpSpPr>
        <p:cNvPr id="1" name=""/>
        <p:cNvGrpSpPr/>
        <p:nvPr/>
      </p:nvGrpSpPr>
      <p:grpSpPr>
        <a:xfrm>
          <a:off x="0" y="0"/>
          <a:ext cx="0" cy="0"/>
          <a:chOff x="0" y="0"/>
          <a:chExt cx="0" cy="0"/>
        </a:xfrm>
      </p:grpSpPr>
      <p:sp>
        <p:nvSpPr>
          <p:cNvPr id="16" name="Picture Placeholder 15"/>
          <p:cNvSpPr>
            <a:spLocks noGrp="1" noChangeAspect="1"/>
          </p:cNvSpPr>
          <p:nvPr>
            <p:ph type="pic" sz="quarter" idx="10"/>
          </p:nvPr>
        </p:nvSpPr>
        <p:spPr>
          <a:xfrm>
            <a:off x="533400" y="218390"/>
            <a:ext cx="7467600" cy="5600700"/>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nchor="t"/>
          <a:lstStyle>
            <a:lvl1pPr marL="0" indent="0" algn="ctr" rtl="0" latinLnBrk="0">
              <a:spcBef>
                <a:spcPct val="20000"/>
              </a:spcBef>
              <a:defRPr lang="en-US" sz="2000" smtClean="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dirty="0"/>
          </a:p>
        </p:txBody>
      </p:sp>
      <p:sp>
        <p:nvSpPr>
          <p:cNvPr id="19" name="Text Placeholder 18"/>
          <p:cNvSpPr>
            <a:spLocks noGrp="1"/>
          </p:cNvSpPr>
          <p:nvPr>
            <p:ph type="body" sz="quarter" idx="11" hasCustomPrompt="1"/>
          </p:nvPr>
        </p:nvSpPr>
        <p:spPr>
          <a:xfrm>
            <a:off x="533400" y="5943600"/>
            <a:ext cx="7467600" cy="762000"/>
          </a:xfrm>
        </p:spPr>
        <p:txBody>
          <a:bodyPr anchor="t" anchorCtr="0"/>
          <a:lstStyle>
            <a:lvl1pPr marL="0" marR="0" indent="0" algn="r">
              <a:buFontTx/>
              <a:buNone/>
              <a:defRPr sz="2400" i="0" baseline="0"/>
            </a:lvl1pPr>
            <a:extLst/>
          </a:lstStyle>
          <a:p>
            <a:pPr lvl="0"/>
            <a:r>
              <a:rPr lang="en-US" dirty="0"/>
              <a:t>Click to add caption</a:t>
            </a:r>
          </a:p>
        </p:txBody>
      </p:sp>
      <p:sp>
        <p:nvSpPr>
          <p:cNvPr id="7" name="Rectangle 6"/>
          <p:cNvSpPr>
            <a:spLocks noGrp="1"/>
          </p:cNvSpPr>
          <p:nvPr>
            <p:ph type="dt" sz="half" idx="12"/>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8" name="Rectangle 7"/>
          <p:cNvSpPr>
            <a:spLocks noGrp="1"/>
          </p:cNvSpPr>
          <p:nvPr>
            <p:ph type="sldNum" sz="quarter" idx="13"/>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14"/>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55752706"/>
      </p:ext>
    </p:extLst>
  </p:cSld>
  <p:clrMapOvr>
    <a:masterClrMapping/>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Portrait with Caption">
    <p:spTree>
      <p:nvGrpSpPr>
        <p:cNvPr id="1" name=""/>
        <p:cNvGrpSpPr/>
        <p:nvPr/>
      </p:nvGrpSpPr>
      <p:grpSpPr>
        <a:xfrm>
          <a:off x="0" y="0"/>
          <a:ext cx="0" cy="0"/>
          <a:chOff x="0" y="0"/>
          <a:chExt cx="0" cy="0"/>
        </a:xfrm>
      </p:grpSpPr>
      <p:sp>
        <p:nvSpPr>
          <p:cNvPr id="24" name="Picture Placeholder 23"/>
          <p:cNvSpPr>
            <a:spLocks noGrp="1"/>
          </p:cNvSpPr>
          <p:nvPr>
            <p:ph type="pic" sz="quarter" idx="10"/>
          </p:nvPr>
        </p:nvSpPr>
        <p:spPr>
          <a:xfrm>
            <a:off x="304800" y="228600"/>
            <a:ext cx="4754880" cy="63246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nchor="t"/>
          <a:lstStyle>
            <a:lvl1pPr marL="0" indent="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5" name="Text Placeholder 24"/>
          <p:cNvSpPr>
            <a:spLocks noGrp="1"/>
          </p:cNvSpPr>
          <p:nvPr>
            <p:ph type="body" sz="quarter" idx="11" hasCustomPrompt="1"/>
          </p:nvPr>
        </p:nvSpPr>
        <p:spPr>
          <a:xfrm>
            <a:off x="5105400" y="228600"/>
            <a:ext cx="3200400" cy="3810000"/>
          </a:xfrm>
        </p:spPr>
        <p:txBody>
          <a:bodyPr tIns="91440" bIns="91440" anchor="t"/>
          <a:lstStyle>
            <a:lvl1pPr marL="0" marR="0" indent="0" algn="l">
              <a:buFontTx/>
              <a:buNone/>
              <a:defRPr sz="2000" i="0"/>
            </a:lvl1pPr>
            <a:extLst/>
          </a:lstStyle>
          <a:p>
            <a:pPr lvl="0"/>
            <a:r>
              <a:rPr lang="en-US" dirty="0"/>
              <a:t>Click to add caption</a:t>
            </a:r>
          </a:p>
        </p:txBody>
      </p:sp>
      <p:sp>
        <p:nvSpPr>
          <p:cNvPr id="7" name="Rectangle 6"/>
          <p:cNvSpPr>
            <a:spLocks noGrp="1"/>
          </p:cNvSpPr>
          <p:nvPr>
            <p:ph type="dt" sz="half" idx="12"/>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8" name="Rectangle 7"/>
          <p:cNvSpPr>
            <a:spLocks noGrp="1"/>
          </p:cNvSpPr>
          <p:nvPr>
            <p:ph type="sldNum" sz="quarter" idx="13"/>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14"/>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091522905"/>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Landscape Fullscreen">
    <p:spTree>
      <p:nvGrpSpPr>
        <p:cNvPr id="1" name=""/>
        <p:cNvGrpSpPr/>
        <p:nvPr/>
      </p:nvGrpSpPr>
      <p:grpSpPr>
        <a:xfrm>
          <a:off x="0" y="0"/>
          <a:ext cx="0" cy="0"/>
          <a:chOff x="0" y="0"/>
          <a:chExt cx="0" cy="0"/>
        </a:xfrm>
      </p:grpSpPr>
      <p:sp>
        <p:nvSpPr>
          <p:cNvPr id="14" name="Picture Placeholder 13"/>
          <p:cNvSpPr>
            <a:spLocks noGrp="1" noChangeAspect="1"/>
          </p:cNvSpPr>
          <p:nvPr>
            <p:ph type="pic" sz="quarter" idx="10" hasCustomPrompt="1"/>
          </p:nvPr>
        </p:nvSpPr>
        <p:spPr>
          <a:xfrm>
            <a:off x="0" y="0"/>
            <a:ext cx="9144000" cy="6858000"/>
          </a:xfrm>
        </p:spPr>
        <p:txBody>
          <a:bodyPr anchor="t"/>
          <a:lstStyle/>
          <a:p>
            <a:pPr marL="0" marR="0" indent="0" algn="ctr">
              <a:buFontTx/>
              <a:buNone/>
            </a:pPr>
            <a:r>
              <a:rPr lang="en-US" i="0" dirty="0"/>
              <a:t>Click icon to add full page picture</a:t>
            </a:r>
            <a:endParaRPr lang="en-US" i="0" baseline="0" dirty="0"/>
          </a:p>
        </p:txBody>
      </p:sp>
      <p:sp>
        <p:nvSpPr>
          <p:cNvPr id="6" name="Rectangle 5"/>
          <p:cNvSpPr>
            <a:spLocks noGrp="1"/>
          </p:cNvSpPr>
          <p:nvPr>
            <p:ph type="dt" sz="half" idx="11"/>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7" name="Rectangle 6"/>
          <p:cNvSpPr>
            <a:spLocks noGrp="1"/>
          </p:cNvSpPr>
          <p:nvPr>
            <p:ph type="sldNum" sz="quarter" idx="12"/>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8" name="Rectangle 7"/>
          <p:cNvSpPr>
            <a:spLocks noGrp="1"/>
          </p:cNvSpPr>
          <p:nvPr>
            <p:ph type="ftr" sz="quarter" idx="13"/>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746344054"/>
      </p:ext>
    </p:extLst>
  </p:cSld>
  <p:clrMapOvr>
    <a:masterClrMapping/>
  </p:clrMapOvr>
  <p:transition>
    <p:fad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preserve="1">
  <p:cSld name="Album Section">
    <p:spTree>
      <p:nvGrpSpPr>
        <p:cNvPr id="1" name=""/>
        <p:cNvGrpSpPr/>
        <p:nvPr/>
      </p:nvGrpSpPr>
      <p:grpSpPr>
        <a:xfrm>
          <a:off x="0" y="0"/>
          <a:ext cx="0" cy="0"/>
          <a:chOff x="0" y="0"/>
          <a:chExt cx="0" cy="0"/>
        </a:xfrm>
      </p:grpSpPr>
      <p:sp>
        <p:nvSpPr>
          <p:cNvPr id="15" name="Rectangle 14"/>
          <p:cNvSpPr/>
          <p:nvPr userDrawn="1"/>
        </p:nvSpPr>
        <p:spPr>
          <a:xfrm rot="16200000">
            <a:off x="5315559" y="3268980"/>
            <a:ext cx="6858000" cy="320040"/>
          </a:xfrm>
          <a:prstGeom prst="rect">
            <a:avLst/>
          </a:prstGeom>
          <a:solidFill>
            <a:schemeClr val="accent5"/>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 name="Rectangle 22"/>
          <p:cNvSpPr/>
          <p:nvPr userDrawn="1"/>
        </p:nvSpPr>
        <p:spPr>
          <a:xfrm rot="16200000">
            <a:off x="5628132" y="3341399"/>
            <a:ext cx="6858000" cy="173736"/>
          </a:xfrm>
          <a:prstGeom prst="rect">
            <a:avLst/>
          </a:prstGeom>
          <a:solidFill>
            <a:schemeClr val="accent3"/>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 name="Rectangle 23"/>
          <p:cNvSpPr/>
          <p:nvPr userDrawn="1"/>
        </p:nvSpPr>
        <p:spPr>
          <a:xfrm>
            <a:off x="8895749" y="-733"/>
            <a:ext cx="76200" cy="6858000"/>
          </a:xfrm>
          <a:prstGeom prst="rect">
            <a:avLst/>
          </a:prstGeom>
          <a:solidFill>
            <a:schemeClr val="accent6"/>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pPr>
            <a:endParaRPr lang="en-US" sz="1800" dirty="0">
              <a:solidFill>
                <a:prstClr val="white"/>
              </a:solidFill>
              <a:latin typeface="Calibri"/>
            </a:endParaRPr>
          </a:p>
        </p:txBody>
      </p:sp>
      <p:sp>
        <p:nvSpPr>
          <p:cNvPr id="13" name="Picture Placeholder 12"/>
          <p:cNvSpPr>
            <a:spLocks noGrp="1"/>
          </p:cNvSpPr>
          <p:nvPr>
            <p:ph type="pic" sz="quarter" idx="11"/>
          </p:nvPr>
        </p:nvSpPr>
        <p:spPr>
          <a:xfrm>
            <a:off x="435429" y="2146300"/>
            <a:ext cx="2362200" cy="2197100"/>
          </a:xfrm>
          <a:solidFill>
            <a:schemeClr val="bg1"/>
          </a:solidFill>
          <a:ln w="34925" cap="rnd" cmpd="sng" algn="ctr">
            <a:noFill/>
            <a:prstDash val="solid"/>
          </a:ln>
          <a:effectLst/>
        </p:spPr>
        <p:style>
          <a:lnRef idx="3">
            <a:schemeClr val="lt1"/>
          </a:lnRef>
          <a:fillRef idx="1">
            <a:schemeClr val="accent3"/>
          </a:fillRef>
          <a:effectRef idx="1">
            <a:schemeClr val="accent3"/>
          </a:effectRef>
          <a:fontRef idx="minor">
            <a:schemeClr val="lt1"/>
          </a:fontRef>
        </p:style>
        <p:txBody>
          <a:bodyPr vert="horz"/>
          <a:lstStyle>
            <a:lvl1pPr marL="0" indent="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7" name="Rectangle 16"/>
          <p:cNvSpPr/>
          <p:nvPr/>
        </p:nvSpPr>
        <p:spPr>
          <a:xfrm rot="10800000" flipV="1">
            <a:off x="435429" y="6172200"/>
            <a:ext cx="7086600" cy="685800"/>
          </a:xfrm>
          <a:prstGeom prst="rect">
            <a:avLst/>
          </a:prstGeom>
          <a:solidFill>
            <a:schemeClr val="accent5"/>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pPr>
            <a:endParaRPr lang="en-US" sz="1800" dirty="0">
              <a:solidFill>
                <a:prstClr val="white"/>
              </a:solidFill>
              <a:latin typeface="Calibri"/>
            </a:endParaRPr>
          </a:p>
        </p:txBody>
      </p:sp>
      <p:sp>
        <p:nvSpPr>
          <p:cNvPr id="22" name="Rectangle 21"/>
          <p:cNvSpPr/>
          <p:nvPr userDrawn="1"/>
        </p:nvSpPr>
        <p:spPr>
          <a:xfrm>
            <a:off x="435429" y="0"/>
            <a:ext cx="7086600" cy="1981200"/>
          </a:xfrm>
          <a:prstGeom prst="rect">
            <a:avLst/>
          </a:prstGeom>
          <a:solidFill>
            <a:schemeClr val="accent5"/>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pPr>
            <a:endParaRPr lang="en-US" sz="1800" dirty="0">
              <a:solidFill>
                <a:prstClr val="white"/>
              </a:solidFill>
              <a:latin typeface="Calibri"/>
            </a:endParaRPr>
          </a:p>
        </p:txBody>
      </p:sp>
      <p:sp>
        <p:nvSpPr>
          <p:cNvPr id="6" name="Text Placeholder 5"/>
          <p:cNvSpPr>
            <a:spLocks noGrp="1"/>
          </p:cNvSpPr>
          <p:nvPr>
            <p:ph type="body" sz="quarter" idx="16" hasCustomPrompt="1"/>
          </p:nvPr>
        </p:nvSpPr>
        <p:spPr>
          <a:xfrm>
            <a:off x="435429" y="5791200"/>
            <a:ext cx="7086600" cy="381000"/>
          </a:xfrm>
          <a:solidFill>
            <a:schemeClr val="accent3"/>
          </a:solidFill>
        </p:spPr>
        <p:txBody>
          <a:bodyPr vert="horz" anchor="ctr"/>
          <a:lstStyle>
            <a:lvl1pPr marL="0" indent="0" algn="l">
              <a:buFontTx/>
              <a:buNone/>
              <a:defRPr sz="1200">
                <a:solidFill>
                  <a:srgbClr val="FFFFFF"/>
                </a:solidFill>
              </a:defRPr>
            </a:lvl1pPr>
            <a:extLst/>
          </a:lstStyle>
          <a:p>
            <a:pPr lvl="0"/>
            <a:r>
              <a:rPr lang="en-US" dirty="0"/>
              <a:t>Click to add subtitle</a:t>
            </a:r>
          </a:p>
        </p:txBody>
      </p:sp>
      <p:sp>
        <p:nvSpPr>
          <p:cNvPr id="19" name="Text Placeholder 18"/>
          <p:cNvSpPr>
            <a:spLocks noGrp="1"/>
          </p:cNvSpPr>
          <p:nvPr>
            <p:ph type="body" sz="quarter" idx="17" hasCustomPrompt="1"/>
          </p:nvPr>
        </p:nvSpPr>
        <p:spPr>
          <a:xfrm>
            <a:off x="435429" y="4495800"/>
            <a:ext cx="7086600" cy="1295400"/>
          </a:xfrm>
          <a:solidFill>
            <a:schemeClr val="accent6"/>
          </a:solidFill>
        </p:spPr>
        <p:txBody>
          <a:bodyPr vert="horz" anchor="ctr"/>
          <a:lstStyle>
            <a:lvl1pPr marL="0" indent="0" algn="l">
              <a:buFontTx/>
              <a:buNone/>
              <a:defRPr sz="3200">
                <a:solidFill>
                  <a:srgbClr val="FFFFFF"/>
                </a:solidFill>
              </a:defRPr>
            </a:lvl1pPr>
            <a:extLst/>
          </a:lstStyle>
          <a:p>
            <a:pPr lvl="0"/>
            <a:r>
              <a:rPr lang="en-US" dirty="0"/>
              <a:t>Click to add section title</a:t>
            </a:r>
          </a:p>
        </p:txBody>
      </p:sp>
      <p:sp>
        <p:nvSpPr>
          <p:cNvPr id="29" name="Picture Placeholder 28"/>
          <p:cNvSpPr>
            <a:spLocks noGrp="1"/>
          </p:cNvSpPr>
          <p:nvPr>
            <p:ph type="pic" sz="quarter" idx="18"/>
          </p:nvPr>
        </p:nvSpPr>
        <p:spPr>
          <a:xfrm>
            <a:off x="2950029" y="2133600"/>
            <a:ext cx="2209800" cy="2209800"/>
          </a:xfrm>
          <a:solidFill>
            <a:schemeClr val="bg1"/>
          </a:solidFill>
          <a:ln w="34925" cap="rnd" cmpd="sng" algn="ctr">
            <a:noFill/>
            <a:prstDash val="solid"/>
          </a:ln>
          <a:effectLst/>
        </p:spPr>
        <p:style>
          <a:lnRef idx="3">
            <a:schemeClr val="lt1"/>
          </a:lnRef>
          <a:fillRef idx="1">
            <a:schemeClr val="accent3"/>
          </a:fillRef>
          <a:effectRef idx="1">
            <a:schemeClr val="accent3"/>
          </a:effectRef>
          <a:fontRef idx="minor">
            <a:schemeClr val="lt1"/>
          </a:fontRef>
        </p:style>
        <p:txBody>
          <a:bodyPr vert="horz">
            <a:normAutofit/>
          </a:bodyPr>
          <a:lstStyle>
            <a:lvl1pPr marL="0" indent="0" algn="ctr" rtl="0" latinLnBrk="0">
              <a:spcBef>
                <a:spcPct val="20000"/>
              </a:spcBef>
              <a:buFontTx/>
              <a:buNone/>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2" name="Picture Placeholder 11"/>
          <p:cNvSpPr>
            <a:spLocks noGrp="1"/>
          </p:cNvSpPr>
          <p:nvPr>
            <p:ph type="pic" sz="quarter" idx="19"/>
          </p:nvPr>
        </p:nvSpPr>
        <p:spPr>
          <a:xfrm>
            <a:off x="5312229" y="2133600"/>
            <a:ext cx="2209800" cy="2209800"/>
          </a:xfrm>
          <a:solidFill>
            <a:schemeClr val="bg1"/>
          </a:solidFill>
          <a:ln w="34925" cap="rnd" cmpd="sng" algn="ctr">
            <a:noFill/>
            <a:prstDash val="solid"/>
          </a:ln>
          <a:effectLst/>
        </p:spPr>
        <p:style>
          <a:lnRef idx="3">
            <a:schemeClr val="lt1"/>
          </a:lnRef>
          <a:fillRef idx="1">
            <a:schemeClr val="accent3"/>
          </a:fillRef>
          <a:effectRef idx="1">
            <a:schemeClr val="accent3"/>
          </a:effectRef>
          <a:fontRef idx="minor">
            <a:schemeClr val="lt1"/>
          </a:fontRef>
        </p:style>
        <p:txBody>
          <a:bodyPr vert="horz">
            <a:normAutofit/>
          </a:bodyPr>
          <a:lstStyle>
            <a:lvl1pPr marL="0" indent="0" algn="ctr" rtl="0" latinLnBrk="0">
              <a:spcBef>
                <a:spcPct val="20000"/>
              </a:spcBef>
              <a:buFontTx/>
              <a:buNone/>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8" name="Rectangle 17"/>
          <p:cNvSpPr>
            <a:spLocks noGrp="1"/>
          </p:cNvSpPr>
          <p:nvPr>
            <p:ph type="dt" sz="half" idx="20"/>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20" name="Rectangle 19"/>
          <p:cNvSpPr>
            <a:spLocks noGrp="1"/>
          </p:cNvSpPr>
          <p:nvPr>
            <p:ph type="sldNum" sz="quarter" idx="21"/>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21" name="Rectangle 20"/>
          <p:cNvSpPr>
            <a:spLocks noGrp="1"/>
          </p:cNvSpPr>
          <p:nvPr>
            <p:ph type="ftr" sz="quarter" idx="22"/>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2356505067"/>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p:spPr>
          <p:txBody>
            <a:bodyPr>
              <a:prstTxWarp prst="textNoShape">
                <a:avLst/>
              </a:prstTxWarp>
            </a:bodyPr>
            <a:lstStyle/>
            <a:p>
              <a:pPr>
                <a:defRPr/>
              </a:pPr>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p:spPr>
          <p:txBody>
            <a:bodyPr>
              <a:prstTxWarp prst="textNoShape">
                <a:avLst/>
              </a:prstTxWarp>
            </a:bodyPr>
            <a:lstStyle/>
            <a:p>
              <a:pPr>
                <a:defRPr/>
              </a:pPr>
              <a:endParaRPr lang="en-US"/>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p:spPr>
          <p:txBody>
            <a:bodyPr>
              <a:prstTxWarp prst="textNoShape">
                <a:avLst/>
              </a:prstTxWarp>
            </a:bodyPr>
            <a:lstStyle/>
            <a:p>
              <a:pPr>
                <a:defRPr/>
              </a:pPr>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p:spPr>
            <p:txBody>
              <a:bodyPr>
                <a:prstTxWarp prst="textNoShape">
                  <a:avLst/>
                </a:prstTxWarp>
              </a:bodyPr>
              <a:lstStyle/>
              <a:p>
                <a:pPr>
                  <a:defRPr/>
                </a:pPr>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p:spPr>
            <p:txBody>
              <a:bodyPr>
                <a:prstTxWarp prst="textNoShape">
                  <a:avLst/>
                </a:prstTxWarp>
              </a:bodyPr>
              <a:lstStyle/>
              <a:p>
                <a:pPr>
                  <a:defRPr/>
                </a:pPr>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p:spPr>
            <p:txBody>
              <a:bodyPr>
                <a:prstTxWarp prst="textNoShape">
                  <a:avLst/>
                </a:prstTxWarp>
              </a:bodyPr>
              <a:lstStyle/>
              <a:p>
                <a:pPr>
                  <a:defRPr/>
                </a:pPr>
                <a:endParaRPr lang="en-US"/>
              </a:p>
            </p:txBody>
          </p:sp>
        </p:grpSp>
      </p:grpSp>
      <p:sp>
        <p:nvSpPr>
          <p:cNvPr id="56118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561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BE35B84-9E75-6943-8198-0B69769C38B9}" type="slidenum">
              <a:rPr lang="en-US"/>
              <a:pPr>
                <a:defRPr/>
              </a:pPr>
              <a:t>‹#›</a:t>
            </a:fld>
            <a:endParaRPr lang="en-US"/>
          </a:p>
        </p:txBody>
      </p:sp>
    </p:spTree>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2-Up Portrait with Captions">
    <p:spTree>
      <p:nvGrpSpPr>
        <p:cNvPr id="1" name=""/>
        <p:cNvGrpSpPr/>
        <p:nvPr/>
      </p:nvGrpSpPr>
      <p:grpSpPr>
        <a:xfrm>
          <a:off x="0" y="0"/>
          <a:ext cx="0" cy="0"/>
          <a:chOff x="0" y="0"/>
          <a:chExt cx="0" cy="0"/>
        </a:xfrm>
      </p:grpSpPr>
      <p:sp>
        <p:nvSpPr>
          <p:cNvPr id="28" name="Picture Placeholder 27"/>
          <p:cNvSpPr>
            <a:spLocks noGrp="1" noChangeAspect="1"/>
          </p:cNvSpPr>
          <p:nvPr>
            <p:ph type="pic" sz="quarter" idx="10"/>
          </p:nvPr>
        </p:nvSpPr>
        <p:spPr>
          <a:xfrm>
            <a:off x="4341047" y="533400"/>
            <a:ext cx="3431353" cy="4575141"/>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nchor="t"/>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31" name="Picture Placeholder 30"/>
          <p:cNvSpPr>
            <a:spLocks noGrp="1" noChangeAspect="1"/>
          </p:cNvSpPr>
          <p:nvPr>
            <p:ph type="pic" sz="quarter" idx="11"/>
          </p:nvPr>
        </p:nvSpPr>
        <p:spPr>
          <a:xfrm>
            <a:off x="685800" y="533400"/>
            <a:ext cx="3429000" cy="4572000"/>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nchor="t"/>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8" name="Text Placeholder 7"/>
          <p:cNvSpPr>
            <a:spLocks noGrp="1"/>
          </p:cNvSpPr>
          <p:nvPr>
            <p:ph type="body" sz="quarter" idx="14" hasCustomPrompt="1"/>
          </p:nvPr>
        </p:nvSpPr>
        <p:spPr>
          <a:xfrm>
            <a:off x="685800" y="5257800"/>
            <a:ext cx="3429000" cy="1219200"/>
          </a:xfrm>
        </p:spPr>
        <p:txBody>
          <a:bodyPr anchor="t"/>
          <a:lstStyle>
            <a:lvl1pPr marL="0" marR="0" indent="0" algn="r">
              <a:buFontTx/>
              <a:buNone/>
              <a:defRPr sz="1800" baseline="0"/>
            </a:lvl1pPr>
            <a:extLst/>
          </a:lstStyle>
          <a:p>
            <a:pPr lvl="0"/>
            <a:r>
              <a:rPr lang="en-US" dirty="0"/>
              <a:t>Click to add caption</a:t>
            </a:r>
          </a:p>
        </p:txBody>
      </p:sp>
      <p:sp>
        <p:nvSpPr>
          <p:cNvPr id="14" name="Text Placeholder 13"/>
          <p:cNvSpPr>
            <a:spLocks noGrp="1"/>
          </p:cNvSpPr>
          <p:nvPr>
            <p:ph type="body" sz="quarter" idx="15" hasCustomPrompt="1"/>
          </p:nvPr>
        </p:nvSpPr>
        <p:spPr>
          <a:xfrm>
            <a:off x="4343400" y="5257800"/>
            <a:ext cx="3429000" cy="1219200"/>
          </a:xfrm>
        </p:spPr>
        <p:txBody>
          <a:bodyPr anchor="t"/>
          <a:lstStyle>
            <a:lvl1pPr marL="0" marR="0" indent="0" algn="r">
              <a:buFontTx/>
              <a:buNone/>
              <a:defRPr sz="1800" baseline="0"/>
            </a:lvl1pPr>
            <a:extLst/>
          </a:lstStyle>
          <a:p>
            <a:pPr lvl="0"/>
            <a:r>
              <a:rPr lang="en-US" dirty="0"/>
              <a:t>Click to add caption</a:t>
            </a:r>
          </a:p>
        </p:txBody>
      </p:sp>
      <p:sp>
        <p:nvSpPr>
          <p:cNvPr id="6" name="Rectangle 5"/>
          <p:cNvSpPr>
            <a:spLocks noGrp="1"/>
          </p:cNvSpPr>
          <p:nvPr>
            <p:ph type="dt" sz="half" idx="16"/>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7" name="Rectangle 6"/>
          <p:cNvSpPr>
            <a:spLocks noGrp="1"/>
          </p:cNvSpPr>
          <p:nvPr>
            <p:ph type="sldNum" sz="quarter" idx="17"/>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18"/>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557297487"/>
      </p:ext>
    </p:extLst>
  </p:cSld>
  <p:clrMapOvr>
    <a:masterClrMapping/>
  </p:clrMapOvr>
  <p:transition>
    <p:fade/>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2-Up Landscape with Captions">
    <p:spTree>
      <p:nvGrpSpPr>
        <p:cNvPr id="1" name=""/>
        <p:cNvGrpSpPr/>
        <p:nvPr/>
      </p:nvGrpSpPr>
      <p:grpSpPr>
        <a:xfrm>
          <a:off x="0" y="0"/>
          <a:ext cx="0" cy="0"/>
          <a:chOff x="0" y="0"/>
          <a:chExt cx="0" cy="0"/>
        </a:xfrm>
      </p:grpSpPr>
      <p:sp>
        <p:nvSpPr>
          <p:cNvPr id="31" name="Picture Placeholder 30"/>
          <p:cNvSpPr>
            <a:spLocks noGrp="1" noChangeAspect="1"/>
          </p:cNvSpPr>
          <p:nvPr>
            <p:ph type="pic" sz="quarter" idx="13"/>
          </p:nvPr>
        </p:nvSpPr>
        <p:spPr>
          <a:xfrm>
            <a:off x="4343400" y="1085850"/>
            <a:ext cx="4038600" cy="302895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8" name="Picture Placeholder 7"/>
          <p:cNvSpPr>
            <a:spLocks noGrp="1" noChangeAspect="1"/>
          </p:cNvSpPr>
          <p:nvPr>
            <p:ph type="pic" sz="quarter" idx="14"/>
          </p:nvPr>
        </p:nvSpPr>
        <p:spPr>
          <a:xfrm>
            <a:off x="152400" y="1085850"/>
            <a:ext cx="4038600" cy="302895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4" name="Text Placeholder 23"/>
          <p:cNvSpPr>
            <a:spLocks noGrp="1"/>
          </p:cNvSpPr>
          <p:nvPr>
            <p:ph type="body" sz="quarter" idx="16" hasCustomPrompt="1"/>
          </p:nvPr>
        </p:nvSpPr>
        <p:spPr>
          <a:xfrm>
            <a:off x="152400" y="4267200"/>
            <a:ext cx="4038600" cy="1066800"/>
          </a:xfrm>
        </p:spPr>
        <p:txBody>
          <a:bodyPr anchor="t"/>
          <a:lstStyle>
            <a:lvl1pPr marL="0" marR="0" indent="0" algn="r">
              <a:buFontTx/>
              <a:buNone/>
              <a:defRPr sz="1800" baseline="0"/>
            </a:lvl1pPr>
            <a:extLst/>
          </a:lstStyle>
          <a:p>
            <a:pPr lvl="0"/>
            <a:r>
              <a:rPr lang="en-US" dirty="0"/>
              <a:t>Click to add caption</a:t>
            </a:r>
          </a:p>
        </p:txBody>
      </p:sp>
      <p:sp>
        <p:nvSpPr>
          <p:cNvPr id="2" name="Text Placeholder 1"/>
          <p:cNvSpPr>
            <a:spLocks noGrp="1"/>
          </p:cNvSpPr>
          <p:nvPr>
            <p:ph type="body" sz="quarter" idx="17" hasCustomPrompt="1"/>
          </p:nvPr>
        </p:nvSpPr>
        <p:spPr>
          <a:xfrm>
            <a:off x="4343400" y="4267200"/>
            <a:ext cx="4038600" cy="1066800"/>
          </a:xfrm>
        </p:spPr>
        <p:txBody>
          <a:bodyPr anchor="t"/>
          <a:lstStyle>
            <a:lvl1pPr marL="0" marR="0" indent="0" algn="r">
              <a:buFontTx/>
              <a:buNone/>
              <a:defRPr sz="1800" baseline="0"/>
            </a:lvl1pPr>
            <a:extLst/>
          </a:lstStyle>
          <a:p>
            <a:pPr lvl="0"/>
            <a:r>
              <a:rPr lang="en-US" dirty="0"/>
              <a:t>Click to add caption</a:t>
            </a:r>
          </a:p>
        </p:txBody>
      </p:sp>
      <p:sp>
        <p:nvSpPr>
          <p:cNvPr id="6" name="Rectangle 5"/>
          <p:cNvSpPr>
            <a:spLocks noGrp="1"/>
          </p:cNvSpPr>
          <p:nvPr>
            <p:ph type="dt" sz="half" idx="18"/>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7" name="Rectangle 6"/>
          <p:cNvSpPr>
            <a:spLocks noGrp="1"/>
          </p:cNvSpPr>
          <p:nvPr>
            <p:ph type="sldNum" sz="quarter" idx="19"/>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20"/>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158194348"/>
      </p:ext>
    </p:extLst>
  </p:cSld>
  <p:clrMapOvr>
    <a:masterClrMapping/>
  </p:clrMapOvr>
  <p:transition>
    <p:fade/>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2-Up Mixed with Caption">
    <p:spTree>
      <p:nvGrpSpPr>
        <p:cNvPr id="1" name=""/>
        <p:cNvGrpSpPr/>
        <p:nvPr/>
      </p:nvGrpSpPr>
      <p:grpSpPr>
        <a:xfrm>
          <a:off x="0" y="0"/>
          <a:ext cx="0" cy="0"/>
          <a:chOff x="0" y="0"/>
          <a:chExt cx="0" cy="0"/>
        </a:xfrm>
      </p:grpSpPr>
      <p:sp>
        <p:nvSpPr>
          <p:cNvPr id="24" name="Picture Placeholder 23"/>
          <p:cNvSpPr>
            <a:spLocks noGrp="1" noChangeAspect="1"/>
          </p:cNvSpPr>
          <p:nvPr>
            <p:ph type="pic" sz="quarter" idx="11"/>
          </p:nvPr>
        </p:nvSpPr>
        <p:spPr>
          <a:xfrm>
            <a:off x="4724401" y="225552"/>
            <a:ext cx="3694176" cy="2770632"/>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1" name="Picture Placeholder 20"/>
          <p:cNvSpPr>
            <a:spLocks noGrp="1" noChangeAspect="1"/>
          </p:cNvSpPr>
          <p:nvPr>
            <p:ph type="pic" sz="quarter" idx="12"/>
          </p:nvPr>
        </p:nvSpPr>
        <p:spPr>
          <a:xfrm>
            <a:off x="152400" y="222504"/>
            <a:ext cx="4368557" cy="5824743"/>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9" name="Text Placeholder 8"/>
          <p:cNvSpPr>
            <a:spLocks noGrp="1"/>
          </p:cNvSpPr>
          <p:nvPr>
            <p:ph type="body" sz="quarter" idx="13" hasCustomPrompt="1"/>
          </p:nvPr>
        </p:nvSpPr>
        <p:spPr>
          <a:xfrm>
            <a:off x="4724400" y="3124200"/>
            <a:ext cx="3694177" cy="2983987"/>
          </a:xfrm>
        </p:spPr>
        <p:txBody>
          <a:bodyPr anchor="t" anchorCtr="0"/>
          <a:lstStyle>
            <a:lvl1pPr marL="0" marR="0" indent="0" algn="l">
              <a:buFontTx/>
              <a:buNone/>
              <a:defRPr sz="2000" i="0"/>
            </a:lvl1pPr>
            <a:extLst/>
          </a:lstStyle>
          <a:p>
            <a:pPr lvl="0"/>
            <a:r>
              <a:rPr lang="en-US" dirty="0"/>
              <a:t>Click to add caption</a:t>
            </a:r>
          </a:p>
        </p:txBody>
      </p:sp>
      <p:sp>
        <p:nvSpPr>
          <p:cNvPr id="5" name="Rectangle 4"/>
          <p:cNvSpPr>
            <a:spLocks noGrp="1"/>
          </p:cNvSpPr>
          <p:nvPr>
            <p:ph type="dt" sz="half" idx="14"/>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6" name="Rectangle 5"/>
          <p:cNvSpPr>
            <a:spLocks noGrp="1"/>
          </p:cNvSpPr>
          <p:nvPr>
            <p:ph type="sldNum" sz="quarter" idx="15"/>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7" name="Rectangle 6"/>
          <p:cNvSpPr>
            <a:spLocks noGrp="1"/>
          </p:cNvSpPr>
          <p:nvPr>
            <p:ph type="ftr" sz="quarter" idx="16"/>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1684822081"/>
      </p:ext>
    </p:extLst>
  </p:cSld>
  <p:clrMapOvr>
    <a:masterClrMapping/>
  </p:clrMapOvr>
  <p:transition>
    <p:fade/>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3-Up Portrait with Captions">
    <p:spTree>
      <p:nvGrpSpPr>
        <p:cNvPr id="1" name=""/>
        <p:cNvGrpSpPr/>
        <p:nvPr/>
      </p:nvGrpSpPr>
      <p:grpSpPr>
        <a:xfrm>
          <a:off x="0" y="0"/>
          <a:ext cx="0" cy="0"/>
          <a:chOff x="0" y="0"/>
          <a:chExt cx="0" cy="0"/>
        </a:xfrm>
      </p:grpSpPr>
      <p:sp>
        <p:nvSpPr>
          <p:cNvPr id="20" name="Picture Placeholder 19"/>
          <p:cNvSpPr>
            <a:spLocks noGrp="1" noChangeAspect="1"/>
          </p:cNvSpPr>
          <p:nvPr>
            <p:ph type="pic" sz="quarter" idx="10"/>
          </p:nvPr>
        </p:nvSpPr>
        <p:spPr>
          <a:xfrm>
            <a:off x="228600" y="533400"/>
            <a:ext cx="2590800" cy="34544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9" name="Picture Placeholder 28"/>
          <p:cNvSpPr>
            <a:spLocks noGrp="1" noChangeAspect="1"/>
          </p:cNvSpPr>
          <p:nvPr>
            <p:ph type="pic" sz="quarter" idx="11"/>
          </p:nvPr>
        </p:nvSpPr>
        <p:spPr>
          <a:xfrm>
            <a:off x="3048000" y="533400"/>
            <a:ext cx="2590800" cy="34544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0" name="Picture Placeholder 9"/>
          <p:cNvSpPr>
            <a:spLocks noGrp="1" noChangeAspect="1"/>
          </p:cNvSpPr>
          <p:nvPr>
            <p:ph type="pic" sz="quarter" idx="12"/>
          </p:nvPr>
        </p:nvSpPr>
        <p:spPr>
          <a:xfrm>
            <a:off x="5867400" y="533400"/>
            <a:ext cx="2590800" cy="34544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 name="Text Placeholder 1"/>
          <p:cNvSpPr>
            <a:spLocks noGrp="1"/>
          </p:cNvSpPr>
          <p:nvPr>
            <p:ph type="body" sz="quarter" idx="13" hasCustomPrompt="1"/>
          </p:nvPr>
        </p:nvSpPr>
        <p:spPr>
          <a:xfrm>
            <a:off x="228600" y="4343400"/>
            <a:ext cx="2590800" cy="1676400"/>
          </a:xfrm>
        </p:spPr>
        <p:txBody>
          <a:bodyPr anchor="t" anchorCtr="0">
            <a:noAutofit/>
          </a:bodyPr>
          <a:lstStyle>
            <a:lvl1pPr marL="0" marR="0" indent="0" algn="l">
              <a:buFontTx/>
              <a:buNone/>
              <a:defRPr sz="2000" baseline="0"/>
            </a:lvl1pPr>
            <a:extLst/>
          </a:lstStyle>
          <a:p>
            <a:pPr lvl="0"/>
            <a:r>
              <a:rPr lang="en-US" dirty="0"/>
              <a:t>Click to add caption</a:t>
            </a:r>
          </a:p>
        </p:txBody>
      </p:sp>
      <p:sp>
        <p:nvSpPr>
          <p:cNvPr id="15" name="Text Placeholder 14"/>
          <p:cNvSpPr>
            <a:spLocks noGrp="1"/>
          </p:cNvSpPr>
          <p:nvPr>
            <p:ph type="body" sz="quarter" idx="14" hasCustomPrompt="1"/>
          </p:nvPr>
        </p:nvSpPr>
        <p:spPr>
          <a:xfrm>
            <a:off x="3048000" y="4343400"/>
            <a:ext cx="2590800" cy="1676400"/>
          </a:xfrm>
        </p:spPr>
        <p:txBody>
          <a:bodyPr anchor="t" anchorCtr="0">
            <a:noAutofit/>
          </a:bodyPr>
          <a:lstStyle>
            <a:lvl1pPr marL="0" marR="0" indent="0" algn="l">
              <a:buFontTx/>
              <a:buNone/>
              <a:defRPr sz="2000" baseline="0"/>
            </a:lvl1pPr>
            <a:extLst/>
          </a:lstStyle>
          <a:p>
            <a:pPr lvl="0"/>
            <a:r>
              <a:rPr lang="en-US" dirty="0"/>
              <a:t>Click to add caption</a:t>
            </a:r>
          </a:p>
        </p:txBody>
      </p:sp>
      <p:sp>
        <p:nvSpPr>
          <p:cNvPr id="13" name="Text Placeholder 12"/>
          <p:cNvSpPr>
            <a:spLocks noGrp="1"/>
          </p:cNvSpPr>
          <p:nvPr>
            <p:ph type="body" sz="quarter" idx="15" hasCustomPrompt="1"/>
          </p:nvPr>
        </p:nvSpPr>
        <p:spPr>
          <a:xfrm>
            <a:off x="5867400" y="4343400"/>
            <a:ext cx="2590800" cy="1676400"/>
          </a:xfrm>
        </p:spPr>
        <p:txBody>
          <a:bodyPr anchor="t" anchorCtr="0">
            <a:noAutofit/>
          </a:bodyPr>
          <a:lstStyle>
            <a:lvl1pPr marL="0" marR="0" indent="0" algn="l">
              <a:buFontTx/>
              <a:buNone/>
              <a:defRPr sz="2000" baseline="0"/>
            </a:lvl1pPr>
            <a:extLst/>
          </a:lstStyle>
          <a:p>
            <a:pPr lvl="0"/>
            <a:r>
              <a:rPr lang="en-US" dirty="0"/>
              <a:t>Click to add caption</a:t>
            </a:r>
          </a:p>
        </p:txBody>
      </p:sp>
      <p:sp>
        <p:nvSpPr>
          <p:cNvPr id="30" name="Rectangle 29"/>
          <p:cNvSpPr/>
          <p:nvPr/>
        </p:nvSpPr>
        <p:spPr>
          <a:xfrm>
            <a:off x="8889273" y="0"/>
            <a:ext cx="76200" cy="6858000"/>
          </a:xfrm>
          <a:prstGeom prst="rect">
            <a:avLst/>
          </a:prstGeom>
          <a:solidFill>
            <a:schemeClr val="accent1"/>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pPr>
            <a:endParaRPr lang="en-US" sz="1800" dirty="0">
              <a:solidFill>
                <a:prstClr val="white"/>
              </a:solidFill>
              <a:latin typeface="Calibri"/>
            </a:endParaRPr>
          </a:p>
        </p:txBody>
      </p:sp>
      <p:sp>
        <p:nvSpPr>
          <p:cNvPr id="9" name="Rectangle 8"/>
          <p:cNvSpPr>
            <a:spLocks noGrp="1"/>
          </p:cNvSpPr>
          <p:nvPr>
            <p:ph type="dt" sz="half" idx="16"/>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11" name="Rectangle 10"/>
          <p:cNvSpPr>
            <a:spLocks noGrp="1"/>
          </p:cNvSpPr>
          <p:nvPr>
            <p:ph type="sldNum" sz="quarter" idx="17"/>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2" name="Rectangle 11"/>
          <p:cNvSpPr>
            <a:spLocks noGrp="1"/>
          </p:cNvSpPr>
          <p:nvPr>
            <p:ph type="ftr" sz="quarter" idx="18"/>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549658664"/>
      </p:ext>
    </p:extLst>
  </p:cSld>
  <p:clrMapOvr>
    <a:masterClrMapping/>
  </p:clrMapOvr>
  <p:transition>
    <p:fade/>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3-Up Landscape with Caption">
    <p:spTree>
      <p:nvGrpSpPr>
        <p:cNvPr id="1" name=""/>
        <p:cNvGrpSpPr/>
        <p:nvPr/>
      </p:nvGrpSpPr>
      <p:grpSpPr>
        <a:xfrm>
          <a:off x="0" y="0"/>
          <a:ext cx="0" cy="0"/>
          <a:chOff x="0" y="0"/>
          <a:chExt cx="0" cy="0"/>
        </a:xfrm>
      </p:grpSpPr>
      <p:sp>
        <p:nvSpPr>
          <p:cNvPr id="11" name="Picture Placeholder 10"/>
          <p:cNvSpPr>
            <a:spLocks noGrp="1" noChangeAspect="1"/>
          </p:cNvSpPr>
          <p:nvPr>
            <p:ph type="pic" sz="quarter" idx="11"/>
          </p:nvPr>
        </p:nvSpPr>
        <p:spPr>
          <a:xfrm>
            <a:off x="4343400" y="3352800"/>
            <a:ext cx="3947160" cy="296037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vert="horz">
            <a:normAutofit/>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6" name="Picture Placeholder 25"/>
          <p:cNvSpPr>
            <a:spLocks noGrp="1" noChangeAspect="1"/>
          </p:cNvSpPr>
          <p:nvPr>
            <p:ph type="pic" sz="quarter" idx="12"/>
          </p:nvPr>
        </p:nvSpPr>
        <p:spPr>
          <a:xfrm>
            <a:off x="228600" y="3352800"/>
            <a:ext cx="3947160" cy="296037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vert="horz">
            <a:normAutofit/>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3" name="Picture Placeholder 12"/>
          <p:cNvSpPr>
            <a:spLocks noGrp="1" noChangeAspect="1"/>
          </p:cNvSpPr>
          <p:nvPr>
            <p:ph type="pic" sz="quarter" idx="13"/>
          </p:nvPr>
        </p:nvSpPr>
        <p:spPr>
          <a:xfrm>
            <a:off x="4343400" y="228600"/>
            <a:ext cx="3947160" cy="296037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2" name="Text Placeholder 11"/>
          <p:cNvSpPr>
            <a:spLocks noGrp="1"/>
          </p:cNvSpPr>
          <p:nvPr>
            <p:ph type="body" sz="quarter" idx="14" hasCustomPrompt="1"/>
          </p:nvPr>
        </p:nvSpPr>
        <p:spPr>
          <a:xfrm>
            <a:off x="228600" y="228600"/>
            <a:ext cx="3947160" cy="2960370"/>
          </a:xfrm>
        </p:spPr>
        <p:txBody>
          <a:bodyPr anchor="b" anchorCtr="0"/>
          <a:lstStyle>
            <a:lvl1pPr marL="0" marR="0" indent="0" algn="r">
              <a:buFontTx/>
              <a:buNone/>
              <a:defRPr sz="2000" i="0"/>
            </a:lvl1pPr>
            <a:extLst/>
          </a:lstStyle>
          <a:p>
            <a:pPr lvl="0"/>
            <a:r>
              <a:rPr lang="en-US" dirty="0"/>
              <a:t>Click to add caption</a:t>
            </a:r>
          </a:p>
        </p:txBody>
      </p:sp>
      <p:sp>
        <p:nvSpPr>
          <p:cNvPr id="6" name="Rectangle 5"/>
          <p:cNvSpPr>
            <a:spLocks noGrp="1"/>
          </p:cNvSpPr>
          <p:nvPr>
            <p:ph type="dt" sz="half" idx="15"/>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7" name="Rectangle 6"/>
          <p:cNvSpPr>
            <a:spLocks noGrp="1"/>
          </p:cNvSpPr>
          <p:nvPr>
            <p:ph type="sldNum" sz="quarter" idx="16"/>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8" name="Rectangle 7"/>
          <p:cNvSpPr>
            <a:spLocks noGrp="1"/>
          </p:cNvSpPr>
          <p:nvPr>
            <p:ph type="ftr" sz="quarter" idx="17"/>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782427672"/>
      </p:ext>
    </p:extLst>
  </p:cSld>
  <p:clrMapOvr>
    <a:masterClrMapping/>
  </p:clrMapOvr>
  <p:transition>
    <p:fade/>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3-Up Mixed">
    <p:spTree>
      <p:nvGrpSpPr>
        <p:cNvPr id="1" name=""/>
        <p:cNvGrpSpPr/>
        <p:nvPr/>
      </p:nvGrpSpPr>
      <p:grpSpPr>
        <a:xfrm>
          <a:off x="0" y="0"/>
          <a:ext cx="0" cy="0"/>
          <a:chOff x="0" y="0"/>
          <a:chExt cx="0" cy="0"/>
        </a:xfrm>
      </p:grpSpPr>
      <p:sp>
        <p:nvSpPr>
          <p:cNvPr id="10" name="Picture Placeholder 9"/>
          <p:cNvSpPr>
            <a:spLocks noGrp="1" noChangeAspect="1"/>
          </p:cNvSpPr>
          <p:nvPr>
            <p:ph type="pic" sz="quarter" idx="11"/>
          </p:nvPr>
        </p:nvSpPr>
        <p:spPr>
          <a:xfrm>
            <a:off x="4648200" y="3124962"/>
            <a:ext cx="3697224" cy="2772918"/>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5" name="Picture Placeholder 24"/>
          <p:cNvSpPr>
            <a:spLocks noGrp="1" noChangeAspect="1"/>
          </p:cNvSpPr>
          <p:nvPr>
            <p:ph type="pic" sz="quarter" idx="12"/>
          </p:nvPr>
        </p:nvSpPr>
        <p:spPr>
          <a:xfrm>
            <a:off x="228600" y="228600"/>
            <a:ext cx="4251960" cy="566928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6" name="Picture Placeholder 5"/>
          <p:cNvSpPr>
            <a:spLocks noGrp="1" noChangeAspect="1"/>
          </p:cNvSpPr>
          <p:nvPr>
            <p:ph type="pic" sz="quarter" idx="13"/>
          </p:nvPr>
        </p:nvSpPr>
        <p:spPr>
          <a:xfrm>
            <a:off x="4648200" y="228600"/>
            <a:ext cx="3672840" cy="2754630"/>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5" name="Rectangle 4"/>
          <p:cNvSpPr>
            <a:spLocks noGrp="1"/>
          </p:cNvSpPr>
          <p:nvPr>
            <p:ph type="dt" sz="half" idx="14"/>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7" name="Rectangle 6"/>
          <p:cNvSpPr>
            <a:spLocks noGrp="1"/>
          </p:cNvSpPr>
          <p:nvPr>
            <p:ph type="sldNum" sz="quarter" idx="15"/>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8" name="Rectangle 7"/>
          <p:cNvSpPr>
            <a:spLocks noGrp="1"/>
          </p:cNvSpPr>
          <p:nvPr>
            <p:ph type="ftr" sz="quarter" idx="16"/>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279040850"/>
      </p:ext>
    </p:extLst>
  </p:cSld>
  <p:clrMapOvr>
    <a:masterClrMapping/>
  </p:clrMapOvr>
  <p:transition>
    <p:fade/>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4-Up Portrait with Captions">
    <p:spTree>
      <p:nvGrpSpPr>
        <p:cNvPr id="1" name=""/>
        <p:cNvGrpSpPr/>
        <p:nvPr/>
      </p:nvGrpSpPr>
      <p:grpSpPr>
        <a:xfrm>
          <a:off x="0" y="0"/>
          <a:ext cx="0" cy="0"/>
          <a:chOff x="0" y="0"/>
          <a:chExt cx="0" cy="0"/>
        </a:xfrm>
      </p:grpSpPr>
      <p:sp>
        <p:nvSpPr>
          <p:cNvPr id="17" name="Picture Placeholder 16"/>
          <p:cNvSpPr>
            <a:spLocks noGrp="1"/>
          </p:cNvSpPr>
          <p:nvPr>
            <p:ph type="pic" sz="quarter" idx="14"/>
          </p:nvPr>
        </p:nvSpPr>
        <p:spPr>
          <a:xfrm>
            <a:off x="1866900" y="228600"/>
            <a:ext cx="2286000"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4" name="Picture Placeholder 13"/>
          <p:cNvSpPr>
            <a:spLocks noGrp="1"/>
          </p:cNvSpPr>
          <p:nvPr>
            <p:ph type="pic" sz="quarter" idx="26"/>
          </p:nvPr>
        </p:nvSpPr>
        <p:spPr>
          <a:xfrm>
            <a:off x="1866900" y="3505200"/>
            <a:ext cx="2285214"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8" name="Picture Placeholder 7"/>
          <p:cNvSpPr>
            <a:spLocks noGrp="1"/>
          </p:cNvSpPr>
          <p:nvPr>
            <p:ph type="pic" sz="quarter" idx="25"/>
          </p:nvPr>
        </p:nvSpPr>
        <p:spPr>
          <a:xfrm>
            <a:off x="4305300" y="228600"/>
            <a:ext cx="2286000"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9" name="Picture Placeholder 18"/>
          <p:cNvSpPr>
            <a:spLocks noGrp="1"/>
          </p:cNvSpPr>
          <p:nvPr>
            <p:ph type="pic" sz="quarter" idx="27"/>
          </p:nvPr>
        </p:nvSpPr>
        <p:spPr>
          <a:xfrm>
            <a:off x="4306086" y="3505200"/>
            <a:ext cx="2285214"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2" name="Text Placeholder 21"/>
          <p:cNvSpPr>
            <a:spLocks noGrp="1"/>
          </p:cNvSpPr>
          <p:nvPr>
            <p:ph type="body" sz="quarter" idx="16" hasCustomPrompt="1"/>
          </p:nvPr>
        </p:nvSpPr>
        <p:spPr>
          <a:xfrm>
            <a:off x="152400" y="228600"/>
            <a:ext cx="1676400" cy="2743200"/>
          </a:xfrm>
        </p:spPr>
        <p:txBody>
          <a:bodyPr anchor="t" anchorCtr="0"/>
          <a:lstStyle>
            <a:lvl1pPr marL="0" marR="0" indent="0" algn="r">
              <a:buFontTx/>
              <a:buNone/>
              <a:defRPr sz="1600" baseline="0"/>
            </a:lvl1pPr>
            <a:extLst/>
          </a:lstStyle>
          <a:p>
            <a:pPr lvl="0"/>
            <a:r>
              <a:rPr lang="en-US" dirty="0"/>
              <a:t>Click to add caption</a:t>
            </a:r>
          </a:p>
        </p:txBody>
      </p:sp>
      <p:sp>
        <p:nvSpPr>
          <p:cNvPr id="5" name="Text Placeholder 4"/>
          <p:cNvSpPr>
            <a:spLocks noGrp="1"/>
          </p:cNvSpPr>
          <p:nvPr>
            <p:ph type="body" sz="quarter" idx="29" hasCustomPrompt="1"/>
          </p:nvPr>
        </p:nvSpPr>
        <p:spPr>
          <a:xfrm>
            <a:off x="6629400" y="228600"/>
            <a:ext cx="1676400" cy="1905000"/>
          </a:xfrm>
        </p:spPr>
        <p:txBody>
          <a:bodyPr anchor="t" anchorCtr="0"/>
          <a:lstStyle>
            <a:lvl1pPr marL="0" marR="0" indent="0" algn="l">
              <a:buFontTx/>
              <a:buNone/>
              <a:defRPr sz="1600" baseline="0"/>
            </a:lvl1pPr>
            <a:extLst/>
          </a:lstStyle>
          <a:p>
            <a:pPr lvl="0"/>
            <a:r>
              <a:rPr lang="en-US" dirty="0"/>
              <a:t>Click to add caption</a:t>
            </a:r>
          </a:p>
        </p:txBody>
      </p:sp>
      <p:sp>
        <p:nvSpPr>
          <p:cNvPr id="20" name="Text Placeholder 19"/>
          <p:cNvSpPr>
            <a:spLocks noGrp="1"/>
          </p:cNvSpPr>
          <p:nvPr>
            <p:ph type="body" sz="quarter" idx="28" hasCustomPrompt="1"/>
          </p:nvPr>
        </p:nvSpPr>
        <p:spPr>
          <a:xfrm>
            <a:off x="152400" y="4724400"/>
            <a:ext cx="1676400" cy="1905000"/>
          </a:xfrm>
        </p:spPr>
        <p:txBody>
          <a:bodyPr anchor="b" anchorCtr="0"/>
          <a:lstStyle>
            <a:lvl1pPr marL="0" marR="0" indent="0" algn="r">
              <a:buFontTx/>
              <a:buNone/>
              <a:defRPr sz="1600" baseline="0"/>
            </a:lvl1pPr>
            <a:extLst/>
          </a:lstStyle>
          <a:p>
            <a:pPr lvl="0"/>
            <a:r>
              <a:rPr lang="en-US" dirty="0"/>
              <a:t>Click to add caption</a:t>
            </a:r>
          </a:p>
        </p:txBody>
      </p:sp>
      <p:sp>
        <p:nvSpPr>
          <p:cNvPr id="21" name="Text Placeholder 20"/>
          <p:cNvSpPr>
            <a:spLocks noGrp="1"/>
          </p:cNvSpPr>
          <p:nvPr>
            <p:ph type="body" sz="quarter" idx="30" hasCustomPrompt="1"/>
          </p:nvPr>
        </p:nvSpPr>
        <p:spPr>
          <a:xfrm>
            <a:off x="6629400" y="4724400"/>
            <a:ext cx="1676400" cy="1905000"/>
          </a:xfrm>
        </p:spPr>
        <p:txBody>
          <a:bodyPr anchor="b" anchorCtr="0"/>
          <a:lstStyle>
            <a:lvl1pPr marL="0" marR="0" indent="0" algn="l">
              <a:buFontTx/>
              <a:buNone/>
              <a:defRPr sz="1600" baseline="0"/>
            </a:lvl1pPr>
            <a:extLst/>
          </a:lstStyle>
          <a:p>
            <a:pPr lvl="0"/>
            <a:r>
              <a:rPr lang="en-US" dirty="0"/>
              <a:t>Click to add caption</a:t>
            </a:r>
          </a:p>
        </p:txBody>
      </p:sp>
      <p:sp>
        <p:nvSpPr>
          <p:cNvPr id="10" name="Rectangle 9"/>
          <p:cNvSpPr>
            <a:spLocks noGrp="1"/>
          </p:cNvSpPr>
          <p:nvPr>
            <p:ph type="dt" sz="half" idx="31"/>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11" name="Rectangle 10"/>
          <p:cNvSpPr>
            <a:spLocks noGrp="1"/>
          </p:cNvSpPr>
          <p:nvPr>
            <p:ph type="sldNum" sz="quarter" idx="32"/>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2" name="Rectangle 11"/>
          <p:cNvSpPr>
            <a:spLocks noGrp="1"/>
          </p:cNvSpPr>
          <p:nvPr>
            <p:ph type="ftr" sz="quarter" idx="33"/>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1811799168"/>
      </p:ext>
    </p:extLst>
  </p:cSld>
  <p:clrMapOvr>
    <a:masterClrMapping/>
  </p:clrMapOvr>
  <p:transition>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4-Up Landscape with Captions">
    <p:spTree>
      <p:nvGrpSpPr>
        <p:cNvPr id="1" name=""/>
        <p:cNvGrpSpPr/>
        <p:nvPr/>
      </p:nvGrpSpPr>
      <p:grpSpPr>
        <a:xfrm>
          <a:off x="0" y="0"/>
          <a:ext cx="0" cy="0"/>
          <a:chOff x="0" y="0"/>
          <a:chExt cx="0" cy="0"/>
        </a:xfrm>
      </p:grpSpPr>
      <p:sp>
        <p:nvSpPr>
          <p:cNvPr id="24" name="Picture Placeholder 23"/>
          <p:cNvSpPr>
            <a:spLocks noGrp="1"/>
          </p:cNvSpPr>
          <p:nvPr>
            <p:ph type="pic" sz="quarter" idx="14"/>
          </p:nvPr>
        </p:nvSpPr>
        <p:spPr>
          <a:xfrm>
            <a:off x="533400" y="685800"/>
            <a:ext cx="3653297" cy="274320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7" name="Text Placeholder 26"/>
          <p:cNvSpPr>
            <a:spLocks noGrp="1"/>
          </p:cNvSpPr>
          <p:nvPr>
            <p:ph type="body" sz="quarter" idx="16" hasCustomPrompt="1"/>
          </p:nvPr>
        </p:nvSpPr>
        <p:spPr>
          <a:xfrm>
            <a:off x="533400" y="6324600"/>
            <a:ext cx="3657600" cy="304800"/>
          </a:xfrm>
        </p:spPr>
        <p:txBody>
          <a:bodyPr anchor="t" anchorCtr="0"/>
          <a:lstStyle>
            <a:lvl1pPr marL="0" marR="0" indent="0" algn="l">
              <a:buFontTx/>
              <a:buNone/>
              <a:defRPr sz="1600" baseline="0"/>
            </a:lvl1pPr>
            <a:extLst/>
          </a:lstStyle>
          <a:p>
            <a:pPr lvl="0"/>
            <a:r>
              <a:rPr lang="en-US" dirty="0"/>
              <a:t>Click to add caption</a:t>
            </a:r>
          </a:p>
        </p:txBody>
      </p:sp>
      <p:sp>
        <p:nvSpPr>
          <p:cNvPr id="3" name="Picture Placeholder 2"/>
          <p:cNvSpPr>
            <a:spLocks noGrp="1"/>
          </p:cNvSpPr>
          <p:nvPr>
            <p:ph type="pic" sz="quarter" idx="17"/>
          </p:nvPr>
        </p:nvSpPr>
        <p:spPr>
          <a:xfrm>
            <a:off x="4267200" y="685800"/>
            <a:ext cx="3657600" cy="274320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1" name="Picture Placeholder 20"/>
          <p:cNvSpPr>
            <a:spLocks noGrp="1"/>
          </p:cNvSpPr>
          <p:nvPr>
            <p:ph type="pic" sz="quarter" idx="18"/>
          </p:nvPr>
        </p:nvSpPr>
        <p:spPr>
          <a:xfrm>
            <a:off x="533400" y="3505200"/>
            <a:ext cx="3657600" cy="274320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6" name="Picture Placeholder 5"/>
          <p:cNvSpPr>
            <a:spLocks noGrp="1"/>
          </p:cNvSpPr>
          <p:nvPr>
            <p:ph type="pic" sz="quarter" idx="19"/>
          </p:nvPr>
        </p:nvSpPr>
        <p:spPr>
          <a:xfrm>
            <a:off x="4267200" y="3505200"/>
            <a:ext cx="3657600" cy="274320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8" name="Text Placeholder 17"/>
          <p:cNvSpPr>
            <a:spLocks noGrp="1"/>
          </p:cNvSpPr>
          <p:nvPr>
            <p:ph type="body" sz="quarter" idx="22" hasCustomPrompt="1"/>
          </p:nvPr>
        </p:nvSpPr>
        <p:spPr>
          <a:xfrm>
            <a:off x="533400" y="304800"/>
            <a:ext cx="3657600" cy="304800"/>
          </a:xfrm>
        </p:spPr>
        <p:txBody>
          <a:bodyPr anchor="t" anchorCtr="0"/>
          <a:lstStyle>
            <a:lvl1pPr marL="0" marR="0" indent="0" algn="l">
              <a:buFontTx/>
              <a:buNone/>
              <a:defRPr sz="1600" baseline="0"/>
            </a:lvl1pPr>
            <a:extLst/>
          </a:lstStyle>
          <a:p>
            <a:pPr lvl="0"/>
            <a:r>
              <a:rPr lang="en-US" dirty="0"/>
              <a:t>Click to add caption</a:t>
            </a:r>
          </a:p>
        </p:txBody>
      </p:sp>
      <p:sp>
        <p:nvSpPr>
          <p:cNvPr id="5" name="Text Placeholder 4"/>
          <p:cNvSpPr>
            <a:spLocks noGrp="1"/>
          </p:cNvSpPr>
          <p:nvPr>
            <p:ph type="body" sz="quarter" idx="23" hasCustomPrompt="1"/>
          </p:nvPr>
        </p:nvSpPr>
        <p:spPr>
          <a:xfrm>
            <a:off x="4267200" y="6324600"/>
            <a:ext cx="3657600" cy="304800"/>
          </a:xfrm>
        </p:spPr>
        <p:txBody>
          <a:bodyPr anchor="t" anchorCtr="0"/>
          <a:lstStyle>
            <a:lvl1pPr marL="0" marR="0" indent="0" algn="l">
              <a:buFontTx/>
              <a:buNone/>
              <a:defRPr sz="1600" baseline="0"/>
            </a:lvl1pPr>
            <a:extLst/>
          </a:lstStyle>
          <a:p>
            <a:pPr lvl="0"/>
            <a:r>
              <a:rPr lang="en-US" dirty="0"/>
              <a:t>Click to add caption</a:t>
            </a:r>
          </a:p>
        </p:txBody>
      </p:sp>
      <p:sp>
        <p:nvSpPr>
          <p:cNvPr id="4" name="Text Placeholder 3"/>
          <p:cNvSpPr>
            <a:spLocks noGrp="1"/>
          </p:cNvSpPr>
          <p:nvPr>
            <p:ph type="body" sz="quarter" idx="24" hasCustomPrompt="1"/>
          </p:nvPr>
        </p:nvSpPr>
        <p:spPr>
          <a:xfrm>
            <a:off x="4267200" y="304800"/>
            <a:ext cx="3657600" cy="304800"/>
          </a:xfrm>
        </p:spPr>
        <p:txBody>
          <a:bodyPr anchor="t" anchorCtr="0"/>
          <a:lstStyle>
            <a:lvl1pPr marL="0" marR="0" indent="0" algn="l">
              <a:buFontTx/>
              <a:buNone/>
              <a:defRPr sz="1600" baseline="0"/>
            </a:lvl1pPr>
            <a:extLst/>
          </a:lstStyle>
          <a:p>
            <a:pPr lvl="0"/>
            <a:r>
              <a:rPr lang="en-US" dirty="0"/>
              <a:t>Click to add caption</a:t>
            </a:r>
          </a:p>
        </p:txBody>
      </p:sp>
      <p:sp>
        <p:nvSpPr>
          <p:cNvPr id="10" name="Rectangle 9"/>
          <p:cNvSpPr>
            <a:spLocks noGrp="1"/>
          </p:cNvSpPr>
          <p:nvPr>
            <p:ph type="dt" sz="half" idx="25"/>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11" name="Rectangle 10"/>
          <p:cNvSpPr>
            <a:spLocks noGrp="1"/>
          </p:cNvSpPr>
          <p:nvPr>
            <p:ph type="sldNum" sz="quarter" idx="26"/>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2" name="Rectangle 11"/>
          <p:cNvSpPr>
            <a:spLocks noGrp="1"/>
          </p:cNvSpPr>
          <p:nvPr>
            <p:ph type="ftr" sz="quarter" idx="27"/>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949339097"/>
      </p:ext>
    </p:extLst>
  </p:cSld>
  <p:clrMapOvr>
    <a:masterClrMapping/>
  </p:clrMapOvr>
  <p:transition>
    <p:fade/>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4-Up Portrait with Large Caption">
    <p:spTree>
      <p:nvGrpSpPr>
        <p:cNvPr id="1" name=""/>
        <p:cNvGrpSpPr/>
        <p:nvPr/>
      </p:nvGrpSpPr>
      <p:grpSpPr>
        <a:xfrm>
          <a:off x="0" y="0"/>
          <a:ext cx="0" cy="0"/>
          <a:chOff x="0" y="0"/>
          <a:chExt cx="0" cy="0"/>
        </a:xfrm>
      </p:grpSpPr>
      <p:sp>
        <p:nvSpPr>
          <p:cNvPr id="22" name="Picture Placeholder 21"/>
          <p:cNvSpPr>
            <a:spLocks noGrp="1" noChangeAspect="1"/>
          </p:cNvSpPr>
          <p:nvPr>
            <p:ph type="pic" sz="quarter" idx="14"/>
          </p:nvPr>
        </p:nvSpPr>
        <p:spPr>
          <a:xfrm>
            <a:off x="228600" y="416356"/>
            <a:ext cx="2006651" cy="2675534"/>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8" name="Picture Placeholder 27"/>
          <p:cNvSpPr>
            <a:spLocks noGrp="1" noChangeAspect="1"/>
          </p:cNvSpPr>
          <p:nvPr>
            <p:ph type="pic" sz="quarter" idx="31"/>
          </p:nvPr>
        </p:nvSpPr>
        <p:spPr>
          <a:xfrm>
            <a:off x="4343400" y="416356"/>
            <a:ext cx="2006651" cy="2675534"/>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4" name="Picture Placeholder 3"/>
          <p:cNvSpPr>
            <a:spLocks noGrp="1" noChangeAspect="1"/>
          </p:cNvSpPr>
          <p:nvPr>
            <p:ph type="pic" sz="quarter" idx="30"/>
          </p:nvPr>
        </p:nvSpPr>
        <p:spPr>
          <a:xfrm>
            <a:off x="2286000" y="416356"/>
            <a:ext cx="2006651" cy="2675534"/>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6" name="Picture Placeholder 5"/>
          <p:cNvSpPr>
            <a:spLocks noGrp="1" noChangeAspect="1"/>
          </p:cNvSpPr>
          <p:nvPr>
            <p:ph type="pic" sz="quarter" idx="32"/>
          </p:nvPr>
        </p:nvSpPr>
        <p:spPr>
          <a:xfrm>
            <a:off x="6400800" y="416356"/>
            <a:ext cx="2006651" cy="2675534"/>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31" name="Text Placeholder 30"/>
          <p:cNvSpPr>
            <a:spLocks noGrp="1"/>
          </p:cNvSpPr>
          <p:nvPr>
            <p:ph type="body" sz="quarter" idx="29" hasCustomPrompt="1"/>
          </p:nvPr>
        </p:nvSpPr>
        <p:spPr>
          <a:xfrm>
            <a:off x="228600" y="3352800"/>
            <a:ext cx="8153400" cy="3048000"/>
          </a:xfrm>
        </p:spPr>
        <p:txBody>
          <a:bodyPr anchor="t" anchorCtr="0"/>
          <a:lstStyle>
            <a:lvl1pPr marL="0" marR="0" indent="0" algn="l">
              <a:buFontTx/>
              <a:buNone/>
              <a:defRPr sz="2800" baseline="0"/>
            </a:lvl1pPr>
            <a:extLst/>
          </a:lstStyle>
          <a:p>
            <a:pPr lvl="0"/>
            <a:r>
              <a:rPr lang="en-US" dirty="0"/>
              <a:t>Click to add caption</a:t>
            </a:r>
          </a:p>
        </p:txBody>
      </p:sp>
      <p:sp>
        <p:nvSpPr>
          <p:cNvPr id="7" name="Rectangle 6"/>
          <p:cNvSpPr>
            <a:spLocks noGrp="1"/>
          </p:cNvSpPr>
          <p:nvPr>
            <p:ph type="dt" sz="half" idx="33"/>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8" name="Rectangle 7"/>
          <p:cNvSpPr>
            <a:spLocks noGrp="1"/>
          </p:cNvSpPr>
          <p:nvPr>
            <p:ph type="sldNum" sz="quarter" idx="34"/>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35"/>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96964240"/>
      </p:ext>
    </p:extLst>
  </p:cSld>
  <p:clrMapOvr>
    <a:masterClrMapping/>
  </p:clrMapOvr>
  <p:transition>
    <p:fade/>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4-Up: 1 Portrait with 3 Landscape">
    <p:spTree>
      <p:nvGrpSpPr>
        <p:cNvPr id="1" name=""/>
        <p:cNvGrpSpPr/>
        <p:nvPr/>
      </p:nvGrpSpPr>
      <p:grpSpPr>
        <a:xfrm>
          <a:off x="0" y="0"/>
          <a:ext cx="0" cy="0"/>
          <a:chOff x="0" y="0"/>
          <a:chExt cx="0" cy="0"/>
        </a:xfrm>
      </p:grpSpPr>
      <p:sp>
        <p:nvSpPr>
          <p:cNvPr id="3" name="Picture Placeholder 2"/>
          <p:cNvSpPr>
            <a:spLocks noGrp="1"/>
          </p:cNvSpPr>
          <p:nvPr>
            <p:ph type="pic" sz="quarter" idx="14"/>
          </p:nvPr>
        </p:nvSpPr>
        <p:spPr>
          <a:xfrm>
            <a:off x="343292" y="257665"/>
            <a:ext cx="4764388" cy="635252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6" name="Picture Placeholder 25"/>
          <p:cNvSpPr>
            <a:spLocks noGrp="1"/>
          </p:cNvSpPr>
          <p:nvPr>
            <p:ph type="pic" sz="quarter" idx="18"/>
          </p:nvPr>
        </p:nvSpPr>
        <p:spPr>
          <a:xfrm>
            <a:off x="5446340" y="257665"/>
            <a:ext cx="2670050" cy="2002536"/>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4" name="Picture Placeholder 13"/>
          <p:cNvSpPr>
            <a:spLocks noGrp="1"/>
          </p:cNvSpPr>
          <p:nvPr>
            <p:ph type="pic" sz="quarter" idx="22"/>
          </p:nvPr>
        </p:nvSpPr>
        <p:spPr>
          <a:xfrm>
            <a:off x="5446340" y="2432657"/>
            <a:ext cx="2670050" cy="2002536"/>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3" name="Picture Placeholder 12"/>
          <p:cNvSpPr>
            <a:spLocks noGrp="1"/>
          </p:cNvSpPr>
          <p:nvPr>
            <p:ph type="pic" sz="quarter" idx="23"/>
          </p:nvPr>
        </p:nvSpPr>
        <p:spPr>
          <a:xfrm>
            <a:off x="5446340" y="4607649"/>
            <a:ext cx="2670050" cy="2002536"/>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6" name="Rectangle 5"/>
          <p:cNvSpPr>
            <a:spLocks noGrp="1"/>
          </p:cNvSpPr>
          <p:nvPr>
            <p:ph type="dt" sz="half" idx="24"/>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7" name="Rectangle 6"/>
          <p:cNvSpPr>
            <a:spLocks noGrp="1"/>
          </p:cNvSpPr>
          <p:nvPr>
            <p:ph type="sldNum" sz="quarter" idx="25"/>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8" name="Rectangle 7"/>
          <p:cNvSpPr>
            <a:spLocks noGrp="1"/>
          </p:cNvSpPr>
          <p:nvPr>
            <p:ph type="ftr" sz="quarter" idx="26"/>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1238766803"/>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p>
        </p:txBody>
      </p:sp>
      <p:sp>
        <p:nvSpPr>
          <p:cNvPr id="5" name="Rectangle 20"/>
          <p:cNvSpPr>
            <a:spLocks noGrp="1" noChangeArrowheads="1"/>
          </p:cNvSpPr>
          <p:nvPr>
            <p:ph type="ftr" sz="quarter" idx="11"/>
          </p:nvPr>
        </p:nvSpPr>
        <p:spPr/>
        <p:txBody>
          <a:bodyPr/>
          <a:lstStyle>
            <a:lvl1pPr>
              <a:defRPr/>
            </a:lvl1pPr>
          </a:lstStyle>
          <a:p>
            <a:pPr>
              <a:defRPr/>
            </a:pPr>
            <a:endParaRPr lang="en-US"/>
          </a:p>
        </p:txBody>
      </p:sp>
      <p:sp>
        <p:nvSpPr>
          <p:cNvPr id="6" name="Rectangle 21"/>
          <p:cNvSpPr>
            <a:spLocks noGrp="1" noChangeArrowheads="1"/>
          </p:cNvSpPr>
          <p:nvPr>
            <p:ph type="sldNum" sz="quarter" idx="12"/>
          </p:nvPr>
        </p:nvSpPr>
        <p:spPr/>
        <p:txBody>
          <a:bodyPr/>
          <a:lstStyle>
            <a:lvl1pPr>
              <a:defRPr/>
            </a:lvl1pPr>
          </a:lstStyle>
          <a:p>
            <a:pPr>
              <a:defRPr/>
            </a:pPr>
            <a:fld id="{CD4AA30B-50F1-CE46-B475-15E4427E31B1}" type="slidenum">
              <a:rPr lang="en-US"/>
              <a:pPr>
                <a:defRPr/>
              </a:pPr>
              <a:t>‹#›</a:t>
            </a:fld>
            <a:endParaRPr lang="en-US"/>
          </a:p>
        </p:txBody>
      </p:sp>
    </p:spTree>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5-Up: 3 Landscape with 2 Portrait">
    <p:spTree>
      <p:nvGrpSpPr>
        <p:cNvPr id="1" name=""/>
        <p:cNvGrpSpPr/>
        <p:nvPr/>
      </p:nvGrpSpPr>
      <p:grpSpPr>
        <a:xfrm>
          <a:off x="0" y="0"/>
          <a:ext cx="0" cy="0"/>
          <a:chOff x="0" y="0"/>
          <a:chExt cx="0" cy="0"/>
        </a:xfrm>
      </p:grpSpPr>
      <p:sp>
        <p:nvSpPr>
          <p:cNvPr id="19" name="Picture Placeholder 18"/>
          <p:cNvSpPr>
            <a:spLocks noGrp="1"/>
          </p:cNvSpPr>
          <p:nvPr>
            <p:ph type="pic" sz="quarter" idx="14"/>
          </p:nvPr>
        </p:nvSpPr>
        <p:spPr>
          <a:xfrm>
            <a:off x="228600" y="3429000"/>
            <a:ext cx="2070154"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2" name="Picture Placeholder 11"/>
          <p:cNvSpPr>
            <a:spLocks noGrp="1"/>
          </p:cNvSpPr>
          <p:nvPr>
            <p:ph type="pic" sz="quarter" idx="17"/>
          </p:nvPr>
        </p:nvSpPr>
        <p:spPr>
          <a:xfrm>
            <a:off x="2438400" y="228600"/>
            <a:ext cx="5562600" cy="417195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5" name="Picture Placeholder 14"/>
          <p:cNvSpPr>
            <a:spLocks noGrp="1"/>
          </p:cNvSpPr>
          <p:nvPr>
            <p:ph type="pic" sz="quarter" idx="26"/>
          </p:nvPr>
        </p:nvSpPr>
        <p:spPr>
          <a:xfrm>
            <a:off x="228600" y="228600"/>
            <a:ext cx="2070154"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31" name="Picture Placeholder 30"/>
          <p:cNvSpPr>
            <a:spLocks noGrp="1"/>
          </p:cNvSpPr>
          <p:nvPr>
            <p:ph type="pic" sz="quarter" idx="27"/>
          </p:nvPr>
        </p:nvSpPr>
        <p:spPr>
          <a:xfrm>
            <a:off x="5257800" y="4495800"/>
            <a:ext cx="2743200" cy="20574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7" name="Picture Placeholder 16"/>
          <p:cNvSpPr>
            <a:spLocks noGrp="1"/>
          </p:cNvSpPr>
          <p:nvPr>
            <p:ph type="pic" sz="quarter" idx="28"/>
          </p:nvPr>
        </p:nvSpPr>
        <p:spPr>
          <a:xfrm>
            <a:off x="2438400" y="4495800"/>
            <a:ext cx="2743200" cy="20574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7" name="Rectangle 6"/>
          <p:cNvSpPr>
            <a:spLocks noGrp="1"/>
          </p:cNvSpPr>
          <p:nvPr>
            <p:ph type="dt" sz="half" idx="29"/>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8" name="Rectangle 7"/>
          <p:cNvSpPr>
            <a:spLocks noGrp="1"/>
          </p:cNvSpPr>
          <p:nvPr>
            <p:ph type="sldNum" sz="quarter" idx="30"/>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31"/>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2190981085"/>
      </p:ext>
    </p:extLst>
  </p:cSld>
  <p:clrMapOvr>
    <a:masterClrMapping/>
  </p:clrMapOvr>
  <p:transition>
    <p:fade/>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5-Up: 2 Landscape with 3 Portrait">
    <p:spTree>
      <p:nvGrpSpPr>
        <p:cNvPr id="1" name=""/>
        <p:cNvGrpSpPr/>
        <p:nvPr/>
      </p:nvGrpSpPr>
      <p:grpSpPr>
        <a:xfrm>
          <a:off x="0" y="0"/>
          <a:ext cx="0" cy="0"/>
          <a:chOff x="0" y="0"/>
          <a:chExt cx="0" cy="0"/>
        </a:xfrm>
      </p:grpSpPr>
      <p:sp>
        <p:nvSpPr>
          <p:cNvPr id="9" name="Picture Placeholder 8"/>
          <p:cNvSpPr>
            <a:spLocks noGrp="1"/>
          </p:cNvSpPr>
          <p:nvPr>
            <p:ph type="pic" sz="quarter" idx="26"/>
          </p:nvPr>
        </p:nvSpPr>
        <p:spPr>
          <a:xfrm>
            <a:off x="228600" y="228600"/>
            <a:ext cx="2606040" cy="347472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7" name="Picture Placeholder 6"/>
          <p:cNvSpPr>
            <a:spLocks noGrp="1"/>
          </p:cNvSpPr>
          <p:nvPr>
            <p:ph type="pic" sz="quarter" idx="29"/>
          </p:nvPr>
        </p:nvSpPr>
        <p:spPr>
          <a:xfrm>
            <a:off x="228600" y="3867150"/>
            <a:ext cx="3962400" cy="2743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7" name="Picture Placeholder 26"/>
          <p:cNvSpPr>
            <a:spLocks noGrp="1"/>
          </p:cNvSpPr>
          <p:nvPr>
            <p:ph type="pic" sz="quarter" idx="30"/>
          </p:nvPr>
        </p:nvSpPr>
        <p:spPr>
          <a:xfrm>
            <a:off x="4419600" y="3867150"/>
            <a:ext cx="3962400" cy="2743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4" name="Picture Placeholder 13"/>
          <p:cNvSpPr>
            <a:spLocks noGrp="1"/>
          </p:cNvSpPr>
          <p:nvPr>
            <p:ph type="pic" sz="quarter" idx="27"/>
          </p:nvPr>
        </p:nvSpPr>
        <p:spPr>
          <a:xfrm>
            <a:off x="3009900" y="228600"/>
            <a:ext cx="2606040" cy="347472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2" name="Picture Placeholder 11"/>
          <p:cNvSpPr>
            <a:spLocks noGrp="1"/>
          </p:cNvSpPr>
          <p:nvPr>
            <p:ph type="pic" sz="quarter" idx="28"/>
          </p:nvPr>
        </p:nvSpPr>
        <p:spPr>
          <a:xfrm>
            <a:off x="5791200" y="228600"/>
            <a:ext cx="2606040" cy="347472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8" name="Rectangle 7"/>
          <p:cNvSpPr>
            <a:spLocks noGrp="1"/>
          </p:cNvSpPr>
          <p:nvPr>
            <p:ph type="dt" sz="half" idx="31"/>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10" name="Rectangle 9"/>
          <p:cNvSpPr>
            <a:spLocks noGrp="1"/>
          </p:cNvSpPr>
          <p:nvPr>
            <p:ph type="sldNum" sz="quarter" idx="32"/>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1" name="Rectangle 10"/>
          <p:cNvSpPr>
            <a:spLocks noGrp="1"/>
          </p:cNvSpPr>
          <p:nvPr>
            <p:ph type="ftr" sz="quarter" idx="33"/>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4135322828"/>
      </p:ext>
    </p:extLst>
  </p:cSld>
  <p:clrMapOvr>
    <a:masterClrMapping/>
  </p:clrMapOvr>
  <p:transition>
    <p:fade/>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Square with Caption">
    <p:spTree>
      <p:nvGrpSpPr>
        <p:cNvPr id="1" name=""/>
        <p:cNvGrpSpPr/>
        <p:nvPr/>
      </p:nvGrpSpPr>
      <p:grpSpPr>
        <a:xfrm>
          <a:off x="0" y="0"/>
          <a:ext cx="0" cy="0"/>
          <a:chOff x="0" y="0"/>
          <a:chExt cx="0" cy="0"/>
        </a:xfrm>
      </p:grpSpPr>
      <p:sp>
        <p:nvSpPr>
          <p:cNvPr id="6" name="Picture Placeholder 5"/>
          <p:cNvSpPr>
            <a:spLocks noGrp="1" noChangeAspect="1"/>
          </p:cNvSpPr>
          <p:nvPr>
            <p:ph type="pic" sz="quarter" idx="13"/>
          </p:nvPr>
        </p:nvSpPr>
        <p:spPr>
          <a:xfrm>
            <a:off x="2133600" y="762000"/>
            <a:ext cx="4873334" cy="48768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vert="horz" anchor="t">
            <a:normAutofit/>
          </a:bodyPr>
          <a:lstStyle>
            <a:lvl1pPr marL="342900" marR="0" indent="-342900" algn="ctr" rtl="0" latinLnBrk="0">
              <a:spcBef>
                <a:spcPct val="20000"/>
              </a:spcBef>
              <a:buFontTx/>
              <a:buNone/>
              <a:defRPr sz="2000" i="0">
                <a:solidFill>
                  <a:schemeClr val="tx2"/>
                </a:solidFill>
                <a:latin typeface="+mn-lt"/>
                <a:ea typeface="+mn-ea"/>
                <a:cs typeface="+mn-cs"/>
              </a:defRPr>
            </a:lvl1pPr>
            <a:extLst/>
          </a:lstStyle>
          <a:p>
            <a:pPr marL="0" marR="0" indent="1588" algn="ctr" rtl="0" latinLnBrk="0">
              <a:spcBef>
                <a:spcPct val="20000"/>
              </a:spcBef>
              <a:buFontTx/>
              <a:buNone/>
            </a:pPr>
            <a:r>
              <a:rPr lang="en-US" sz="2400" i="0"/>
              <a:t>Drag picture to placeholder or click icon to add</a:t>
            </a:r>
            <a:endParaRPr lang="en-US" sz="2400" i="0" dirty="0"/>
          </a:p>
        </p:txBody>
      </p:sp>
      <p:sp>
        <p:nvSpPr>
          <p:cNvPr id="7" name="Text Placeholder 6"/>
          <p:cNvSpPr>
            <a:spLocks noGrp="1"/>
          </p:cNvSpPr>
          <p:nvPr>
            <p:ph type="body" sz="quarter" idx="15" hasCustomPrompt="1"/>
          </p:nvPr>
        </p:nvSpPr>
        <p:spPr>
          <a:xfrm>
            <a:off x="2133600" y="5715000"/>
            <a:ext cx="4876800" cy="838200"/>
          </a:xfrm>
        </p:spPr>
        <p:txBody>
          <a:bodyPr tIns="91440" rIns="9144" bIns="91440" anchor="t"/>
          <a:lstStyle>
            <a:lvl1pPr marL="0" marR="0" indent="0" algn="l">
              <a:buFontTx/>
              <a:buNone/>
              <a:defRPr sz="2000" i="0"/>
            </a:lvl1pPr>
            <a:extLst/>
          </a:lstStyle>
          <a:p>
            <a:pPr lvl="0"/>
            <a:r>
              <a:rPr lang="en-US" dirty="0"/>
              <a:t>Click to add caption</a:t>
            </a:r>
          </a:p>
        </p:txBody>
      </p:sp>
      <p:sp>
        <p:nvSpPr>
          <p:cNvPr id="8" name="Rectangle 7"/>
          <p:cNvSpPr>
            <a:spLocks noGrp="1"/>
          </p:cNvSpPr>
          <p:nvPr>
            <p:ph type="dt" sz="half" idx="16"/>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9" name="Rectangle 8"/>
          <p:cNvSpPr>
            <a:spLocks noGrp="1"/>
          </p:cNvSpPr>
          <p:nvPr>
            <p:ph type="sldNum" sz="quarter" idx="17"/>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0" name="Rectangle 9"/>
          <p:cNvSpPr>
            <a:spLocks noGrp="1"/>
          </p:cNvSpPr>
          <p:nvPr>
            <p:ph type="ftr" sz="quarter" idx="18"/>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054924000"/>
      </p:ext>
    </p:extLst>
  </p:cSld>
  <p:clrMapOvr>
    <a:masterClrMapping/>
  </p:clrMapOvr>
  <p:transition>
    <p:fade/>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2-Up Square with Caption">
    <p:spTree>
      <p:nvGrpSpPr>
        <p:cNvPr id="1" name=""/>
        <p:cNvGrpSpPr/>
        <p:nvPr/>
      </p:nvGrpSpPr>
      <p:grpSpPr>
        <a:xfrm>
          <a:off x="0" y="0"/>
          <a:ext cx="0" cy="0"/>
          <a:chOff x="0" y="0"/>
          <a:chExt cx="0" cy="0"/>
        </a:xfrm>
      </p:grpSpPr>
      <p:sp>
        <p:nvSpPr>
          <p:cNvPr id="6" name="Picture Placeholder 5"/>
          <p:cNvSpPr>
            <a:spLocks noGrp="1" noChangeAspect="1"/>
          </p:cNvSpPr>
          <p:nvPr>
            <p:ph type="pic" sz="quarter" idx="13"/>
          </p:nvPr>
        </p:nvSpPr>
        <p:spPr>
          <a:xfrm>
            <a:off x="4955273" y="1371600"/>
            <a:ext cx="3198127" cy="32004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vert="horz" anchor="t">
            <a:normAutofit/>
          </a:bodyPr>
          <a:lstStyle>
            <a:lvl1pPr marL="0" marR="0" indent="1588" algn="ctr" rtl="0" latinLnBrk="0">
              <a:spcBef>
                <a:spcPct val="20000"/>
              </a:spcBef>
              <a:buFontTx/>
              <a:buNone/>
              <a:defRPr sz="2400" i="0">
                <a:solidFill>
                  <a:schemeClr val="tx2"/>
                </a:solidFill>
                <a:latin typeface="+mn-lt"/>
                <a:ea typeface="+mn-ea"/>
                <a:cs typeface="+mn-cs"/>
              </a:defRPr>
            </a:lvl1pPr>
            <a:extLst/>
          </a:lstStyle>
          <a:p>
            <a:pPr marL="0" marR="0" indent="1588" algn="ctr" rtl="0" latinLnBrk="0">
              <a:spcBef>
                <a:spcPct val="20000"/>
              </a:spcBef>
              <a:buFontTx/>
              <a:buNone/>
            </a:pPr>
            <a:r>
              <a:rPr lang="en-US" sz="2400" i="0"/>
              <a:t>Drag picture to placeholder or click icon to add</a:t>
            </a:r>
            <a:endParaRPr lang="en-US" sz="2400" i="0" dirty="0"/>
          </a:p>
        </p:txBody>
      </p:sp>
      <p:sp>
        <p:nvSpPr>
          <p:cNvPr id="7" name="Picture Placeholder 6"/>
          <p:cNvSpPr>
            <a:spLocks noGrp="1" noChangeAspect="1"/>
          </p:cNvSpPr>
          <p:nvPr>
            <p:ph type="pic" sz="quarter" idx="14"/>
          </p:nvPr>
        </p:nvSpPr>
        <p:spPr>
          <a:xfrm>
            <a:off x="1145273" y="1371600"/>
            <a:ext cx="3198127" cy="32004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vert="horz" anchor="t">
            <a:normAutofit/>
          </a:bodyPr>
          <a:lstStyle>
            <a:lvl1pPr marL="342900" marR="0" indent="-342900" algn="ctr" rtl="0" latinLnBrk="0">
              <a:spcBef>
                <a:spcPct val="20000"/>
              </a:spcBef>
              <a:buFontTx/>
              <a:buNone/>
              <a:defRPr sz="2000" i="0">
                <a:solidFill>
                  <a:schemeClr val="tx2"/>
                </a:solidFill>
                <a:latin typeface="+mn-lt"/>
                <a:ea typeface="+mn-ea"/>
                <a:cs typeface="+mn-cs"/>
              </a:defRPr>
            </a:lvl1pPr>
            <a:extLst/>
          </a:lstStyle>
          <a:p>
            <a:pPr marL="0" marR="0" indent="1588" algn="ctr" rtl="0" latinLnBrk="0">
              <a:spcBef>
                <a:spcPct val="20000"/>
              </a:spcBef>
              <a:buFontTx/>
              <a:buNone/>
            </a:pPr>
            <a:r>
              <a:rPr lang="en-US" sz="2400" i="0"/>
              <a:t>Drag picture to placeholder or click icon to add</a:t>
            </a:r>
            <a:endParaRPr lang="en-US" sz="2400" i="0" dirty="0"/>
          </a:p>
        </p:txBody>
      </p:sp>
      <p:sp>
        <p:nvSpPr>
          <p:cNvPr id="8" name="Text Placeholder 7"/>
          <p:cNvSpPr>
            <a:spLocks noGrp="1"/>
          </p:cNvSpPr>
          <p:nvPr>
            <p:ph type="body" sz="quarter" idx="15" hasCustomPrompt="1"/>
          </p:nvPr>
        </p:nvSpPr>
        <p:spPr>
          <a:xfrm>
            <a:off x="4953000" y="4648200"/>
            <a:ext cx="3200400" cy="1295400"/>
          </a:xfrm>
        </p:spPr>
        <p:txBody>
          <a:bodyPr tIns="91440" rIns="9144" bIns="91440" anchor="t"/>
          <a:lstStyle>
            <a:lvl1pPr marL="0" marR="0" indent="0" algn="l">
              <a:buFontTx/>
              <a:buNone/>
              <a:defRPr sz="2000" i="0"/>
            </a:lvl1pPr>
            <a:extLst/>
          </a:lstStyle>
          <a:p>
            <a:pPr lvl="0"/>
            <a:r>
              <a:rPr lang="en-US" dirty="0"/>
              <a:t>Click to add caption</a:t>
            </a:r>
          </a:p>
        </p:txBody>
      </p:sp>
      <p:sp>
        <p:nvSpPr>
          <p:cNvPr id="9" name="Text Placeholder 8"/>
          <p:cNvSpPr>
            <a:spLocks noGrp="1"/>
          </p:cNvSpPr>
          <p:nvPr>
            <p:ph type="body" sz="quarter" idx="16" hasCustomPrompt="1"/>
          </p:nvPr>
        </p:nvSpPr>
        <p:spPr>
          <a:xfrm>
            <a:off x="1143000" y="4648200"/>
            <a:ext cx="3200400" cy="1295400"/>
          </a:xfrm>
        </p:spPr>
        <p:txBody>
          <a:bodyPr tIns="91440" rIns="9144" bIns="91440" anchor="t"/>
          <a:lstStyle>
            <a:lvl1pPr marL="0" marR="0" indent="0" algn="l">
              <a:buFontTx/>
              <a:buNone/>
              <a:defRPr sz="2000" i="0"/>
            </a:lvl1pPr>
            <a:extLst/>
          </a:lstStyle>
          <a:p>
            <a:pPr lvl="0"/>
            <a:r>
              <a:rPr lang="en-US" dirty="0"/>
              <a:t>Click to add caption</a:t>
            </a:r>
          </a:p>
        </p:txBody>
      </p:sp>
      <p:sp>
        <p:nvSpPr>
          <p:cNvPr id="10" name="Rectangle 9"/>
          <p:cNvSpPr>
            <a:spLocks noGrp="1"/>
          </p:cNvSpPr>
          <p:nvPr>
            <p:ph type="dt" sz="half" idx="17"/>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11" name="Rectangle 10"/>
          <p:cNvSpPr>
            <a:spLocks noGrp="1"/>
          </p:cNvSpPr>
          <p:nvPr>
            <p:ph type="sldNum" sz="quarter" idx="18"/>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2" name="Rectangle 11"/>
          <p:cNvSpPr>
            <a:spLocks noGrp="1"/>
          </p:cNvSpPr>
          <p:nvPr>
            <p:ph type="ftr" sz="quarter" idx="19"/>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1986245169"/>
      </p:ext>
    </p:extLst>
  </p:cSld>
  <p:clrMapOvr>
    <a:masterClrMapping/>
  </p:clrMapOvr>
  <p:transition>
    <p:fade/>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Panorama with Caption">
    <p:spTree>
      <p:nvGrpSpPr>
        <p:cNvPr id="1" name=""/>
        <p:cNvGrpSpPr/>
        <p:nvPr/>
      </p:nvGrpSpPr>
      <p:grpSpPr>
        <a:xfrm>
          <a:off x="0" y="0"/>
          <a:ext cx="0" cy="0"/>
          <a:chOff x="0" y="0"/>
          <a:chExt cx="0" cy="0"/>
        </a:xfrm>
      </p:grpSpPr>
      <p:sp>
        <p:nvSpPr>
          <p:cNvPr id="6" name="Picture Placeholder 5"/>
          <p:cNvSpPr>
            <a:spLocks noGrp="1"/>
          </p:cNvSpPr>
          <p:nvPr>
            <p:ph type="pic" sz="quarter" idx="30"/>
          </p:nvPr>
        </p:nvSpPr>
        <p:spPr>
          <a:xfrm>
            <a:off x="228600" y="1524000"/>
            <a:ext cx="8229600" cy="274320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vert="horz" anchor="t">
            <a:normAutofit/>
          </a:bodyPr>
          <a:lstStyle>
            <a:lvl1pPr marL="342900" marR="0" indent="-342900" algn="ctr" rtl="0" latinLnBrk="0">
              <a:spcBef>
                <a:spcPct val="20000"/>
              </a:spcBef>
              <a:buFontTx/>
              <a:buNone/>
              <a:defRPr sz="2000" i="0">
                <a:solidFill>
                  <a:schemeClr val="tx2"/>
                </a:solidFill>
                <a:latin typeface="+mn-lt"/>
                <a:ea typeface="+mn-ea"/>
                <a:cs typeface="+mn-cs"/>
              </a:defRPr>
            </a:lvl1pPr>
            <a:extLst/>
          </a:lstStyle>
          <a:p>
            <a:pPr marL="0" marR="0" indent="0" algn="ctr" rtl="0" latinLnBrk="0">
              <a:buFontTx/>
              <a:buNone/>
            </a:pPr>
            <a:r>
              <a:rPr lang="en-US"/>
              <a:t>Drag picture to placeholder or click icon to add</a:t>
            </a:r>
            <a:endParaRPr lang="en-US" dirty="0"/>
          </a:p>
        </p:txBody>
      </p:sp>
      <p:sp>
        <p:nvSpPr>
          <p:cNvPr id="7" name="Text Placeholder 6"/>
          <p:cNvSpPr>
            <a:spLocks noGrp="1"/>
          </p:cNvSpPr>
          <p:nvPr>
            <p:ph type="body" sz="quarter" idx="31" hasCustomPrompt="1"/>
          </p:nvPr>
        </p:nvSpPr>
        <p:spPr>
          <a:xfrm>
            <a:off x="228600" y="4343400"/>
            <a:ext cx="8229600" cy="1676400"/>
          </a:xfrm>
        </p:spPr>
        <p:txBody>
          <a:bodyPr tIns="91440" rIns="9144" bIns="91440" anchor="t"/>
          <a:lstStyle>
            <a:lvl1pPr marL="0" marR="0" indent="0" algn="r">
              <a:buFontTx/>
              <a:buNone/>
              <a:defRPr sz="2000" i="0"/>
            </a:lvl1pPr>
            <a:extLst/>
          </a:lstStyle>
          <a:p>
            <a:pPr lvl="0"/>
            <a:r>
              <a:rPr lang="en-US" dirty="0"/>
              <a:t>Click to add caption</a:t>
            </a:r>
          </a:p>
        </p:txBody>
      </p:sp>
      <p:sp>
        <p:nvSpPr>
          <p:cNvPr id="8" name="Rectangle 7"/>
          <p:cNvSpPr>
            <a:spLocks noGrp="1"/>
          </p:cNvSpPr>
          <p:nvPr>
            <p:ph type="dt" sz="half" idx="32"/>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9" name="Rectangle 8"/>
          <p:cNvSpPr>
            <a:spLocks noGrp="1"/>
          </p:cNvSpPr>
          <p:nvPr>
            <p:ph type="sldNum" sz="quarter" idx="33"/>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0" name="Rectangle 9"/>
          <p:cNvSpPr>
            <a:spLocks noGrp="1"/>
          </p:cNvSpPr>
          <p:nvPr>
            <p:ph type="ftr" sz="quarter" idx="34"/>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536986794"/>
      </p:ext>
    </p:extLst>
  </p:cSld>
  <p:clrMapOvr>
    <a:masterClrMapping/>
  </p:clrMapOvr>
  <p:transition>
    <p:fade/>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solidFill>
              <a:latin typeface="Calibri"/>
            </a:endParaRPr>
          </a:p>
        </p:txBody>
      </p:sp>
      <p:sp>
        <p:nvSpPr>
          <p:cNvPr id="6" name="Slide Number Placeholder 5"/>
          <p:cNvSpPr>
            <a:spLocks noGrp="1"/>
          </p:cNvSpPr>
          <p:nvPr>
            <p:ph type="sldNum" sz="quarter" idx="12"/>
          </p:nvPr>
        </p:nvSpPr>
        <p:spPr/>
        <p:txBody>
          <a:bodyPr/>
          <a:lstStyle/>
          <a:p>
            <a:fld id="{8A4431D5-1B33-458B-8AFD-CECCB0FA18CB}"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51024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668B50E-0B48-4566-8609-C51CF752A7DF}" type="datetimeFigureOut">
              <a:rPr lang="en-US" smtClean="0">
                <a:solidFill>
                  <a:prstClr val="white"/>
                </a:solidFill>
                <a:latin typeface="Calibri"/>
              </a:rPr>
              <a:pPr/>
              <a:t>4/24/24</a:t>
            </a:fld>
            <a:endParaRPr lang="en-US" dirty="0">
              <a:solidFill>
                <a:prstClr val="white"/>
              </a:solidFill>
              <a:latin typeface="Calibri"/>
            </a:endParaRPr>
          </a:p>
        </p:txBody>
      </p:sp>
      <p:sp>
        <p:nvSpPr>
          <p:cNvPr id="3" name="Footer Placeholder 2"/>
          <p:cNvSpPr>
            <a:spLocks noGrp="1"/>
          </p:cNvSpPr>
          <p:nvPr>
            <p:ph type="ftr" sz="quarter" idx="11"/>
          </p:nvPr>
        </p:nvSpPr>
        <p:spPr/>
        <p:txBody>
          <a:bodyPr/>
          <a:lstStyle/>
          <a:p>
            <a:endParaRPr lang="en-US" dirty="0">
              <a:solidFill>
                <a:prstClr val="white"/>
              </a:solidFill>
              <a:latin typeface="Calibri"/>
            </a:endParaRPr>
          </a:p>
        </p:txBody>
      </p:sp>
      <p:sp>
        <p:nvSpPr>
          <p:cNvPr id="4" name="Slide Number Placeholder 3"/>
          <p:cNvSpPr>
            <a:spLocks noGrp="1"/>
          </p:cNvSpPr>
          <p:nvPr>
            <p:ph type="sldNum" sz="quarter" idx="12"/>
          </p:nvPr>
        </p:nvSpPr>
        <p:spPr/>
        <p:txBody>
          <a:bodyPr/>
          <a:lstStyle/>
          <a:p>
            <a:fld id="{8A4431D5-1B33-458B-8AFD-CECCB0FA18CB}"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85910413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7" name="Group 15"/>
          <p:cNvGrpSpPr/>
          <p:nvPr/>
        </p:nvGrpSpPr>
        <p:grpSpPr>
          <a:xfrm>
            <a:off x="0" y="0"/>
            <a:ext cx="9144000" cy="6858000"/>
            <a:chOff x="0" y="0"/>
            <a:chExt cx="9144000" cy="6858000"/>
          </a:xfrm>
        </p:grpSpPr>
        <p:sp>
          <p:nvSpPr>
            <p:cNvPr id="8" name="Rectangle 7"/>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9" name="Rectangle 8"/>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0" name="Freeform 9"/>
          <p:cNvSpPr/>
          <p:nvPr/>
        </p:nvSpPr>
        <p:spPr>
          <a:xfrm rot="10800000">
            <a:off x="891821" y="5617774"/>
            <a:ext cx="7382935"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1" name="Rectangle 10"/>
          <p:cNvSpPr/>
          <p:nvPr/>
        </p:nvSpPr>
        <p:spPr>
          <a:xfrm>
            <a:off x="989952" y="1016990"/>
            <a:ext cx="7179733" cy="4831643"/>
          </a:xfrm>
          <a:prstGeom prst="rect">
            <a:avLst/>
          </a:prstGeom>
          <a:solidFill>
            <a:schemeClr val="bg1">
              <a:lumMod val="75000"/>
              <a:lumOff val="25000"/>
            </a:schemeClr>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a:off x="990600" y="1009650"/>
            <a:ext cx="7179733" cy="4831643"/>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3"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769521" y="702069"/>
            <a:ext cx="567831" cy="567830"/>
          </a:xfrm>
          <a:prstGeom prst="rect">
            <a:avLst/>
          </a:prstGeom>
          <a:noFill/>
        </p:spPr>
      </p:pic>
      <p:pic>
        <p:nvPicPr>
          <p:cNvPr id="14"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7855433" y="749720"/>
            <a:ext cx="566928" cy="566928"/>
          </a:xfrm>
          <a:prstGeom prst="rect">
            <a:avLst/>
          </a:prstGeom>
          <a:noFill/>
        </p:spPr>
      </p:pic>
      <p:sp>
        <p:nvSpPr>
          <p:cNvPr id="2" name="Title 1"/>
          <p:cNvSpPr>
            <a:spLocks noGrp="1"/>
          </p:cNvSpPr>
          <p:nvPr>
            <p:ph type="ctrTitle"/>
          </p:nvPr>
        </p:nvSpPr>
        <p:spPr>
          <a:xfrm>
            <a:off x="1727201" y="1794935"/>
            <a:ext cx="5723468" cy="1828090"/>
          </a:xfrm>
        </p:spPr>
        <p:txBody>
          <a:bodyPr anchor="b">
            <a:normAutofit/>
          </a:bodyPr>
          <a:lstStyle>
            <a:lvl1pPr>
              <a:defRPr sz="4800"/>
            </a:lvl1pPr>
          </a:lstStyle>
          <a:p>
            <a:r>
              <a:rPr lang="en-US"/>
              <a:t>Click to edit Master title style</a:t>
            </a:r>
          </a:p>
        </p:txBody>
      </p:sp>
      <p:sp>
        <p:nvSpPr>
          <p:cNvPr id="3" name="Subtitle 2"/>
          <p:cNvSpPr>
            <a:spLocks noGrp="1"/>
          </p:cNvSpPr>
          <p:nvPr>
            <p:ph type="subTitle" idx="1"/>
          </p:nvPr>
        </p:nvSpPr>
        <p:spPr>
          <a:xfrm>
            <a:off x="1727200" y="3736622"/>
            <a:ext cx="5712179" cy="1524000"/>
          </a:xfrm>
        </p:spPr>
        <p:txBody>
          <a:bodyPr/>
          <a:lstStyle>
            <a:lvl1pPr marL="0" indent="0" algn="ctr">
              <a:buNone/>
              <a:defRPr>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6770676" y="5357592"/>
            <a:ext cx="1213821" cy="365125"/>
          </a:xfrm>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5" name="Footer Placeholder 4"/>
          <p:cNvSpPr>
            <a:spLocks noGrp="1"/>
          </p:cNvSpPr>
          <p:nvPr>
            <p:ph type="ftr" sz="quarter" idx="11"/>
          </p:nvPr>
        </p:nvSpPr>
        <p:spPr>
          <a:xfrm>
            <a:off x="1174044" y="5357592"/>
            <a:ext cx="5034845" cy="365125"/>
          </a:xfrm>
        </p:spPr>
        <p:txBody>
          <a:bodyPr/>
          <a:lstStyle/>
          <a:p>
            <a:endParaRPr lang="en-US">
              <a:solidFill>
                <a:srgbClr val="073E87"/>
              </a:solidFill>
            </a:endParaRPr>
          </a:p>
        </p:txBody>
      </p:sp>
      <p:sp>
        <p:nvSpPr>
          <p:cNvPr id="6" name="Slide Number Placeholder 5"/>
          <p:cNvSpPr>
            <a:spLocks noGrp="1"/>
          </p:cNvSpPr>
          <p:nvPr>
            <p:ph type="sldNum" sz="quarter" idx="12"/>
          </p:nvPr>
        </p:nvSpPr>
        <p:spPr>
          <a:xfrm>
            <a:off x="6213930" y="5357592"/>
            <a:ext cx="554023" cy="365125"/>
          </a:xfrm>
        </p:spPr>
        <p:txBody>
          <a:bodyPr/>
          <a:lstStyle>
            <a:lvl1pPr algn="ctr">
              <a:defRPr/>
            </a:lvl1p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6487940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52883744"/>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444979" y="2239430"/>
            <a:ext cx="6254044" cy="1362075"/>
          </a:xfrm>
        </p:spPr>
        <p:txBody>
          <a:bodyPr anchor="b"/>
          <a:lstStyle>
            <a:lvl1pPr algn="ctr">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456267" y="3725334"/>
            <a:ext cx="6231467" cy="1309511"/>
          </a:xfrm>
        </p:spPr>
        <p:txBody>
          <a:bodyPr anchor="t"/>
          <a:lstStyle>
            <a:lvl1pPr marL="0" indent="0" algn="ctr">
              <a:buNone/>
              <a:defRPr sz="20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429042609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p:txBody>
          <a:bodyPr/>
          <a:lstStyle>
            <a:lvl1pPr>
              <a:defRPr/>
            </a:lvl1pPr>
          </a:lstStyle>
          <a:p>
            <a:pPr>
              <a:defRPr/>
            </a:pPr>
            <a:endParaRPr lang="en-US"/>
          </a:p>
        </p:txBody>
      </p:sp>
      <p:sp>
        <p:nvSpPr>
          <p:cNvPr id="5" name="Rectangle 20"/>
          <p:cNvSpPr>
            <a:spLocks noGrp="1" noChangeArrowheads="1"/>
          </p:cNvSpPr>
          <p:nvPr>
            <p:ph type="ftr" sz="quarter" idx="11"/>
          </p:nvPr>
        </p:nvSpPr>
        <p:spPr/>
        <p:txBody>
          <a:bodyPr/>
          <a:lstStyle>
            <a:lvl1pPr>
              <a:defRPr/>
            </a:lvl1pPr>
          </a:lstStyle>
          <a:p>
            <a:pPr>
              <a:defRPr/>
            </a:pPr>
            <a:endParaRPr lang="en-US"/>
          </a:p>
        </p:txBody>
      </p:sp>
      <p:sp>
        <p:nvSpPr>
          <p:cNvPr id="6" name="Rectangle 21"/>
          <p:cNvSpPr>
            <a:spLocks noGrp="1" noChangeArrowheads="1"/>
          </p:cNvSpPr>
          <p:nvPr>
            <p:ph type="sldNum" sz="quarter" idx="12"/>
          </p:nvPr>
        </p:nvSpPr>
        <p:spPr/>
        <p:txBody>
          <a:bodyPr/>
          <a:lstStyle>
            <a:lvl1pPr>
              <a:defRPr/>
            </a:lvl1pPr>
          </a:lstStyle>
          <a:p>
            <a:pPr>
              <a:defRPr/>
            </a:pPr>
            <a:fld id="{8E838B94-12FA-F24A-83EF-496687674C1D}" type="slidenum">
              <a:rPr lang="en-US"/>
              <a:pPr>
                <a:defRPr/>
              </a:pPr>
              <a:t>‹#›</a:t>
            </a:fld>
            <a:endParaRPr lang="en-US"/>
          </a:p>
        </p:txBody>
      </p:sp>
    </p:spTree>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
        <p:nvSpPr>
          <p:cNvPr id="9" name="Content Placeholder 8"/>
          <p:cNvSpPr>
            <a:spLocks noGrp="1"/>
          </p:cNvSpPr>
          <p:nvPr>
            <p:ph sz="quarter" idx="13"/>
          </p:nvPr>
        </p:nvSpPr>
        <p:spPr>
          <a:xfrm>
            <a:off x="1298448" y="2121407"/>
            <a:ext cx="3200400" cy="36027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14"/>
          </p:nvPr>
        </p:nvSpPr>
        <p:spPr>
          <a:xfrm>
            <a:off x="4663440" y="2119313"/>
            <a:ext cx="3200400" cy="36052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831048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557869" y="2122312"/>
            <a:ext cx="2939521" cy="820208"/>
          </a:xfrm>
        </p:spPr>
        <p:txBody>
          <a:bodyPr anchor="b">
            <a:norm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 name="Text Placeholder 4"/>
          <p:cNvSpPr>
            <a:spLocks noGrp="1"/>
          </p:cNvSpPr>
          <p:nvPr>
            <p:ph type="body" sz="quarter" idx="3"/>
          </p:nvPr>
        </p:nvSpPr>
        <p:spPr>
          <a:xfrm>
            <a:off x="4910669" y="2122311"/>
            <a:ext cx="2944368" cy="822960"/>
          </a:xfrm>
        </p:spPr>
        <p:txBody>
          <a:bodyPr anchor="b">
            <a:norm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8" name="Footer Placeholder 7"/>
          <p:cNvSpPr>
            <a:spLocks noGrp="1"/>
          </p:cNvSpPr>
          <p:nvPr>
            <p:ph type="ftr" sz="quarter" idx="11"/>
          </p:nvPr>
        </p:nvSpPr>
        <p:spPr/>
        <p:txBody>
          <a:bodyPr/>
          <a:lstStyle/>
          <a:p>
            <a:endParaRPr lang="en-US">
              <a:solidFill>
                <a:srgbClr val="073E87"/>
              </a:solidFill>
            </a:endParaRPr>
          </a:p>
        </p:txBody>
      </p:sp>
      <p:sp>
        <p:nvSpPr>
          <p:cNvPr id="9" name="Slide Number Placeholder 8"/>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
        <p:nvSpPr>
          <p:cNvPr id="11" name="Content Placeholder 10"/>
          <p:cNvSpPr>
            <a:spLocks noGrp="1"/>
          </p:cNvSpPr>
          <p:nvPr>
            <p:ph sz="quarter" idx="13"/>
          </p:nvPr>
        </p:nvSpPr>
        <p:spPr>
          <a:xfrm>
            <a:off x="1298448" y="2944368"/>
            <a:ext cx="3227832" cy="27797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2"/>
          <p:cNvSpPr>
            <a:spLocks noGrp="1"/>
          </p:cNvSpPr>
          <p:nvPr>
            <p:ph sz="quarter" idx="14"/>
          </p:nvPr>
        </p:nvSpPr>
        <p:spPr>
          <a:xfrm>
            <a:off x="4645151" y="2944813"/>
            <a:ext cx="3227832" cy="27797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987923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4" name="Footer Placeholder 3"/>
          <p:cNvSpPr>
            <a:spLocks noGrp="1"/>
          </p:cNvSpPr>
          <p:nvPr>
            <p:ph type="ftr" sz="quarter" idx="11"/>
          </p:nvPr>
        </p:nvSpPr>
        <p:spPr/>
        <p:txBody>
          <a:bodyPr/>
          <a:lstStyle/>
          <a:p>
            <a:endParaRPr lang="en-US">
              <a:solidFill>
                <a:srgbClr val="073E87"/>
              </a:solidFill>
            </a:endParaRPr>
          </a:p>
        </p:txBody>
      </p:sp>
      <p:sp>
        <p:nvSpPr>
          <p:cNvPr id="5" name="Slide Number Placeholder 4"/>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36064253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3" name="Footer Placeholder 2"/>
          <p:cNvSpPr>
            <a:spLocks noGrp="1"/>
          </p:cNvSpPr>
          <p:nvPr>
            <p:ph type="ftr" sz="quarter" idx="11"/>
          </p:nvPr>
        </p:nvSpPr>
        <p:spPr/>
        <p:txBody>
          <a:bodyPr/>
          <a:lstStyle/>
          <a:p>
            <a:endParaRPr lang="en-US">
              <a:solidFill>
                <a:srgbClr val="073E87"/>
              </a:solidFill>
            </a:endParaRPr>
          </a:p>
        </p:txBody>
      </p:sp>
      <p:sp>
        <p:nvSpPr>
          <p:cNvPr id="4" name="Slide Number Placeholder 3"/>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11064875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8" name="Group 15"/>
          <p:cNvGrpSpPr/>
          <p:nvPr/>
        </p:nvGrpSpPr>
        <p:grpSpPr>
          <a:xfrm>
            <a:off x="0" y="0"/>
            <a:ext cx="9144000" cy="6858000"/>
            <a:chOff x="0" y="0"/>
            <a:chExt cx="9144000" cy="6858000"/>
          </a:xfrm>
        </p:grpSpPr>
        <p:sp>
          <p:nvSpPr>
            <p:cNvPr id="9" name="Rectangle 8"/>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0" name="Rectangle 9"/>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1" name="Freeform 10"/>
          <p:cNvSpPr/>
          <p:nvPr/>
        </p:nvSpPr>
        <p:spPr>
          <a:xfrm rot="10800000">
            <a:off x="632177" y="6058038"/>
            <a:ext cx="772160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6" name="Rectangle 15"/>
          <p:cNvSpPr/>
          <p:nvPr/>
        </p:nvSpPr>
        <p:spPr>
          <a:xfrm rot="60000">
            <a:off x="4468872" y="605163"/>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7" name="Rectangle 16"/>
          <p:cNvSpPr/>
          <p:nvPr/>
        </p:nvSpPr>
        <p:spPr>
          <a:xfrm rot="60000">
            <a:off x="4471416" y="603504"/>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3" name="Rectangle 12"/>
          <p:cNvSpPr/>
          <p:nvPr/>
        </p:nvSpPr>
        <p:spPr>
          <a:xfrm rot="21540000">
            <a:off x="749204" y="576868"/>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4" name="Rectangle 13"/>
          <p:cNvSpPr/>
          <p:nvPr/>
        </p:nvSpPr>
        <p:spPr>
          <a:xfrm rot="21540000">
            <a:off x="749808" y="576072"/>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8"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2371106" y="293953"/>
            <a:ext cx="567831" cy="567830"/>
          </a:xfrm>
          <a:prstGeom prst="rect">
            <a:avLst/>
          </a:prstGeom>
          <a:noFill/>
        </p:spPr>
      </p:pic>
      <p:pic>
        <p:nvPicPr>
          <p:cNvPr id="19"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6279647" y="333163"/>
            <a:ext cx="566928" cy="566928"/>
          </a:xfrm>
          <a:prstGeom prst="rect">
            <a:avLst/>
          </a:prstGeom>
          <a:noFill/>
        </p:spPr>
      </p:pic>
      <p:sp>
        <p:nvSpPr>
          <p:cNvPr id="2" name="Title 1"/>
          <p:cNvSpPr>
            <a:spLocks noGrp="1"/>
          </p:cNvSpPr>
          <p:nvPr>
            <p:ph type="title"/>
          </p:nvPr>
        </p:nvSpPr>
        <p:spPr>
          <a:xfrm rot="-60000">
            <a:off x="1108976" y="2020042"/>
            <a:ext cx="3064827" cy="1503037"/>
          </a:xfrm>
        </p:spPr>
        <p:txBody>
          <a:bodyPr anchor="b">
            <a:normAutofit/>
          </a:bodyPr>
          <a:lstStyle>
            <a:lvl1pPr algn="ctr">
              <a:defRPr sz="2400" b="0"/>
            </a:lvl1pPr>
          </a:lstStyle>
          <a:p>
            <a:r>
              <a:rPr lang="en-US"/>
              <a:t>Click to edit Master title style</a:t>
            </a:r>
          </a:p>
        </p:txBody>
      </p:sp>
      <p:sp>
        <p:nvSpPr>
          <p:cNvPr id="3" name="Content Placeholder 2"/>
          <p:cNvSpPr>
            <a:spLocks noGrp="1"/>
          </p:cNvSpPr>
          <p:nvPr>
            <p:ph idx="1"/>
          </p:nvPr>
        </p:nvSpPr>
        <p:spPr>
          <a:xfrm rot="60000">
            <a:off x="4854291" y="1150993"/>
            <a:ext cx="3020792" cy="4625489"/>
          </a:xfrm>
        </p:spPr>
        <p:txBody>
          <a:bodyPr anchor="ctr"/>
          <a:lstStyle>
            <a:lvl1pPr>
              <a:defRPr sz="2200"/>
            </a:lvl1pPr>
            <a:lvl2pPr>
              <a:defRPr sz="2000"/>
            </a:lvl2pPr>
            <a:lvl3pPr>
              <a:defRPr sz="1800"/>
            </a:lvl3pPr>
            <a:lvl4pPr>
              <a:defRPr sz="1600"/>
            </a:lvl4pPr>
            <a:lvl5pPr>
              <a:defRPr sz="14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rot="-60000">
            <a:off x="1148125" y="3623748"/>
            <a:ext cx="3048891" cy="21004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rot="60000">
            <a:off x="6341698" y="5885672"/>
            <a:ext cx="1213821" cy="365125"/>
          </a:xfrm>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6" name="Footer Placeholder 5"/>
          <p:cNvSpPr>
            <a:spLocks noGrp="1"/>
          </p:cNvSpPr>
          <p:nvPr>
            <p:ph type="ftr" sz="quarter" idx="11"/>
          </p:nvPr>
        </p:nvSpPr>
        <p:spPr>
          <a:xfrm rot="-60000">
            <a:off x="914554" y="5829261"/>
            <a:ext cx="3522607" cy="365125"/>
          </a:xfrm>
        </p:spPr>
        <p:txBody>
          <a:bodyPr/>
          <a:lstStyle/>
          <a:p>
            <a:endParaRPr lang="en-US">
              <a:solidFill>
                <a:srgbClr val="073E87"/>
              </a:solidFill>
            </a:endParaRPr>
          </a:p>
        </p:txBody>
      </p:sp>
      <p:sp>
        <p:nvSpPr>
          <p:cNvPr id="7" name="Slide Number Placeholder 6"/>
          <p:cNvSpPr>
            <a:spLocks noGrp="1"/>
          </p:cNvSpPr>
          <p:nvPr>
            <p:ph type="sldNum" sz="quarter" idx="12"/>
          </p:nvPr>
        </p:nvSpPr>
        <p:spPr>
          <a:xfrm rot="60000">
            <a:off x="7557313" y="5896961"/>
            <a:ext cx="554023" cy="365125"/>
          </a:xfrm>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17516753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8" name="Group 15"/>
          <p:cNvGrpSpPr/>
          <p:nvPr/>
        </p:nvGrpSpPr>
        <p:grpSpPr>
          <a:xfrm>
            <a:off x="0" y="0"/>
            <a:ext cx="9144000" cy="6858000"/>
            <a:chOff x="0" y="0"/>
            <a:chExt cx="9144000" cy="6858000"/>
          </a:xfrm>
        </p:grpSpPr>
        <p:sp>
          <p:nvSpPr>
            <p:cNvPr id="9" name="Rectangle 8"/>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0" name="Rectangle 9"/>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31" name="Freeform 30"/>
          <p:cNvSpPr/>
          <p:nvPr/>
        </p:nvSpPr>
        <p:spPr>
          <a:xfrm rot="10800000">
            <a:off x="632177" y="6058038"/>
            <a:ext cx="772160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rot="21540000">
            <a:off x="749204" y="576868"/>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3" name="Rectangle 12"/>
          <p:cNvSpPr/>
          <p:nvPr/>
        </p:nvSpPr>
        <p:spPr>
          <a:xfrm rot="21540000">
            <a:off x="745058" y="575769"/>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29" name="Rectangle 28"/>
          <p:cNvSpPr/>
          <p:nvPr/>
        </p:nvSpPr>
        <p:spPr>
          <a:xfrm rot="60000">
            <a:off x="4468872" y="605163"/>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30" name="Rectangle 29"/>
          <p:cNvSpPr/>
          <p:nvPr/>
        </p:nvSpPr>
        <p:spPr>
          <a:xfrm rot="60000">
            <a:off x="4464768" y="603920"/>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4"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2371106" y="293953"/>
            <a:ext cx="567831" cy="567830"/>
          </a:xfrm>
          <a:prstGeom prst="rect">
            <a:avLst/>
          </a:prstGeom>
          <a:noFill/>
        </p:spPr>
      </p:pic>
      <p:pic>
        <p:nvPicPr>
          <p:cNvPr id="15"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6279647" y="333163"/>
            <a:ext cx="566928" cy="566928"/>
          </a:xfrm>
          <a:prstGeom prst="rect">
            <a:avLst/>
          </a:prstGeom>
          <a:noFill/>
        </p:spPr>
      </p:pic>
      <p:sp>
        <p:nvSpPr>
          <p:cNvPr id="2" name="Title 1"/>
          <p:cNvSpPr>
            <a:spLocks noGrp="1"/>
          </p:cNvSpPr>
          <p:nvPr>
            <p:ph type="title"/>
          </p:nvPr>
        </p:nvSpPr>
        <p:spPr>
          <a:xfrm rot="-60000">
            <a:off x="1106424" y="2020824"/>
            <a:ext cx="3063240" cy="1499616"/>
          </a:xfrm>
        </p:spPr>
        <p:txBody>
          <a:bodyPr anchor="b">
            <a:normAutofit/>
          </a:bodyPr>
          <a:lstStyle>
            <a:lvl1pPr algn="ctr">
              <a:defRPr sz="2400" b="0"/>
            </a:lvl1pPr>
          </a:lstStyle>
          <a:p>
            <a:r>
              <a:rPr lang="en-US"/>
              <a:t>Click to edit Master title style</a:t>
            </a:r>
            <a:endParaRPr lang="en-US" dirty="0"/>
          </a:p>
        </p:txBody>
      </p:sp>
      <p:sp>
        <p:nvSpPr>
          <p:cNvPr id="3" name="Picture Placeholder 2"/>
          <p:cNvSpPr>
            <a:spLocks noGrp="1"/>
          </p:cNvSpPr>
          <p:nvPr>
            <p:ph type="pic" idx="1"/>
          </p:nvPr>
        </p:nvSpPr>
        <p:spPr>
          <a:xfrm rot="60000">
            <a:off x="4898615" y="1207272"/>
            <a:ext cx="2913863" cy="4539412"/>
          </a:xfrm>
          <a:ln w="101600" cap="rnd">
            <a:solidFill>
              <a:srgbClr val="FFFFFF"/>
            </a:solidFill>
          </a:ln>
          <a:effectLst>
            <a:outerShdw blurRad="88900" dir="2700000" algn="tl" rotWithShape="0">
              <a:prstClr val="black">
                <a:alpha val="40000"/>
              </a:prstClr>
            </a:outerShdw>
          </a:effectLst>
        </p:spPr>
        <p:txBody>
          <a:bodyPr>
            <a:normAutofit/>
          </a:bodyPr>
          <a:lstStyle>
            <a:lvl1pPr marL="0" indent="0">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rot="-60000">
            <a:off x="1152144" y="3621024"/>
            <a:ext cx="3044952" cy="210312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rot="60000">
            <a:off x="6345936" y="5888737"/>
            <a:ext cx="1213821" cy="365125"/>
          </a:xfrm>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6" name="Footer Placeholder 5"/>
          <p:cNvSpPr>
            <a:spLocks noGrp="1"/>
          </p:cNvSpPr>
          <p:nvPr>
            <p:ph type="ftr" sz="quarter" idx="11"/>
          </p:nvPr>
        </p:nvSpPr>
        <p:spPr>
          <a:xfrm rot="-60000">
            <a:off x="914569" y="5831037"/>
            <a:ext cx="3319043" cy="365125"/>
          </a:xfrm>
        </p:spPr>
        <p:txBody>
          <a:bodyPr/>
          <a:lstStyle/>
          <a:p>
            <a:endParaRPr lang="en-US">
              <a:solidFill>
                <a:srgbClr val="073E87"/>
              </a:solidFill>
            </a:endParaRPr>
          </a:p>
        </p:txBody>
      </p:sp>
      <p:sp>
        <p:nvSpPr>
          <p:cNvPr id="7" name="Slide Number Placeholder 6"/>
          <p:cNvSpPr>
            <a:spLocks noGrp="1"/>
          </p:cNvSpPr>
          <p:nvPr>
            <p:ph type="sldNum" sz="quarter" idx="12"/>
          </p:nvPr>
        </p:nvSpPr>
        <p:spPr>
          <a:xfrm rot="60000">
            <a:off x="7562089" y="5900026"/>
            <a:ext cx="554023" cy="365125"/>
          </a:xfrm>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04871683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91385527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925690"/>
            <a:ext cx="1430867" cy="4763911"/>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1298221" y="1106312"/>
            <a:ext cx="5178779" cy="44026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4/24/24</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68640954"/>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41880071"/>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897689457"/>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p:txBody>
          <a:bodyPr/>
          <a:lstStyle>
            <a:lvl1pPr>
              <a:defRPr/>
            </a:lvl1pPr>
          </a:lstStyle>
          <a:p>
            <a:pPr>
              <a:defRPr/>
            </a:pPr>
            <a:endParaRPr lang="en-US"/>
          </a:p>
        </p:txBody>
      </p:sp>
      <p:sp>
        <p:nvSpPr>
          <p:cNvPr id="6" name="Rectangle 20"/>
          <p:cNvSpPr>
            <a:spLocks noGrp="1" noChangeArrowheads="1"/>
          </p:cNvSpPr>
          <p:nvPr>
            <p:ph type="ftr" sz="quarter" idx="11"/>
          </p:nvPr>
        </p:nvSpPr>
        <p:spPr/>
        <p:txBody>
          <a:bodyPr/>
          <a:lstStyle>
            <a:lvl1pPr>
              <a:defRPr/>
            </a:lvl1pPr>
          </a:lstStyle>
          <a:p>
            <a:pPr>
              <a:defRPr/>
            </a:pPr>
            <a:endParaRPr lang="en-US"/>
          </a:p>
        </p:txBody>
      </p:sp>
      <p:sp>
        <p:nvSpPr>
          <p:cNvPr id="7" name="Rectangle 21"/>
          <p:cNvSpPr>
            <a:spLocks noGrp="1" noChangeArrowheads="1"/>
          </p:cNvSpPr>
          <p:nvPr>
            <p:ph type="sldNum" sz="quarter" idx="12"/>
          </p:nvPr>
        </p:nvSpPr>
        <p:spPr/>
        <p:txBody>
          <a:bodyPr/>
          <a:lstStyle>
            <a:lvl1pPr>
              <a:defRPr/>
            </a:lvl1pPr>
          </a:lstStyle>
          <a:p>
            <a:pPr>
              <a:defRPr/>
            </a:pPr>
            <a:fld id="{4A44E04B-7388-1240-A46D-AF03B4D87DBE}" type="slidenum">
              <a:rPr lang="en-US"/>
              <a:pPr>
                <a:defRPr/>
              </a:pPr>
              <a:t>‹#›</a:t>
            </a:fld>
            <a:endParaRPr lang="en-US"/>
          </a:p>
        </p:txBody>
      </p:sp>
    </p:spTree>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994346086"/>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85878024"/>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1457901454"/>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047558025"/>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2782018665"/>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2471146845"/>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225238007"/>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4131002157"/>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1117427706"/>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44971771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p:txBody>
          <a:bodyPr/>
          <a:lstStyle>
            <a:lvl1pPr>
              <a:defRPr/>
            </a:lvl1pPr>
          </a:lstStyle>
          <a:p>
            <a:pPr>
              <a:defRPr/>
            </a:pPr>
            <a:endParaRPr lang="en-US"/>
          </a:p>
        </p:txBody>
      </p:sp>
      <p:sp>
        <p:nvSpPr>
          <p:cNvPr id="8" name="Rectangle 20"/>
          <p:cNvSpPr>
            <a:spLocks noGrp="1" noChangeArrowheads="1"/>
          </p:cNvSpPr>
          <p:nvPr>
            <p:ph type="ftr" sz="quarter" idx="11"/>
          </p:nvPr>
        </p:nvSpPr>
        <p:spPr/>
        <p:txBody>
          <a:bodyPr/>
          <a:lstStyle>
            <a:lvl1pPr>
              <a:defRPr/>
            </a:lvl1pPr>
          </a:lstStyle>
          <a:p>
            <a:pPr>
              <a:defRPr/>
            </a:pPr>
            <a:endParaRPr lang="en-US"/>
          </a:p>
        </p:txBody>
      </p:sp>
      <p:sp>
        <p:nvSpPr>
          <p:cNvPr id="9" name="Rectangle 21"/>
          <p:cNvSpPr>
            <a:spLocks noGrp="1" noChangeArrowheads="1"/>
          </p:cNvSpPr>
          <p:nvPr>
            <p:ph type="sldNum" sz="quarter" idx="12"/>
          </p:nvPr>
        </p:nvSpPr>
        <p:spPr/>
        <p:txBody>
          <a:bodyPr/>
          <a:lstStyle>
            <a:lvl1pPr>
              <a:defRPr/>
            </a:lvl1pPr>
          </a:lstStyle>
          <a:p>
            <a:pPr>
              <a:defRPr/>
            </a:pPr>
            <a:fld id="{ACCD74D0-A574-7243-BF9B-64FF9AE97731}" type="slidenum">
              <a:rPr lang="en-US"/>
              <a:pPr>
                <a:defRPr/>
              </a:pPr>
              <a:t>‹#›</a:t>
            </a:fld>
            <a:endParaRPr lang="en-US"/>
          </a:p>
        </p:txBody>
      </p:sp>
    </p:spTree>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70427565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14244637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53717084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939240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6589133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6999321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0034827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77768907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9351541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1505863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p:txBody>
          <a:bodyPr/>
          <a:lstStyle>
            <a:lvl1pPr>
              <a:defRPr/>
            </a:lvl1pPr>
          </a:lstStyle>
          <a:p>
            <a:pPr>
              <a:defRPr/>
            </a:pPr>
            <a:endParaRPr lang="en-US"/>
          </a:p>
        </p:txBody>
      </p:sp>
      <p:sp>
        <p:nvSpPr>
          <p:cNvPr id="4" name="Rectangle 20"/>
          <p:cNvSpPr>
            <a:spLocks noGrp="1" noChangeArrowheads="1"/>
          </p:cNvSpPr>
          <p:nvPr>
            <p:ph type="ftr" sz="quarter" idx="11"/>
          </p:nvPr>
        </p:nvSpPr>
        <p:spPr/>
        <p:txBody>
          <a:bodyPr/>
          <a:lstStyle>
            <a:lvl1pPr>
              <a:defRPr/>
            </a:lvl1pPr>
          </a:lstStyle>
          <a:p>
            <a:pPr>
              <a:defRPr/>
            </a:pPr>
            <a:endParaRPr lang="en-US"/>
          </a:p>
        </p:txBody>
      </p:sp>
      <p:sp>
        <p:nvSpPr>
          <p:cNvPr id="5" name="Rectangle 21"/>
          <p:cNvSpPr>
            <a:spLocks noGrp="1" noChangeArrowheads="1"/>
          </p:cNvSpPr>
          <p:nvPr>
            <p:ph type="sldNum" sz="quarter" idx="12"/>
          </p:nvPr>
        </p:nvSpPr>
        <p:spPr/>
        <p:txBody>
          <a:bodyPr/>
          <a:lstStyle>
            <a:lvl1pPr>
              <a:defRPr/>
            </a:lvl1pPr>
          </a:lstStyle>
          <a:p>
            <a:pPr>
              <a:defRPr/>
            </a:pPr>
            <a:fld id="{039EB70C-1481-D248-86EB-775C1A835476}" type="slidenum">
              <a:rPr lang="en-US"/>
              <a:pPr>
                <a:defRPr/>
              </a:pPr>
              <a:t>‹#›</a:t>
            </a:fld>
            <a:endParaRPr lang="en-US"/>
          </a:p>
        </p:txBody>
      </p:sp>
    </p:spTree>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20793963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3931267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7758354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5969134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1786953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2948363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820591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9106473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20469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122877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F6D681A-8C3B-AC42-BAC4-384398521BB1}" type="slidenum">
              <a:rPr lang="en-US"/>
              <a:pPr>
                <a:defRPr/>
              </a:pPr>
              <a:t>‹#›</a:t>
            </a:fld>
            <a:endParaRPr 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a:lvl1pPr>
          </a:lstStyle>
          <a:p>
            <a:pPr>
              <a:defRPr/>
            </a:pPr>
            <a:endParaRPr lang="en-US"/>
          </a:p>
        </p:txBody>
      </p:sp>
      <p:sp>
        <p:nvSpPr>
          <p:cNvPr id="3" name="Rectangle 20"/>
          <p:cNvSpPr>
            <a:spLocks noGrp="1" noChangeArrowheads="1"/>
          </p:cNvSpPr>
          <p:nvPr>
            <p:ph type="ftr" sz="quarter" idx="11"/>
          </p:nvPr>
        </p:nvSpPr>
        <p:spPr/>
        <p:txBody>
          <a:bodyPr/>
          <a:lstStyle>
            <a:lvl1pPr>
              <a:defRPr/>
            </a:lvl1pPr>
          </a:lstStyle>
          <a:p>
            <a:pPr>
              <a:defRPr/>
            </a:pPr>
            <a:endParaRPr lang="en-US"/>
          </a:p>
        </p:txBody>
      </p:sp>
      <p:sp>
        <p:nvSpPr>
          <p:cNvPr id="4" name="Rectangle 21"/>
          <p:cNvSpPr>
            <a:spLocks noGrp="1" noChangeArrowheads="1"/>
          </p:cNvSpPr>
          <p:nvPr>
            <p:ph type="sldNum" sz="quarter" idx="12"/>
          </p:nvPr>
        </p:nvSpPr>
        <p:spPr/>
        <p:txBody>
          <a:bodyPr/>
          <a:lstStyle>
            <a:lvl1pPr>
              <a:defRPr/>
            </a:lvl1pPr>
          </a:lstStyle>
          <a:p>
            <a:pPr>
              <a:defRPr/>
            </a:pPr>
            <a:fld id="{BCD390D7-B4A2-0845-BA37-093ABF4F0DD9}" type="slidenum">
              <a:rPr lang="en-US"/>
              <a:pPr>
                <a:defRPr/>
              </a:pPr>
              <a:t>‹#›</a:t>
            </a:fld>
            <a:endParaRPr lang="en-US"/>
          </a:p>
        </p:txBody>
      </p:sp>
    </p:spTree>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209544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3353586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9882338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8098286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6291237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6621808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2169025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4810264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747430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3290715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p>
        </p:txBody>
      </p:sp>
      <p:sp>
        <p:nvSpPr>
          <p:cNvPr id="6" name="Rectangle 20"/>
          <p:cNvSpPr>
            <a:spLocks noGrp="1" noChangeArrowheads="1"/>
          </p:cNvSpPr>
          <p:nvPr>
            <p:ph type="ftr" sz="quarter" idx="11"/>
          </p:nvPr>
        </p:nvSpPr>
        <p:spPr/>
        <p:txBody>
          <a:bodyPr/>
          <a:lstStyle>
            <a:lvl1pPr>
              <a:defRPr/>
            </a:lvl1pPr>
          </a:lstStyle>
          <a:p>
            <a:pPr>
              <a:defRPr/>
            </a:pPr>
            <a:endParaRPr lang="en-US"/>
          </a:p>
        </p:txBody>
      </p:sp>
      <p:sp>
        <p:nvSpPr>
          <p:cNvPr id="7" name="Rectangle 21"/>
          <p:cNvSpPr>
            <a:spLocks noGrp="1" noChangeArrowheads="1"/>
          </p:cNvSpPr>
          <p:nvPr>
            <p:ph type="sldNum" sz="quarter" idx="12"/>
          </p:nvPr>
        </p:nvSpPr>
        <p:spPr/>
        <p:txBody>
          <a:bodyPr/>
          <a:lstStyle>
            <a:lvl1pPr>
              <a:defRPr/>
            </a:lvl1pPr>
          </a:lstStyle>
          <a:p>
            <a:pPr>
              <a:defRPr/>
            </a:pPr>
            <a:fld id="{16BA0D75-EEFC-F14F-87CD-893DB65C3A7C}" type="slidenum">
              <a:rPr lang="en-US"/>
              <a:pPr>
                <a:defRPr/>
              </a:pPr>
              <a:t>‹#›</a:t>
            </a:fld>
            <a:endParaRPr lang="en-US"/>
          </a:p>
        </p:txBody>
      </p:sp>
    </p:spTree>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7021696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4413648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7168712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5503643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t>4/24/24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16342256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t>4/24/24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428878766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1291B3F-8A4E-AB43-A432-AB7ADAB80508}" type="datetimeFigureOut">
              <a:rPr lang="en-US" smtClean="0"/>
              <a:t>4/24/24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75709015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1291B3F-8A4E-AB43-A432-AB7ADAB80508}" type="datetimeFigureOut">
              <a:rPr lang="en-US" smtClean="0"/>
              <a:t>4/24/24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22375578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1291B3F-8A4E-AB43-A432-AB7ADAB80508}" type="datetimeFigureOut">
              <a:rPr lang="en-US" smtClean="0"/>
              <a:t>4/24/24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45595687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91B3F-8A4E-AB43-A432-AB7ADAB80508}" type="datetimeFigureOut">
              <a:rPr lang="en-US" smtClean="0"/>
              <a:t>4/24/24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50058169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p>
        </p:txBody>
      </p:sp>
      <p:sp>
        <p:nvSpPr>
          <p:cNvPr id="6" name="Rectangle 20"/>
          <p:cNvSpPr>
            <a:spLocks noGrp="1" noChangeArrowheads="1"/>
          </p:cNvSpPr>
          <p:nvPr>
            <p:ph type="ftr" sz="quarter" idx="11"/>
          </p:nvPr>
        </p:nvSpPr>
        <p:spPr/>
        <p:txBody>
          <a:bodyPr/>
          <a:lstStyle>
            <a:lvl1pPr>
              <a:defRPr/>
            </a:lvl1pPr>
          </a:lstStyle>
          <a:p>
            <a:pPr>
              <a:defRPr/>
            </a:pPr>
            <a:endParaRPr lang="en-US"/>
          </a:p>
        </p:txBody>
      </p:sp>
      <p:sp>
        <p:nvSpPr>
          <p:cNvPr id="7" name="Rectangle 21"/>
          <p:cNvSpPr>
            <a:spLocks noGrp="1" noChangeArrowheads="1"/>
          </p:cNvSpPr>
          <p:nvPr>
            <p:ph type="sldNum" sz="quarter" idx="12"/>
          </p:nvPr>
        </p:nvSpPr>
        <p:spPr/>
        <p:txBody>
          <a:bodyPr/>
          <a:lstStyle>
            <a:lvl1pPr>
              <a:defRPr/>
            </a:lvl1pPr>
          </a:lstStyle>
          <a:p>
            <a:pPr>
              <a:defRPr/>
            </a:pPr>
            <a:fld id="{9C7B95BC-1187-1C4B-A6C4-527CC62481D4}" type="slidenum">
              <a:rPr lang="en-US"/>
              <a:pPr>
                <a:defRPr/>
              </a:pPr>
              <a:t>‹#›</a:t>
            </a:fld>
            <a:endParaRPr lang="en-US"/>
          </a:p>
        </p:txBody>
      </p:sp>
    </p:spTree>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1291B3F-8A4E-AB43-A432-AB7ADAB80508}" type="datetimeFigureOut">
              <a:rPr lang="en-US" smtClean="0"/>
              <a:t>4/24/24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51319562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1291B3F-8A4E-AB43-A432-AB7ADAB80508}" type="datetimeFigureOut">
              <a:rPr lang="en-US" smtClean="0"/>
              <a:t>4/24/24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3341878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1291B3F-8A4E-AB43-A432-AB7ADAB80508}" type="datetimeFigureOut">
              <a:rPr lang="en-US" smtClean="0"/>
              <a:t>4/24/24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211946668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t>4/24/24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05398422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t>4/24/24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383476773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8D121F-2398-D34A-A10A-217930402CC8}"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1416748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4D02FA6-00D1-4F44-B86D-76AF88B779FF}"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2382293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BDD64F-030A-9D4A-9245-23B5BF779C4E}"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198813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FC9903-9225-FA47-BC2E-DEF9C1D3F380}"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4031755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1B6151A-3C3E-3442-B72F-C4B6164835C1}"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3035668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p>
        </p:txBody>
      </p:sp>
      <p:sp>
        <p:nvSpPr>
          <p:cNvPr id="5" name="Rectangle 20"/>
          <p:cNvSpPr>
            <a:spLocks noGrp="1" noChangeArrowheads="1"/>
          </p:cNvSpPr>
          <p:nvPr>
            <p:ph type="ftr" sz="quarter" idx="11"/>
          </p:nvPr>
        </p:nvSpPr>
        <p:spPr/>
        <p:txBody>
          <a:bodyPr/>
          <a:lstStyle>
            <a:lvl1pPr>
              <a:defRPr/>
            </a:lvl1pPr>
          </a:lstStyle>
          <a:p>
            <a:pPr>
              <a:defRPr/>
            </a:pPr>
            <a:endParaRPr lang="en-US"/>
          </a:p>
        </p:txBody>
      </p:sp>
      <p:sp>
        <p:nvSpPr>
          <p:cNvPr id="6" name="Rectangle 21"/>
          <p:cNvSpPr>
            <a:spLocks noGrp="1" noChangeArrowheads="1"/>
          </p:cNvSpPr>
          <p:nvPr>
            <p:ph type="sldNum" sz="quarter" idx="12"/>
          </p:nvPr>
        </p:nvSpPr>
        <p:spPr/>
        <p:txBody>
          <a:bodyPr/>
          <a:lstStyle>
            <a:lvl1pPr>
              <a:defRPr/>
            </a:lvl1pPr>
          </a:lstStyle>
          <a:p>
            <a:pPr>
              <a:defRPr/>
            </a:pPr>
            <a:fld id="{E3E90263-0CFB-904C-8EB9-70BEB6E2EE98}" type="slidenum">
              <a:rPr lang="en-US"/>
              <a:pPr>
                <a:defRPr/>
              </a:pPr>
              <a:t>‹#›</a:t>
            </a:fld>
            <a:endParaRPr lang="en-US"/>
          </a:p>
        </p:txBody>
      </p:sp>
    </p:spTree>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10AAAA-3ACA-DE42-848B-16FE857F93E0}"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2941091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37BE51-8877-D94E-8C2C-AF6FEC62DA37}"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4000528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55CCD0-8A48-CD42-9E01-AA2F50B9AE43}"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1647203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1B3B4FA-5024-574E-B6D9-52CAEABA1AF5}"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695588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72BA58-B5AE-F348-9D8B-805E63CB1002}"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457733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FFD768-5B05-F349-8C6D-3EA7C84860A7}"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263237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4762785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01934760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65237071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165284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p>
        </p:txBody>
      </p:sp>
      <p:sp>
        <p:nvSpPr>
          <p:cNvPr id="5" name="Rectangle 20"/>
          <p:cNvSpPr>
            <a:spLocks noGrp="1" noChangeArrowheads="1"/>
          </p:cNvSpPr>
          <p:nvPr>
            <p:ph type="ftr" sz="quarter" idx="11"/>
          </p:nvPr>
        </p:nvSpPr>
        <p:spPr/>
        <p:txBody>
          <a:bodyPr/>
          <a:lstStyle>
            <a:lvl1pPr>
              <a:defRPr/>
            </a:lvl1pPr>
          </a:lstStyle>
          <a:p>
            <a:pPr>
              <a:defRPr/>
            </a:pPr>
            <a:endParaRPr lang="en-US"/>
          </a:p>
        </p:txBody>
      </p:sp>
      <p:sp>
        <p:nvSpPr>
          <p:cNvPr id="6" name="Rectangle 21"/>
          <p:cNvSpPr>
            <a:spLocks noGrp="1" noChangeArrowheads="1"/>
          </p:cNvSpPr>
          <p:nvPr>
            <p:ph type="sldNum" sz="quarter" idx="12"/>
          </p:nvPr>
        </p:nvSpPr>
        <p:spPr/>
        <p:txBody>
          <a:bodyPr/>
          <a:lstStyle>
            <a:lvl1pPr>
              <a:defRPr/>
            </a:lvl1pPr>
          </a:lstStyle>
          <a:p>
            <a:pPr>
              <a:defRPr/>
            </a:pPr>
            <a:fld id="{8F01957B-9877-C248-A8C1-0F0B17D6179E}" type="slidenum">
              <a:rPr lang="en-US"/>
              <a:pPr>
                <a:defRPr/>
              </a:pPr>
              <a:t>‹#›</a:t>
            </a:fld>
            <a:endParaRPr lang="en-US"/>
          </a:p>
        </p:txBody>
      </p:sp>
    </p:spTree>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6145861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4027850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6234002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5029602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01109415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72293818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9341487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7949039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3877938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5A4F4F5-DAFF-6447-AA78-2B9FAAA30742}" type="slidenum">
              <a:rPr lang="en-US"/>
              <a:pPr>
                <a:defRPr/>
              </a:pPr>
              <a:t>‹#›</a:t>
            </a:fld>
            <a:endParaRPr lang="en-US"/>
          </a:p>
        </p:txBody>
      </p:sp>
    </p:spTree>
    <p:extLst>
      <p:ext uri="{BB962C8B-B14F-4D97-AF65-F5344CB8AC3E}">
        <p14:creationId xmlns:p14="http://schemas.microsoft.com/office/powerpoint/2010/main" val="3368935056"/>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58082" name="Rectangle 2"/>
          <p:cNvSpPr>
            <a:spLocks noGrp="1" noChangeArrowheads="1"/>
          </p:cNvSpPr>
          <p:nvPr>
            <p:ph type="ctrTitle"/>
          </p:nvPr>
        </p:nvSpPr>
        <p:spPr>
          <a:xfrm>
            <a:off x="1255713" y="1371600"/>
            <a:ext cx="6629400" cy="2057400"/>
          </a:xfrm>
        </p:spPr>
        <p:txBody>
          <a:bodyPr anchor="b"/>
          <a:lstStyle>
            <a:lvl1pPr>
              <a:defRPr/>
            </a:lvl1pPr>
          </a:lstStyle>
          <a:p>
            <a:r>
              <a:rPr lang="en-US"/>
              <a:t>Click to edit Master title style</a:t>
            </a:r>
          </a:p>
        </p:txBody>
      </p:sp>
      <p:sp>
        <p:nvSpPr>
          <p:cNvPr id="558083" name="Rectangle 3"/>
          <p:cNvSpPr>
            <a:spLocks noGrp="1" noChangeArrowheads="1"/>
          </p:cNvSpPr>
          <p:nvPr>
            <p:ph type="subTitle" idx="1"/>
          </p:nvPr>
        </p:nvSpPr>
        <p:spPr>
          <a:xfrm>
            <a:off x="1371600" y="38100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7F8A9EB9-E17C-354B-9D91-F7D4795CEBA7}" type="slidenum">
              <a:rPr lang="en-US"/>
              <a:pPr>
                <a:defRPr/>
              </a:pPr>
              <a:t>‹#›</a:t>
            </a:fld>
            <a:endParaRPr lang="en-US"/>
          </a:p>
        </p:txBody>
      </p:sp>
    </p:spTree>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2F8F288-886C-384A-A8AB-08E01DD83500}" type="slidenum">
              <a:rPr lang="en-US"/>
              <a:pPr>
                <a:defRPr/>
              </a:pPr>
              <a:t>‹#›</a:t>
            </a:fld>
            <a:endParaRPr lang="en-US"/>
          </a:p>
        </p:txBody>
      </p:sp>
    </p:spTree>
    <p:extLst>
      <p:ext uri="{BB962C8B-B14F-4D97-AF65-F5344CB8AC3E}">
        <p14:creationId xmlns:p14="http://schemas.microsoft.com/office/powerpoint/2010/main" val="2644892234"/>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64EA909-ABC3-AF46-8A98-7CC4D7EC19AE}" type="slidenum">
              <a:rPr lang="en-US"/>
              <a:pPr>
                <a:defRPr/>
              </a:pPr>
              <a:t>‹#›</a:t>
            </a:fld>
            <a:endParaRPr lang="en-US"/>
          </a:p>
        </p:txBody>
      </p:sp>
    </p:spTree>
    <p:extLst>
      <p:ext uri="{BB962C8B-B14F-4D97-AF65-F5344CB8AC3E}">
        <p14:creationId xmlns:p14="http://schemas.microsoft.com/office/powerpoint/2010/main" val="3893989450"/>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F0F3EB76-0C13-3846-80E7-6E6644712705}" type="slidenum">
              <a:rPr lang="en-US"/>
              <a:pPr>
                <a:defRPr/>
              </a:pPr>
              <a:t>‹#›</a:t>
            </a:fld>
            <a:endParaRPr lang="en-US"/>
          </a:p>
        </p:txBody>
      </p:sp>
    </p:spTree>
    <p:extLst>
      <p:ext uri="{BB962C8B-B14F-4D97-AF65-F5344CB8AC3E}">
        <p14:creationId xmlns:p14="http://schemas.microsoft.com/office/powerpoint/2010/main" val="1394129367"/>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D29FD13-B949-E14C-A221-9B2D9DD0CDC6}" type="slidenum">
              <a:rPr lang="en-US"/>
              <a:pPr>
                <a:defRPr/>
              </a:pPr>
              <a:t>‹#›</a:t>
            </a:fld>
            <a:endParaRPr lang="en-US"/>
          </a:p>
        </p:txBody>
      </p:sp>
    </p:spTree>
    <p:extLst>
      <p:ext uri="{BB962C8B-B14F-4D97-AF65-F5344CB8AC3E}">
        <p14:creationId xmlns:p14="http://schemas.microsoft.com/office/powerpoint/2010/main" val="4018230655"/>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CAA5D45-F669-7844-A60F-E7B9D88CEA99}" type="slidenum">
              <a:rPr lang="en-US"/>
              <a:pPr>
                <a:defRPr/>
              </a:pPr>
              <a:t>‹#›</a:t>
            </a:fld>
            <a:endParaRPr lang="en-US"/>
          </a:p>
        </p:txBody>
      </p:sp>
    </p:spTree>
    <p:extLst>
      <p:ext uri="{BB962C8B-B14F-4D97-AF65-F5344CB8AC3E}">
        <p14:creationId xmlns:p14="http://schemas.microsoft.com/office/powerpoint/2010/main" val="2832141430"/>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0A062E3-A661-5F4A-8D69-417079B819B4}" type="slidenum">
              <a:rPr lang="en-US"/>
              <a:pPr>
                <a:defRPr/>
              </a:pPr>
              <a:t>‹#›</a:t>
            </a:fld>
            <a:endParaRPr lang="en-US"/>
          </a:p>
        </p:txBody>
      </p:sp>
    </p:spTree>
    <p:extLst>
      <p:ext uri="{BB962C8B-B14F-4D97-AF65-F5344CB8AC3E}">
        <p14:creationId xmlns:p14="http://schemas.microsoft.com/office/powerpoint/2010/main" val="3087267743"/>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ECA6EB2-9434-BB4A-B3F5-1A2BE5301762}" type="slidenum">
              <a:rPr lang="en-US"/>
              <a:pPr>
                <a:defRPr/>
              </a:pPr>
              <a:t>‹#›</a:t>
            </a:fld>
            <a:endParaRPr lang="en-US"/>
          </a:p>
        </p:txBody>
      </p:sp>
    </p:spTree>
    <p:extLst>
      <p:ext uri="{BB962C8B-B14F-4D97-AF65-F5344CB8AC3E}">
        <p14:creationId xmlns:p14="http://schemas.microsoft.com/office/powerpoint/2010/main" val="923825496"/>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D2D2A3BD-647F-974B-81BA-1B445E3A6BAF}" type="slidenum">
              <a:rPr lang="en-US"/>
              <a:pPr>
                <a:defRPr/>
              </a:pPr>
              <a:t>‹#›</a:t>
            </a:fld>
            <a:endParaRPr lang="en-US"/>
          </a:p>
        </p:txBody>
      </p:sp>
    </p:spTree>
    <p:extLst>
      <p:ext uri="{BB962C8B-B14F-4D97-AF65-F5344CB8AC3E}">
        <p14:creationId xmlns:p14="http://schemas.microsoft.com/office/powerpoint/2010/main" val="2945086458"/>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5CE01FD3-D6D9-6347-B317-AA20F009794D}" type="slidenum">
              <a:rPr lang="en-US"/>
              <a:pPr>
                <a:defRPr/>
              </a:pPr>
              <a:t>‹#›</a:t>
            </a:fld>
            <a:endParaRPr lang="en-US"/>
          </a:p>
        </p:txBody>
      </p:sp>
    </p:spTree>
    <p:extLst>
      <p:ext uri="{BB962C8B-B14F-4D97-AF65-F5344CB8AC3E}">
        <p14:creationId xmlns:p14="http://schemas.microsoft.com/office/powerpoint/2010/main" val="2010260467"/>
      </p:ext>
    </p:extLst>
  </p:cSld>
  <p:clrMapOvr>
    <a:masterClrMapping/>
  </p:clrMapOvr>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76C793E-EF41-574B-AA58-24279D8A0AF8}" type="slidenum">
              <a:rPr lang="en-US"/>
              <a:pPr>
                <a:defRPr/>
              </a:pPr>
              <a:t>‹#›</a:t>
            </a:fld>
            <a:endParaRPr lang="en-US"/>
          </a:p>
        </p:txBody>
      </p:sp>
    </p:spTree>
    <p:extLst>
      <p:ext uri="{BB962C8B-B14F-4D97-AF65-F5344CB8AC3E}">
        <p14:creationId xmlns:p14="http://schemas.microsoft.com/office/powerpoint/2010/main" val="2759559823"/>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F695B72-A746-2741-836E-11A1DD9F523E}" type="slidenum">
              <a:rPr lang="en-US"/>
              <a:pPr>
                <a:defRPr/>
              </a:pPr>
              <a:t>‹#›</a:t>
            </a:fld>
            <a:endParaRPr lang="en-US"/>
          </a:p>
        </p:txBody>
      </p:sp>
    </p:spTree>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449263" eaLnBrk="0" hangingPunct="0">
              <a:defRPr>
                <a:ea typeface="ＭＳ Ｐゴシック"/>
              </a:defRPr>
            </a:lvl1pPr>
          </a:lstStyle>
          <a:p>
            <a:pPr>
              <a:defRPr/>
            </a:pPr>
            <a:fld id="{B439C2AD-D4B6-4D4F-A2BA-9301C8068932}" type="slidenum">
              <a:rPr lang="en-GB"/>
              <a:pPr>
                <a:defRPr/>
              </a:pPr>
              <a:t>‹#›</a:t>
            </a:fld>
            <a:endParaRPr lang="en-GB"/>
          </a:p>
        </p:txBody>
      </p:sp>
    </p:spTree>
    <p:extLst>
      <p:ext uri="{BB962C8B-B14F-4D97-AF65-F5344CB8AC3E}">
        <p14:creationId xmlns:p14="http://schemas.microsoft.com/office/powerpoint/2010/main" val="313903825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0" hangingPunct="0">
              <a:defRPr>
                <a:ea typeface="ＭＳ Ｐゴシック"/>
              </a:defRPr>
            </a:lvl1pPr>
          </a:lstStyle>
          <a:p>
            <a:pPr>
              <a:defRPr/>
            </a:pPr>
            <a:fld id="{3A745CED-4E0D-E54C-9E67-6A43B5B93999}" type="slidenum">
              <a:rPr lang="en-US"/>
              <a:pPr>
                <a:defRPr/>
              </a:pPr>
              <a:t>‹#›</a:t>
            </a:fld>
            <a:endParaRPr lang="en-US"/>
          </a:p>
        </p:txBody>
      </p:sp>
    </p:spTree>
    <p:extLst>
      <p:ext uri="{BB962C8B-B14F-4D97-AF65-F5344CB8AC3E}">
        <p14:creationId xmlns:p14="http://schemas.microsoft.com/office/powerpoint/2010/main" val="217589381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89984054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58527606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67469189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92787496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7"/>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86343237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3"/>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85303011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2"/>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60320725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43554333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FCEA295-78C0-CB4A-A67D-C7B2B23302D8}" type="slidenum">
              <a:rPr lang="en-US"/>
              <a:pPr>
                <a:defRPr/>
              </a:pPr>
              <a:t>‹#›</a:t>
            </a:fld>
            <a:endParaRPr lang="en-US"/>
          </a:p>
        </p:txBody>
      </p:sp>
    </p:spTree>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54191816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86043710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72521804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pPr>
                <a:defRPr/>
              </a:pPr>
              <a:t>‹#›</a:t>
            </a:fld>
            <a:endParaRPr lang="en-US"/>
          </a:p>
        </p:txBody>
      </p:sp>
    </p:spTree>
    <p:extLst>
      <p:ext uri="{BB962C8B-B14F-4D97-AF65-F5344CB8AC3E}">
        <p14:creationId xmlns:p14="http://schemas.microsoft.com/office/powerpoint/2010/main" val="64581305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pPr>
                <a:defRPr/>
              </a:pPr>
              <a:t>‹#›</a:t>
            </a:fld>
            <a:endParaRPr lang="en-US"/>
          </a:p>
        </p:txBody>
      </p:sp>
    </p:spTree>
    <p:extLst>
      <p:ext uri="{BB962C8B-B14F-4D97-AF65-F5344CB8AC3E}">
        <p14:creationId xmlns:p14="http://schemas.microsoft.com/office/powerpoint/2010/main" val="70200523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pPr>
                <a:defRPr/>
              </a:pPr>
              <a:t>‹#›</a:t>
            </a:fld>
            <a:endParaRPr lang="en-US"/>
          </a:p>
        </p:txBody>
      </p:sp>
    </p:spTree>
    <p:extLst>
      <p:ext uri="{BB962C8B-B14F-4D97-AF65-F5344CB8AC3E}">
        <p14:creationId xmlns:p14="http://schemas.microsoft.com/office/powerpoint/2010/main" val="426210458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pPr>
                <a:defRPr/>
              </a:pPr>
              <a:t>‹#›</a:t>
            </a:fld>
            <a:endParaRPr lang="en-US"/>
          </a:p>
        </p:txBody>
      </p:sp>
    </p:spTree>
    <p:extLst>
      <p:ext uri="{BB962C8B-B14F-4D97-AF65-F5344CB8AC3E}">
        <p14:creationId xmlns:p14="http://schemas.microsoft.com/office/powerpoint/2010/main" val="200118809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pPr>
                <a:defRPr/>
              </a:pPr>
              <a:t>‹#›</a:t>
            </a:fld>
            <a:endParaRPr lang="en-US"/>
          </a:p>
        </p:txBody>
      </p:sp>
    </p:spTree>
    <p:extLst>
      <p:ext uri="{BB962C8B-B14F-4D97-AF65-F5344CB8AC3E}">
        <p14:creationId xmlns:p14="http://schemas.microsoft.com/office/powerpoint/2010/main" val="377270736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pPr>
                <a:defRPr/>
              </a:pPr>
              <a:t>‹#›</a:t>
            </a:fld>
            <a:endParaRPr lang="en-US"/>
          </a:p>
        </p:txBody>
      </p:sp>
    </p:spTree>
    <p:extLst>
      <p:ext uri="{BB962C8B-B14F-4D97-AF65-F5344CB8AC3E}">
        <p14:creationId xmlns:p14="http://schemas.microsoft.com/office/powerpoint/2010/main" val="125123986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pPr>
                <a:defRPr/>
              </a:pPr>
              <a:t>‹#›</a:t>
            </a:fld>
            <a:endParaRPr lang="en-US"/>
          </a:p>
        </p:txBody>
      </p:sp>
    </p:spTree>
    <p:extLst>
      <p:ext uri="{BB962C8B-B14F-4D97-AF65-F5344CB8AC3E}">
        <p14:creationId xmlns:p14="http://schemas.microsoft.com/office/powerpoint/2010/main" val="409965626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0EF3A75-6739-F44C-A3F3-5AC8E3521E7D}" type="slidenum">
              <a:rPr lang="en-US"/>
              <a:pPr>
                <a:defRPr/>
              </a:pPr>
              <a:t>‹#›</a:t>
            </a:fld>
            <a:endParaRPr lang="en-US"/>
          </a:p>
        </p:txBody>
      </p:sp>
    </p:spTree>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pPr>
                <a:defRPr/>
              </a:pPr>
              <a:t>‹#›</a:t>
            </a:fld>
            <a:endParaRPr lang="en-US"/>
          </a:p>
        </p:txBody>
      </p:sp>
    </p:spTree>
    <p:extLst>
      <p:ext uri="{BB962C8B-B14F-4D97-AF65-F5344CB8AC3E}">
        <p14:creationId xmlns:p14="http://schemas.microsoft.com/office/powerpoint/2010/main" val="425482303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pPr>
                <a:defRPr/>
              </a:pPr>
              <a:t>‹#›</a:t>
            </a:fld>
            <a:endParaRPr lang="en-US"/>
          </a:p>
        </p:txBody>
      </p:sp>
    </p:spTree>
    <p:extLst>
      <p:ext uri="{BB962C8B-B14F-4D97-AF65-F5344CB8AC3E}">
        <p14:creationId xmlns:p14="http://schemas.microsoft.com/office/powerpoint/2010/main" val="282072742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pPr>
                <a:defRPr/>
              </a:pPr>
              <a:t>‹#›</a:t>
            </a:fld>
            <a:endParaRPr lang="en-US"/>
          </a:p>
        </p:txBody>
      </p:sp>
    </p:spTree>
    <p:extLst>
      <p:ext uri="{BB962C8B-B14F-4D97-AF65-F5344CB8AC3E}">
        <p14:creationId xmlns:p14="http://schemas.microsoft.com/office/powerpoint/2010/main" val="48151269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pPr>
                <a:defRPr/>
              </a:pPr>
              <a:t>‹#›</a:t>
            </a:fld>
            <a:endParaRPr lang="en-US"/>
          </a:p>
        </p:txBody>
      </p:sp>
    </p:spTree>
    <p:extLst>
      <p:ext uri="{BB962C8B-B14F-4D97-AF65-F5344CB8AC3E}">
        <p14:creationId xmlns:p14="http://schemas.microsoft.com/office/powerpoint/2010/main" val="35394351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b="1" i="0">
                <a:latin typeface="Arial" panose="020B0604020202020204" pitchFamily="34" charset="0"/>
              </a:defRPr>
            </a:lvl1pPr>
          </a:lstStyle>
          <a:p>
            <a:r>
              <a:rPr lang="en-US" dirty="0"/>
              <a:t>Click to edit Master title style</a:t>
            </a:r>
          </a:p>
        </p:txBody>
      </p:sp>
      <p:sp>
        <p:nvSpPr>
          <p:cNvPr id="922627" name="Rectangle 1027"/>
          <p:cNvSpPr>
            <a:spLocks noGrp="1" noChangeArrowheads="1"/>
          </p:cNvSpPr>
          <p:nvPr>
            <p:ph type="subTitle" idx="1"/>
          </p:nvPr>
        </p:nvSpPr>
        <p:spPr>
          <a:xfrm>
            <a:off x="2249488" y="4191000"/>
            <a:ext cx="5408612" cy="1752600"/>
          </a:xfrm>
        </p:spPr>
        <p:txBody>
          <a:bodyPr/>
          <a:lstStyle>
            <a:lvl1pPr marL="0" indent="0" algn="ctr">
              <a:buFont typeface="Wingdings" pitchFamily="-109" charset="2"/>
              <a:buNone/>
              <a:defRPr sz="2800"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xfrm>
            <a:off x="6934200" y="6248400"/>
            <a:ext cx="1905000" cy="457200"/>
          </a:xfrm>
        </p:spPr>
        <p:txBody>
          <a:bodyPr/>
          <a:lstStyle>
            <a:lvl1pPr>
              <a:defRPr b="1" i="0">
                <a:latin typeface="Arial" panose="020B0604020202020204" pitchFamily="34" charset="0"/>
              </a:defRPr>
            </a:lvl1pPr>
          </a:lstStyle>
          <a:p>
            <a:pPr>
              <a:defRPr/>
            </a:pPr>
            <a:fld id="{572F3A46-0821-0F47-BC2C-6694E41C2028}" type="slidenum">
              <a:rPr lang="en-US" smtClean="0"/>
              <a:pPr>
                <a:defRPr/>
              </a:pPr>
              <a:t>‹#›</a:t>
            </a:fld>
            <a:endParaRPr lang="en-US" dirty="0"/>
          </a:p>
        </p:txBody>
      </p:sp>
    </p:spTree>
    <p:extLst>
      <p:ext uri="{BB962C8B-B14F-4D97-AF65-F5344CB8AC3E}">
        <p14:creationId xmlns:p14="http://schemas.microsoft.com/office/powerpoint/2010/main" val="1630432530"/>
      </p:ext>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27E552-0C97-2C48-BCA9-205C2AF46A52}" type="slidenum">
              <a:rPr lang="en-US" smtClean="0"/>
              <a:pPr>
                <a:defRPr/>
              </a:pPr>
              <a:t>‹#›</a:t>
            </a:fld>
            <a:endParaRPr lang="en-US" dirty="0"/>
          </a:p>
        </p:txBody>
      </p:sp>
    </p:spTree>
    <p:extLst>
      <p:ext uri="{BB962C8B-B14F-4D97-AF65-F5344CB8AC3E}">
        <p14:creationId xmlns:p14="http://schemas.microsoft.com/office/powerpoint/2010/main" val="2178176305"/>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AD43375-28E5-FD47-AB88-FC7AA516821E}" type="slidenum">
              <a:rPr lang="en-US" smtClean="0"/>
              <a:pPr>
                <a:defRPr/>
              </a:pPr>
              <a:t>‹#›</a:t>
            </a:fld>
            <a:endParaRPr lang="en-US" dirty="0"/>
          </a:p>
        </p:txBody>
      </p:sp>
    </p:spTree>
    <p:extLst>
      <p:ext uri="{BB962C8B-B14F-4D97-AF65-F5344CB8AC3E}">
        <p14:creationId xmlns:p14="http://schemas.microsoft.com/office/powerpoint/2010/main" val="4072735815"/>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1356484-D6D8-AD4C-9C0E-C338B041B0FE}" type="slidenum">
              <a:rPr lang="en-US" smtClean="0"/>
              <a:pPr>
                <a:defRPr/>
              </a:pPr>
              <a:t>‹#›</a:t>
            </a:fld>
            <a:endParaRPr lang="en-US" dirty="0"/>
          </a:p>
        </p:txBody>
      </p:sp>
    </p:spTree>
    <p:extLst>
      <p:ext uri="{BB962C8B-B14F-4D97-AF65-F5344CB8AC3E}">
        <p14:creationId xmlns:p14="http://schemas.microsoft.com/office/powerpoint/2010/main" val="2252148796"/>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525BA08-4325-2A49-8F17-CB36CFEC8B1C}" type="slidenum">
              <a:rPr lang="en-US" smtClean="0"/>
              <a:pPr>
                <a:defRPr/>
              </a:pPr>
              <a:t>‹#›</a:t>
            </a:fld>
            <a:endParaRPr lang="en-US" dirty="0"/>
          </a:p>
        </p:txBody>
      </p:sp>
    </p:spTree>
    <p:extLst>
      <p:ext uri="{BB962C8B-B14F-4D97-AF65-F5344CB8AC3E}">
        <p14:creationId xmlns:p14="http://schemas.microsoft.com/office/powerpoint/2010/main" val="3462333850"/>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47E3018-3F42-414E-9577-851D4BC46275}" type="slidenum">
              <a:rPr lang="en-US" smtClean="0"/>
              <a:pPr>
                <a:defRPr/>
              </a:pPr>
              <a:t>‹#›</a:t>
            </a:fld>
            <a:endParaRPr lang="en-US" dirty="0"/>
          </a:p>
        </p:txBody>
      </p:sp>
    </p:spTree>
    <p:extLst>
      <p:ext uri="{BB962C8B-B14F-4D97-AF65-F5344CB8AC3E}">
        <p14:creationId xmlns:p14="http://schemas.microsoft.com/office/powerpoint/2010/main" val="3830993306"/>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74408FD-86C6-CB4A-A387-A7BE0F92EDF4}" type="slidenum">
              <a:rPr lang="en-US"/>
              <a:pPr>
                <a:defRPr/>
              </a:pPr>
              <a:t>‹#›</a:t>
            </a:fld>
            <a:endParaRPr lang="en-US"/>
          </a:p>
        </p:txBody>
      </p:sp>
    </p:spTree>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6604D93-8A0D-824E-9490-B24562CDB1E1}" type="slidenum">
              <a:rPr lang="en-US" smtClean="0"/>
              <a:pPr>
                <a:defRPr/>
              </a:pPr>
              <a:t>‹#›</a:t>
            </a:fld>
            <a:endParaRPr lang="en-US" dirty="0"/>
          </a:p>
        </p:txBody>
      </p:sp>
    </p:spTree>
    <p:extLst>
      <p:ext uri="{BB962C8B-B14F-4D97-AF65-F5344CB8AC3E}">
        <p14:creationId xmlns:p14="http://schemas.microsoft.com/office/powerpoint/2010/main" val="609261624"/>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246AC23-37FE-EA4B-B83D-8985F7056407}" type="slidenum">
              <a:rPr lang="en-US" smtClean="0"/>
              <a:pPr>
                <a:defRPr/>
              </a:pPr>
              <a:t>‹#›</a:t>
            </a:fld>
            <a:endParaRPr lang="en-US" dirty="0"/>
          </a:p>
        </p:txBody>
      </p:sp>
    </p:spTree>
    <p:extLst>
      <p:ext uri="{BB962C8B-B14F-4D97-AF65-F5344CB8AC3E}">
        <p14:creationId xmlns:p14="http://schemas.microsoft.com/office/powerpoint/2010/main" val="550568096"/>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0551B5-1B83-DC4F-A4F2-A766472CC1D6}" type="slidenum">
              <a:rPr lang="en-US" smtClean="0"/>
              <a:pPr>
                <a:defRPr/>
              </a:pPr>
              <a:t>‹#›</a:t>
            </a:fld>
            <a:endParaRPr lang="en-US" dirty="0"/>
          </a:p>
        </p:txBody>
      </p:sp>
    </p:spTree>
    <p:extLst>
      <p:ext uri="{BB962C8B-B14F-4D97-AF65-F5344CB8AC3E}">
        <p14:creationId xmlns:p14="http://schemas.microsoft.com/office/powerpoint/2010/main" val="2211383054"/>
      </p:ext>
    </p:extLst>
  </p:cSld>
  <p:clrMapOvr>
    <a:masterClrMapping/>
  </p:clrMapOvr>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E05CC64-E897-7842-AD9F-BC6A527E0544}" type="slidenum">
              <a:rPr lang="en-US" smtClean="0"/>
              <a:pPr>
                <a:defRPr/>
              </a:pPr>
              <a:t>‹#›</a:t>
            </a:fld>
            <a:endParaRPr lang="en-US" dirty="0"/>
          </a:p>
        </p:txBody>
      </p:sp>
    </p:spTree>
    <p:extLst>
      <p:ext uri="{BB962C8B-B14F-4D97-AF65-F5344CB8AC3E}">
        <p14:creationId xmlns:p14="http://schemas.microsoft.com/office/powerpoint/2010/main" val="2742277995"/>
      </p:ext>
    </p:extLst>
  </p:cSld>
  <p:clrMapOvr>
    <a:masterClrMapping/>
  </p:clrMapOvr>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23E45B4-9DA5-C747-9576-7158D3EDE56C}" type="slidenum">
              <a:rPr lang="en-US" smtClean="0"/>
              <a:pPr>
                <a:defRPr/>
              </a:pPr>
              <a:t>‹#›</a:t>
            </a:fld>
            <a:endParaRPr lang="en-US" dirty="0"/>
          </a:p>
        </p:txBody>
      </p:sp>
    </p:spTree>
    <p:extLst>
      <p:ext uri="{BB962C8B-B14F-4D97-AF65-F5344CB8AC3E}">
        <p14:creationId xmlns:p14="http://schemas.microsoft.com/office/powerpoint/2010/main" val="299686478"/>
      </p:ext>
    </p:extLst>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58 w 1722"/>
                <a:gd name="T1" fmla="*/ 34 h 66"/>
                <a:gd name="T2" fmla="*/ 1658 w 1722"/>
                <a:gd name="T3" fmla="*/ 33 h 66"/>
                <a:gd name="T4" fmla="*/ 0 w 1722"/>
                <a:gd name="T5" fmla="*/ 0 h 66"/>
                <a:gd name="T6" fmla="*/ 0 w 1722"/>
                <a:gd name="T7" fmla="*/ 33 h 66"/>
                <a:gd name="T8" fmla="*/ 1658 w 1722"/>
                <a:gd name="T9" fmla="*/ 34 h 66"/>
                <a:gd name="T10" fmla="*/ 1658 w 1722"/>
                <a:gd name="T11" fmla="*/ 3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43 w 975"/>
                <a:gd name="T1" fmla="*/ 48 h 101"/>
                <a:gd name="T2" fmla="*/ 943 w 975"/>
                <a:gd name="T3" fmla="*/ 0 h 101"/>
                <a:gd name="T4" fmla="*/ 0 w 975"/>
                <a:gd name="T5" fmla="*/ 24 h 101"/>
                <a:gd name="T6" fmla="*/ 0 w 975"/>
                <a:gd name="T7" fmla="*/ 101 h 101"/>
                <a:gd name="T8" fmla="*/ 943 w 975"/>
                <a:gd name="T9" fmla="*/ 48 h 101"/>
                <a:gd name="T10" fmla="*/ 94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77 w 2141"/>
                <a:gd name="T1" fmla="*/ 0 h 198"/>
                <a:gd name="T2" fmla="*/ 0 w 2141"/>
                <a:gd name="T3" fmla="*/ 156 h 198"/>
                <a:gd name="T4" fmla="*/ 0 w 2141"/>
                <a:gd name="T5" fmla="*/ 198 h 198"/>
                <a:gd name="T6" fmla="*/ 2077 w 2141"/>
                <a:gd name="T7" fmla="*/ 0 h 198"/>
                <a:gd name="T8" fmla="*/ 207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089 w 2517"/>
                <a:gd name="T1" fmla="*/ 276 h 276"/>
                <a:gd name="T2" fmla="*/ 2421 w 2517"/>
                <a:gd name="T3" fmla="*/ 204 h 276"/>
                <a:gd name="T4" fmla="*/ 2164 w 2517"/>
                <a:gd name="T5" fmla="*/ 0 h 276"/>
                <a:gd name="T6" fmla="*/ 0 w 2517"/>
                <a:gd name="T7" fmla="*/ 276 h 276"/>
                <a:gd name="T8" fmla="*/ 2089 w 2517"/>
                <a:gd name="T9" fmla="*/ 276 h 276"/>
                <a:gd name="T10" fmla="*/ 208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697 w 729"/>
                <a:gd name="T1" fmla="*/ 240 h 240"/>
                <a:gd name="T2" fmla="*/ 0 w 729"/>
                <a:gd name="T3" fmla="*/ 0 h 240"/>
                <a:gd name="T4" fmla="*/ 0 w 729"/>
                <a:gd name="T5" fmla="*/ 6 h 240"/>
                <a:gd name="T6" fmla="*/ 697 w 729"/>
                <a:gd name="T7" fmla="*/ 240 h 240"/>
                <a:gd name="T8" fmla="*/ 69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697 w 729"/>
                <a:gd name="T1" fmla="*/ 318 h 318"/>
                <a:gd name="T2" fmla="*/ 697 w 729"/>
                <a:gd name="T3" fmla="*/ 312 h 318"/>
                <a:gd name="T4" fmla="*/ 0 w 729"/>
                <a:gd name="T5" fmla="*/ 0 h 318"/>
                <a:gd name="T6" fmla="*/ 0 w 729"/>
                <a:gd name="T7" fmla="*/ 54 h 318"/>
                <a:gd name="T8" fmla="*/ 697 w 729"/>
                <a:gd name="T9" fmla="*/ 318 h 318"/>
                <a:gd name="T10" fmla="*/ 69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283E7972-2268-184B-8DEF-0E1AA723E59A}" type="slidenum">
              <a:rPr lang="en-US" smtClean="0"/>
              <a:pPr>
                <a:defRPr/>
              </a:pPr>
              <a:t>‹#›</a:t>
            </a:fld>
            <a:endParaRPr lang="en-US" dirty="0"/>
          </a:p>
        </p:txBody>
      </p:sp>
    </p:spTree>
    <p:extLst>
      <p:ext uri="{BB962C8B-B14F-4D97-AF65-F5344CB8AC3E}">
        <p14:creationId xmlns:p14="http://schemas.microsoft.com/office/powerpoint/2010/main" val="137501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86B7F73-E8D0-9B49-B323-85D1F50450D7}" type="slidenum">
              <a:rPr lang="en-US" smtClean="0"/>
              <a:pPr>
                <a:defRPr/>
              </a:pPr>
              <a:t>‹#›</a:t>
            </a:fld>
            <a:endParaRPr lang="en-US" dirty="0"/>
          </a:p>
        </p:txBody>
      </p:sp>
    </p:spTree>
    <p:extLst>
      <p:ext uri="{BB962C8B-B14F-4D97-AF65-F5344CB8AC3E}">
        <p14:creationId xmlns:p14="http://schemas.microsoft.com/office/powerpoint/2010/main" val="2642799043"/>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67F84453-A41C-1A40-A02B-6997E0E77919}" type="slidenum">
              <a:rPr lang="en-US" smtClean="0"/>
              <a:pPr>
                <a:defRPr/>
              </a:pPr>
              <a:t>‹#›</a:t>
            </a:fld>
            <a:endParaRPr lang="en-US" dirty="0"/>
          </a:p>
        </p:txBody>
      </p:sp>
    </p:spTree>
    <p:extLst>
      <p:ext uri="{BB962C8B-B14F-4D97-AF65-F5344CB8AC3E}">
        <p14:creationId xmlns:p14="http://schemas.microsoft.com/office/powerpoint/2010/main" val="17781250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8FEBE5E-1AF4-9448-A0D0-1DAADDBDB51F}" type="slidenum">
              <a:rPr lang="en-US" smtClean="0"/>
              <a:pPr>
                <a:defRPr/>
              </a:pPr>
              <a:t>‹#›</a:t>
            </a:fld>
            <a:endParaRPr lang="en-US" dirty="0"/>
          </a:p>
        </p:txBody>
      </p:sp>
    </p:spTree>
    <p:extLst>
      <p:ext uri="{BB962C8B-B14F-4D97-AF65-F5344CB8AC3E}">
        <p14:creationId xmlns:p14="http://schemas.microsoft.com/office/powerpoint/2010/main" val="244993310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0719DA0-7291-2643-9D9D-DEABA4C2C1A0}" type="slidenum">
              <a:rPr lang="en-US" smtClean="0"/>
              <a:pPr>
                <a:defRPr/>
              </a:pPr>
              <a:t>‹#›</a:t>
            </a:fld>
            <a:endParaRPr lang="en-US" dirty="0"/>
          </a:p>
        </p:txBody>
      </p:sp>
    </p:spTree>
    <p:extLst>
      <p:ext uri="{BB962C8B-B14F-4D97-AF65-F5344CB8AC3E}">
        <p14:creationId xmlns:p14="http://schemas.microsoft.com/office/powerpoint/2010/main" val="2280300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6227D265-BA97-9644-9D86-4CCF9390B889}" type="slidenum">
              <a:rPr lang="en-US"/>
              <a:pPr>
                <a:defRPr/>
              </a:pPr>
              <a:t>‹#›</a:t>
            </a:fld>
            <a:endParaRPr 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18D4FB79-43EF-7D4C-8E51-F8655F5C64A8}" type="slidenum">
              <a:rPr lang="en-US"/>
              <a:pPr>
                <a:defRPr/>
              </a:pPr>
              <a:t>‹#›</a:t>
            </a:fld>
            <a:endParaRPr lang="en-US"/>
          </a:p>
        </p:txBody>
      </p:sp>
    </p:spTree>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AF86E74D-9C59-6841-8316-0C9C1C8241B3}" type="slidenum">
              <a:rPr lang="en-US" smtClean="0"/>
              <a:pPr>
                <a:defRPr/>
              </a:pPr>
              <a:t>‹#›</a:t>
            </a:fld>
            <a:endParaRPr lang="en-US" dirty="0"/>
          </a:p>
        </p:txBody>
      </p:sp>
    </p:spTree>
    <p:extLst>
      <p:ext uri="{BB962C8B-B14F-4D97-AF65-F5344CB8AC3E}">
        <p14:creationId xmlns:p14="http://schemas.microsoft.com/office/powerpoint/2010/main" val="423210447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5ADC0F5-76FA-9147-B341-F7B5529F12A5}" type="slidenum">
              <a:rPr lang="en-US" smtClean="0"/>
              <a:pPr>
                <a:defRPr/>
              </a:pPr>
              <a:t>‹#›</a:t>
            </a:fld>
            <a:endParaRPr lang="en-US" dirty="0"/>
          </a:p>
        </p:txBody>
      </p:sp>
    </p:spTree>
    <p:extLst>
      <p:ext uri="{BB962C8B-B14F-4D97-AF65-F5344CB8AC3E}">
        <p14:creationId xmlns:p14="http://schemas.microsoft.com/office/powerpoint/2010/main" val="20679811"/>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2AC01C11-AF11-DA45-83E8-6D6EDE361A73}" type="slidenum">
              <a:rPr lang="en-US" smtClean="0"/>
              <a:pPr>
                <a:defRPr/>
              </a:pPr>
              <a:t>‹#›</a:t>
            </a:fld>
            <a:endParaRPr lang="en-US" dirty="0"/>
          </a:p>
        </p:txBody>
      </p:sp>
    </p:spTree>
    <p:extLst>
      <p:ext uri="{BB962C8B-B14F-4D97-AF65-F5344CB8AC3E}">
        <p14:creationId xmlns:p14="http://schemas.microsoft.com/office/powerpoint/2010/main" val="316255226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EA5380F9-1CFF-8347-9990-CE4E1ADD7E2E}" type="slidenum">
              <a:rPr lang="en-US" smtClean="0"/>
              <a:pPr>
                <a:defRPr/>
              </a:pPr>
              <a:t>‹#›</a:t>
            </a:fld>
            <a:endParaRPr lang="en-US" dirty="0"/>
          </a:p>
        </p:txBody>
      </p:sp>
    </p:spTree>
    <p:extLst>
      <p:ext uri="{BB962C8B-B14F-4D97-AF65-F5344CB8AC3E}">
        <p14:creationId xmlns:p14="http://schemas.microsoft.com/office/powerpoint/2010/main" val="107169818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BD44E6C9-6A6C-DB4B-AC2E-008900415069}" type="slidenum">
              <a:rPr lang="en-US" smtClean="0"/>
              <a:pPr>
                <a:defRPr/>
              </a:pPr>
              <a:t>‹#›</a:t>
            </a:fld>
            <a:endParaRPr lang="en-US" dirty="0"/>
          </a:p>
        </p:txBody>
      </p:sp>
    </p:spTree>
    <p:extLst>
      <p:ext uri="{BB962C8B-B14F-4D97-AF65-F5344CB8AC3E}">
        <p14:creationId xmlns:p14="http://schemas.microsoft.com/office/powerpoint/2010/main" val="258791550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7A396AF2-6D44-D441-BBD3-248CCE9EE20F}" type="slidenum">
              <a:rPr lang="en-US" smtClean="0"/>
              <a:pPr>
                <a:defRPr/>
              </a:pPr>
              <a:t>‹#›</a:t>
            </a:fld>
            <a:endParaRPr lang="en-US" dirty="0"/>
          </a:p>
        </p:txBody>
      </p:sp>
    </p:spTree>
    <p:extLst>
      <p:ext uri="{BB962C8B-B14F-4D97-AF65-F5344CB8AC3E}">
        <p14:creationId xmlns:p14="http://schemas.microsoft.com/office/powerpoint/2010/main" val="295247940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1343062151"/>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408925581"/>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188605017"/>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3249139315"/>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4C8EDF7-60F2-E04F-8109-467765CCFF47}" type="slidenum">
              <a:rPr lang="en-US"/>
              <a:pPr>
                <a:defRPr/>
              </a:pPr>
              <a:t>‹#›</a:t>
            </a:fld>
            <a:endParaRPr lang="en-US"/>
          </a:p>
        </p:txBody>
      </p:sp>
    </p:spTree>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1493686784"/>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1167484855"/>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1015760644"/>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1949204021"/>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104793740"/>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1603705597"/>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1663323658"/>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defTabSz="457150" fontAlgn="auto">
              <a:spcBef>
                <a:spcPts val="0"/>
              </a:spcBef>
              <a:spcAft>
                <a:spcPts val="0"/>
              </a:spcAft>
              <a:defRPr/>
            </a:pPr>
            <a:fld id="{AC0D556E-1B47-E145-B343-9708077C202E}" type="slidenum">
              <a:rPr lang="en-US" smtClean="0"/>
              <a:pPr defTabSz="457150" fontAlgn="auto">
                <a:spcBef>
                  <a:spcPts val="0"/>
                </a:spcBef>
                <a:spcAft>
                  <a:spcPts val="0"/>
                </a:spcAft>
                <a:defRPr/>
              </a:pPr>
              <a:t>‹#›</a:t>
            </a:fld>
            <a:endParaRPr lang="en-US" dirty="0"/>
          </a:p>
        </p:txBody>
      </p:sp>
    </p:spTree>
    <p:extLst>
      <p:ext uri="{BB962C8B-B14F-4D97-AF65-F5344CB8AC3E}">
        <p14:creationId xmlns:p14="http://schemas.microsoft.com/office/powerpoint/2010/main" val="66409588"/>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E44915C6-B03C-2548-BAD4-AB49353CD2D0}" type="slidenum">
              <a:rPr lang="en-US" smtClean="0"/>
              <a:pPr>
                <a:defRPr/>
              </a:pPr>
              <a:t>‹#›</a:t>
            </a:fld>
            <a:endParaRPr lang="en-US" dirty="0"/>
          </a:p>
        </p:txBody>
      </p:sp>
    </p:spTree>
    <p:extLst>
      <p:ext uri="{BB962C8B-B14F-4D97-AF65-F5344CB8AC3E}">
        <p14:creationId xmlns:p14="http://schemas.microsoft.com/office/powerpoint/2010/main" val="3489108064"/>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55472108-A3DC-9C40-B7C4-399EB1AEFA47}" type="slidenum">
              <a:rPr lang="en-US" smtClean="0"/>
              <a:pPr>
                <a:defRPr/>
              </a:pPr>
              <a:t>‹#›</a:t>
            </a:fld>
            <a:endParaRPr lang="en-US" dirty="0"/>
          </a:p>
        </p:txBody>
      </p:sp>
    </p:spTree>
    <p:extLst>
      <p:ext uri="{BB962C8B-B14F-4D97-AF65-F5344CB8AC3E}">
        <p14:creationId xmlns:p14="http://schemas.microsoft.com/office/powerpoint/2010/main" val="4213147905"/>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019D021-E068-BC4D-8E1B-FEE8A8E60841}" type="slidenum">
              <a:rPr lang="en-US"/>
              <a:pPr>
                <a:defRPr/>
              </a:pPr>
              <a:t>‹#›</a:t>
            </a:fld>
            <a:endParaRPr lang="en-US"/>
          </a:p>
        </p:txBody>
      </p:sp>
    </p:spTree>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10" indent="0">
              <a:buNone/>
              <a:defRPr sz="1800"/>
            </a:lvl2pPr>
            <a:lvl3pPr marL="914218" indent="0">
              <a:buNone/>
              <a:defRPr sz="1600"/>
            </a:lvl3pPr>
            <a:lvl4pPr marL="1371326" indent="0">
              <a:buNone/>
              <a:defRPr sz="1400"/>
            </a:lvl4pPr>
            <a:lvl5pPr marL="1828435" indent="0">
              <a:buNone/>
              <a:defRPr sz="1400"/>
            </a:lvl5pPr>
            <a:lvl6pPr marL="2285543" indent="0">
              <a:buNone/>
              <a:defRPr sz="1400"/>
            </a:lvl6pPr>
            <a:lvl7pPr marL="2742652" indent="0">
              <a:buNone/>
              <a:defRPr sz="1400"/>
            </a:lvl7pPr>
            <a:lvl8pPr marL="3199760" indent="0">
              <a:buNone/>
              <a:defRPr sz="1400"/>
            </a:lvl8pPr>
            <a:lvl9pPr marL="365686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8F19729B-06D0-0143-9502-B7C38D94F8E9}" type="slidenum">
              <a:rPr lang="en-US" smtClean="0"/>
              <a:pPr>
                <a:defRPr/>
              </a:pPr>
              <a:t>‹#›</a:t>
            </a:fld>
            <a:endParaRPr lang="en-US" dirty="0"/>
          </a:p>
        </p:txBody>
      </p:sp>
    </p:spTree>
    <p:extLst>
      <p:ext uri="{BB962C8B-B14F-4D97-AF65-F5344CB8AC3E}">
        <p14:creationId xmlns:p14="http://schemas.microsoft.com/office/powerpoint/2010/main" val="899327899"/>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B863F195-2333-3D4D-B804-7F399CFFAD57}" type="slidenum">
              <a:rPr lang="en-US" smtClean="0"/>
              <a:pPr>
                <a:defRPr/>
              </a:pPr>
              <a:t>‹#›</a:t>
            </a:fld>
            <a:endParaRPr lang="en-US" dirty="0"/>
          </a:p>
        </p:txBody>
      </p:sp>
    </p:spTree>
    <p:extLst>
      <p:ext uri="{BB962C8B-B14F-4D97-AF65-F5344CB8AC3E}">
        <p14:creationId xmlns:p14="http://schemas.microsoft.com/office/powerpoint/2010/main" val="1962081934"/>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941A4BE3-F4B1-AF48-AD14-823774A1CAE4}" type="slidenum">
              <a:rPr lang="en-US" smtClean="0"/>
              <a:pPr>
                <a:defRPr/>
              </a:pPr>
              <a:t>‹#›</a:t>
            </a:fld>
            <a:endParaRPr lang="en-US" dirty="0"/>
          </a:p>
        </p:txBody>
      </p:sp>
    </p:spTree>
    <p:extLst>
      <p:ext uri="{BB962C8B-B14F-4D97-AF65-F5344CB8AC3E}">
        <p14:creationId xmlns:p14="http://schemas.microsoft.com/office/powerpoint/2010/main" val="3784532748"/>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1B5356F-CA55-0E45-8217-BD981BDAC23B}" type="slidenum">
              <a:rPr lang="en-US" smtClean="0"/>
              <a:pPr>
                <a:defRPr/>
              </a:pPr>
              <a:t>‹#›</a:t>
            </a:fld>
            <a:endParaRPr lang="en-US" dirty="0"/>
          </a:p>
        </p:txBody>
      </p:sp>
    </p:spTree>
    <p:extLst>
      <p:ext uri="{BB962C8B-B14F-4D97-AF65-F5344CB8AC3E}">
        <p14:creationId xmlns:p14="http://schemas.microsoft.com/office/powerpoint/2010/main" val="4267471612"/>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D5535FCD-FE2A-8B43-87F5-5F4087B6FF41}" type="slidenum">
              <a:rPr lang="en-US" smtClean="0"/>
              <a:pPr>
                <a:defRPr/>
              </a:pPr>
              <a:t>‹#›</a:t>
            </a:fld>
            <a:endParaRPr lang="en-US" dirty="0"/>
          </a:p>
        </p:txBody>
      </p:sp>
    </p:spTree>
    <p:extLst>
      <p:ext uri="{BB962C8B-B14F-4D97-AF65-F5344CB8AC3E}">
        <p14:creationId xmlns:p14="http://schemas.microsoft.com/office/powerpoint/2010/main" val="2946829235"/>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CD8D0D58-5A6A-FE44-9989-C4AEBD83A4A3}" type="slidenum">
              <a:rPr lang="en-US" smtClean="0"/>
              <a:pPr>
                <a:defRPr/>
              </a:pPr>
              <a:t>‹#›</a:t>
            </a:fld>
            <a:endParaRPr lang="en-US" dirty="0"/>
          </a:p>
        </p:txBody>
      </p:sp>
    </p:spTree>
    <p:extLst>
      <p:ext uri="{BB962C8B-B14F-4D97-AF65-F5344CB8AC3E}">
        <p14:creationId xmlns:p14="http://schemas.microsoft.com/office/powerpoint/2010/main" val="2063166388"/>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10" indent="0">
              <a:buNone/>
              <a:defRPr sz="2800"/>
            </a:lvl2pPr>
            <a:lvl3pPr marL="914218" indent="0">
              <a:buNone/>
              <a:defRPr sz="2400"/>
            </a:lvl3pPr>
            <a:lvl4pPr marL="1371326" indent="0">
              <a:buNone/>
              <a:defRPr sz="2000"/>
            </a:lvl4pPr>
            <a:lvl5pPr marL="1828435" indent="0">
              <a:buNone/>
              <a:defRPr sz="2000"/>
            </a:lvl5pPr>
            <a:lvl6pPr marL="2285543" indent="0">
              <a:buNone/>
              <a:defRPr sz="2000"/>
            </a:lvl6pPr>
            <a:lvl7pPr marL="2742652" indent="0">
              <a:buNone/>
              <a:defRPr sz="2000"/>
            </a:lvl7pPr>
            <a:lvl8pPr marL="3199760" indent="0">
              <a:buNone/>
              <a:defRPr sz="2000"/>
            </a:lvl8pPr>
            <a:lvl9pPr marL="365686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1AC75B8B-F033-3649-981F-9566F7A37C30}" type="slidenum">
              <a:rPr lang="en-US" smtClean="0"/>
              <a:pPr>
                <a:defRPr/>
              </a:pPr>
              <a:t>‹#›</a:t>
            </a:fld>
            <a:endParaRPr lang="en-US" dirty="0"/>
          </a:p>
        </p:txBody>
      </p:sp>
    </p:spTree>
    <p:extLst>
      <p:ext uri="{BB962C8B-B14F-4D97-AF65-F5344CB8AC3E}">
        <p14:creationId xmlns:p14="http://schemas.microsoft.com/office/powerpoint/2010/main" val="419480122"/>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A0475E6-4989-8040-8F28-EFE4195CC919}" type="slidenum">
              <a:rPr lang="en-US" smtClean="0"/>
              <a:pPr>
                <a:defRPr/>
              </a:pPr>
              <a:t>‹#›</a:t>
            </a:fld>
            <a:endParaRPr lang="en-US" dirty="0"/>
          </a:p>
        </p:txBody>
      </p:sp>
    </p:spTree>
    <p:extLst>
      <p:ext uri="{BB962C8B-B14F-4D97-AF65-F5344CB8AC3E}">
        <p14:creationId xmlns:p14="http://schemas.microsoft.com/office/powerpoint/2010/main" val="574113572"/>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47AD6A4B-A809-384A-BB41-F4017E016763}" type="slidenum">
              <a:rPr lang="en-US" smtClean="0"/>
              <a:pPr>
                <a:defRPr/>
              </a:pPr>
              <a:t>‹#›</a:t>
            </a:fld>
            <a:endParaRPr lang="en-US" dirty="0"/>
          </a:p>
        </p:txBody>
      </p:sp>
    </p:spTree>
    <p:extLst>
      <p:ext uri="{BB962C8B-B14F-4D97-AF65-F5344CB8AC3E}">
        <p14:creationId xmlns:p14="http://schemas.microsoft.com/office/powerpoint/2010/main" val="1393600682"/>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8B8B22-B8E7-3943-A6B3-6502993FAFD9}" type="slidenum">
              <a:rPr lang="en-US"/>
              <a:pPr>
                <a:defRPr/>
              </a:pPr>
              <a:t>‹#›</a:t>
            </a:fld>
            <a:endParaRPr lang="en-US"/>
          </a:p>
        </p:txBody>
      </p:sp>
    </p:spTree>
    <p:extLst>
      <p:ext uri="{BB962C8B-B14F-4D97-AF65-F5344CB8AC3E}">
        <p14:creationId xmlns:p14="http://schemas.microsoft.com/office/powerpoint/2010/main" val="246678484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E1559C0-C8E2-404C-87A2-A5776485BCBE}" type="slidenum">
              <a:rPr lang="en-US"/>
              <a:pPr>
                <a:defRPr/>
              </a:pPr>
              <a:t>‹#›</a:t>
            </a:fld>
            <a:endParaRPr lang="en-US"/>
          </a:p>
        </p:txBody>
      </p:sp>
    </p:spTree>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50ED43-631A-0142-ADF8-190EF909B838}" type="slidenum">
              <a:rPr lang="en-US"/>
              <a:pPr>
                <a:defRPr/>
              </a:pPr>
              <a:t>‹#›</a:t>
            </a:fld>
            <a:endParaRPr lang="en-US"/>
          </a:p>
        </p:txBody>
      </p:sp>
    </p:spTree>
    <p:extLst>
      <p:ext uri="{BB962C8B-B14F-4D97-AF65-F5344CB8AC3E}">
        <p14:creationId xmlns:p14="http://schemas.microsoft.com/office/powerpoint/2010/main" val="399561766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59E8B1C-43CF-0740-A2EE-4C977010FC0A}" type="slidenum">
              <a:rPr lang="en-US"/>
              <a:pPr>
                <a:defRPr/>
              </a:pPr>
              <a:t>‹#›</a:t>
            </a:fld>
            <a:endParaRPr lang="en-US"/>
          </a:p>
        </p:txBody>
      </p:sp>
    </p:spTree>
    <p:extLst>
      <p:ext uri="{BB962C8B-B14F-4D97-AF65-F5344CB8AC3E}">
        <p14:creationId xmlns:p14="http://schemas.microsoft.com/office/powerpoint/2010/main" val="428368776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81490E6-D5D6-3244-B90B-375979457785}" type="slidenum">
              <a:rPr lang="en-US"/>
              <a:pPr>
                <a:defRPr/>
              </a:pPr>
              <a:t>‹#›</a:t>
            </a:fld>
            <a:endParaRPr lang="en-US"/>
          </a:p>
        </p:txBody>
      </p:sp>
    </p:spTree>
    <p:extLst>
      <p:ext uri="{BB962C8B-B14F-4D97-AF65-F5344CB8AC3E}">
        <p14:creationId xmlns:p14="http://schemas.microsoft.com/office/powerpoint/2010/main" val="258268778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FD44D9C-FA1E-2640-9E4E-9E8133016BE9}" type="slidenum">
              <a:rPr lang="en-US"/>
              <a:pPr>
                <a:defRPr/>
              </a:pPr>
              <a:t>‹#›</a:t>
            </a:fld>
            <a:endParaRPr lang="en-US"/>
          </a:p>
        </p:txBody>
      </p:sp>
    </p:spTree>
    <p:extLst>
      <p:ext uri="{BB962C8B-B14F-4D97-AF65-F5344CB8AC3E}">
        <p14:creationId xmlns:p14="http://schemas.microsoft.com/office/powerpoint/2010/main" val="235958309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C25C3D1-C1B3-DC4E-AABD-209B10EEFCEE}" type="slidenum">
              <a:rPr lang="en-US"/>
              <a:pPr>
                <a:defRPr/>
              </a:pPr>
              <a:t>‹#›</a:t>
            </a:fld>
            <a:endParaRPr lang="en-US"/>
          </a:p>
        </p:txBody>
      </p:sp>
    </p:spTree>
    <p:extLst>
      <p:ext uri="{BB962C8B-B14F-4D97-AF65-F5344CB8AC3E}">
        <p14:creationId xmlns:p14="http://schemas.microsoft.com/office/powerpoint/2010/main" val="2080318808"/>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CB934BC3-C426-B947-8B55-55E35CD9588C}" type="slidenum">
              <a:rPr lang="en-US"/>
              <a:pPr>
                <a:defRPr/>
              </a:pPr>
              <a:t>‹#›</a:t>
            </a:fld>
            <a:endParaRPr lang="en-US"/>
          </a:p>
        </p:txBody>
      </p:sp>
    </p:spTree>
    <p:extLst>
      <p:ext uri="{BB962C8B-B14F-4D97-AF65-F5344CB8AC3E}">
        <p14:creationId xmlns:p14="http://schemas.microsoft.com/office/powerpoint/2010/main" val="142478058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E89C9AB-0813-EF42-B753-493D3A6C4EE2}" type="slidenum">
              <a:rPr lang="en-US"/>
              <a:pPr>
                <a:defRPr/>
              </a:pPr>
              <a:t>‹#›</a:t>
            </a:fld>
            <a:endParaRPr lang="en-US"/>
          </a:p>
        </p:txBody>
      </p:sp>
    </p:spTree>
    <p:extLst>
      <p:ext uri="{BB962C8B-B14F-4D97-AF65-F5344CB8AC3E}">
        <p14:creationId xmlns:p14="http://schemas.microsoft.com/office/powerpoint/2010/main" val="97426245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FFC6047-8CAC-4440-A944-E72254B89BB4}" type="slidenum">
              <a:rPr lang="en-US"/>
              <a:pPr>
                <a:defRPr/>
              </a:pPr>
              <a:t>‹#›</a:t>
            </a:fld>
            <a:endParaRPr lang="en-US"/>
          </a:p>
        </p:txBody>
      </p:sp>
    </p:spTree>
    <p:extLst>
      <p:ext uri="{BB962C8B-B14F-4D97-AF65-F5344CB8AC3E}">
        <p14:creationId xmlns:p14="http://schemas.microsoft.com/office/powerpoint/2010/main" val="174203633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310F2C0-1D32-9A48-AA70-D89514AABDA5}" type="slidenum">
              <a:rPr lang="en-US"/>
              <a:pPr>
                <a:defRPr/>
              </a:pPr>
              <a:t>‹#›</a:t>
            </a:fld>
            <a:endParaRPr lang="en-US"/>
          </a:p>
        </p:txBody>
      </p:sp>
    </p:spTree>
    <p:extLst>
      <p:ext uri="{BB962C8B-B14F-4D97-AF65-F5344CB8AC3E}">
        <p14:creationId xmlns:p14="http://schemas.microsoft.com/office/powerpoint/2010/main" val="372441977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D12223B-5AD6-F744-998D-22D78E694501}" type="slidenum">
              <a:rPr lang="en-US"/>
              <a:pPr>
                <a:defRPr/>
              </a:pPr>
              <a:t>‹#›</a:t>
            </a:fld>
            <a:endParaRPr lang="en-US"/>
          </a:p>
        </p:txBody>
      </p:sp>
    </p:spTree>
    <p:extLst>
      <p:ext uri="{BB962C8B-B14F-4D97-AF65-F5344CB8AC3E}">
        <p14:creationId xmlns:p14="http://schemas.microsoft.com/office/powerpoint/2010/main" val="141790392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68D830D-F3EC-D94A-BFDE-44A75A565835}" type="slidenum">
              <a:rPr lang="en-US"/>
              <a:pPr>
                <a:defRPr/>
              </a:pPr>
              <a:t>‹#›</a:t>
            </a:fld>
            <a:endParaRPr lang="en-US"/>
          </a:p>
        </p:txBody>
      </p:sp>
    </p:spTree>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7977C65-64AF-554A-BAD0-317E836142DE}" type="slidenum">
              <a:rPr lang="en-US"/>
              <a:pPr>
                <a:defRPr/>
              </a:pPr>
              <a:t>‹#›</a:t>
            </a:fld>
            <a:endParaRPr lang="en-US"/>
          </a:p>
        </p:txBody>
      </p:sp>
    </p:spTree>
    <p:extLst>
      <p:ext uri="{BB962C8B-B14F-4D97-AF65-F5344CB8AC3E}">
        <p14:creationId xmlns:p14="http://schemas.microsoft.com/office/powerpoint/2010/main" val="62309613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560D19CF-8E1C-9143-8C0D-74C7861A068F}" type="slidenum">
              <a:rPr lang="en-US"/>
              <a:pPr>
                <a:defRPr/>
              </a:pPr>
              <a:t>‹#›</a:t>
            </a:fld>
            <a:endParaRPr lang="en-US"/>
          </a:p>
        </p:txBody>
      </p:sp>
    </p:spTree>
    <p:extLst>
      <p:ext uri="{BB962C8B-B14F-4D97-AF65-F5344CB8AC3E}">
        <p14:creationId xmlns:p14="http://schemas.microsoft.com/office/powerpoint/2010/main" val="415711096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42088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309466462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5233725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317288408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243902559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67868763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2524127907"/>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42133717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F6768FE-BCE0-2242-A28F-1F3D0D678BF3}" type="slidenum">
              <a:rPr lang="en-US"/>
              <a:pPr>
                <a:defRPr/>
              </a:pPr>
              <a:t>‹#›</a:t>
            </a:fld>
            <a:endParaRPr lang="en-US"/>
          </a:p>
        </p:txBody>
      </p:sp>
    </p:spTree>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264664821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122588716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67026952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3490" name="Rectangle 1026"/>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63491" name="Rectangle 1027"/>
          <p:cNvSpPr>
            <a:spLocks noGrp="1" noChangeArrowheads="1"/>
          </p:cNvSpPr>
          <p:nvPr>
            <p:ph type="subTitle" sz="quarter" idx="1"/>
          </p:nvPr>
        </p:nvSpPr>
        <p:spPr>
          <a:xfrm>
            <a:off x="5181604" y="4038600"/>
            <a:ext cx="3960813" cy="1752600"/>
          </a:xfrm>
          <a:ln w="9525">
            <a:headEnd/>
            <a:tailEnd/>
          </a:ln>
        </p:spPr>
        <p:txBody>
          <a:bodyPr lIns="92010" tIns="46005" rIns="92010" bIns="46005"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1028"/>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1029"/>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1030"/>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4C485DA6-7743-E74B-B1F2-7AEDEEC3F06A}" type="slidenum">
              <a:rPr lang="en-US"/>
              <a:pPr>
                <a:defRPr/>
              </a:pPr>
              <a:t>‹#›</a:t>
            </a:fld>
            <a:endParaRPr lang="en-US"/>
          </a:p>
        </p:txBody>
      </p:sp>
    </p:spTree>
    <p:extLst>
      <p:ext uri="{BB962C8B-B14F-4D97-AF65-F5344CB8AC3E}">
        <p14:creationId xmlns:p14="http://schemas.microsoft.com/office/powerpoint/2010/main" val="329677741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9EBF92D1-992C-7E4D-BC21-F8CEAB241B11}" type="slidenum">
              <a:rPr lang="en-US"/>
              <a:pPr>
                <a:defRPr/>
              </a:pPr>
              <a:t>‹#›</a:t>
            </a:fld>
            <a:endParaRPr lang="en-US"/>
          </a:p>
        </p:txBody>
      </p:sp>
    </p:spTree>
    <p:extLst>
      <p:ext uri="{BB962C8B-B14F-4D97-AF65-F5344CB8AC3E}">
        <p14:creationId xmlns:p14="http://schemas.microsoft.com/office/powerpoint/2010/main" val="300177879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8C3C7EF2-A8EC-1045-A296-ADE9836ED466}" type="slidenum">
              <a:rPr lang="en-US"/>
              <a:pPr>
                <a:defRPr/>
              </a:pPr>
              <a:t>‹#›</a:t>
            </a:fld>
            <a:endParaRPr lang="en-US"/>
          </a:p>
        </p:txBody>
      </p:sp>
    </p:spTree>
    <p:extLst>
      <p:ext uri="{BB962C8B-B14F-4D97-AF65-F5344CB8AC3E}">
        <p14:creationId xmlns:p14="http://schemas.microsoft.com/office/powerpoint/2010/main" val="2424838101"/>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EB5E55AA-E426-A648-BAA7-E317F1C70585}" type="slidenum">
              <a:rPr lang="en-US"/>
              <a:pPr>
                <a:defRPr/>
              </a:pPr>
              <a:t>‹#›</a:t>
            </a:fld>
            <a:endParaRPr lang="en-US"/>
          </a:p>
        </p:txBody>
      </p:sp>
    </p:spTree>
    <p:extLst>
      <p:ext uri="{BB962C8B-B14F-4D97-AF65-F5344CB8AC3E}">
        <p14:creationId xmlns:p14="http://schemas.microsoft.com/office/powerpoint/2010/main" val="144045041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p>
        </p:txBody>
      </p:sp>
      <p:sp>
        <p:nvSpPr>
          <p:cNvPr id="9" name="Rectangle 1029"/>
          <p:cNvSpPr>
            <a:spLocks noGrp="1" noChangeArrowheads="1"/>
          </p:cNvSpPr>
          <p:nvPr>
            <p:ph type="sldNum" sz="quarter" idx="12"/>
          </p:nvPr>
        </p:nvSpPr>
        <p:spPr>
          <a:ln/>
        </p:spPr>
        <p:txBody>
          <a:bodyPr/>
          <a:lstStyle>
            <a:lvl1pPr>
              <a:defRPr/>
            </a:lvl1pPr>
          </a:lstStyle>
          <a:p>
            <a:pPr>
              <a:defRPr/>
            </a:pPr>
            <a:fld id="{52CD51CB-5CCD-4043-81E6-431B14508609}" type="slidenum">
              <a:rPr lang="en-US"/>
              <a:pPr>
                <a:defRPr/>
              </a:pPr>
              <a:t>‹#›</a:t>
            </a:fld>
            <a:endParaRPr lang="en-US"/>
          </a:p>
        </p:txBody>
      </p:sp>
    </p:spTree>
    <p:extLst>
      <p:ext uri="{BB962C8B-B14F-4D97-AF65-F5344CB8AC3E}">
        <p14:creationId xmlns:p14="http://schemas.microsoft.com/office/powerpoint/2010/main" val="123084292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2"/>
          </p:nvPr>
        </p:nvSpPr>
        <p:spPr>
          <a:ln/>
        </p:spPr>
        <p:txBody>
          <a:bodyPr/>
          <a:lstStyle>
            <a:lvl1pPr>
              <a:defRPr/>
            </a:lvl1pPr>
          </a:lstStyle>
          <a:p>
            <a:pPr>
              <a:defRPr/>
            </a:pPr>
            <a:fld id="{4459B241-6A22-5543-AAAC-F6609C539949}" type="slidenum">
              <a:rPr lang="en-US"/>
              <a:pPr>
                <a:defRPr/>
              </a:pPr>
              <a:t>‹#›</a:t>
            </a:fld>
            <a:endParaRPr lang="en-US"/>
          </a:p>
        </p:txBody>
      </p:sp>
    </p:spTree>
    <p:extLst>
      <p:ext uri="{BB962C8B-B14F-4D97-AF65-F5344CB8AC3E}">
        <p14:creationId xmlns:p14="http://schemas.microsoft.com/office/powerpoint/2010/main" val="134221044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2"/>
          </p:nvPr>
        </p:nvSpPr>
        <p:spPr>
          <a:ln/>
        </p:spPr>
        <p:txBody>
          <a:bodyPr/>
          <a:lstStyle>
            <a:lvl1pPr>
              <a:defRPr/>
            </a:lvl1pPr>
          </a:lstStyle>
          <a:p>
            <a:pPr>
              <a:defRPr/>
            </a:pPr>
            <a:fld id="{34685A2D-FCB6-3F40-848D-96D27D0E22EA}" type="slidenum">
              <a:rPr lang="en-US"/>
              <a:pPr>
                <a:defRPr/>
              </a:pPr>
              <a:t>‹#›</a:t>
            </a:fld>
            <a:endParaRPr lang="en-US"/>
          </a:p>
        </p:txBody>
      </p:sp>
    </p:spTree>
    <p:extLst>
      <p:ext uri="{BB962C8B-B14F-4D97-AF65-F5344CB8AC3E}">
        <p14:creationId xmlns:p14="http://schemas.microsoft.com/office/powerpoint/2010/main" val="57782438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709BDF9-C238-964E-B84E-30288BCECA65}" type="slidenum">
              <a:rPr lang="en-US" smtClean="0"/>
              <a:pPr>
                <a:defRPr/>
              </a:pPr>
              <a:t>‹#›</a:t>
            </a:fld>
            <a:endParaRPr lang="en-US" dirty="0"/>
          </a:p>
        </p:txBody>
      </p:sp>
    </p:spTree>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80CA8168-9717-404F-A411-C0B3AD348641}" type="slidenum">
              <a:rPr lang="en-US"/>
              <a:pPr>
                <a:defRPr/>
              </a:pPr>
              <a:t>‹#›</a:t>
            </a:fld>
            <a:endParaRPr lang="en-US"/>
          </a:p>
        </p:txBody>
      </p:sp>
    </p:spTree>
    <p:extLst>
      <p:ext uri="{BB962C8B-B14F-4D97-AF65-F5344CB8AC3E}">
        <p14:creationId xmlns:p14="http://schemas.microsoft.com/office/powerpoint/2010/main" val="91983754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F4CD1436-627C-F747-B85F-57F09E25999A}" type="slidenum">
              <a:rPr lang="en-US"/>
              <a:pPr>
                <a:defRPr/>
              </a:pPr>
              <a:t>‹#›</a:t>
            </a:fld>
            <a:endParaRPr lang="en-US"/>
          </a:p>
        </p:txBody>
      </p:sp>
    </p:spTree>
    <p:extLst>
      <p:ext uri="{BB962C8B-B14F-4D97-AF65-F5344CB8AC3E}">
        <p14:creationId xmlns:p14="http://schemas.microsoft.com/office/powerpoint/2010/main" val="406692509"/>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EA6A4E64-0109-6F44-A476-A49BA884A273}" type="slidenum">
              <a:rPr lang="en-US"/>
              <a:pPr>
                <a:defRPr/>
              </a:pPr>
              <a:t>‹#›</a:t>
            </a:fld>
            <a:endParaRPr lang="en-US"/>
          </a:p>
        </p:txBody>
      </p:sp>
    </p:spTree>
    <p:extLst>
      <p:ext uri="{BB962C8B-B14F-4D97-AF65-F5344CB8AC3E}">
        <p14:creationId xmlns:p14="http://schemas.microsoft.com/office/powerpoint/2010/main" val="2863868006"/>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22DC79DC-7685-CD40-BA42-E0235BA8788A}" type="slidenum">
              <a:rPr lang="en-US"/>
              <a:pPr>
                <a:defRPr/>
              </a:pPr>
              <a:t>‹#›</a:t>
            </a:fld>
            <a:endParaRPr lang="en-US"/>
          </a:p>
        </p:txBody>
      </p:sp>
    </p:spTree>
    <p:extLst>
      <p:ext uri="{BB962C8B-B14F-4D97-AF65-F5344CB8AC3E}">
        <p14:creationId xmlns:p14="http://schemas.microsoft.com/office/powerpoint/2010/main" val="419505405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B335514-F3A9-CD43-B09B-A2C19BA4D56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78539991"/>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DB62F6CF-330E-AB49-99AB-B910C1068C6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41605785"/>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solidFill>
                  <a:schemeClr val="tx1"/>
                </a:solidFill>
              </a:defRPr>
            </a:lvl1pPr>
          </a:lstStyle>
          <a:p>
            <a:pPr>
              <a:defRPr/>
            </a:pPr>
            <a:fld id="{7B944A21-8DB2-824F-A98D-0A4B583100C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50112652"/>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C3C81F60-D393-E14D-B98F-9DC971BC3DB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04499522"/>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9"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3"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33842" name="Rectangle 18"/>
          <p:cNvSpPr>
            <a:spLocks noGrp="1" noChangeArrowheads="1"/>
          </p:cNvSpPr>
          <p:nvPr>
            <p:ph type="ctrTitle" sz="quarter"/>
          </p:nvPr>
        </p:nvSpPr>
        <p:spPr>
          <a:xfrm>
            <a:off x="685800" y="17684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3384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20" name="Rectangle 20"/>
          <p:cNvSpPr>
            <a:spLocks noGrp="1" noChangeArrowheads="1"/>
          </p:cNvSpPr>
          <p:nvPr>
            <p:ph type="dt" sz="quarter" idx="10"/>
          </p:nvPr>
        </p:nvSpPr>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21" name="Rectangle 21"/>
          <p:cNvSpPr>
            <a:spLocks noGrp="1" noChangeArrowheads="1"/>
          </p:cNvSpPr>
          <p:nvPr>
            <p:ph type="ftr" sz="quarter" idx="11"/>
          </p:nvPr>
        </p:nvSpPr>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22" name="Rectangle 22"/>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74D9CC52-F7A8-4247-A4A3-C49DCC03A553}"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179030196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48F5215-5209-FA47-8FAF-EDCDE8A32F13}"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313373529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5DAD90E-F0A6-9647-8880-9A2AA63AF484}" type="slidenum">
              <a:rPr lang="en-US" smtClean="0"/>
              <a:pPr>
                <a:defRPr/>
              </a:pPr>
              <a:t>‹#›</a:t>
            </a:fld>
            <a:endParaRPr lang="en-US" dirty="0"/>
          </a:p>
        </p:txBody>
      </p:sp>
    </p:spTree>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5867FB9-6F0A-E04D-896E-E7CE13C7BC36}"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253158830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2CBE327E-B4D4-8F42-90A8-E8F42CA5D8BF}"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37202136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8"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9"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C6F924C-D5E1-C649-9E7B-214B6FB66CC0}"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263574593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65346D4-BD10-5C42-B3DB-B61C17C2B3E9}"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177439255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3"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56A34D9-A6CD-FD45-89F5-0CBC40C2E078}"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51185100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242DC4C5-FA4F-5B43-A9A3-BFED65F2CFB2}"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391305778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36DDB975-24E6-694F-A8B4-F9E6DB800213}"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219717692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426F55F-0C20-3D4C-96EA-5800E10802B2}"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206052307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77413CC-8ED2-3144-B639-622BF07E613E}"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728505110"/>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213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269B7AB-57F6-AF49-98C5-781486D12438}"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35276338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B6D6B0A-A4A9-D949-A552-9DEA6989A5A0}" type="slidenum">
              <a:rPr lang="en-US" smtClean="0"/>
              <a:pPr>
                <a:defRPr/>
              </a:pPr>
              <a:t>‹#›</a:t>
            </a:fld>
            <a:endParaRPr lang="en-US" dirty="0"/>
          </a:p>
        </p:txBody>
      </p:sp>
    </p:spTree>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4BCCDEDC-2991-C340-8442-A7F5BF520E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033256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B4CC7C0-6993-AE48-8DBE-5D368D14E45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4719518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5D639794-BD0B-A84A-85FD-FCC6D20AFE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729975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3EB1CAFF-FA21-694E-8D2F-3ABFC23A80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2166801"/>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84A71649-56B9-C545-8FE6-D3B19CC40CA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653820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F86C01EE-3BB6-A945-9884-F26F2795D5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517990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3F558817-4176-8847-BBAF-842AAA5FAC3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26498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C3C2F6AC-FF7B-404C-B2E9-645FEFE4F1A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185706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11B841E3-8AAA-E642-B1F9-DA07BBB59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966433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2A191E8D-E055-9A4B-8E38-F15F4F66F9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204491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46507BB-EFC2-1A40-ACD9-D70E63B2EB61}" type="slidenum">
              <a:rPr lang="en-US" smtClean="0"/>
              <a:pPr>
                <a:defRPr/>
              </a:pPr>
              <a:t>‹#›</a:t>
            </a:fld>
            <a:endParaRPr lang="en-US" dirty="0"/>
          </a:p>
        </p:txBody>
      </p:sp>
    </p:spTree>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4E66A660-BDE7-BF4E-8551-78C92DBCDD4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286156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2B2289-3BE8-7F4F-A169-E0A2D6CE9A3D}" type="slidenum">
              <a:rPr lang="en-US"/>
              <a:pPr>
                <a:defRPr/>
              </a:pPr>
              <a:t>‹#›</a:t>
            </a:fld>
            <a:endParaRPr lang="en-US"/>
          </a:p>
        </p:txBody>
      </p:sp>
    </p:spTree>
    <p:extLst>
      <p:ext uri="{BB962C8B-B14F-4D97-AF65-F5344CB8AC3E}">
        <p14:creationId xmlns:p14="http://schemas.microsoft.com/office/powerpoint/2010/main" val="115331304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F80FB7-30AF-AC4E-827D-54225D523A47}" type="slidenum">
              <a:rPr lang="en-US"/>
              <a:pPr>
                <a:defRPr/>
              </a:pPr>
              <a:t>‹#›</a:t>
            </a:fld>
            <a:endParaRPr lang="en-US"/>
          </a:p>
        </p:txBody>
      </p:sp>
    </p:spTree>
    <p:extLst>
      <p:ext uri="{BB962C8B-B14F-4D97-AF65-F5344CB8AC3E}">
        <p14:creationId xmlns:p14="http://schemas.microsoft.com/office/powerpoint/2010/main" val="2249258730"/>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1CF5E6-452D-DB46-83AA-9C53B3F8EEDB}" type="slidenum">
              <a:rPr lang="en-US"/>
              <a:pPr>
                <a:defRPr/>
              </a:pPr>
              <a:t>‹#›</a:t>
            </a:fld>
            <a:endParaRPr lang="en-US"/>
          </a:p>
        </p:txBody>
      </p:sp>
    </p:spTree>
    <p:extLst>
      <p:ext uri="{BB962C8B-B14F-4D97-AF65-F5344CB8AC3E}">
        <p14:creationId xmlns:p14="http://schemas.microsoft.com/office/powerpoint/2010/main" val="74337926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51392AD-6002-2E44-8D5B-ADB3592D1769}" type="slidenum">
              <a:rPr lang="en-US"/>
              <a:pPr>
                <a:defRPr/>
              </a:pPr>
              <a:t>‹#›</a:t>
            </a:fld>
            <a:endParaRPr lang="en-US"/>
          </a:p>
        </p:txBody>
      </p:sp>
    </p:spTree>
    <p:extLst>
      <p:ext uri="{BB962C8B-B14F-4D97-AF65-F5344CB8AC3E}">
        <p14:creationId xmlns:p14="http://schemas.microsoft.com/office/powerpoint/2010/main" val="278247808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CDD0DD1-FDF3-114B-AC4A-47F8E351D14A}" type="slidenum">
              <a:rPr lang="en-US"/>
              <a:pPr>
                <a:defRPr/>
              </a:pPr>
              <a:t>‹#›</a:t>
            </a:fld>
            <a:endParaRPr lang="en-US"/>
          </a:p>
        </p:txBody>
      </p:sp>
    </p:spTree>
    <p:extLst>
      <p:ext uri="{BB962C8B-B14F-4D97-AF65-F5344CB8AC3E}">
        <p14:creationId xmlns:p14="http://schemas.microsoft.com/office/powerpoint/2010/main" val="2523550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0CF847E-9C1B-DD45-B910-6790A43E00FA}" type="slidenum">
              <a:rPr lang="en-US"/>
              <a:pPr>
                <a:defRPr/>
              </a:pPr>
              <a:t>‹#›</a:t>
            </a:fld>
            <a:endParaRPr lang="en-US"/>
          </a:p>
        </p:txBody>
      </p:sp>
    </p:spTree>
    <p:extLst>
      <p:ext uri="{BB962C8B-B14F-4D97-AF65-F5344CB8AC3E}">
        <p14:creationId xmlns:p14="http://schemas.microsoft.com/office/powerpoint/2010/main" val="362808212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69474C-1ACC-C249-AD47-E64CB9597C7E}" type="slidenum">
              <a:rPr lang="en-US"/>
              <a:pPr>
                <a:defRPr/>
              </a:pPr>
              <a:t>‹#›</a:t>
            </a:fld>
            <a:endParaRPr lang="en-US"/>
          </a:p>
        </p:txBody>
      </p:sp>
    </p:spTree>
    <p:extLst>
      <p:ext uri="{BB962C8B-B14F-4D97-AF65-F5344CB8AC3E}">
        <p14:creationId xmlns:p14="http://schemas.microsoft.com/office/powerpoint/2010/main" val="91825706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163A51-FB1C-434C-9F16-5D637B883DCE}" type="slidenum">
              <a:rPr lang="en-US"/>
              <a:pPr>
                <a:defRPr/>
              </a:pPr>
              <a:t>‹#›</a:t>
            </a:fld>
            <a:endParaRPr lang="en-US"/>
          </a:p>
        </p:txBody>
      </p:sp>
    </p:spTree>
    <p:extLst>
      <p:ext uri="{BB962C8B-B14F-4D97-AF65-F5344CB8AC3E}">
        <p14:creationId xmlns:p14="http://schemas.microsoft.com/office/powerpoint/2010/main" val="156399211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EE80F0-D0B2-6943-8A21-484052A8FCDA}" type="slidenum">
              <a:rPr lang="en-US"/>
              <a:pPr>
                <a:defRPr/>
              </a:pPr>
              <a:t>‹#›</a:t>
            </a:fld>
            <a:endParaRPr lang="en-US"/>
          </a:p>
        </p:txBody>
      </p:sp>
    </p:spTree>
    <p:extLst>
      <p:ext uri="{BB962C8B-B14F-4D97-AF65-F5344CB8AC3E}">
        <p14:creationId xmlns:p14="http://schemas.microsoft.com/office/powerpoint/2010/main" val="35509284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594FD75-2408-FF44-B88B-059C525A2EE1}" type="slidenum">
              <a:rPr lang="en-US"/>
              <a:pPr>
                <a:defRPr/>
              </a:pPr>
              <a:t>‹#›</a:t>
            </a:fld>
            <a:endParaRPr 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4C46115-7723-B241-83CA-E9AF335BA8B3}" type="slidenum">
              <a:rPr lang="en-US" smtClean="0"/>
              <a:pPr>
                <a:defRPr/>
              </a:pPr>
              <a:t>‹#›</a:t>
            </a:fld>
            <a:endParaRPr lang="en-US" dirty="0"/>
          </a:p>
        </p:txBody>
      </p:sp>
    </p:spTree>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4D4A41-960B-1C4E-9195-5F5CD7E0994C}" type="slidenum">
              <a:rPr lang="en-US"/>
              <a:pPr>
                <a:defRPr/>
              </a:pPr>
              <a:t>‹#›</a:t>
            </a:fld>
            <a:endParaRPr lang="en-US"/>
          </a:p>
        </p:txBody>
      </p:sp>
    </p:spTree>
    <p:extLst>
      <p:ext uri="{BB962C8B-B14F-4D97-AF65-F5344CB8AC3E}">
        <p14:creationId xmlns:p14="http://schemas.microsoft.com/office/powerpoint/2010/main" val="162875719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7B77ED-A2F3-9C4F-97AA-3CDE05B5DE63}" type="slidenum">
              <a:rPr lang="en-US"/>
              <a:pPr>
                <a:defRPr/>
              </a:pPr>
              <a:t>‹#›</a:t>
            </a:fld>
            <a:endParaRPr lang="en-US"/>
          </a:p>
        </p:txBody>
      </p:sp>
    </p:spTree>
    <p:extLst>
      <p:ext uri="{BB962C8B-B14F-4D97-AF65-F5344CB8AC3E}">
        <p14:creationId xmlns:p14="http://schemas.microsoft.com/office/powerpoint/2010/main" val="410369625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B2C3B2-D34A-A240-8DB3-5258BDDB6C50}" type="slidenum">
              <a:rPr lang="en-US" smtClean="0"/>
              <a:pPr>
                <a:defRPr/>
              </a:pPr>
              <a:t>‹#›</a:t>
            </a:fld>
            <a:endParaRPr lang="en-US" dirty="0"/>
          </a:p>
        </p:txBody>
      </p:sp>
    </p:spTree>
    <p:extLst>
      <p:ext uri="{BB962C8B-B14F-4D97-AF65-F5344CB8AC3E}">
        <p14:creationId xmlns:p14="http://schemas.microsoft.com/office/powerpoint/2010/main" val="7224130"/>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D708D9-2659-2044-88C8-78A1A1FB032C}" type="slidenum">
              <a:rPr lang="en-US" smtClean="0"/>
              <a:pPr>
                <a:defRPr/>
              </a:pPr>
              <a:t>‹#›</a:t>
            </a:fld>
            <a:endParaRPr lang="en-US" dirty="0"/>
          </a:p>
        </p:txBody>
      </p:sp>
    </p:spTree>
    <p:extLst>
      <p:ext uri="{BB962C8B-B14F-4D97-AF65-F5344CB8AC3E}">
        <p14:creationId xmlns:p14="http://schemas.microsoft.com/office/powerpoint/2010/main" val="183570549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59E1B3-1715-484F-A101-E82A258D3F6A}" type="slidenum">
              <a:rPr lang="en-US" smtClean="0"/>
              <a:pPr>
                <a:defRPr/>
              </a:pPr>
              <a:t>‹#›</a:t>
            </a:fld>
            <a:endParaRPr lang="en-US" dirty="0"/>
          </a:p>
        </p:txBody>
      </p:sp>
    </p:spTree>
    <p:extLst>
      <p:ext uri="{BB962C8B-B14F-4D97-AF65-F5344CB8AC3E}">
        <p14:creationId xmlns:p14="http://schemas.microsoft.com/office/powerpoint/2010/main" val="190431032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934E5B-FA4E-8E4F-AB0F-BBF9B084B662}" type="slidenum">
              <a:rPr lang="en-US" smtClean="0"/>
              <a:pPr>
                <a:defRPr/>
              </a:pPr>
              <a:t>‹#›</a:t>
            </a:fld>
            <a:endParaRPr lang="en-US" dirty="0"/>
          </a:p>
        </p:txBody>
      </p:sp>
    </p:spTree>
    <p:extLst>
      <p:ext uri="{BB962C8B-B14F-4D97-AF65-F5344CB8AC3E}">
        <p14:creationId xmlns:p14="http://schemas.microsoft.com/office/powerpoint/2010/main" val="197135620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A533A0-B7A6-A149-9C40-773336941509}" type="slidenum">
              <a:rPr lang="en-US" smtClean="0"/>
              <a:pPr>
                <a:defRPr/>
              </a:pPr>
              <a:t>‹#›</a:t>
            </a:fld>
            <a:endParaRPr lang="en-US" dirty="0"/>
          </a:p>
        </p:txBody>
      </p:sp>
    </p:spTree>
    <p:extLst>
      <p:ext uri="{BB962C8B-B14F-4D97-AF65-F5344CB8AC3E}">
        <p14:creationId xmlns:p14="http://schemas.microsoft.com/office/powerpoint/2010/main" val="302001960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5F9172-F9C9-384A-B4B3-6EC516ACE5DA}" type="slidenum">
              <a:rPr lang="en-US" smtClean="0"/>
              <a:pPr>
                <a:defRPr/>
              </a:pPr>
              <a:t>‹#›</a:t>
            </a:fld>
            <a:endParaRPr lang="en-US" dirty="0"/>
          </a:p>
        </p:txBody>
      </p:sp>
    </p:spTree>
    <p:extLst>
      <p:ext uri="{BB962C8B-B14F-4D97-AF65-F5344CB8AC3E}">
        <p14:creationId xmlns:p14="http://schemas.microsoft.com/office/powerpoint/2010/main" val="199260897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395224-2F34-7148-A078-A8DF332AE258}" type="slidenum">
              <a:rPr lang="en-US" smtClean="0"/>
              <a:pPr>
                <a:defRPr/>
              </a:pPr>
              <a:t>‹#›</a:t>
            </a:fld>
            <a:endParaRPr lang="en-US" dirty="0"/>
          </a:p>
        </p:txBody>
      </p:sp>
    </p:spTree>
    <p:extLst>
      <p:ext uri="{BB962C8B-B14F-4D97-AF65-F5344CB8AC3E}">
        <p14:creationId xmlns:p14="http://schemas.microsoft.com/office/powerpoint/2010/main" val="23461833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FA6C9A-0D74-CB40-B2A0-524C39FE3F12}" type="slidenum">
              <a:rPr lang="en-US" smtClean="0"/>
              <a:pPr>
                <a:defRPr/>
              </a:pPr>
              <a:t>‹#›</a:t>
            </a:fld>
            <a:endParaRPr lang="en-US" dirty="0"/>
          </a:p>
        </p:txBody>
      </p:sp>
    </p:spTree>
    <p:extLst>
      <p:ext uri="{BB962C8B-B14F-4D97-AF65-F5344CB8AC3E}">
        <p14:creationId xmlns:p14="http://schemas.microsoft.com/office/powerpoint/2010/main" val="45995147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970A4E-7FED-094A-BBF4-E32EB9128124}" type="slidenum">
              <a:rPr lang="en-US" smtClean="0"/>
              <a:pPr>
                <a:defRPr/>
              </a:pPr>
              <a:t>‹#›</a:t>
            </a:fld>
            <a:endParaRPr lang="en-US" dirty="0"/>
          </a:p>
        </p:txBody>
      </p:sp>
    </p:spTree>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A6D7B04-A4EE-644B-B759-8F8A94A05079}" type="slidenum">
              <a:rPr lang="en-US" smtClean="0"/>
              <a:pPr>
                <a:defRPr/>
              </a:pPr>
              <a:t>‹#›</a:t>
            </a:fld>
            <a:endParaRPr lang="en-US" dirty="0"/>
          </a:p>
        </p:txBody>
      </p:sp>
    </p:spTree>
    <p:extLst>
      <p:ext uri="{BB962C8B-B14F-4D97-AF65-F5344CB8AC3E}">
        <p14:creationId xmlns:p14="http://schemas.microsoft.com/office/powerpoint/2010/main" val="121297277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CDA6F6-47FE-994B-8BD3-A323D37D4991}" type="slidenum">
              <a:rPr lang="en-US" smtClean="0"/>
              <a:pPr>
                <a:defRPr/>
              </a:pPr>
              <a:t>‹#›</a:t>
            </a:fld>
            <a:endParaRPr lang="en-US" dirty="0"/>
          </a:p>
        </p:txBody>
      </p:sp>
    </p:spTree>
    <p:extLst>
      <p:ext uri="{BB962C8B-B14F-4D97-AF65-F5344CB8AC3E}">
        <p14:creationId xmlns:p14="http://schemas.microsoft.com/office/powerpoint/2010/main" val="409066913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1422400"/>
            <a:ext cx="9147175" cy="5435600"/>
            <a:chOff x="0" y="896"/>
            <a:chExt cx="5762" cy="3424"/>
          </a:xfrm>
        </p:grpSpPr>
        <p:grpSp>
          <p:nvGrpSpPr>
            <p:cNvPr id="5" name="Group 1027"/>
            <p:cNvGrpSpPr>
              <a:grpSpLocks/>
            </p:cNvGrpSpPr>
            <p:nvPr userDrawn="1"/>
          </p:nvGrpSpPr>
          <p:grpSpPr bwMode="auto">
            <a:xfrm>
              <a:off x="20" y="896"/>
              <a:ext cx="5742" cy="3424"/>
              <a:chOff x="20" y="896"/>
              <a:chExt cx="5742" cy="3424"/>
            </a:xfrm>
          </p:grpSpPr>
          <p:sp>
            <p:nvSpPr>
              <p:cNvPr id="142" name="Freeform 1028"/>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1029"/>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1030"/>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1031"/>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1032"/>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1033"/>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34"/>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035"/>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036"/>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037"/>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038"/>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039"/>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040"/>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041"/>
            <p:cNvGrpSpPr>
              <a:grpSpLocks/>
            </p:cNvGrpSpPr>
            <p:nvPr userDrawn="1"/>
          </p:nvGrpSpPr>
          <p:grpSpPr bwMode="auto">
            <a:xfrm>
              <a:off x="0" y="2291"/>
              <a:ext cx="1385" cy="1702"/>
              <a:chOff x="0" y="2291"/>
              <a:chExt cx="1385" cy="1702"/>
            </a:xfrm>
          </p:grpSpPr>
          <p:sp>
            <p:nvSpPr>
              <p:cNvPr id="7" name="Rectangle 1042"/>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1043"/>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1044"/>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1045"/>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1046"/>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 name="Rectangle 1047"/>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Rectangle 1048"/>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1049"/>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1050"/>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1051"/>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1052"/>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 name="Rectangle 1053"/>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1054"/>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 name="Rectangle 1055"/>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1056"/>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2" name="Rectangle 1057"/>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1058"/>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Rectangle 1059"/>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 name="Rectangle 1060"/>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6" name="Rectangle 1061"/>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7" name="Rectangle 1062"/>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8" name="Rectangle 1063"/>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9" name="Rectangle 1064"/>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0" name="Rectangle 1065"/>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1" name="Rectangle 1066"/>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2" name="Rectangle 1067"/>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3" name="Rectangle 1068"/>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4" name="Rectangle 1069"/>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5" name="Rectangle 1070"/>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6" name="Rectangle 1071"/>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7" name="Rectangle 1072"/>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 name="Rectangle 1073"/>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9" name="Rectangle 1074"/>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0" name="Rectangle 1075"/>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1" name="Rectangle 1076"/>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2" name="Rectangle 1077"/>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3" name="Rectangle 1078"/>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4" name="Rectangle 1079"/>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5" name="Rectangle 1080"/>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6" name="Rectangle 1081"/>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7" name="Rectangle 1082"/>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8" name="Rectangle 1083"/>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9" name="Rectangle 1084"/>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0" name="Rectangle 1085"/>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1" name="Rectangle 1086"/>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2" name="Rectangle 1087"/>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3" name="Rectangle 1088"/>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4" name="Rectangle 1089"/>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5" name="Rectangle 1090"/>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6" name="Rectangle 1091"/>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7" name="Rectangle 1092"/>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8" name="Rectangle 1093"/>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9" name="Rectangle 1094"/>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0" name="Rectangle 1095"/>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1" name="Rectangle 1096"/>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2" name="Rectangle 1097"/>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3" name="Rectangle 1098"/>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4" name="Rectangle 1099"/>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5" name="Rectangle 1100"/>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 name="Rectangle 1101"/>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7" name="Rectangle 1102"/>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8" name="Rectangle 1103"/>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9" name="Rectangle 1104"/>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0" name="Freeform 1105"/>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1106"/>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2" name="Rectangle 1107"/>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3" name="Rectangle 1108"/>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4" name="Rectangle 1109"/>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5" name="Rectangle 1110"/>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6" name="Rectangle 1111"/>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7" name="Rectangle 1112"/>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8" name="Rectangle 1113"/>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9" name="Rectangle 1114"/>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0" name="Rectangle 1115"/>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1" name="Rectangle 1116"/>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 name="Rectangle 1117"/>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 name="Rectangle 1118"/>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4" name="Rectangle 1119"/>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 name="Rectangle 1120"/>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6" name="Rectangle 1121"/>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7" name="Rectangle 1122"/>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8" name="Rectangle 1123"/>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9" name="Rectangle 1124"/>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0" name="Rectangle 1125"/>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1" name="Rectangle 1126"/>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2" name="Rectangle 1127"/>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3" name="Rectangle 1128"/>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4" name="Rectangle 1129"/>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5" name="Rectangle 1130"/>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6" name="Rectangle 1131"/>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7" name="Rectangle 1132"/>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8" name="Rectangle 1133"/>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9" name="Rectangle 1134"/>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0" name="Rectangle 1135"/>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1" name="Rectangle 1136"/>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2" name="Rectangle 1137"/>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 name="Rectangle 1138"/>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 name="Rectangle 1139"/>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 name="Rectangle 1140"/>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 name="Rectangle 1141"/>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 name="Rectangle 1142"/>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 name="Rectangle 1143"/>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 name="Rectangle 1144"/>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 name="Rectangle 1145"/>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 name="Rectangle 1146"/>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 name="Rectangle 1147"/>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 name="Rectangle 1148"/>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 name="Rectangle 1149"/>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5" name="Rectangle 1150"/>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6" name="Rectangle 1151"/>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7" name="Rectangle 1152"/>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8" name="Rectangle 1153"/>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9" name="Rectangle 1154"/>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0" name="Rectangle 1155"/>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1" name="Rectangle 1156"/>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2" name="Rectangle 1157"/>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3" name="Rectangle 1158"/>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4" name="Rectangle 1159"/>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5" name="Rectangle 1160"/>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6" name="Rectangle 1161"/>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7" name="Freeform 1162"/>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163"/>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164"/>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165"/>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166"/>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167"/>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168"/>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169"/>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170"/>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171"/>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7" name="Rectangle 1172"/>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8" name="Freeform 1173"/>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174"/>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175"/>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ea typeface="+mn-ea"/>
                  <a:cs typeface="+mn-cs"/>
                </a:endParaRPr>
              </a:p>
            </p:txBody>
          </p:sp>
          <p:sp>
            <p:nvSpPr>
              <p:cNvPr id="141" name="Oval 1176"/>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ea typeface="+mn-ea"/>
                  <a:cs typeface="+mn-cs"/>
                </a:endParaRPr>
              </a:p>
            </p:txBody>
          </p:sp>
        </p:grpSp>
      </p:grpSp>
      <p:sp>
        <p:nvSpPr>
          <p:cNvPr id="642201" name="Rectangle 1177"/>
          <p:cNvSpPr>
            <a:spLocks noGrp="1" noChangeArrowheads="1"/>
          </p:cNvSpPr>
          <p:nvPr>
            <p:ph type="ctrTitle" sz="quarter"/>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642202" name="Rectangle 1178"/>
          <p:cNvSpPr>
            <a:spLocks noGrp="1" noChangeArrowheads="1"/>
          </p:cNvSpPr>
          <p:nvPr>
            <p:ph type="subTitle" sz="quarter" idx="1"/>
          </p:nvPr>
        </p:nvSpPr>
        <p:spPr>
          <a:xfrm>
            <a:off x="1371600" y="3886200"/>
            <a:ext cx="6400800" cy="1752600"/>
          </a:xfrm>
        </p:spPr>
        <p:txBody>
          <a:bodyPr/>
          <a:lstStyle>
            <a:lvl1pPr marL="0" indent="0" algn="ctr">
              <a:buFont typeface="Arial" pitchFamily="-111" charset="0"/>
              <a:buNone/>
              <a:defRPr b="1" i="0">
                <a:latin typeface="Arial" panose="020B0604020202020204" pitchFamily="34" charset="0"/>
              </a:defRPr>
            </a:lvl1pPr>
          </a:lstStyle>
          <a:p>
            <a:r>
              <a:rPr lang="en-US" dirty="0"/>
              <a:t>Click to edit Master subtitle style</a:t>
            </a:r>
          </a:p>
        </p:txBody>
      </p:sp>
      <p:sp>
        <p:nvSpPr>
          <p:cNvPr id="155" name="Rectangle 1179"/>
          <p:cNvSpPr>
            <a:spLocks noGrp="1" noChangeArrowheads="1"/>
          </p:cNvSpPr>
          <p:nvPr>
            <p:ph type="dt" sz="quarter" idx="10"/>
          </p:nvPr>
        </p:nvSpPr>
        <p:spPr/>
        <p:txBody>
          <a:bodyPr/>
          <a:lstStyle>
            <a:lvl1pPr>
              <a:defRPr/>
            </a:lvl1pPr>
          </a:lstStyle>
          <a:p>
            <a:pPr>
              <a:defRPr/>
            </a:pPr>
            <a:endParaRPr lang="en-US"/>
          </a:p>
        </p:txBody>
      </p:sp>
      <p:sp>
        <p:nvSpPr>
          <p:cNvPr id="156" name="Rectangle 1180"/>
          <p:cNvSpPr>
            <a:spLocks noGrp="1" noChangeArrowheads="1"/>
          </p:cNvSpPr>
          <p:nvPr>
            <p:ph type="ftr" sz="quarter" idx="11"/>
          </p:nvPr>
        </p:nvSpPr>
        <p:spPr/>
        <p:txBody>
          <a:bodyPr/>
          <a:lstStyle>
            <a:lvl1pPr>
              <a:defRPr/>
            </a:lvl1pPr>
          </a:lstStyle>
          <a:p>
            <a:pPr>
              <a:defRPr/>
            </a:pPr>
            <a:endParaRPr lang="en-US"/>
          </a:p>
        </p:txBody>
      </p:sp>
      <p:sp>
        <p:nvSpPr>
          <p:cNvPr id="157" name="Rectangle 1181"/>
          <p:cNvSpPr>
            <a:spLocks noGrp="1" noChangeArrowheads="1"/>
          </p:cNvSpPr>
          <p:nvPr>
            <p:ph type="sldNum" sz="quarter" idx="12"/>
          </p:nvPr>
        </p:nvSpPr>
        <p:spPr/>
        <p:txBody>
          <a:bodyPr/>
          <a:lstStyle>
            <a:lvl1pPr>
              <a:defRPr/>
            </a:lvl1pPr>
          </a:lstStyle>
          <a:p>
            <a:pPr>
              <a:defRPr/>
            </a:pPr>
            <a:fld id="{059372F6-CF85-5C45-9B4F-BC638E7353E4}" type="slidenum">
              <a:rPr lang="en-US"/>
              <a:pPr>
                <a:defRPr/>
              </a:pPr>
              <a:t>‹#›</a:t>
            </a:fld>
            <a:endParaRPr lang="en-US"/>
          </a:p>
        </p:txBody>
      </p:sp>
    </p:spTree>
    <p:extLst>
      <p:ext uri="{BB962C8B-B14F-4D97-AF65-F5344CB8AC3E}">
        <p14:creationId xmlns:p14="http://schemas.microsoft.com/office/powerpoint/2010/main" val="1810587132"/>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a:latin typeface="Tahoma" pitchFamily="22" charset="-52"/>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pitchFamily="22" charset="-52"/>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375F6D4D-0CF3-B14B-89DE-E4BB7A6B456D}" type="slidenum">
              <a:rPr lang="en-US"/>
              <a:pPr>
                <a:defRPr/>
              </a:pPr>
              <a:t>‹#›</a:t>
            </a:fld>
            <a:endParaRPr lang="en-US"/>
          </a:p>
        </p:txBody>
      </p:sp>
    </p:spTree>
    <p:extLst>
      <p:ext uri="{BB962C8B-B14F-4D97-AF65-F5344CB8AC3E}">
        <p14:creationId xmlns:p14="http://schemas.microsoft.com/office/powerpoint/2010/main" val="54890518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7BDD23B-2BD4-6B4C-9340-A7BC31670885}" type="slidenum">
              <a:rPr lang="en-US"/>
              <a:pPr>
                <a:defRPr/>
              </a:pPr>
              <a:t>‹#›</a:t>
            </a:fld>
            <a:endParaRPr lang="en-US"/>
          </a:p>
        </p:txBody>
      </p:sp>
    </p:spTree>
    <p:extLst>
      <p:ext uri="{BB962C8B-B14F-4D97-AF65-F5344CB8AC3E}">
        <p14:creationId xmlns:p14="http://schemas.microsoft.com/office/powerpoint/2010/main" val="396710227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Tahoma" pitchFamily="22" charset="-52"/>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sz="1800">
                  <a:solidFill>
                    <a:srgbClr val="FFFFFF"/>
                  </a:solidFill>
                  <a:latin typeface="Tahoma" pitchFamily="22" charset="-52"/>
                </a:endParaRPr>
              </a:p>
            </p:txBody>
          </p:sp>
        </p:grpSp>
      </p:grpSp>
      <p:sp>
        <p:nvSpPr>
          <p:cNvPr id="1244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12442"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22"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033F5990-A2D0-214E-BE8F-A0FE749D793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98270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3F37094-51B6-B443-A45C-4A8A1FE6C7C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3091320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9489A5-F9D7-4847-B5B0-EF2CD97812E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9687290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16FA43-FE9E-3549-90A7-ED52E7FB81E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1975426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06554E-5293-F643-A4BB-978AA664E9E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8161742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8438E1D-A9C3-FD47-8BD7-062B6AAEF429}" type="slidenum">
              <a:rPr lang="en-US" smtClean="0"/>
              <a:pPr>
                <a:defRPr/>
              </a:pPr>
              <a:t>‹#›</a:t>
            </a:fld>
            <a:endParaRPr lang="en-US" dirty="0"/>
          </a:p>
        </p:txBody>
      </p:sp>
    </p:spTree>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E67AE0-A494-9842-9DF2-02BD936C0B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9544144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285C5E-95E6-2040-AD7A-523B4A344F3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99743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86A378-D00E-9C4C-9499-2BFF4F17EEA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3126858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DE51B4-E511-4E48-8DC1-712B13F45DB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9190295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E203BD-F0E0-C047-8986-D845044A9FA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9289806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7171418-9FC9-C340-8923-AAB8D6E7166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4171865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301625" y="228600"/>
            <a:ext cx="8540750" cy="1143000"/>
          </a:xfrm>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194175" cy="44989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B700DD-EBC7-2D4A-81CC-E0EEFA9D900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268465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4" y="2546357"/>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7" name="Group 5"/>
          <p:cNvGrpSpPr>
            <a:grpSpLocks/>
          </p:cNvGrpSpPr>
          <p:nvPr/>
        </p:nvGrpSpPr>
        <p:grpSpPr bwMode="auto">
          <a:xfrm>
            <a:off x="414340" y="2968632"/>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10" name="Rectangle 8"/>
          <p:cNvSpPr>
            <a:spLocks noChangeArrowheads="1"/>
          </p:cNvSpPr>
          <p:nvPr/>
        </p:nvSpPr>
        <p:spPr bwMode="auto">
          <a:xfrm>
            <a:off x="1" y="2895614"/>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lang="en-US"/>
          </a:p>
        </p:txBody>
      </p:sp>
      <p:sp>
        <p:nvSpPr>
          <p:cNvPr id="11" name="Rectangle 9"/>
          <p:cNvSpPr>
            <a:spLocks noChangeArrowheads="1"/>
          </p:cNvSpPr>
          <p:nvPr/>
        </p:nvSpPr>
        <p:spPr bwMode="auto">
          <a:xfrm>
            <a:off x="635001" y="2438405"/>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lang="en-US"/>
          </a:p>
        </p:txBody>
      </p:sp>
      <p:sp>
        <p:nvSpPr>
          <p:cNvPr id="12" name="Rectangle 15"/>
          <p:cNvSpPr>
            <a:spLocks noChangeArrowheads="1"/>
          </p:cNvSpPr>
          <p:nvPr/>
        </p:nvSpPr>
        <p:spPr bwMode="gray">
          <a:xfrm flipV="1">
            <a:off x="315929" y="3265496"/>
            <a:ext cx="8683625" cy="46037"/>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lIns="91334" tIns="45667" rIns="91334" bIns="45667" anchor="ctr"/>
          <a:lstStyle/>
          <a:p>
            <a:endParaRPr kumimoji="1" lang="en-US" b="1" i="0" dirty="0">
              <a:latin typeface="Arial" panose="020B0604020202020204" pitchFamily="34" charset="0"/>
            </a:endParaRPr>
          </a:p>
        </p:txBody>
      </p:sp>
      <p:sp>
        <p:nvSpPr>
          <p:cNvPr id="261130" name="Rectangle 10"/>
          <p:cNvSpPr>
            <a:spLocks noGrp="1" noChangeArrowheads="1"/>
          </p:cNvSpPr>
          <p:nvPr>
            <p:ph type="ctrTitle"/>
          </p:nvPr>
        </p:nvSpPr>
        <p:spPr>
          <a:xfrm>
            <a:off x="990600" y="18288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261131" name="Rectangle 11"/>
          <p:cNvSpPr>
            <a:spLocks noGrp="1" noChangeArrowheads="1"/>
          </p:cNvSpPr>
          <p:nvPr>
            <p:ph type="subTitle" idx="1"/>
          </p:nvPr>
        </p:nvSpPr>
        <p:spPr>
          <a:xfrm>
            <a:off x="1371600" y="3886201"/>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b="1" i="0">
                <a:solidFill>
                  <a:schemeClr val="bg2"/>
                </a:solidFill>
                <a:latin typeface="Arial" panose="020B0604020202020204" pitchFamily="34" charset="0"/>
              </a:defRPr>
            </a:lvl1pPr>
          </a:lstStyle>
          <a:p>
            <a:pPr>
              <a:defRPr/>
            </a:pPr>
            <a:endParaRPr lang="en-US" dirty="0"/>
          </a:p>
        </p:txBody>
      </p:sp>
      <p:sp>
        <p:nvSpPr>
          <p:cNvPr id="14" name="Rectangle 13"/>
          <p:cNvSpPr>
            <a:spLocks noGrp="1" noChangeArrowheads="1"/>
          </p:cNvSpPr>
          <p:nvPr>
            <p:ph type="ftr" sz="quarter" idx="11"/>
          </p:nvPr>
        </p:nvSpPr>
        <p:spPr>
          <a:xfrm>
            <a:off x="3429000" y="6248400"/>
            <a:ext cx="2895600" cy="457200"/>
          </a:xfrm>
        </p:spPr>
        <p:txBody>
          <a:bodyPr/>
          <a:lstStyle>
            <a:lvl1pPr>
              <a:defRPr b="1" i="0">
                <a:solidFill>
                  <a:schemeClr val="bg2"/>
                </a:solidFill>
                <a:latin typeface="Arial" panose="020B0604020202020204" pitchFamily="34" charset="0"/>
              </a:defRPr>
            </a:lvl1pPr>
          </a:lstStyle>
          <a:p>
            <a:pPr>
              <a:defRPr/>
            </a:pPr>
            <a:endParaRPr lang="en-US" dirty="0"/>
          </a:p>
        </p:txBody>
      </p:sp>
      <p:sp>
        <p:nvSpPr>
          <p:cNvPr id="15" name="Rectangle 14"/>
          <p:cNvSpPr>
            <a:spLocks noGrp="1" noChangeArrowheads="1"/>
          </p:cNvSpPr>
          <p:nvPr>
            <p:ph type="sldNum" sz="quarter" idx="12"/>
          </p:nvPr>
        </p:nvSpPr>
        <p:spPr>
          <a:xfrm>
            <a:off x="6858001" y="6248400"/>
            <a:ext cx="1905000" cy="457200"/>
          </a:xfrm>
        </p:spPr>
        <p:txBody>
          <a:bodyPr/>
          <a:lstStyle>
            <a:lvl1pPr>
              <a:defRPr b="1" i="0">
                <a:solidFill>
                  <a:schemeClr val="bg2"/>
                </a:solidFill>
                <a:latin typeface="Arial" panose="020B0604020202020204" pitchFamily="34" charset="0"/>
              </a:defRPr>
            </a:lvl1pPr>
          </a:lstStyle>
          <a:p>
            <a:pPr>
              <a:defRPr/>
            </a:pPr>
            <a:fld id="{8F2EB59A-266D-8E48-A524-7917C2F3FD31}" type="slidenum">
              <a:rPr lang="en-US" smtClean="0"/>
              <a:pPr>
                <a:defRPr/>
              </a:pPr>
              <a:t>‹#›</a:t>
            </a:fld>
            <a:endParaRPr lang="en-US" dirty="0"/>
          </a:p>
        </p:txBody>
      </p:sp>
    </p:spTree>
    <p:extLst>
      <p:ext uri="{BB962C8B-B14F-4D97-AF65-F5344CB8AC3E}">
        <p14:creationId xmlns:p14="http://schemas.microsoft.com/office/powerpoint/2010/main" val="286050997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9A881F-8D20-FF4B-B899-DCE4FE0CD804}" type="slidenum">
              <a:rPr lang="en-US" smtClean="0"/>
              <a:pPr>
                <a:defRPr/>
              </a:pPr>
              <a:t>‹#›</a:t>
            </a:fld>
            <a:endParaRPr lang="en-US" dirty="0"/>
          </a:p>
        </p:txBody>
      </p:sp>
    </p:spTree>
    <p:extLst>
      <p:ext uri="{BB962C8B-B14F-4D97-AF65-F5344CB8AC3E}">
        <p14:creationId xmlns:p14="http://schemas.microsoft.com/office/powerpoint/2010/main" val="361865442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dirty="0"/>
              <a:t>Click to edit Master text styles</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AE7ECA-FEC6-F34F-9468-5CB890AA102D}" type="slidenum">
              <a:rPr lang="en-US" smtClean="0"/>
              <a:pPr>
                <a:defRPr/>
              </a:pPr>
              <a:t>‹#›</a:t>
            </a:fld>
            <a:endParaRPr lang="en-US" dirty="0"/>
          </a:p>
        </p:txBody>
      </p:sp>
    </p:spTree>
    <p:extLst>
      <p:ext uri="{BB962C8B-B14F-4D97-AF65-F5344CB8AC3E}">
        <p14:creationId xmlns:p14="http://schemas.microsoft.com/office/powerpoint/2010/main" val="119719737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6F3BD11-B504-5645-93D2-1962F355D0B0}" type="slidenum">
              <a:rPr lang="en-US" smtClean="0"/>
              <a:pPr>
                <a:defRPr/>
              </a:pPr>
              <a:t>‹#›</a:t>
            </a:fld>
            <a:endParaRPr lang="en-US" dirty="0"/>
          </a:p>
        </p:txBody>
      </p:sp>
    </p:spTree>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45089"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6B7CA5-93D3-694C-9415-827BFF21411E}" type="slidenum">
              <a:rPr lang="en-US" smtClean="0"/>
              <a:pPr>
                <a:defRPr/>
              </a:pPr>
              <a:t>‹#›</a:t>
            </a:fld>
            <a:endParaRPr lang="en-US" dirty="0"/>
          </a:p>
        </p:txBody>
      </p:sp>
    </p:spTree>
    <p:extLst>
      <p:ext uri="{BB962C8B-B14F-4D97-AF65-F5344CB8AC3E}">
        <p14:creationId xmlns:p14="http://schemas.microsoft.com/office/powerpoint/2010/main" val="365291763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F4B77C-FEBC-1041-9247-FFDC302FE894}" type="slidenum">
              <a:rPr lang="en-US" smtClean="0"/>
              <a:pPr>
                <a:defRPr/>
              </a:pPr>
              <a:t>‹#›</a:t>
            </a:fld>
            <a:endParaRPr lang="en-US" dirty="0"/>
          </a:p>
        </p:txBody>
      </p:sp>
    </p:spTree>
    <p:extLst>
      <p:ext uri="{BB962C8B-B14F-4D97-AF65-F5344CB8AC3E}">
        <p14:creationId xmlns:p14="http://schemas.microsoft.com/office/powerpoint/2010/main" val="185531439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252355C-75F6-7E4B-A0FE-C271CF7F226A}" type="slidenum">
              <a:rPr lang="en-US" smtClean="0"/>
              <a:pPr>
                <a:defRPr/>
              </a:pPr>
              <a:t>‹#›</a:t>
            </a:fld>
            <a:endParaRPr lang="en-US" dirty="0"/>
          </a:p>
        </p:txBody>
      </p:sp>
    </p:spTree>
    <p:extLst>
      <p:ext uri="{BB962C8B-B14F-4D97-AF65-F5344CB8AC3E}">
        <p14:creationId xmlns:p14="http://schemas.microsoft.com/office/powerpoint/2010/main" val="364416136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18A7D7-646D-F742-818B-D7C51C339235}" type="slidenum">
              <a:rPr lang="en-US" smtClean="0"/>
              <a:pPr>
                <a:defRPr/>
              </a:pPr>
              <a:t>‹#›</a:t>
            </a:fld>
            <a:endParaRPr lang="en-US" dirty="0"/>
          </a:p>
        </p:txBody>
      </p:sp>
    </p:spTree>
    <p:extLst>
      <p:ext uri="{BB962C8B-B14F-4D97-AF65-F5344CB8AC3E}">
        <p14:creationId xmlns:p14="http://schemas.microsoft.com/office/powerpoint/2010/main" val="4156870915"/>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8DCC31-6F85-3E4A-A8A9-C79D114B0431}" type="slidenum">
              <a:rPr lang="en-US" smtClean="0"/>
              <a:pPr>
                <a:defRPr/>
              </a:pPr>
              <a:t>‹#›</a:t>
            </a:fld>
            <a:endParaRPr lang="en-US" dirty="0"/>
          </a:p>
        </p:txBody>
      </p:sp>
    </p:spTree>
    <p:extLst>
      <p:ext uri="{BB962C8B-B14F-4D97-AF65-F5344CB8AC3E}">
        <p14:creationId xmlns:p14="http://schemas.microsoft.com/office/powerpoint/2010/main" val="4190663176"/>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9F4333-BE2D-EB4F-8EA8-6AD873D1FA29}" type="slidenum">
              <a:rPr lang="en-US" smtClean="0"/>
              <a:pPr>
                <a:defRPr/>
              </a:pPr>
              <a:t>‹#›</a:t>
            </a:fld>
            <a:endParaRPr lang="en-US" dirty="0"/>
          </a:p>
        </p:txBody>
      </p:sp>
    </p:spTree>
    <p:extLst>
      <p:ext uri="{BB962C8B-B14F-4D97-AF65-F5344CB8AC3E}">
        <p14:creationId xmlns:p14="http://schemas.microsoft.com/office/powerpoint/2010/main" val="400646199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201126-8A81-B141-8229-4058C8EF2591}" type="slidenum">
              <a:rPr lang="en-US" smtClean="0"/>
              <a:pPr>
                <a:defRPr/>
              </a:pPr>
              <a:t>‹#›</a:t>
            </a:fld>
            <a:endParaRPr lang="en-US" dirty="0"/>
          </a:p>
        </p:txBody>
      </p:sp>
    </p:spTree>
    <p:extLst>
      <p:ext uri="{BB962C8B-B14F-4D97-AF65-F5344CB8AC3E}">
        <p14:creationId xmlns:p14="http://schemas.microsoft.com/office/powerpoint/2010/main" val="297255050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46"/>
            <a:ext cx="1951038" cy="551497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0939" y="617546"/>
            <a:ext cx="5700712" cy="55149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66B233-E84F-154C-9F40-F03141577701}" type="slidenum">
              <a:rPr lang="en-US" smtClean="0"/>
              <a:pPr>
                <a:defRPr/>
              </a:pPr>
              <a:t>‹#›</a:t>
            </a:fld>
            <a:endParaRPr lang="en-US" dirty="0"/>
          </a:p>
        </p:txBody>
      </p:sp>
    </p:spTree>
    <p:extLst>
      <p:ext uri="{BB962C8B-B14F-4D97-AF65-F5344CB8AC3E}">
        <p14:creationId xmlns:p14="http://schemas.microsoft.com/office/powerpoint/2010/main" val="414717330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129A9FC-CC83-EE45-8457-4932991C7D04}" type="slidenum">
              <a:rPr lang="en-US"/>
              <a:pPr>
                <a:defRPr/>
              </a:pPr>
              <a:t>‹#›</a:t>
            </a:fld>
            <a:endParaRPr lang="en-US"/>
          </a:p>
        </p:txBody>
      </p:sp>
    </p:spTree>
    <p:extLst>
      <p:ext uri="{BB962C8B-B14F-4D97-AF65-F5344CB8AC3E}">
        <p14:creationId xmlns:p14="http://schemas.microsoft.com/office/powerpoint/2010/main" val="12450548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8"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mn-ea"/>
                <a:cs typeface="+mn-cs"/>
              </a:endParaRPr>
            </a:p>
          </p:txBody>
        </p:sp>
        <p:sp>
          <p:nvSpPr>
            <p:cNvPr id="10"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3"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5"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7"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mn-ea"/>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a:lvl1pPr>
          </a:lstStyle>
          <a:p>
            <a:pPr>
              <a:defRPr/>
            </a:pPr>
            <a:fld id="{F9B05AEF-0478-6E46-A539-D8273D270842}" type="slidenum">
              <a:rPr lang="en-US"/>
              <a:pPr>
                <a:defRPr/>
              </a:pPr>
              <a:t>‹#›</a:t>
            </a:fld>
            <a:endParaRPr lang="en-US"/>
          </a:p>
        </p:txBody>
      </p:sp>
    </p:spTree>
    <p:extLst>
      <p:ext uri="{BB962C8B-B14F-4D97-AF65-F5344CB8AC3E}">
        <p14:creationId xmlns:p14="http://schemas.microsoft.com/office/powerpoint/2010/main" val="45978021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3E5B8D7-448F-EE45-9770-04EBE2BA5BD8}" type="slidenum">
              <a:rPr lang="en-US" smtClean="0"/>
              <a:pPr>
                <a:defRPr/>
              </a:pPr>
              <a:t>‹#›</a:t>
            </a:fld>
            <a:endParaRPr lang="en-US" dirty="0"/>
          </a:p>
        </p:txBody>
      </p:sp>
    </p:spTree>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a:lvl1pPr>
          </a:lstStyle>
          <a:p>
            <a:pPr>
              <a:defRPr/>
            </a:pPr>
            <a:fld id="{A7436D87-0213-EA45-A2CA-3F07B537E21B}" type="slidenum">
              <a:rPr lang="en-US"/>
              <a:pPr>
                <a:defRPr/>
              </a:pPr>
              <a:t>‹#›</a:t>
            </a:fld>
            <a:endParaRPr lang="en-US"/>
          </a:p>
        </p:txBody>
      </p:sp>
    </p:spTree>
    <p:extLst>
      <p:ext uri="{BB962C8B-B14F-4D97-AF65-F5344CB8AC3E}">
        <p14:creationId xmlns:p14="http://schemas.microsoft.com/office/powerpoint/2010/main" val="126339882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a:lvl1pPr>
          </a:lstStyle>
          <a:p>
            <a:pPr>
              <a:defRPr/>
            </a:pPr>
            <a:fld id="{2836B51C-C819-0745-A6FF-9FFC0993FD48}" type="slidenum">
              <a:rPr lang="en-US"/>
              <a:pPr>
                <a:defRPr/>
              </a:pPr>
              <a:t>‹#›</a:t>
            </a:fld>
            <a:endParaRPr lang="en-US"/>
          </a:p>
        </p:txBody>
      </p:sp>
    </p:spTree>
    <p:extLst>
      <p:ext uri="{BB962C8B-B14F-4D97-AF65-F5344CB8AC3E}">
        <p14:creationId xmlns:p14="http://schemas.microsoft.com/office/powerpoint/2010/main" val="313236228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a:lvl1pPr>
          </a:lstStyle>
          <a:p>
            <a:pPr>
              <a:defRPr/>
            </a:pPr>
            <a:fld id="{81458264-A57F-EE41-9B88-1DBE7F800581}" type="slidenum">
              <a:rPr lang="en-US"/>
              <a:pPr>
                <a:defRPr/>
              </a:pPr>
              <a:t>‹#›</a:t>
            </a:fld>
            <a:endParaRPr lang="en-US"/>
          </a:p>
        </p:txBody>
      </p:sp>
    </p:spTree>
    <p:extLst>
      <p:ext uri="{BB962C8B-B14F-4D97-AF65-F5344CB8AC3E}">
        <p14:creationId xmlns:p14="http://schemas.microsoft.com/office/powerpoint/2010/main" val="2085561389"/>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46"/>
          <p:cNvSpPr>
            <a:spLocks noGrp="1" noChangeArrowheads="1"/>
          </p:cNvSpPr>
          <p:nvPr>
            <p:ph type="sldNum" sz="quarter" idx="12"/>
          </p:nvPr>
        </p:nvSpPr>
        <p:spPr>
          <a:ln/>
        </p:spPr>
        <p:txBody>
          <a:bodyPr/>
          <a:lstStyle>
            <a:lvl1pPr>
              <a:defRPr/>
            </a:lvl1pPr>
          </a:lstStyle>
          <a:p>
            <a:pPr>
              <a:defRPr/>
            </a:pPr>
            <a:fld id="{DD9FC977-F380-7B49-86F7-1B39E0ED3160}" type="slidenum">
              <a:rPr lang="en-US"/>
              <a:pPr>
                <a:defRPr/>
              </a:pPr>
              <a:t>‹#›</a:t>
            </a:fld>
            <a:endParaRPr lang="en-US"/>
          </a:p>
        </p:txBody>
      </p:sp>
    </p:spTree>
    <p:extLst>
      <p:ext uri="{BB962C8B-B14F-4D97-AF65-F5344CB8AC3E}">
        <p14:creationId xmlns:p14="http://schemas.microsoft.com/office/powerpoint/2010/main" val="316910203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6"/>
          <p:cNvSpPr>
            <a:spLocks noGrp="1" noChangeArrowheads="1"/>
          </p:cNvSpPr>
          <p:nvPr>
            <p:ph type="sldNum" sz="quarter" idx="12"/>
          </p:nvPr>
        </p:nvSpPr>
        <p:spPr>
          <a:ln/>
        </p:spPr>
        <p:txBody>
          <a:bodyPr/>
          <a:lstStyle>
            <a:lvl1pPr>
              <a:defRPr/>
            </a:lvl1pPr>
          </a:lstStyle>
          <a:p>
            <a:pPr>
              <a:defRPr/>
            </a:pPr>
            <a:fld id="{65EB9EC2-A9F0-B047-AA06-436D551109AD}" type="slidenum">
              <a:rPr lang="en-US"/>
              <a:pPr>
                <a:defRPr/>
              </a:pPr>
              <a:t>‹#›</a:t>
            </a:fld>
            <a:endParaRPr lang="en-US"/>
          </a:p>
        </p:txBody>
      </p:sp>
    </p:spTree>
    <p:extLst>
      <p:ext uri="{BB962C8B-B14F-4D97-AF65-F5344CB8AC3E}">
        <p14:creationId xmlns:p14="http://schemas.microsoft.com/office/powerpoint/2010/main" val="2574677219"/>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6"/>
          <p:cNvSpPr>
            <a:spLocks noGrp="1" noChangeArrowheads="1"/>
          </p:cNvSpPr>
          <p:nvPr>
            <p:ph type="sldNum" sz="quarter" idx="12"/>
          </p:nvPr>
        </p:nvSpPr>
        <p:spPr>
          <a:ln/>
        </p:spPr>
        <p:txBody>
          <a:bodyPr/>
          <a:lstStyle>
            <a:lvl1pPr>
              <a:defRPr/>
            </a:lvl1pPr>
          </a:lstStyle>
          <a:p>
            <a:pPr>
              <a:defRPr/>
            </a:pPr>
            <a:fld id="{832E7289-47C8-754B-A0E0-8711E5A635EA}" type="slidenum">
              <a:rPr lang="en-US"/>
              <a:pPr>
                <a:defRPr/>
              </a:pPr>
              <a:t>‹#›</a:t>
            </a:fld>
            <a:endParaRPr lang="en-US"/>
          </a:p>
        </p:txBody>
      </p:sp>
    </p:spTree>
    <p:extLst>
      <p:ext uri="{BB962C8B-B14F-4D97-AF65-F5344CB8AC3E}">
        <p14:creationId xmlns:p14="http://schemas.microsoft.com/office/powerpoint/2010/main" val="1919292879"/>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a:lvl1pPr>
          </a:lstStyle>
          <a:p>
            <a:pPr>
              <a:defRPr/>
            </a:pPr>
            <a:fld id="{4392470A-5464-8E46-A020-BBEA511BD70C}" type="slidenum">
              <a:rPr lang="en-US"/>
              <a:pPr>
                <a:defRPr/>
              </a:pPr>
              <a:t>‹#›</a:t>
            </a:fld>
            <a:endParaRPr lang="en-US"/>
          </a:p>
        </p:txBody>
      </p:sp>
    </p:spTree>
    <p:extLst>
      <p:ext uri="{BB962C8B-B14F-4D97-AF65-F5344CB8AC3E}">
        <p14:creationId xmlns:p14="http://schemas.microsoft.com/office/powerpoint/2010/main" val="127411008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a:lvl1pPr>
          </a:lstStyle>
          <a:p>
            <a:pPr>
              <a:defRPr/>
            </a:pPr>
            <a:fld id="{601AFD37-64E1-B340-B2C4-2B9A2771A4EE}" type="slidenum">
              <a:rPr lang="en-US"/>
              <a:pPr>
                <a:defRPr/>
              </a:pPr>
              <a:t>‹#›</a:t>
            </a:fld>
            <a:endParaRPr lang="en-US"/>
          </a:p>
        </p:txBody>
      </p:sp>
    </p:spTree>
    <p:extLst>
      <p:ext uri="{BB962C8B-B14F-4D97-AF65-F5344CB8AC3E}">
        <p14:creationId xmlns:p14="http://schemas.microsoft.com/office/powerpoint/2010/main" val="278624459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a:lvl1pPr>
          </a:lstStyle>
          <a:p>
            <a:pPr>
              <a:defRPr/>
            </a:pPr>
            <a:fld id="{CC6E1AD1-2A2A-8747-A9EF-F28BCCA14A43}" type="slidenum">
              <a:rPr lang="en-US"/>
              <a:pPr>
                <a:defRPr/>
              </a:pPr>
              <a:t>‹#›</a:t>
            </a:fld>
            <a:endParaRPr lang="en-US"/>
          </a:p>
        </p:txBody>
      </p:sp>
    </p:spTree>
    <p:extLst>
      <p:ext uri="{BB962C8B-B14F-4D97-AF65-F5344CB8AC3E}">
        <p14:creationId xmlns:p14="http://schemas.microsoft.com/office/powerpoint/2010/main" val="167145157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a:lvl1pPr>
          </a:lstStyle>
          <a:p>
            <a:pPr>
              <a:defRPr/>
            </a:pPr>
            <a:fld id="{4B0226EF-F710-D94A-AA72-8F4F120E0691}" type="slidenum">
              <a:rPr lang="en-US"/>
              <a:pPr>
                <a:defRPr/>
              </a:pPr>
              <a:t>‹#›</a:t>
            </a:fld>
            <a:endParaRPr lang="en-US"/>
          </a:p>
        </p:txBody>
      </p:sp>
    </p:spTree>
    <p:extLst>
      <p:ext uri="{BB962C8B-B14F-4D97-AF65-F5344CB8AC3E}">
        <p14:creationId xmlns:p14="http://schemas.microsoft.com/office/powerpoint/2010/main" val="260621472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5334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83F5B2B-B5C5-1A45-85EC-7E9B1FC1C41D}" type="slidenum">
              <a:rPr lang="en-US" smtClean="0"/>
              <a:pPr>
                <a:defRPr/>
              </a:pPr>
              <a:t>‹#›</a:t>
            </a:fld>
            <a:endParaRPr lang="en-US" dirty="0"/>
          </a:p>
        </p:txBody>
      </p:sp>
    </p:spTree>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6"/>
          <p:cNvSpPr>
            <a:spLocks noGrp="1" noChangeArrowheads="1"/>
          </p:cNvSpPr>
          <p:nvPr>
            <p:ph type="sldNum" sz="quarter" idx="12"/>
          </p:nvPr>
        </p:nvSpPr>
        <p:spPr>
          <a:ln/>
        </p:spPr>
        <p:txBody>
          <a:bodyPr/>
          <a:lstStyle>
            <a:lvl1pPr>
              <a:defRPr/>
            </a:lvl1pPr>
          </a:lstStyle>
          <a:p>
            <a:pPr>
              <a:defRPr/>
            </a:pPr>
            <a:fld id="{2BDC5457-8A84-E14A-B277-2BCD5673DC39}" type="slidenum">
              <a:rPr lang="en-US"/>
              <a:pPr>
                <a:defRPr/>
              </a:pPr>
              <a:t>‹#›</a:t>
            </a:fld>
            <a:endParaRPr lang="en-US"/>
          </a:p>
        </p:txBody>
      </p:sp>
    </p:spTree>
    <p:extLst>
      <p:ext uri="{BB962C8B-B14F-4D97-AF65-F5344CB8AC3E}">
        <p14:creationId xmlns:p14="http://schemas.microsoft.com/office/powerpoint/2010/main" val="288923070"/>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04BD03-63E7-A84C-9CE9-C8CC759245A2}" type="slidenum">
              <a:rPr lang="en-US"/>
              <a:pPr>
                <a:defRPr/>
              </a:pPr>
              <a:t>‹#›</a:t>
            </a:fld>
            <a:endParaRPr lang="en-US"/>
          </a:p>
        </p:txBody>
      </p:sp>
    </p:spTree>
    <p:extLst>
      <p:ext uri="{BB962C8B-B14F-4D97-AF65-F5344CB8AC3E}">
        <p14:creationId xmlns:p14="http://schemas.microsoft.com/office/powerpoint/2010/main" val="60562001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B935F16-B25F-2846-9495-32C42D7AC73D}" type="slidenum">
              <a:rPr lang="en-US"/>
              <a:pPr>
                <a:defRPr/>
              </a:pPr>
              <a:t>‹#›</a:t>
            </a:fld>
            <a:endParaRPr lang="en-US"/>
          </a:p>
        </p:txBody>
      </p:sp>
    </p:spTree>
    <p:extLst>
      <p:ext uri="{BB962C8B-B14F-4D97-AF65-F5344CB8AC3E}">
        <p14:creationId xmlns:p14="http://schemas.microsoft.com/office/powerpoint/2010/main" val="68069529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FA933A-CAF2-BB43-821C-4C11360B9049}" type="slidenum">
              <a:rPr lang="en-US"/>
              <a:pPr>
                <a:defRPr/>
              </a:pPr>
              <a:t>‹#›</a:t>
            </a:fld>
            <a:endParaRPr lang="en-US"/>
          </a:p>
        </p:txBody>
      </p:sp>
    </p:spTree>
    <p:extLst>
      <p:ext uri="{BB962C8B-B14F-4D97-AF65-F5344CB8AC3E}">
        <p14:creationId xmlns:p14="http://schemas.microsoft.com/office/powerpoint/2010/main" val="96872926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7649FD5-264A-AB4F-B7BD-A0303108C32D}" type="slidenum">
              <a:rPr lang="en-US"/>
              <a:pPr>
                <a:defRPr/>
              </a:pPr>
              <a:t>‹#›</a:t>
            </a:fld>
            <a:endParaRPr lang="en-US"/>
          </a:p>
        </p:txBody>
      </p:sp>
    </p:spTree>
    <p:extLst>
      <p:ext uri="{BB962C8B-B14F-4D97-AF65-F5344CB8AC3E}">
        <p14:creationId xmlns:p14="http://schemas.microsoft.com/office/powerpoint/2010/main" val="386303478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6868D7F-9081-2243-98AC-0FEC7F2438ED}" type="slidenum">
              <a:rPr lang="en-US"/>
              <a:pPr>
                <a:defRPr/>
              </a:pPr>
              <a:t>‹#›</a:t>
            </a:fld>
            <a:endParaRPr lang="en-US"/>
          </a:p>
        </p:txBody>
      </p:sp>
    </p:spTree>
    <p:extLst>
      <p:ext uri="{BB962C8B-B14F-4D97-AF65-F5344CB8AC3E}">
        <p14:creationId xmlns:p14="http://schemas.microsoft.com/office/powerpoint/2010/main" val="358583610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9A92CEB-E71F-6747-885E-50E7040CA252}" type="slidenum">
              <a:rPr lang="en-US"/>
              <a:pPr>
                <a:defRPr/>
              </a:pPr>
              <a:t>‹#›</a:t>
            </a:fld>
            <a:endParaRPr lang="en-US"/>
          </a:p>
        </p:txBody>
      </p:sp>
    </p:spTree>
    <p:extLst>
      <p:ext uri="{BB962C8B-B14F-4D97-AF65-F5344CB8AC3E}">
        <p14:creationId xmlns:p14="http://schemas.microsoft.com/office/powerpoint/2010/main" val="16883591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5EA3D35-B12B-C141-89C9-0547B1197412}" type="slidenum">
              <a:rPr lang="en-US"/>
              <a:pPr>
                <a:defRPr/>
              </a:pPr>
              <a:t>‹#›</a:t>
            </a:fld>
            <a:endParaRPr lang="en-US"/>
          </a:p>
        </p:txBody>
      </p:sp>
    </p:spTree>
    <p:extLst>
      <p:ext uri="{BB962C8B-B14F-4D97-AF65-F5344CB8AC3E}">
        <p14:creationId xmlns:p14="http://schemas.microsoft.com/office/powerpoint/2010/main" val="480746287"/>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02D942D-8A64-AB4D-8474-7D1C6D216505}" type="slidenum">
              <a:rPr lang="en-US"/>
              <a:pPr>
                <a:defRPr/>
              </a:pPr>
              <a:t>‹#›</a:t>
            </a:fld>
            <a:endParaRPr lang="en-US"/>
          </a:p>
        </p:txBody>
      </p:sp>
    </p:spTree>
    <p:extLst>
      <p:ext uri="{BB962C8B-B14F-4D97-AF65-F5344CB8AC3E}">
        <p14:creationId xmlns:p14="http://schemas.microsoft.com/office/powerpoint/2010/main" val="228816902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F86E83A-3E1F-5F4E-B1E1-E173C617CE4F}" type="slidenum">
              <a:rPr lang="en-US"/>
              <a:pPr>
                <a:defRPr/>
              </a:pPr>
              <a:t>‹#›</a:t>
            </a:fld>
            <a:endParaRPr lang="en-US"/>
          </a:p>
        </p:txBody>
      </p:sp>
    </p:spTree>
    <p:extLst>
      <p:ext uri="{BB962C8B-B14F-4D97-AF65-F5344CB8AC3E}">
        <p14:creationId xmlns:p14="http://schemas.microsoft.com/office/powerpoint/2010/main" val="222951114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EB1D4C-CA92-8943-9857-150F69A28476}" type="slidenum">
              <a:rPr lang="en-US" smtClean="0"/>
              <a:pPr>
                <a:defRPr/>
              </a:pPr>
              <a:t>‹#›</a:t>
            </a:fld>
            <a:endParaRPr lang="en-US" dirty="0"/>
          </a:p>
        </p:txBody>
      </p:sp>
    </p:spTree>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8EB408-1C37-2C46-9B48-8BD6C004EBFA}" type="slidenum">
              <a:rPr lang="en-US"/>
              <a:pPr>
                <a:defRPr/>
              </a:pPr>
              <a:t>‹#›</a:t>
            </a:fld>
            <a:endParaRPr lang="en-US"/>
          </a:p>
        </p:txBody>
      </p:sp>
    </p:spTree>
    <p:extLst>
      <p:ext uri="{BB962C8B-B14F-4D97-AF65-F5344CB8AC3E}">
        <p14:creationId xmlns:p14="http://schemas.microsoft.com/office/powerpoint/2010/main" val="19183418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3CEFAE-35A0-FE48-8017-08C71B284BA9}" type="slidenum">
              <a:rPr lang="en-US"/>
              <a:pPr>
                <a:defRPr/>
              </a:pPr>
              <a:t>‹#›</a:t>
            </a:fld>
            <a:endParaRPr lang="en-US"/>
          </a:p>
        </p:txBody>
      </p:sp>
    </p:spTree>
    <p:extLst>
      <p:ext uri="{BB962C8B-B14F-4D97-AF65-F5344CB8AC3E}">
        <p14:creationId xmlns:p14="http://schemas.microsoft.com/office/powerpoint/2010/main" val="322127687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2108408798"/>
      </p:ext>
    </p:extLst>
  </p:cSld>
  <p:clrMapOvr>
    <a:masterClrMapping/>
  </p:clrMapOvr>
  <p:transition>
    <p:fade/>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76662008"/>
      </p:ext>
    </p:extLst>
  </p:cSld>
  <p:clrMapOvr>
    <a:masterClrMapping/>
  </p:clrMapOvr>
  <p:transition>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1374549499"/>
      </p:ext>
    </p:extLst>
  </p:cSld>
  <p:clrMapOvr>
    <a:masterClrMapping/>
  </p:clrMapOvr>
  <p:transition>
    <p:fade/>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8787370"/>
      </p:ext>
    </p:extLst>
  </p:cSld>
  <p:clrMapOvr>
    <a:masterClrMapping/>
  </p:clrMapOvr>
  <p:transition>
    <p:fade/>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00242840"/>
      </p:ext>
    </p:extLst>
  </p:cSld>
  <p:clrMapOvr>
    <a:masterClrMapping/>
  </p:clrMapOvr>
  <p:transition>
    <p:fade/>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2661914762"/>
      </p:ext>
    </p:extLst>
  </p:cSld>
  <p:clrMapOvr>
    <a:masterClrMapping/>
  </p:clrMapOvr>
  <p:transition>
    <p:fade/>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369633"/>
      </p:ext>
    </p:extLst>
  </p:cSld>
  <p:clrMapOvr>
    <a:masterClrMapping/>
  </p:clrMapOvr>
  <p:transition>
    <p:fade/>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1992828800"/>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2160CF-F1D9-734B-99C1-C126C755F827}" type="slidenum">
              <a:rPr lang="en-US" smtClean="0"/>
              <a:pPr>
                <a:defRPr/>
              </a:pPr>
              <a:t>‹#›</a:t>
            </a:fld>
            <a:endParaRPr lang="en-US" dirty="0"/>
          </a:p>
        </p:txBody>
      </p:sp>
    </p:spTree>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1583406348"/>
      </p:ext>
    </p:extLst>
  </p:cSld>
  <p:clrMapOvr>
    <a:masterClrMapping/>
  </p:clrMapOvr>
  <p:transition>
    <p:fade/>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46725872"/>
      </p:ext>
    </p:extLst>
  </p:cSld>
  <p:clrMapOvr>
    <a:masterClrMapping/>
  </p:clrMapOvr>
  <p:transition>
    <p:fade/>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73640621"/>
      </p:ext>
    </p:extLst>
  </p:cSld>
  <p:clrMapOvr>
    <a:masterClrMapping/>
  </p:clrMapOvr>
  <p:transition>
    <p:fade/>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FF98287-B6CB-5D40-ADBA-F2718235C28F}" type="slidenum">
              <a:rPr lang="en-US"/>
              <a:pPr>
                <a:defRPr/>
              </a:pPr>
              <a:t>‹#›</a:t>
            </a:fld>
            <a:endParaRPr lang="en-US"/>
          </a:p>
        </p:txBody>
      </p:sp>
    </p:spTree>
    <p:extLst>
      <p:ext uri="{BB962C8B-B14F-4D97-AF65-F5344CB8AC3E}">
        <p14:creationId xmlns:p14="http://schemas.microsoft.com/office/powerpoint/2010/main" val="220725983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115646903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199166131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7376045"/>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6474188"/>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6432452"/>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1574909"/>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C9ADBFE-261E-CE42-BD27-A3ACFEBC6D16}" type="slidenum">
              <a:rPr lang="en-US" smtClean="0"/>
              <a:pPr>
                <a:defRPr/>
              </a:pPr>
              <a:t>‹#›</a:t>
            </a:fld>
            <a:endParaRPr lang="en-US" dirty="0"/>
          </a:p>
        </p:txBody>
      </p:sp>
    </p:spTree>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436810"/>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3110269"/>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181409"/>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0268806"/>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3038776"/>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215401"/>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9874485"/>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5771283"/>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241683"/>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8609497"/>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DD5C7D-6F9E-D441-A6E4-9711C9B9EAD0}" type="slidenum">
              <a:rPr lang="en-US" smtClean="0"/>
              <a:pPr>
                <a:defRPr/>
              </a:pPr>
              <a:t>‹#›</a:t>
            </a:fld>
            <a:endParaRPr lang="en-US" dirty="0"/>
          </a:p>
        </p:txBody>
      </p:sp>
    </p:spTree>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8532162"/>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0447207"/>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4452215"/>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0652020"/>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1578863"/>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2116550"/>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1505685"/>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5947900"/>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4133637"/>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0617796"/>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76D38079-C5DC-8647-B1DF-9B7AA64B5F14}" type="slidenum">
              <a:rPr lang="en-US"/>
              <a:pPr>
                <a:defRPr/>
              </a:pPr>
              <a:t>‹#›</a:t>
            </a:fld>
            <a:endParaRPr 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E035E7B-B15D-CD45-9084-69F42CB4D9B0}" type="slidenum">
              <a:rPr lang="en-US" smtClean="0"/>
              <a:pPr>
                <a:defRPr/>
              </a:pPr>
              <a:t>‹#›</a:t>
            </a:fld>
            <a:endParaRPr lang="en-US" dirty="0"/>
          </a:p>
        </p:txBody>
      </p:sp>
    </p:spTree>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9925495"/>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1932059"/>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9555792"/>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9047953"/>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81380365"/>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37638102"/>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6725410"/>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71124480"/>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548805794"/>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29980544"/>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B329020-FFCC-5F4F-A898-7AD43BB4728D}" type="slidenum">
              <a:rPr lang="en-US" smtClean="0"/>
              <a:pPr>
                <a:defRPr/>
              </a:pPr>
              <a:t>‹#›</a:t>
            </a:fld>
            <a:endParaRPr lang="en-US" dirty="0"/>
          </a:p>
        </p:txBody>
      </p:sp>
    </p:spTree>
  </p:cSld>
  <p:clrMapOvr>
    <a:masterClrMapping/>
  </p:clrMapOvr>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09732392"/>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83082399"/>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8311344"/>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320729"/>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9957848"/>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7387861"/>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9265645"/>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8056977"/>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4765844"/>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9817168"/>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84C5A6-FBF2-BE47-A52C-634A0F6727BB}" type="slidenum">
              <a:rPr lang="en-US" smtClean="0"/>
              <a:pPr>
                <a:defRPr/>
              </a:pPr>
              <a:t>‹#›</a:t>
            </a:fld>
            <a:endParaRPr lang="en-US" dirty="0"/>
          </a:p>
        </p:txBody>
      </p:sp>
    </p:spTree>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177259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1045974"/>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9165550"/>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0566373"/>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9430053"/>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56790904"/>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4558332"/>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986445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2971239"/>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4527739"/>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6027E5-F27B-9740-8BEC-D41EC8826B1C}" type="slidenum">
              <a:rPr lang="en-US" smtClean="0"/>
              <a:pPr>
                <a:defRPr/>
              </a:pPr>
              <a:t>‹#›</a:t>
            </a:fld>
            <a:endParaRPr lang="en-US" dirty="0"/>
          </a:p>
        </p:txBody>
      </p:sp>
    </p:spTree>
  </p:cSld>
  <p:clrMapOvr>
    <a:masterClrMapping/>
  </p:clrMapOvr>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377383960"/>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958741"/>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7579628"/>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9570174"/>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6938401"/>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9785653"/>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4027764"/>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027357"/>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90128291"/>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7157229"/>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E7E465A-3CFA-814A-8AD6-1BD50C4BCF82}" type="slidenum">
              <a:rPr lang="en-US" smtClean="0"/>
              <a:pPr>
                <a:defRPr/>
              </a:pPr>
              <a:t>‹#›</a:t>
            </a:fld>
            <a:endParaRPr lang="en-US" dirty="0"/>
          </a:p>
        </p:txBody>
      </p:sp>
    </p:spTree>
  </p:cSld>
  <p:clrMapOvr>
    <a:masterClrMapping/>
  </p:clrMapOvr>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9196955"/>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8435667"/>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5121620"/>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9886136"/>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6485490"/>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1447472"/>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5239467"/>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3557835"/>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6778361"/>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4255549"/>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9B4992F-3A54-014F-851D-6B32DACE2F82}" type="slidenum">
              <a:rPr lang="en-US" smtClean="0"/>
              <a:pPr>
                <a:defRPr/>
              </a:pPr>
              <a:t>‹#›</a:t>
            </a:fld>
            <a:endParaRPr lang="en-US" dirty="0"/>
          </a:p>
        </p:txBody>
      </p:sp>
    </p:spTree>
  </p:cSld>
  <p:clrMapOvr>
    <a:masterClrMapping/>
  </p:clrMapOvr>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7812910"/>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1465175"/>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30692371"/>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9937815"/>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45456642"/>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19941192"/>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94335740"/>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80225785"/>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78418052"/>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93795437"/>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381C45C-BA30-4C49-9FCE-FFB1E1800279}" type="slidenum">
              <a:rPr lang="en-US" smtClean="0"/>
              <a:pPr>
                <a:defRPr/>
              </a:pPr>
              <a:t>‹#›</a:t>
            </a:fld>
            <a:endParaRPr lang="en-US" dirty="0"/>
          </a:p>
        </p:txBody>
      </p:sp>
    </p:spTree>
  </p:cSld>
  <p:clrMapOvr>
    <a:masterClrMapping/>
  </p:clrMapOvr>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33344864"/>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63872165"/>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86396066"/>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6237694"/>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1866622"/>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5918849"/>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630056"/>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5474746"/>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48936"/>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6214020"/>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12FE6F-6996-B346-B265-8053F5805AF3}" type="slidenum">
              <a:rPr lang="en-US" smtClean="0"/>
              <a:pPr>
                <a:defRPr/>
              </a:pPr>
              <a:t>‹#›</a:t>
            </a:fld>
            <a:endParaRPr lang="en-US" dirty="0"/>
          </a:p>
        </p:txBody>
      </p:sp>
    </p:spTree>
  </p:cSld>
  <p:clrMapOvr>
    <a:masterClrMapping/>
  </p:clrMapOvr>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8478822"/>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20140" y="624490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1831865"/>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9301562"/>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9399913"/>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6768955"/>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0728797"/>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1425702"/>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3197878"/>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4463910"/>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9027103"/>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713D86C-78B5-B746-ACC9-8B247B278A7A}" type="slidenum">
              <a:rPr lang="en-US" smtClean="0"/>
              <a:pPr>
                <a:defRPr/>
              </a:pPr>
              <a:t>‹#›</a:t>
            </a:fld>
            <a:endParaRPr lang="en-US" dirty="0"/>
          </a:p>
        </p:txBody>
      </p:sp>
    </p:spTree>
  </p:cSld>
  <p:clrMapOvr>
    <a:masterClrMapping/>
  </p:clrMapOvr>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1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9092781"/>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94293172"/>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4645766"/>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9400751"/>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3505440"/>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589179"/>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1455236"/>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0530514"/>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7819953"/>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7455613"/>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BD97759-5967-614E-A555-1AC5421CC035}" type="slidenum">
              <a:rPr lang="en-US" smtClean="0"/>
              <a:pPr>
                <a:defRPr/>
              </a:pPr>
              <a:t>‹#›</a:t>
            </a:fld>
            <a:endParaRPr lang="en-US" dirty="0"/>
          </a:p>
        </p:txBody>
      </p:sp>
    </p:spTree>
  </p:cSld>
  <p:clrMapOvr>
    <a:masterClrMapping/>
  </p:clrMapOvr>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0796042"/>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9425222"/>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9464951"/>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9035005"/>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0795637"/>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1228064"/>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4247517"/>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308395"/>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7496291"/>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8525046"/>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0891ECC-8BBB-0C4B-BDF3-6634B7ED4A13}" type="slidenum">
              <a:rPr lang="en-US"/>
              <a:pPr>
                <a:defRPr/>
              </a:pPr>
              <a:t>‹#›</a:t>
            </a:fld>
            <a:endParaRPr 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72664A-7D69-6B42-B38E-1E8DD3B98270}" type="slidenum">
              <a:rPr lang="en-US" smtClean="0"/>
              <a:pPr>
                <a:defRPr/>
              </a:pPr>
              <a:t>‹#›</a:t>
            </a:fld>
            <a:endParaRPr lang="en-US" dirty="0"/>
          </a:p>
        </p:txBody>
      </p:sp>
    </p:spTree>
  </p:cSld>
  <p:clrMapOvr>
    <a:masterClrMapping/>
  </p:clrMapOvr>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9673631"/>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1050227"/>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5090224"/>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6356333"/>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8322840"/>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4926962"/>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type="tx">
  <p:cSld name="14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380930"/>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24288678"/>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96575998"/>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303454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673DE45-ABD3-1647-86A1-8B7F718C1C71}" type="slidenum">
              <a:rPr lang="en-US" smtClean="0"/>
              <a:pPr>
                <a:defRPr/>
              </a:pPr>
              <a:t>‹#›</a:t>
            </a:fld>
            <a:endParaRPr lang="en-US" dirty="0"/>
          </a:p>
        </p:txBody>
      </p:sp>
    </p:spTree>
  </p:cSld>
  <p:clrMapOvr>
    <a:masterClrMapping/>
  </p:clrMapOvr>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580530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7460710"/>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5577194"/>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7252098"/>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15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3457415"/>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140715"/>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0499003"/>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8017333"/>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0431133"/>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358754"/>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F34BAA7-AF58-BC4C-8428-9BFD69A60E45}" type="slidenum">
              <a:rPr lang="en-US" smtClean="0"/>
              <a:pPr>
                <a:defRPr/>
              </a:pPr>
              <a:t>‹#›</a:t>
            </a:fld>
            <a:endParaRPr lang="en-US" dirty="0"/>
          </a:p>
        </p:txBody>
      </p:sp>
    </p:spTree>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5185108"/>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1524161"/>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6739003"/>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2637448"/>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9164861"/>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5887617"/>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186676"/>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5789284"/>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4496697"/>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4819894"/>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45989A5-0C4C-8E4B-942F-7ACF8696B8CC}" type="slidenum">
              <a:rPr lang="en-US" smtClean="0"/>
              <a:pPr>
                <a:defRPr/>
              </a:pPr>
              <a:t>‹#›</a:t>
            </a:fld>
            <a:endParaRPr lang="en-US" dirty="0"/>
          </a:p>
        </p:txBody>
      </p:sp>
    </p:spTree>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5168434"/>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2496340"/>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9826101"/>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2628737"/>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2019686"/>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7760688"/>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51284"/>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077042"/>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7511122"/>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12023485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25A3D8-451D-2A4C-BA2D-3F1A6DF02A80}" type="slidenum">
              <a:rPr lang="en-US" smtClean="0"/>
              <a:pPr>
                <a:defRPr/>
              </a:pPr>
              <a:t>‹#›</a:t>
            </a:fld>
            <a:endParaRPr lang="en-US" dirty="0"/>
          </a:p>
        </p:txBody>
      </p:sp>
    </p:spTree>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1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09738087"/>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4532083"/>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21783552"/>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2147902"/>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73144092"/>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0431059"/>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63115617"/>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6152409"/>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5889841"/>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5560926"/>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209A00-E77D-E74F-9AF3-8D04FD2FF186}" type="slidenum">
              <a:rPr lang="en-US" smtClean="0"/>
              <a:pPr>
                <a:defRPr/>
              </a:pPr>
              <a:t>‹#›</a:t>
            </a:fld>
            <a:endParaRPr lang="en-US" dirty="0"/>
          </a:p>
        </p:txBody>
      </p:sp>
    </p:spTree>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2144665"/>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0889484"/>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5448648"/>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4864804"/>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4601181"/>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8952239"/>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24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4751035"/>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type="tx">
  <p:cSld name="20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619397"/>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5205522"/>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8659558"/>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dirty="0"/>
          </a:p>
        </p:txBody>
      </p:sp>
    </p:spTree>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4501093"/>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5750531"/>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4821731"/>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03477773"/>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5841630"/>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8757148"/>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2445069"/>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8145825"/>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727864"/>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4458779"/>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dirty="0"/>
          </a:p>
        </p:txBody>
      </p:sp>
    </p:spTree>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4813426"/>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0672968"/>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3348603"/>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7691015"/>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90361091"/>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31249043"/>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54402052"/>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98606609"/>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81505573"/>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4255560"/>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dirty="0"/>
          </a:p>
        </p:txBody>
      </p:sp>
    </p:spTree>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62125755"/>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171577"/>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9267615"/>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942666"/>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544024"/>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4423345"/>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0782897"/>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4112494"/>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9935609"/>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28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87146786"/>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dirty="0"/>
          </a:p>
        </p:txBody>
      </p:sp>
    </p:spTree>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22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2136128"/>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5670351"/>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968989"/>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0620038"/>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2986547"/>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9257255"/>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5441665"/>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43484379"/>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7443013"/>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7070932"/>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24D7963E-E07B-D649-A0E4-0BB1B149C23E}" type="slidenum">
              <a:rPr lang="en-US"/>
              <a:pPr>
                <a:defRPr/>
              </a:pPr>
              <a:t>‹#›</a:t>
            </a:fld>
            <a:endParaRPr 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dirty="0"/>
          </a:p>
        </p:txBody>
      </p:sp>
    </p:spTree>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5167580"/>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4143349"/>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1853434"/>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348340"/>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9171008"/>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523536"/>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1217641"/>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3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75497066"/>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2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28100550"/>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31984702"/>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dirty="0"/>
          </a:p>
        </p:txBody>
      </p:sp>
    </p:spTree>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47572640"/>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57168622"/>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53181568"/>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6590685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8461774"/>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89685812"/>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3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1373355"/>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8825690"/>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5442903"/>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0339439"/>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dirty="0"/>
          </a:p>
        </p:txBody>
      </p:sp>
    </p:spTree>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1279887"/>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0535199"/>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3249156"/>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294154"/>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2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52784919"/>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3824466"/>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9768678"/>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0553245"/>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00822350"/>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4462498"/>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dirty="0"/>
          </a:p>
        </p:txBody>
      </p:sp>
    </p:spTree>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0446159"/>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2284215"/>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420487"/>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2231882"/>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28593687"/>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6316893"/>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5031106"/>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3631349"/>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983245"/>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888496"/>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dirty="0"/>
          </a:p>
        </p:txBody>
      </p:sp>
    </p:spTree>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3452848"/>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2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9662094"/>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1685672"/>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8627559"/>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0709459"/>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1045431"/>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439661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735818"/>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6924644"/>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1423998"/>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dirty="0"/>
          </a:p>
        </p:txBody>
      </p:sp>
    </p:spTree>
  </p:cSld>
  <p:clrMapOvr>
    <a:masterClrMapping/>
  </p:clrMapOvr>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6429537"/>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6316867"/>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9434277"/>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3365531"/>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312741"/>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8687067"/>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8760572"/>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31104257"/>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7890132"/>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1469188"/>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dirty="0"/>
          </a:p>
        </p:txBody>
      </p:sp>
    </p:spTree>
  </p:cSld>
  <p:clrMapOvr>
    <a:masterClrMapping/>
  </p:clrMapOvr>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3047049"/>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0099584"/>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5261993"/>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5499152"/>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5549248"/>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8221305"/>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35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8618644"/>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type="tx">
  <p:cSld name="31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1614622"/>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0780014"/>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1047289"/>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857D89FA-6858-AD49-B7F8-09735D301DE3}" type="slidenum">
              <a:rPr lang="en-US"/>
              <a:pPr>
                <a:defRPr/>
              </a:pPr>
              <a:t>‹#›</a:t>
            </a:fld>
            <a:endParaRPr lang="en-US"/>
          </a:p>
        </p:txBody>
      </p:sp>
    </p:spTree>
  </p:cSld>
  <p:clrMapOvr>
    <a:masterClrMapping/>
  </p:clrMapOvr>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7816700"/>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520046"/>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685273"/>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9190642"/>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36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4474605"/>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type="tx">
  <p:cSld name="32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0082350"/>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0654984"/>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546133"/>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8241045"/>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1411918"/>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1106533F-7E74-CA48-84DD-2B105B1FC6B1}" type="slidenum">
              <a:rPr lang="en-US"/>
              <a:pPr>
                <a:defRPr/>
              </a:pPr>
              <a:t>‹#›</a:t>
            </a:fld>
            <a:endParaRPr lang="en-US"/>
          </a:p>
        </p:txBody>
      </p:sp>
    </p:spTree>
  </p:cSld>
  <p:clrMapOvr>
    <a:masterClrMapping/>
  </p:clrMapOvr>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1030516"/>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3278099"/>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1252371"/>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3068431"/>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0144773"/>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3985327"/>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2597016"/>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3512632"/>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2983133"/>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4092958"/>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4C87214-3A72-3E4B-9355-BD4B64029D96}" type="slidenum">
              <a:rPr lang="en-US"/>
              <a:pPr>
                <a:defRPr/>
              </a:pPr>
              <a:t>‹#›</a:t>
            </a:fld>
            <a:endParaRPr lang="en-US"/>
          </a:p>
        </p:txBody>
      </p:sp>
    </p:spTree>
  </p:cSld>
  <p:clrMapOvr>
    <a:masterClrMapping/>
  </p:clrMapOvr>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5341947"/>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9705072"/>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5492621"/>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1213906"/>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0249312"/>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6318977"/>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37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0509261"/>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53863"/>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63067718"/>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3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53497572"/>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76933A2-DB18-9347-97F0-26855D0A47CE}" type="slidenum">
              <a:rPr lang="en-US"/>
              <a:pPr>
                <a:defRPr/>
              </a:pPr>
              <a:t>‹#›</a:t>
            </a:fld>
            <a:endParaRPr 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05824A04-08B3-3E40-9E6F-1495FF5DB6BF}" type="slidenum">
              <a:rPr lang="en-US"/>
              <a:pPr>
                <a:defRPr/>
              </a:pPr>
              <a:t>‹#›</a:t>
            </a:fld>
            <a:endParaRPr lang="en-US"/>
          </a:p>
        </p:txBody>
      </p:sp>
    </p:spTree>
  </p:cSld>
  <p:clrMapOvr>
    <a:masterClrMapping/>
  </p:clrMapOvr>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6603989"/>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58733371"/>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79289977"/>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3359853"/>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3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17221068"/>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53886297"/>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02576378"/>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8808643"/>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1347915"/>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761569"/>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defRPr/>
            </a:lvl1pPr>
          </a:lstStyle>
          <a:p>
            <a:pPr>
              <a:defRPr/>
            </a:pPr>
            <a:endParaRPr lang="en-US"/>
          </a:p>
        </p:txBody>
      </p:sp>
      <p:sp>
        <p:nvSpPr>
          <p:cNvPr id="4" name="Rectangle 8"/>
          <p:cNvSpPr>
            <a:spLocks noGrp="1" noChangeArrowheads="1"/>
          </p:cNvSpPr>
          <p:nvPr>
            <p:ph type="ftr" sz="quarter" idx="11"/>
          </p:nvPr>
        </p:nvSpPr>
        <p:spPr/>
        <p:txBody>
          <a:bodyPr/>
          <a:lstStyle>
            <a:lvl1pPr>
              <a:defRPr/>
            </a:lvl1pPr>
          </a:lstStyle>
          <a:p>
            <a:pPr>
              <a:defRPr/>
            </a:pPr>
            <a:endParaRPr lang="en-US"/>
          </a:p>
        </p:txBody>
      </p:sp>
      <p:sp>
        <p:nvSpPr>
          <p:cNvPr id="5" name="Rectangle 9"/>
          <p:cNvSpPr>
            <a:spLocks noGrp="1" noChangeArrowheads="1"/>
          </p:cNvSpPr>
          <p:nvPr>
            <p:ph type="sldNum" sz="quarter" idx="12"/>
          </p:nvPr>
        </p:nvSpPr>
        <p:spPr/>
        <p:txBody>
          <a:bodyPr/>
          <a:lstStyle>
            <a:lvl1pPr>
              <a:defRPr/>
            </a:lvl1pPr>
          </a:lstStyle>
          <a:p>
            <a:pPr>
              <a:defRPr/>
            </a:pPr>
            <a:fld id="{DD39EB2F-99C7-2F43-ADAE-B8AEE936CAF7}" type="slidenum">
              <a:rPr lang="en-US"/>
              <a:pPr>
                <a:defRPr/>
              </a:pPr>
              <a:t>‹#›</a:t>
            </a:fld>
            <a:endParaRPr lang="en-US"/>
          </a:p>
        </p:txBody>
      </p:sp>
    </p:spTree>
  </p:cSld>
  <p:clrMapOvr>
    <a:masterClrMapping/>
  </p:clrMapOvr>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7830542"/>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0364845"/>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7202501"/>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5913243"/>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1841638"/>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6094942"/>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7163354"/>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6629267"/>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5066207"/>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1354643"/>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defRPr/>
            </a:lvl1pPr>
          </a:lstStyle>
          <a:p>
            <a:pPr>
              <a:defRPr/>
            </a:pPr>
            <a:endParaRPr lang="en-US"/>
          </a:p>
        </p:txBody>
      </p:sp>
      <p:sp>
        <p:nvSpPr>
          <p:cNvPr id="3" name="Rectangle 8"/>
          <p:cNvSpPr>
            <a:spLocks noGrp="1" noChangeArrowheads="1"/>
          </p:cNvSpPr>
          <p:nvPr>
            <p:ph type="ftr" sz="quarter" idx="11"/>
          </p:nvPr>
        </p:nvSpPr>
        <p:spPr/>
        <p:txBody>
          <a:bodyPr/>
          <a:lstStyle>
            <a:lvl1pPr>
              <a:defRPr/>
            </a:lvl1pPr>
          </a:lstStyle>
          <a:p>
            <a:pPr>
              <a:defRPr/>
            </a:pPr>
            <a:endParaRPr lang="en-US"/>
          </a:p>
        </p:txBody>
      </p:sp>
      <p:sp>
        <p:nvSpPr>
          <p:cNvPr id="4" name="Rectangle 9"/>
          <p:cNvSpPr>
            <a:spLocks noGrp="1" noChangeArrowheads="1"/>
          </p:cNvSpPr>
          <p:nvPr>
            <p:ph type="sldNum" sz="quarter" idx="12"/>
          </p:nvPr>
        </p:nvSpPr>
        <p:spPr/>
        <p:txBody>
          <a:bodyPr/>
          <a:lstStyle>
            <a:lvl1pPr>
              <a:defRPr/>
            </a:lvl1pPr>
          </a:lstStyle>
          <a:p>
            <a:pPr>
              <a:defRPr/>
            </a:pPr>
            <a:fld id="{E2B92BDC-49AA-974A-82F5-33C1E12D3D34}" type="slidenum">
              <a:rPr lang="en-US"/>
              <a:pPr>
                <a:defRPr/>
              </a:pPr>
              <a:t>‹#›</a:t>
            </a:fld>
            <a:endParaRPr lang="en-US"/>
          </a:p>
        </p:txBody>
      </p:sp>
    </p:spTree>
  </p:cSld>
  <p:clrMapOvr>
    <a:masterClrMapping/>
  </p:clrMapOvr>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0642870"/>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40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345882"/>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164369"/>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6220103"/>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912066"/>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9101294"/>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2384889"/>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529835"/>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5682778"/>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0625893"/>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9A210738-B92A-7E40-B210-50BDE6755831}" type="slidenum">
              <a:rPr lang="en-US"/>
              <a:pPr>
                <a:defRPr/>
              </a:pPr>
              <a:t>‹#›</a:t>
            </a:fld>
            <a:endParaRPr lang="en-US"/>
          </a:p>
        </p:txBody>
      </p:sp>
    </p:spTree>
  </p:cSld>
  <p:clrMapOvr>
    <a:masterClrMapping/>
  </p:clrMapOvr>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8332445"/>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3752528"/>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41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2703009"/>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7053017"/>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5312573"/>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0398195"/>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35171"/>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316136"/>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7624929"/>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2068291"/>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572EDCF-7C79-C147-970F-9F9BBCA2FD37}" type="slidenum">
              <a:rPr lang="en-US"/>
              <a:pPr>
                <a:defRPr/>
              </a:pPr>
              <a:t>‹#›</a:t>
            </a:fld>
            <a:endParaRPr lang="en-US"/>
          </a:p>
        </p:txBody>
      </p:sp>
    </p:spTree>
  </p:cSld>
  <p:clrMapOvr>
    <a:masterClrMapping/>
  </p:clrMapOvr>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3230263"/>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42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7725166"/>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8190096"/>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221954"/>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4550935"/>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0040923"/>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194328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64411825"/>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5260829"/>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0005320"/>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62C74251-C330-0F43-B02B-CB9935707337}" type="slidenum">
              <a:rPr lang="en-US"/>
              <a:pPr>
                <a:defRPr/>
              </a:pPr>
              <a:t>‹#›</a:t>
            </a:fld>
            <a:endParaRPr lang="en-US"/>
          </a:p>
        </p:txBody>
      </p:sp>
    </p:spTree>
  </p:cSld>
  <p:clrMapOvr>
    <a:masterClrMapping/>
  </p:clrMapOvr>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7706638"/>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05231498"/>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350372"/>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8580923"/>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2946580"/>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3890013"/>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9438616"/>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7103253"/>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7607381"/>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44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8954945"/>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0DC0E71E-6260-3F4C-8E03-C990B17D47B2}" type="slidenum">
              <a:rPr lang="en-US"/>
              <a:pPr>
                <a:defRPr/>
              </a:pPr>
              <a:t>‹#›</a:t>
            </a:fld>
            <a:endParaRPr lang="en-US"/>
          </a:p>
        </p:txBody>
      </p:sp>
    </p:spTree>
  </p:cSld>
  <p:clrMapOvr>
    <a:masterClrMapping/>
  </p:clrMapOvr>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3950812"/>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8628200"/>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6214547"/>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378922"/>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8336383"/>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1478021"/>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7299694"/>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4181116"/>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29650353"/>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6007982"/>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495800"/>
          </a:xfrm>
        </p:spPr>
        <p:txBody>
          <a:bodyPr/>
          <a:lstStyle/>
          <a:p>
            <a:pPr lvl="0"/>
            <a:endParaRPr lang="en-US" noProof="0"/>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42E6C2D9-7865-244C-9575-3F7B7B752E39}" type="slidenum">
              <a:rPr lang="en-US"/>
              <a:pPr>
                <a:defRPr/>
              </a:pPr>
              <a:t>‹#›</a:t>
            </a:fld>
            <a:endParaRPr lang="en-US"/>
          </a:p>
        </p:txBody>
      </p:sp>
    </p:spTree>
  </p:cSld>
  <p:clrMapOvr>
    <a:masterClrMapping/>
  </p:clrMapOvr>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4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54186005"/>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4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97110768"/>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1399628"/>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0032709"/>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12314840"/>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57777198"/>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45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49384690"/>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73747698"/>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84871210"/>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4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47941978"/>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0"/>
          <p:cNvSpPr>
            <a:spLocks noGrp="1" noChangeArrowheads="1"/>
          </p:cNvSpPr>
          <p:nvPr>
            <p:ph type="dt" sz="half" idx="10"/>
          </p:nvPr>
        </p:nvSpPr>
        <p:spPr/>
        <p:txBody>
          <a:bodyPr/>
          <a:lstStyle>
            <a:lvl1pPr>
              <a:defRPr/>
            </a:lvl1pPr>
          </a:lstStyle>
          <a:p>
            <a:pPr>
              <a:defRPr/>
            </a:pPr>
            <a:endParaRPr lang="en-US"/>
          </a:p>
        </p:txBody>
      </p:sp>
      <p:sp>
        <p:nvSpPr>
          <p:cNvPr id="5" name="Rectangle 101"/>
          <p:cNvSpPr>
            <a:spLocks noGrp="1" noChangeArrowheads="1"/>
          </p:cNvSpPr>
          <p:nvPr>
            <p:ph type="ftr" sz="quarter" idx="11"/>
          </p:nvPr>
        </p:nvSpPr>
        <p:spPr/>
        <p:txBody>
          <a:bodyPr/>
          <a:lstStyle>
            <a:lvl1pPr>
              <a:defRPr/>
            </a:lvl1pPr>
          </a:lstStyle>
          <a:p>
            <a:pPr>
              <a:defRPr/>
            </a:pPr>
            <a:endParaRPr lang="en-US"/>
          </a:p>
        </p:txBody>
      </p:sp>
      <p:sp>
        <p:nvSpPr>
          <p:cNvPr id="6" name="Rectangle 102"/>
          <p:cNvSpPr>
            <a:spLocks noGrp="1" noChangeArrowheads="1"/>
          </p:cNvSpPr>
          <p:nvPr>
            <p:ph type="sldNum" sz="quarter" idx="12"/>
          </p:nvPr>
        </p:nvSpPr>
        <p:spPr/>
        <p:txBody>
          <a:bodyPr/>
          <a:lstStyle>
            <a:lvl1pPr>
              <a:defRPr/>
            </a:lvl1pPr>
          </a:lstStyle>
          <a:p>
            <a:pPr>
              <a:defRPr/>
            </a:pPr>
            <a:fld id="{1055ADDB-A6C1-7941-B6E8-FFA8105F2A97}" type="slidenum">
              <a:rPr lang="en-US"/>
              <a:pPr>
                <a:defRPr/>
              </a:pPr>
              <a:t>‹#›</a:t>
            </a:fld>
            <a:endParaRPr lang="en-US"/>
          </a:p>
        </p:txBody>
      </p:sp>
    </p:spTree>
  </p:cSld>
  <p:clrMapOvr>
    <a:masterClrMapping/>
  </p:clrMapOvr>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4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7249121"/>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9467808"/>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849894"/>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6083102"/>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2266705"/>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4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8583447"/>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344086"/>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879245"/>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576964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885969"/>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0"/>
          <p:cNvSpPr>
            <a:spLocks noGrp="1" noChangeArrowheads="1"/>
          </p:cNvSpPr>
          <p:nvPr>
            <p:ph type="dt" sz="half" idx="10"/>
          </p:nvPr>
        </p:nvSpPr>
        <p:spPr/>
        <p:txBody>
          <a:bodyPr/>
          <a:lstStyle>
            <a:lvl1pPr>
              <a:defRPr/>
            </a:lvl1pPr>
          </a:lstStyle>
          <a:p>
            <a:pPr>
              <a:defRPr/>
            </a:pPr>
            <a:endParaRPr lang="en-US"/>
          </a:p>
        </p:txBody>
      </p:sp>
      <p:sp>
        <p:nvSpPr>
          <p:cNvPr id="5" name="Rectangle 101"/>
          <p:cNvSpPr>
            <a:spLocks noGrp="1" noChangeArrowheads="1"/>
          </p:cNvSpPr>
          <p:nvPr>
            <p:ph type="ftr" sz="quarter" idx="11"/>
          </p:nvPr>
        </p:nvSpPr>
        <p:spPr/>
        <p:txBody>
          <a:bodyPr/>
          <a:lstStyle>
            <a:lvl1pPr>
              <a:defRPr/>
            </a:lvl1pPr>
          </a:lstStyle>
          <a:p>
            <a:pPr>
              <a:defRPr/>
            </a:pPr>
            <a:endParaRPr lang="en-US"/>
          </a:p>
        </p:txBody>
      </p:sp>
      <p:sp>
        <p:nvSpPr>
          <p:cNvPr id="6" name="Rectangle 102"/>
          <p:cNvSpPr>
            <a:spLocks noGrp="1" noChangeArrowheads="1"/>
          </p:cNvSpPr>
          <p:nvPr>
            <p:ph type="sldNum" sz="quarter" idx="12"/>
          </p:nvPr>
        </p:nvSpPr>
        <p:spPr/>
        <p:txBody>
          <a:bodyPr/>
          <a:lstStyle>
            <a:lvl1pPr>
              <a:defRPr/>
            </a:lvl1pPr>
          </a:lstStyle>
          <a:p>
            <a:pPr>
              <a:defRPr/>
            </a:pPr>
            <a:fld id="{7A561F94-917D-8D47-B423-1496A9622EB3}" type="slidenum">
              <a:rPr lang="en-US"/>
              <a:pPr>
                <a:defRPr/>
              </a:pPr>
              <a:t>‹#›</a:t>
            </a:fld>
            <a:endParaRPr lang="en-US"/>
          </a:p>
        </p:txBody>
      </p:sp>
    </p:spTree>
  </p:cSld>
  <p:clrMapOvr>
    <a:masterClrMapping/>
  </p:clrMapOvr>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44382"/>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7635915"/>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5685160"/>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5310228"/>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1302299"/>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2155504"/>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42976"/>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0669188"/>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4901882"/>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1978141"/>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5.xml"/><Relationship Id="rId3" Type="http://schemas.openxmlformats.org/officeDocument/2006/relationships/slideLayout" Target="../slideLayouts/slideLayout100.xml"/><Relationship Id="rId7" Type="http://schemas.openxmlformats.org/officeDocument/2006/relationships/slideLayout" Target="../slideLayouts/slideLayout104.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theme" Target="../theme/theme10.xml"/><Relationship Id="rId5" Type="http://schemas.openxmlformats.org/officeDocument/2006/relationships/slideLayout" Target="../slideLayouts/slideLayout102.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theme" Target="../theme/theme11.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 Id="rId14" Type="http://schemas.openxmlformats.org/officeDocument/2006/relationships/image" Target="../media/image9.jpe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7.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theme" Target="../theme/theme12.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8.xml"/><Relationship Id="rId13" Type="http://schemas.openxmlformats.org/officeDocument/2006/relationships/image" Target="../media/image10.jpeg"/><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13.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44.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5" Type="http://schemas.openxmlformats.org/officeDocument/2006/relationships/theme" Target="../theme/theme14.xml"/><Relationship Id="rId4"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3" Type="http://schemas.openxmlformats.org/officeDocument/2006/relationships/theme" Target="../theme/theme15.xml"/><Relationship Id="rId2" Type="http://schemas.openxmlformats.org/officeDocument/2006/relationships/slideLayout" Target="../slideLayouts/slideLayout147.xml"/><Relationship Id="rId1" Type="http://schemas.openxmlformats.org/officeDocument/2006/relationships/slideLayout" Target="../slideLayouts/slideLayout146.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148.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49.xml"/></Relationships>
</file>

<file path=ppt/slideMasters/_rels/slideMaster18.xml.rels><?xml version="1.0" encoding="UTF-8" standalone="yes"?>
<Relationships xmlns="http://schemas.openxmlformats.org/package/2006/relationships"><Relationship Id="rId3" Type="http://schemas.openxmlformats.org/officeDocument/2006/relationships/image" Target="../media/image4.emf"/><Relationship Id="rId7" Type="http://schemas.openxmlformats.org/officeDocument/2006/relationships/image" Target="../media/image8.png"/><Relationship Id="rId2" Type="http://schemas.openxmlformats.org/officeDocument/2006/relationships/theme" Target="../theme/theme18.xml"/><Relationship Id="rId1" Type="http://schemas.openxmlformats.org/officeDocument/2006/relationships/slideLayout" Target="../slideLayouts/slideLayout150.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Masters/_rels/slideMaster1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theme" Target="../theme/theme19.xml"/><Relationship Id="rId1" Type="http://schemas.openxmlformats.org/officeDocument/2006/relationships/slideLayout" Target="../slideLayouts/slideLayout15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1.jpe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152.xml"/></Relationships>
</file>

<file path=ppt/slideMasters/_rels/slideMaster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theme" Target="../theme/theme21.xml"/><Relationship Id="rId1" Type="http://schemas.openxmlformats.org/officeDocument/2006/relationships/slideLayout" Target="../slideLayouts/slideLayout153.xml"/><Relationship Id="rId4" Type="http://schemas.openxmlformats.org/officeDocument/2006/relationships/image" Target="../media/image13.png"/></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154.xml"/></Relationships>
</file>

<file path=ppt/slideMasters/_rels/slideMaster2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theme" Target="../theme/theme23.xml"/><Relationship Id="rId1" Type="http://schemas.openxmlformats.org/officeDocument/2006/relationships/slideLayout" Target="../slideLayouts/slideLayout155.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156.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25.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75.xml"/><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26.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image" Target="../media/image15.png"/><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27.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197.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28.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theme" Target="../theme/theme29.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slideLayout" Target="../slideLayouts/slideLayout212.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20.xml"/><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theme" Target="../theme/theme30.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image" Target="../media/image18.jpeg"/><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31.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image" Target="../media/image19.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slideLayout" Target="../slideLayouts/slideLayout247.xml"/><Relationship Id="rId18" Type="http://schemas.openxmlformats.org/officeDocument/2006/relationships/slideLayout" Target="../slideLayouts/slideLayout252.xml"/><Relationship Id="rId3" Type="http://schemas.openxmlformats.org/officeDocument/2006/relationships/slideLayout" Target="../slideLayouts/slideLayout237.xml"/><Relationship Id="rId21" Type="http://schemas.openxmlformats.org/officeDocument/2006/relationships/slideLayout" Target="../slideLayouts/slideLayout255.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17" Type="http://schemas.openxmlformats.org/officeDocument/2006/relationships/slideLayout" Target="../slideLayouts/slideLayout251.xml"/><Relationship Id="rId2" Type="http://schemas.openxmlformats.org/officeDocument/2006/relationships/slideLayout" Target="../slideLayouts/slideLayout236.xml"/><Relationship Id="rId16" Type="http://schemas.openxmlformats.org/officeDocument/2006/relationships/slideLayout" Target="../slideLayouts/slideLayout250.xml"/><Relationship Id="rId20" Type="http://schemas.openxmlformats.org/officeDocument/2006/relationships/slideLayout" Target="../slideLayouts/slideLayout254.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5" Type="http://schemas.openxmlformats.org/officeDocument/2006/relationships/slideLayout" Target="../slideLayouts/slideLayout249.xml"/><Relationship Id="rId23" Type="http://schemas.openxmlformats.org/officeDocument/2006/relationships/theme" Target="../theme/theme32.xml"/><Relationship Id="rId10" Type="http://schemas.openxmlformats.org/officeDocument/2006/relationships/slideLayout" Target="../slideLayouts/slideLayout244.xml"/><Relationship Id="rId19" Type="http://schemas.openxmlformats.org/officeDocument/2006/relationships/slideLayout" Target="../slideLayouts/slideLayout253.xml"/><Relationship Id="rId4" Type="http://schemas.openxmlformats.org/officeDocument/2006/relationships/slideLayout" Target="../slideLayouts/slideLayout238.xml"/><Relationship Id="rId9" Type="http://schemas.openxmlformats.org/officeDocument/2006/relationships/slideLayout" Target="../slideLayouts/slideLayout243.xml"/><Relationship Id="rId14" Type="http://schemas.openxmlformats.org/officeDocument/2006/relationships/slideLayout" Target="../slideLayouts/slideLayout248.xml"/><Relationship Id="rId22" Type="http://schemas.openxmlformats.org/officeDocument/2006/relationships/slideLayout" Target="../slideLayouts/slideLayout256.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64.xml"/><Relationship Id="rId13" Type="http://schemas.openxmlformats.org/officeDocument/2006/relationships/image" Target="../media/image18.jpeg"/><Relationship Id="rId3" Type="http://schemas.openxmlformats.org/officeDocument/2006/relationships/slideLayout" Target="../slideLayouts/slideLayout259.xml"/><Relationship Id="rId7" Type="http://schemas.openxmlformats.org/officeDocument/2006/relationships/slideLayout" Target="../slideLayouts/slideLayout263.xml"/><Relationship Id="rId12" Type="http://schemas.openxmlformats.org/officeDocument/2006/relationships/theme" Target="../theme/theme33.xml"/><Relationship Id="rId2" Type="http://schemas.openxmlformats.org/officeDocument/2006/relationships/slideLayout" Target="../slideLayouts/slideLayout258.xml"/><Relationship Id="rId1" Type="http://schemas.openxmlformats.org/officeDocument/2006/relationships/slideLayout" Target="../slideLayouts/slideLayout257.xml"/><Relationship Id="rId6" Type="http://schemas.openxmlformats.org/officeDocument/2006/relationships/slideLayout" Target="../slideLayouts/slideLayout262.xml"/><Relationship Id="rId11" Type="http://schemas.openxmlformats.org/officeDocument/2006/relationships/slideLayout" Target="../slideLayouts/slideLayout267.xml"/><Relationship Id="rId5" Type="http://schemas.openxmlformats.org/officeDocument/2006/relationships/slideLayout" Target="../slideLayouts/slideLayout261.xml"/><Relationship Id="rId10" Type="http://schemas.openxmlformats.org/officeDocument/2006/relationships/slideLayout" Target="../slideLayouts/slideLayout266.xml"/><Relationship Id="rId4" Type="http://schemas.openxmlformats.org/officeDocument/2006/relationships/slideLayout" Target="../slideLayouts/slideLayout260.xml"/><Relationship Id="rId9" Type="http://schemas.openxmlformats.org/officeDocument/2006/relationships/slideLayout" Target="../slideLayouts/slideLayout265.xml"/><Relationship Id="rId14" Type="http://schemas.openxmlformats.org/officeDocument/2006/relationships/image" Target="../media/image19.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75.xml"/><Relationship Id="rId3" Type="http://schemas.openxmlformats.org/officeDocument/2006/relationships/slideLayout" Target="../slideLayouts/slideLayout270.xml"/><Relationship Id="rId7" Type="http://schemas.openxmlformats.org/officeDocument/2006/relationships/slideLayout" Target="../slideLayouts/slideLayout274.xml"/><Relationship Id="rId12" Type="http://schemas.openxmlformats.org/officeDocument/2006/relationships/theme" Target="../theme/theme34.xml"/><Relationship Id="rId2" Type="http://schemas.openxmlformats.org/officeDocument/2006/relationships/slideLayout" Target="../slideLayouts/slideLayout269.xml"/><Relationship Id="rId1" Type="http://schemas.openxmlformats.org/officeDocument/2006/relationships/slideLayout" Target="../slideLayouts/slideLayout268.xml"/><Relationship Id="rId6" Type="http://schemas.openxmlformats.org/officeDocument/2006/relationships/slideLayout" Target="../slideLayouts/slideLayout273.xml"/><Relationship Id="rId11" Type="http://schemas.openxmlformats.org/officeDocument/2006/relationships/slideLayout" Target="../slideLayouts/slideLayout278.xml"/><Relationship Id="rId5" Type="http://schemas.openxmlformats.org/officeDocument/2006/relationships/slideLayout" Target="../slideLayouts/slideLayout272.xml"/><Relationship Id="rId10" Type="http://schemas.openxmlformats.org/officeDocument/2006/relationships/slideLayout" Target="../slideLayouts/slideLayout277.xml"/><Relationship Id="rId4" Type="http://schemas.openxmlformats.org/officeDocument/2006/relationships/slideLayout" Target="../slideLayouts/slideLayout271.xml"/><Relationship Id="rId9" Type="http://schemas.openxmlformats.org/officeDocument/2006/relationships/slideLayout" Target="../slideLayouts/slideLayout27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86.xml"/><Relationship Id="rId13" Type="http://schemas.openxmlformats.org/officeDocument/2006/relationships/slideLayout" Target="../slideLayouts/slideLayout291.xml"/><Relationship Id="rId3" Type="http://schemas.openxmlformats.org/officeDocument/2006/relationships/slideLayout" Target="../slideLayouts/slideLayout281.xml"/><Relationship Id="rId7" Type="http://schemas.openxmlformats.org/officeDocument/2006/relationships/slideLayout" Target="../slideLayouts/slideLayout285.xml"/><Relationship Id="rId12" Type="http://schemas.openxmlformats.org/officeDocument/2006/relationships/slideLayout" Target="../slideLayouts/slideLayout290.xml"/><Relationship Id="rId2" Type="http://schemas.openxmlformats.org/officeDocument/2006/relationships/slideLayout" Target="../slideLayouts/slideLayout280.xml"/><Relationship Id="rId1" Type="http://schemas.openxmlformats.org/officeDocument/2006/relationships/slideLayout" Target="../slideLayouts/slideLayout279.xml"/><Relationship Id="rId6" Type="http://schemas.openxmlformats.org/officeDocument/2006/relationships/slideLayout" Target="../slideLayouts/slideLayout284.xml"/><Relationship Id="rId11" Type="http://schemas.openxmlformats.org/officeDocument/2006/relationships/slideLayout" Target="../slideLayouts/slideLayout289.xml"/><Relationship Id="rId5" Type="http://schemas.openxmlformats.org/officeDocument/2006/relationships/slideLayout" Target="../slideLayouts/slideLayout283.xml"/><Relationship Id="rId10" Type="http://schemas.openxmlformats.org/officeDocument/2006/relationships/slideLayout" Target="../slideLayouts/slideLayout288.xml"/><Relationship Id="rId4" Type="http://schemas.openxmlformats.org/officeDocument/2006/relationships/slideLayout" Target="../slideLayouts/slideLayout282.xml"/><Relationship Id="rId9" Type="http://schemas.openxmlformats.org/officeDocument/2006/relationships/slideLayout" Target="../slideLayouts/slideLayout287.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6.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7.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21.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8.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32.xml"/><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39.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image" Target="../media/image2.jpe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43.xml"/><Relationship Id="rId13" Type="http://schemas.openxmlformats.org/officeDocument/2006/relationships/slideLayout" Target="../slideLayouts/slideLayout348.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slideLayout" Target="../slideLayouts/slideLayout347.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41.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42.xml.rels><?xml version="1.0" encoding="UTF-8" standalone="yes"?>
<Relationships xmlns="http://schemas.openxmlformats.org/package/2006/relationships"><Relationship Id="rId3" Type="http://schemas.openxmlformats.org/officeDocument/2006/relationships/theme" Target="../theme/theme42.xml"/><Relationship Id="rId2" Type="http://schemas.openxmlformats.org/officeDocument/2006/relationships/slideLayout" Target="../slideLayouts/slideLayout361.xml"/><Relationship Id="rId1" Type="http://schemas.openxmlformats.org/officeDocument/2006/relationships/slideLayout" Target="../slideLayouts/slideLayout360.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4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80.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44.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image" Target="../media/image20.jpeg"/><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theme" Target="../theme/theme45.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02.xml"/><Relationship Id="rId13" Type="http://schemas.openxmlformats.org/officeDocument/2006/relationships/image" Target="../media/image21.png"/><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theme" Target="../theme/theme46.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5" Type="http://schemas.openxmlformats.org/officeDocument/2006/relationships/image" Target="../media/image23.png"/><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 Id="rId14" Type="http://schemas.openxmlformats.org/officeDocument/2006/relationships/image" Target="../media/image22.png"/></Relationships>
</file>

<file path=ppt/slideMasters/_rels/slideMaster47.xml.rels><?xml version="1.0" encoding="UTF-8" standalone="yes"?>
<Relationships xmlns="http://schemas.openxmlformats.org/package/2006/relationships"><Relationship Id="rId2" Type="http://schemas.openxmlformats.org/officeDocument/2006/relationships/theme" Target="../theme/theme47.xml"/><Relationship Id="rId1" Type="http://schemas.openxmlformats.org/officeDocument/2006/relationships/slideLayout" Target="../slideLayouts/slideLayout406.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14.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theme" Target="../theme/theme48.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25.xml"/><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theme" Target="../theme/theme49.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image" Target="../media/image3.jpeg"/><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theme" Target="../theme/theme5.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slideLayout" Target="../slideLayouts/slideLayout441.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slideLayout" Target="../slideLayouts/slideLayout4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49.xml"/><Relationship Id="rId13" Type="http://schemas.openxmlformats.org/officeDocument/2006/relationships/image" Target="../media/image24.jpeg"/><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theme" Target="../theme/theme51.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60.xml"/><Relationship Id="rId13" Type="http://schemas.openxmlformats.org/officeDocument/2006/relationships/image" Target="../media/image25.jpeg"/><Relationship Id="rId3" Type="http://schemas.openxmlformats.org/officeDocument/2006/relationships/slideLayout" Target="../slideLayouts/slideLayout455.xml"/><Relationship Id="rId7" Type="http://schemas.openxmlformats.org/officeDocument/2006/relationships/slideLayout" Target="../slideLayouts/slideLayout459.xml"/><Relationship Id="rId12" Type="http://schemas.openxmlformats.org/officeDocument/2006/relationships/theme" Target="../theme/theme52.xml"/><Relationship Id="rId2" Type="http://schemas.openxmlformats.org/officeDocument/2006/relationships/slideLayout" Target="../slideLayouts/slideLayout454.xml"/><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0" Type="http://schemas.openxmlformats.org/officeDocument/2006/relationships/slideLayout" Target="../slideLayouts/slideLayout462.xml"/><Relationship Id="rId4" Type="http://schemas.openxmlformats.org/officeDocument/2006/relationships/slideLayout" Target="../slideLayouts/slideLayout456.xml"/><Relationship Id="rId9" Type="http://schemas.openxmlformats.org/officeDocument/2006/relationships/slideLayout" Target="../slideLayouts/slideLayout461.xml"/></Relationships>
</file>

<file path=ppt/slideMasters/_rels/slideMaster53.xml.rels><?xml version="1.0" encoding="UTF-8" standalone="yes"?>
<Relationships xmlns="http://schemas.openxmlformats.org/package/2006/relationships"><Relationship Id="rId3" Type="http://schemas.openxmlformats.org/officeDocument/2006/relationships/slideLayout" Target="../slideLayouts/slideLayout466.xml"/><Relationship Id="rId2" Type="http://schemas.openxmlformats.org/officeDocument/2006/relationships/slideLayout" Target="../slideLayouts/slideLayout465.xml"/><Relationship Id="rId1" Type="http://schemas.openxmlformats.org/officeDocument/2006/relationships/slideLayout" Target="../slideLayouts/slideLayout464.xml"/><Relationship Id="rId5" Type="http://schemas.openxmlformats.org/officeDocument/2006/relationships/theme" Target="../theme/theme53.xml"/><Relationship Id="rId4" Type="http://schemas.openxmlformats.org/officeDocument/2006/relationships/slideLayout" Target="../slideLayouts/slideLayout46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475.xml"/><Relationship Id="rId13" Type="http://schemas.openxmlformats.org/officeDocument/2006/relationships/theme" Target="../theme/theme54.xml"/><Relationship Id="rId3" Type="http://schemas.openxmlformats.org/officeDocument/2006/relationships/slideLayout" Target="../slideLayouts/slideLayout470.xml"/><Relationship Id="rId7" Type="http://schemas.openxmlformats.org/officeDocument/2006/relationships/slideLayout" Target="../slideLayouts/slideLayout474.xml"/><Relationship Id="rId12" Type="http://schemas.openxmlformats.org/officeDocument/2006/relationships/slideLayout" Target="../slideLayouts/slideLayout479.xml"/><Relationship Id="rId2" Type="http://schemas.openxmlformats.org/officeDocument/2006/relationships/slideLayout" Target="../slideLayouts/slideLayout469.xml"/><Relationship Id="rId1" Type="http://schemas.openxmlformats.org/officeDocument/2006/relationships/slideLayout" Target="../slideLayouts/slideLayout468.xml"/><Relationship Id="rId6" Type="http://schemas.openxmlformats.org/officeDocument/2006/relationships/slideLayout" Target="../slideLayouts/slideLayout473.xml"/><Relationship Id="rId11" Type="http://schemas.openxmlformats.org/officeDocument/2006/relationships/slideLayout" Target="../slideLayouts/slideLayout478.xml"/><Relationship Id="rId5" Type="http://schemas.openxmlformats.org/officeDocument/2006/relationships/slideLayout" Target="../slideLayouts/slideLayout472.xml"/><Relationship Id="rId10" Type="http://schemas.openxmlformats.org/officeDocument/2006/relationships/slideLayout" Target="../slideLayouts/slideLayout477.xml"/><Relationship Id="rId4" Type="http://schemas.openxmlformats.org/officeDocument/2006/relationships/slideLayout" Target="../slideLayouts/slideLayout471.xml"/><Relationship Id="rId9" Type="http://schemas.openxmlformats.org/officeDocument/2006/relationships/slideLayout" Target="../slideLayouts/slideLayout47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87.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55.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98.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56.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09.xml"/><Relationship Id="rId13" Type="http://schemas.openxmlformats.org/officeDocument/2006/relationships/image" Target="../media/image22.png"/><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image" Target="../media/image21.png"/><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theme" Target="../theme/theme57.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 Id="rId14" Type="http://schemas.openxmlformats.org/officeDocument/2006/relationships/image" Target="../media/image23.png"/></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512.xml"/></Relationships>
</file>

<file path=ppt/slideMasters/_rels/slideMaster5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theme" Target="../theme/theme59.xml"/><Relationship Id="rId1" Type="http://schemas.openxmlformats.org/officeDocument/2006/relationships/slideLayout" Target="../slideLayouts/slideLayout513.xml"/><Relationship Id="rId5" Type="http://schemas.openxmlformats.org/officeDocument/2006/relationships/image" Target="../media/image23.png"/><Relationship Id="rId4" Type="http://schemas.openxmlformats.org/officeDocument/2006/relationships/image" Target="../media/image22.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theme" Target="../theme/theme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60.xml.rels><?xml version="1.0" encoding="UTF-8" standalone="yes"?>
<Relationships xmlns="http://schemas.openxmlformats.org/package/2006/relationships"><Relationship Id="rId2" Type="http://schemas.openxmlformats.org/officeDocument/2006/relationships/theme" Target="../theme/theme60.xml"/><Relationship Id="rId1" Type="http://schemas.openxmlformats.org/officeDocument/2006/relationships/slideLayout" Target="../slideLayouts/slideLayout514.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theme" Target="../theme/theme61.xml"/><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slideLayout" Target="../slideLayouts/slideLayout526.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34.xml"/><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theme" Target="../theme/theme62.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538.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46.xml"/><Relationship Id="rId13" Type="http://schemas.openxmlformats.org/officeDocument/2006/relationships/theme" Target="../theme/theme64.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slideLayout" Target="../slideLayouts/slideLayout550.xml"/><Relationship Id="rId2" Type="http://schemas.openxmlformats.org/officeDocument/2006/relationships/slideLayout" Target="../slideLayouts/slideLayout540.xml"/><Relationship Id="rId16" Type="http://schemas.openxmlformats.org/officeDocument/2006/relationships/image" Target="../media/image23.png"/><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5" Type="http://schemas.openxmlformats.org/officeDocument/2006/relationships/image" Target="../media/image22.png"/><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 Id="rId14" Type="http://schemas.openxmlformats.org/officeDocument/2006/relationships/image" Target="../media/image21.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58.xml"/><Relationship Id="rId13" Type="http://schemas.openxmlformats.org/officeDocument/2006/relationships/image" Target="../media/image26.jpeg"/><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65.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69.xml"/><Relationship Id="rId13" Type="http://schemas.openxmlformats.org/officeDocument/2006/relationships/image" Target="../media/image15.png"/><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theme" Target="../theme/theme66.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s>
</file>

<file path=ppt/slideMasters/_rels/slideMaster67.xml.rels><?xml version="1.0" encoding="UTF-8" standalone="yes"?>
<Relationships xmlns="http://schemas.openxmlformats.org/package/2006/relationships"><Relationship Id="rId3" Type="http://schemas.openxmlformats.org/officeDocument/2006/relationships/slideLayout" Target="../slideLayouts/slideLayout575.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4" Type="http://schemas.openxmlformats.org/officeDocument/2006/relationships/theme" Target="../theme/theme67.xml"/></Relationships>
</file>

<file path=ppt/slideMasters/_rels/slideMaster68.xml.rels><?xml version="1.0" encoding="UTF-8" standalone="yes"?>
<Relationships xmlns="http://schemas.openxmlformats.org/package/2006/relationships"><Relationship Id="rId117" Type="http://schemas.openxmlformats.org/officeDocument/2006/relationships/slideLayout" Target="../slideLayouts/slideLayout692.xml"/><Relationship Id="rId671" Type="http://schemas.openxmlformats.org/officeDocument/2006/relationships/slideLayout" Target="../slideLayouts/slideLayout1246.xml"/><Relationship Id="rId21" Type="http://schemas.openxmlformats.org/officeDocument/2006/relationships/slideLayout" Target="../slideLayouts/slideLayout596.xml"/><Relationship Id="rId324" Type="http://schemas.openxmlformats.org/officeDocument/2006/relationships/slideLayout" Target="../slideLayouts/slideLayout899.xml"/><Relationship Id="rId531" Type="http://schemas.openxmlformats.org/officeDocument/2006/relationships/slideLayout" Target="../slideLayouts/slideLayout1106.xml"/><Relationship Id="rId629" Type="http://schemas.openxmlformats.org/officeDocument/2006/relationships/slideLayout" Target="../slideLayouts/slideLayout1204.xml"/><Relationship Id="rId170" Type="http://schemas.openxmlformats.org/officeDocument/2006/relationships/slideLayout" Target="../slideLayouts/slideLayout745.xml"/><Relationship Id="rId268" Type="http://schemas.openxmlformats.org/officeDocument/2006/relationships/slideLayout" Target="../slideLayouts/slideLayout843.xml"/><Relationship Id="rId475" Type="http://schemas.openxmlformats.org/officeDocument/2006/relationships/slideLayout" Target="../slideLayouts/slideLayout1050.xml"/><Relationship Id="rId682" Type="http://schemas.openxmlformats.org/officeDocument/2006/relationships/image" Target="../media/image29.png"/><Relationship Id="rId32" Type="http://schemas.openxmlformats.org/officeDocument/2006/relationships/slideLayout" Target="../slideLayouts/slideLayout607.xml"/><Relationship Id="rId128" Type="http://schemas.openxmlformats.org/officeDocument/2006/relationships/slideLayout" Target="../slideLayouts/slideLayout703.xml"/><Relationship Id="rId335" Type="http://schemas.openxmlformats.org/officeDocument/2006/relationships/slideLayout" Target="../slideLayouts/slideLayout910.xml"/><Relationship Id="rId542" Type="http://schemas.openxmlformats.org/officeDocument/2006/relationships/slideLayout" Target="../slideLayouts/slideLayout1117.xml"/><Relationship Id="rId181" Type="http://schemas.openxmlformats.org/officeDocument/2006/relationships/slideLayout" Target="../slideLayouts/slideLayout756.xml"/><Relationship Id="rId402" Type="http://schemas.openxmlformats.org/officeDocument/2006/relationships/slideLayout" Target="../slideLayouts/slideLayout977.xml"/><Relationship Id="rId279" Type="http://schemas.openxmlformats.org/officeDocument/2006/relationships/slideLayout" Target="../slideLayouts/slideLayout854.xml"/><Relationship Id="rId486" Type="http://schemas.openxmlformats.org/officeDocument/2006/relationships/slideLayout" Target="../slideLayouts/slideLayout1061.xml"/><Relationship Id="rId43" Type="http://schemas.openxmlformats.org/officeDocument/2006/relationships/slideLayout" Target="../slideLayouts/slideLayout618.xml"/><Relationship Id="rId139" Type="http://schemas.openxmlformats.org/officeDocument/2006/relationships/slideLayout" Target="../slideLayouts/slideLayout714.xml"/><Relationship Id="rId346" Type="http://schemas.openxmlformats.org/officeDocument/2006/relationships/slideLayout" Target="../slideLayouts/slideLayout921.xml"/><Relationship Id="rId553" Type="http://schemas.openxmlformats.org/officeDocument/2006/relationships/slideLayout" Target="../slideLayouts/slideLayout1128.xml"/><Relationship Id="rId192" Type="http://schemas.openxmlformats.org/officeDocument/2006/relationships/slideLayout" Target="../slideLayouts/slideLayout767.xml"/><Relationship Id="rId206" Type="http://schemas.openxmlformats.org/officeDocument/2006/relationships/slideLayout" Target="../slideLayouts/slideLayout781.xml"/><Relationship Id="rId413" Type="http://schemas.openxmlformats.org/officeDocument/2006/relationships/slideLayout" Target="../slideLayouts/slideLayout988.xml"/><Relationship Id="rId497" Type="http://schemas.openxmlformats.org/officeDocument/2006/relationships/slideLayout" Target="../slideLayouts/slideLayout1072.xml"/><Relationship Id="rId620" Type="http://schemas.openxmlformats.org/officeDocument/2006/relationships/slideLayout" Target="../slideLayouts/slideLayout1195.xml"/><Relationship Id="rId357" Type="http://schemas.openxmlformats.org/officeDocument/2006/relationships/slideLayout" Target="../slideLayouts/slideLayout932.xml"/><Relationship Id="rId54" Type="http://schemas.openxmlformats.org/officeDocument/2006/relationships/slideLayout" Target="../slideLayouts/slideLayout629.xml"/><Relationship Id="rId217" Type="http://schemas.openxmlformats.org/officeDocument/2006/relationships/slideLayout" Target="../slideLayouts/slideLayout792.xml"/><Relationship Id="rId564" Type="http://schemas.openxmlformats.org/officeDocument/2006/relationships/slideLayout" Target="../slideLayouts/slideLayout1139.xml"/><Relationship Id="rId424" Type="http://schemas.openxmlformats.org/officeDocument/2006/relationships/slideLayout" Target="../slideLayouts/slideLayout999.xml"/><Relationship Id="rId631" Type="http://schemas.openxmlformats.org/officeDocument/2006/relationships/slideLayout" Target="../slideLayouts/slideLayout1206.xml"/><Relationship Id="rId270" Type="http://schemas.openxmlformats.org/officeDocument/2006/relationships/slideLayout" Target="../slideLayouts/slideLayout845.xml"/><Relationship Id="rId65" Type="http://schemas.openxmlformats.org/officeDocument/2006/relationships/slideLayout" Target="../slideLayouts/slideLayout640.xml"/><Relationship Id="rId130" Type="http://schemas.openxmlformats.org/officeDocument/2006/relationships/slideLayout" Target="../slideLayouts/slideLayout705.xml"/><Relationship Id="rId368" Type="http://schemas.openxmlformats.org/officeDocument/2006/relationships/slideLayout" Target="../slideLayouts/slideLayout943.xml"/><Relationship Id="rId575" Type="http://schemas.openxmlformats.org/officeDocument/2006/relationships/slideLayout" Target="../slideLayouts/slideLayout1150.xml"/><Relationship Id="rId228" Type="http://schemas.openxmlformats.org/officeDocument/2006/relationships/slideLayout" Target="../slideLayouts/slideLayout803.xml"/><Relationship Id="rId435" Type="http://schemas.openxmlformats.org/officeDocument/2006/relationships/slideLayout" Target="../slideLayouts/slideLayout1010.xml"/><Relationship Id="rId642" Type="http://schemas.openxmlformats.org/officeDocument/2006/relationships/slideLayout" Target="../slideLayouts/slideLayout1217.xml"/><Relationship Id="rId281" Type="http://schemas.openxmlformats.org/officeDocument/2006/relationships/slideLayout" Target="../slideLayouts/slideLayout856.xml"/><Relationship Id="rId502" Type="http://schemas.openxmlformats.org/officeDocument/2006/relationships/slideLayout" Target="../slideLayouts/slideLayout1077.xml"/><Relationship Id="rId76" Type="http://schemas.openxmlformats.org/officeDocument/2006/relationships/slideLayout" Target="../slideLayouts/slideLayout651.xml"/><Relationship Id="rId141" Type="http://schemas.openxmlformats.org/officeDocument/2006/relationships/slideLayout" Target="../slideLayouts/slideLayout716.xml"/><Relationship Id="rId379" Type="http://schemas.openxmlformats.org/officeDocument/2006/relationships/slideLayout" Target="../slideLayouts/slideLayout954.xml"/><Relationship Id="rId586" Type="http://schemas.openxmlformats.org/officeDocument/2006/relationships/slideLayout" Target="../slideLayouts/slideLayout1161.xml"/><Relationship Id="rId7" Type="http://schemas.openxmlformats.org/officeDocument/2006/relationships/slideLayout" Target="../slideLayouts/slideLayout582.xml"/><Relationship Id="rId239" Type="http://schemas.openxmlformats.org/officeDocument/2006/relationships/slideLayout" Target="../slideLayouts/slideLayout814.xml"/><Relationship Id="rId446" Type="http://schemas.openxmlformats.org/officeDocument/2006/relationships/slideLayout" Target="../slideLayouts/slideLayout1021.xml"/><Relationship Id="rId653" Type="http://schemas.openxmlformats.org/officeDocument/2006/relationships/slideLayout" Target="../slideLayouts/slideLayout1228.xml"/><Relationship Id="rId292" Type="http://schemas.openxmlformats.org/officeDocument/2006/relationships/slideLayout" Target="../slideLayouts/slideLayout867.xml"/><Relationship Id="rId306" Type="http://schemas.openxmlformats.org/officeDocument/2006/relationships/slideLayout" Target="../slideLayouts/slideLayout881.xml"/><Relationship Id="rId87" Type="http://schemas.openxmlformats.org/officeDocument/2006/relationships/slideLayout" Target="../slideLayouts/slideLayout662.xml"/><Relationship Id="rId513" Type="http://schemas.openxmlformats.org/officeDocument/2006/relationships/slideLayout" Target="../slideLayouts/slideLayout1088.xml"/><Relationship Id="rId597" Type="http://schemas.openxmlformats.org/officeDocument/2006/relationships/slideLayout" Target="../slideLayouts/slideLayout1172.xml"/><Relationship Id="rId152" Type="http://schemas.openxmlformats.org/officeDocument/2006/relationships/slideLayout" Target="../slideLayouts/slideLayout727.xml"/><Relationship Id="rId457" Type="http://schemas.openxmlformats.org/officeDocument/2006/relationships/slideLayout" Target="../slideLayouts/slideLayout1032.xml"/><Relationship Id="rId664" Type="http://schemas.openxmlformats.org/officeDocument/2006/relationships/slideLayout" Target="../slideLayouts/slideLayout1239.xml"/><Relationship Id="rId14" Type="http://schemas.openxmlformats.org/officeDocument/2006/relationships/slideLayout" Target="../slideLayouts/slideLayout589.xml"/><Relationship Id="rId317" Type="http://schemas.openxmlformats.org/officeDocument/2006/relationships/slideLayout" Target="../slideLayouts/slideLayout892.xml"/><Relationship Id="rId524" Type="http://schemas.openxmlformats.org/officeDocument/2006/relationships/slideLayout" Target="../slideLayouts/slideLayout1099.xml"/><Relationship Id="rId98" Type="http://schemas.openxmlformats.org/officeDocument/2006/relationships/slideLayout" Target="../slideLayouts/slideLayout673.xml"/><Relationship Id="rId163" Type="http://schemas.openxmlformats.org/officeDocument/2006/relationships/slideLayout" Target="../slideLayouts/slideLayout738.xml"/><Relationship Id="rId370" Type="http://schemas.openxmlformats.org/officeDocument/2006/relationships/slideLayout" Target="../slideLayouts/slideLayout945.xml"/><Relationship Id="rId230" Type="http://schemas.openxmlformats.org/officeDocument/2006/relationships/slideLayout" Target="../slideLayouts/slideLayout805.xml"/><Relationship Id="rId468" Type="http://schemas.openxmlformats.org/officeDocument/2006/relationships/slideLayout" Target="../slideLayouts/slideLayout1043.xml"/><Relationship Id="rId675" Type="http://schemas.openxmlformats.org/officeDocument/2006/relationships/slideLayout" Target="../slideLayouts/slideLayout1250.xml"/><Relationship Id="rId25" Type="http://schemas.openxmlformats.org/officeDocument/2006/relationships/slideLayout" Target="../slideLayouts/slideLayout600.xml"/><Relationship Id="rId328" Type="http://schemas.openxmlformats.org/officeDocument/2006/relationships/slideLayout" Target="../slideLayouts/slideLayout903.xml"/><Relationship Id="rId535" Type="http://schemas.openxmlformats.org/officeDocument/2006/relationships/slideLayout" Target="../slideLayouts/slideLayout1110.xml"/><Relationship Id="rId174" Type="http://schemas.openxmlformats.org/officeDocument/2006/relationships/slideLayout" Target="../slideLayouts/slideLayout749.xml"/><Relationship Id="rId381" Type="http://schemas.openxmlformats.org/officeDocument/2006/relationships/slideLayout" Target="../slideLayouts/slideLayout956.xml"/><Relationship Id="rId602" Type="http://schemas.openxmlformats.org/officeDocument/2006/relationships/slideLayout" Target="../slideLayouts/slideLayout1177.xml"/><Relationship Id="rId241" Type="http://schemas.openxmlformats.org/officeDocument/2006/relationships/slideLayout" Target="../slideLayouts/slideLayout816.xml"/><Relationship Id="rId479" Type="http://schemas.openxmlformats.org/officeDocument/2006/relationships/slideLayout" Target="../slideLayouts/slideLayout1054.xml"/><Relationship Id="rId36" Type="http://schemas.openxmlformats.org/officeDocument/2006/relationships/slideLayout" Target="../slideLayouts/slideLayout611.xml"/><Relationship Id="rId339" Type="http://schemas.openxmlformats.org/officeDocument/2006/relationships/slideLayout" Target="../slideLayouts/slideLayout914.xml"/><Relationship Id="rId546" Type="http://schemas.openxmlformats.org/officeDocument/2006/relationships/slideLayout" Target="../slideLayouts/slideLayout1121.xml"/><Relationship Id="rId101" Type="http://schemas.openxmlformats.org/officeDocument/2006/relationships/slideLayout" Target="../slideLayouts/slideLayout676.xml"/><Relationship Id="rId185" Type="http://schemas.openxmlformats.org/officeDocument/2006/relationships/slideLayout" Target="../slideLayouts/slideLayout760.xml"/><Relationship Id="rId406" Type="http://schemas.openxmlformats.org/officeDocument/2006/relationships/slideLayout" Target="../slideLayouts/slideLayout981.xml"/><Relationship Id="rId392" Type="http://schemas.openxmlformats.org/officeDocument/2006/relationships/slideLayout" Target="../slideLayouts/slideLayout967.xml"/><Relationship Id="rId613" Type="http://schemas.openxmlformats.org/officeDocument/2006/relationships/slideLayout" Target="../slideLayouts/slideLayout1188.xml"/><Relationship Id="rId252" Type="http://schemas.openxmlformats.org/officeDocument/2006/relationships/slideLayout" Target="../slideLayouts/slideLayout827.xml"/><Relationship Id="rId47" Type="http://schemas.openxmlformats.org/officeDocument/2006/relationships/slideLayout" Target="../slideLayouts/slideLayout622.xml"/><Relationship Id="rId112" Type="http://schemas.openxmlformats.org/officeDocument/2006/relationships/slideLayout" Target="../slideLayouts/slideLayout687.xml"/><Relationship Id="rId557" Type="http://schemas.openxmlformats.org/officeDocument/2006/relationships/slideLayout" Target="../slideLayouts/slideLayout1132.xml"/><Relationship Id="rId196" Type="http://schemas.openxmlformats.org/officeDocument/2006/relationships/slideLayout" Target="../slideLayouts/slideLayout771.xml"/><Relationship Id="rId417" Type="http://schemas.openxmlformats.org/officeDocument/2006/relationships/slideLayout" Target="../slideLayouts/slideLayout992.xml"/><Relationship Id="rId624" Type="http://schemas.openxmlformats.org/officeDocument/2006/relationships/slideLayout" Target="../slideLayouts/slideLayout1199.xml"/><Relationship Id="rId263" Type="http://schemas.openxmlformats.org/officeDocument/2006/relationships/slideLayout" Target="../slideLayouts/slideLayout838.xml"/><Relationship Id="rId470" Type="http://schemas.openxmlformats.org/officeDocument/2006/relationships/slideLayout" Target="../slideLayouts/slideLayout1045.xml"/><Relationship Id="rId58" Type="http://schemas.openxmlformats.org/officeDocument/2006/relationships/slideLayout" Target="../slideLayouts/slideLayout633.xml"/><Relationship Id="rId123" Type="http://schemas.openxmlformats.org/officeDocument/2006/relationships/slideLayout" Target="../slideLayouts/slideLayout698.xml"/><Relationship Id="rId330" Type="http://schemas.openxmlformats.org/officeDocument/2006/relationships/slideLayout" Target="../slideLayouts/slideLayout905.xml"/><Relationship Id="rId568" Type="http://schemas.openxmlformats.org/officeDocument/2006/relationships/slideLayout" Target="../slideLayouts/slideLayout1143.xml"/><Relationship Id="rId428" Type="http://schemas.openxmlformats.org/officeDocument/2006/relationships/slideLayout" Target="../slideLayouts/slideLayout1003.xml"/><Relationship Id="rId635" Type="http://schemas.openxmlformats.org/officeDocument/2006/relationships/slideLayout" Target="../slideLayouts/slideLayout1210.xml"/><Relationship Id="rId274" Type="http://schemas.openxmlformats.org/officeDocument/2006/relationships/slideLayout" Target="../slideLayouts/slideLayout849.xml"/><Relationship Id="rId481" Type="http://schemas.openxmlformats.org/officeDocument/2006/relationships/slideLayout" Target="../slideLayouts/slideLayout1056.xml"/><Relationship Id="rId69" Type="http://schemas.openxmlformats.org/officeDocument/2006/relationships/slideLayout" Target="../slideLayouts/slideLayout644.xml"/><Relationship Id="rId134" Type="http://schemas.openxmlformats.org/officeDocument/2006/relationships/slideLayout" Target="../slideLayouts/slideLayout709.xml"/><Relationship Id="rId579" Type="http://schemas.openxmlformats.org/officeDocument/2006/relationships/slideLayout" Target="../slideLayouts/slideLayout1154.xml"/><Relationship Id="rId341" Type="http://schemas.openxmlformats.org/officeDocument/2006/relationships/slideLayout" Target="../slideLayouts/slideLayout916.xml"/><Relationship Id="rId439" Type="http://schemas.openxmlformats.org/officeDocument/2006/relationships/slideLayout" Target="../slideLayouts/slideLayout1014.xml"/><Relationship Id="rId646" Type="http://schemas.openxmlformats.org/officeDocument/2006/relationships/slideLayout" Target="../slideLayouts/slideLayout1221.xml"/><Relationship Id="rId201" Type="http://schemas.openxmlformats.org/officeDocument/2006/relationships/slideLayout" Target="../slideLayouts/slideLayout776.xml"/><Relationship Id="rId285" Type="http://schemas.openxmlformats.org/officeDocument/2006/relationships/slideLayout" Target="../slideLayouts/slideLayout860.xml"/><Relationship Id="rId506" Type="http://schemas.openxmlformats.org/officeDocument/2006/relationships/slideLayout" Target="../slideLayouts/slideLayout1081.xml"/><Relationship Id="rId492" Type="http://schemas.openxmlformats.org/officeDocument/2006/relationships/slideLayout" Target="../slideLayouts/slideLayout1067.xml"/><Relationship Id="rId91" Type="http://schemas.openxmlformats.org/officeDocument/2006/relationships/slideLayout" Target="../slideLayouts/slideLayout666.xml"/><Relationship Id="rId145" Type="http://schemas.openxmlformats.org/officeDocument/2006/relationships/slideLayout" Target="../slideLayouts/slideLayout720.xml"/><Relationship Id="rId187" Type="http://schemas.openxmlformats.org/officeDocument/2006/relationships/slideLayout" Target="../slideLayouts/slideLayout762.xml"/><Relationship Id="rId352" Type="http://schemas.openxmlformats.org/officeDocument/2006/relationships/slideLayout" Target="../slideLayouts/slideLayout927.xml"/><Relationship Id="rId394" Type="http://schemas.openxmlformats.org/officeDocument/2006/relationships/slideLayout" Target="../slideLayouts/slideLayout969.xml"/><Relationship Id="rId408" Type="http://schemas.openxmlformats.org/officeDocument/2006/relationships/slideLayout" Target="../slideLayouts/slideLayout983.xml"/><Relationship Id="rId615" Type="http://schemas.openxmlformats.org/officeDocument/2006/relationships/slideLayout" Target="../slideLayouts/slideLayout1190.xml"/><Relationship Id="rId212" Type="http://schemas.openxmlformats.org/officeDocument/2006/relationships/slideLayout" Target="../slideLayouts/slideLayout787.xml"/><Relationship Id="rId254" Type="http://schemas.openxmlformats.org/officeDocument/2006/relationships/slideLayout" Target="../slideLayouts/slideLayout829.xml"/><Relationship Id="rId657" Type="http://schemas.openxmlformats.org/officeDocument/2006/relationships/slideLayout" Target="../slideLayouts/slideLayout1232.xml"/><Relationship Id="rId49" Type="http://schemas.openxmlformats.org/officeDocument/2006/relationships/slideLayout" Target="../slideLayouts/slideLayout624.xml"/><Relationship Id="rId114" Type="http://schemas.openxmlformats.org/officeDocument/2006/relationships/slideLayout" Target="../slideLayouts/slideLayout689.xml"/><Relationship Id="rId296" Type="http://schemas.openxmlformats.org/officeDocument/2006/relationships/slideLayout" Target="../slideLayouts/slideLayout871.xml"/><Relationship Id="rId461" Type="http://schemas.openxmlformats.org/officeDocument/2006/relationships/slideLayout" Target="../slideLayouts/slideLayout1036.xml"/><Relationship Id="rId517" Type="http://schemas.openxmlformats.org/officeDocument/2006/relationships/slideLayout" Target="../slideLayouts/slideLayout1092.xml"/><Relationship Id="rId559" Type="http://schemas.openxmlformats.org/officeDocument/2006/relationships/slideLayout" Target="../slideLayouts/slideLayout1134.xml"/><Relationship Id="rId60" Type="http://schemas.openxmlformats.org/officeDocument/2006/relationships/slideLayout" Target="../slideLayouts/slideLayout635.xml"/><Relationship Id="rId156" Type="http://schemas.openxmlformats.org/officeDocument/2006/relationships/slideLayout" Target="../slideLayouts/slideLayout731.xml"/><Relationship Id="rId198" Type="http://schemas.openxmlformats.org/officeDocument/2006/relationships/slideLayout" Target="../slideLayouts/slideLayout773.xml"/><Relationship Id="rId321" Type="http://schemas.openxmlformats.org/officeDocument/2006/relationships/slideLayout" Target="../slideLayouts/slideLayout896.xml"/><Relationship Id="rId363" Type="http://schemas.openxmlformats.org/officeDocument/2006/relationships/slideLayout" Target="../slideLayouts/slideLayout938.xml"/><Relationship Id="rId419" Type="http://schemas.openxmlformats.org/officeDocument/2006/relationships/slideLayout" Target="../slideLayouts/slideLayout994.xml"/><Relationship Id="rId570" Type="http://schemas.openxmlformats.org/officeDocument/2006/relationships/slideLayout" Target="../slideLayouts/slideLayout1145.xml"/><Relationship Id="rId626" Type="http://schemas.openxmlformats.org/officeDocument/2006/relationships/slideLayout" Target="../slideLayouts/slideLayout1201.xml"/><Relationship Id="rId223" Type="http://schemas.openxmlformats.org/officeDocument/2006/relationships/slideLayout" Target="../slideLayouts/slideLayout798.xml"/><Relationship Id="rId430" Type="http://schemas.openxmlformats.org/officeDocument/2006/relationships/slideLayout" Target="../slideLayouts/slideLayout1005.xml"/><Relationship Id="rId668" Type="http://schemas.openxmlformats.org/officeDocument/2006/relationships/slideLayout" Target="../slideLayouts/slideLayout1243.xml"/><Relationship Id="rId18" Type="http://schemas.openxmlformats.org/officeDocument/2006/relationships/slideLayout" Target="../slideLayouts/slideLayout593.xml"/><Relationship Id="rId265" Type="http://schemas.openxmlformats.org/officeDocument/2006/relationships/slideLayout" Target="../slideLayouts/slideLayout840.xml"/><Relationship Id="rId472" Type="http://schemas.openxmlformats.org/officeDocument/2006/relationships/slideLayout" Target="../slideLayouts/slideLayout1047.xml"/><Relationship Id="rId528" Type="http://schemas.openxmlformats.org/officeDocument/2006/relationships/slideLayout" Target="../slideLayouts/slideLayout1103.xml"/><Relationship Id="rId125" Type="http://schemas.openxmlformats.org/officeDocument/2006/relationships/slideLayout" Target="../slideLayouts/slideLayout700.xml"/><Relationship Id="rId167" Type="http://schemas.openxmlformats.org/officeDocument/2006/relationships/slideLayout" Target="../slideLayouts/slideLayout742.xml"/><Relationship Id="rId332" Type="http://schemas.openxmlformats.org/officeDocument/2006/relationships/slideLayout" Target="../slideLayouts/slideLayout907.xml"/><Relationship Id="rId374" Type="http://schemas.openxmlformats.org/officeDocument/2006/relationships/slideLayout" Target="../slideLayouts/slideLayout949.xml"/><Relationship Id="rId581" Type="http://schemas.openxmlformats.org/officeDocument/2006/relationships/slideLayout" Target="../slideLayouts/slideLayout1156.xml"/><Relationship Id="rId71" Type="http://schemas.openxmlformats.org/officeDocument/2006/relationships/slideLayout" Target="../slideLayouts/slideLayout646.xml"/><Relationship Id="rId234" Type="http://schemas.openxmlformats.org/officeDocument/2006/relationships/slideLayout" Target="../slideLayouts/slideLayout809.xml"/><Relationship Id="rId637" Type="http://schemas.openxmlformats.org/officeDocument/2006/relationships/slideLayout" Target="../slideLayouts/slideLayout1212.xml"/><Relationship Id="rId679" Type="http://schemas.openxmlformats.org/officeDocument/2006/relationships/theme" Target="../theme/theme68.xml"/><Relationship Id="rId2" Type="http://schemas.openxmlformats.org/officeDocument/2006/relationships/slideLayout" Target="../slideLayouts/slideLayout577.xml"/><Relationship Id="rId29" Type="http://schemas.openxmlformats.org/officeDocument/2006/relationships/slideLayout" Target="../slideLayouts/slideLayout604.xml"/><Relationship Id="rId276" Type="http://schemas.openxmlformats.org/officeDocument/2006/relationships/slideLayout" Target="../slideLayouts/slideLayout851.xml"/><Relationship Id="rId441" Type="http://schemas.openxmlformats.org/officeDocument/2006/relationships/slideLayout" Target="../slideLayouts/slideLayout1016.xml"/><Relationship Id="rId483" Type="http://schemas.openxmlformats.org/officeDocument/2006/relationships/slideLayout" Target="../slideLayouts/slideLayout1058.xml"/><Relationship Id="rId539" Type="http://schemas.openxmlformats.org/officeDocument/2006/relationships/slideLayout" Target="../slideLayouts/slideLayout1114.xml"/><Relationship Id="rId40" Type="http://schemas.openxmlformats.org/officeDocument/2006/relationships/slideLayout" Target="../slideLayouts/slideLayout615.xml"/><Relationship Id="rId136" Type="http://schemas.openxmlformats.org/officeDocument/2006/relationships/slideLayout" Target="../slideLayouts/slideLayout711.xml"/><Relationship Id="rId178" Type="http://schemas.openxmlformats.org/officeDocument/2006/relationships/slideLayout" Target="../slideLayouts/slideLayout753.xml"/><Relationship Id="rId301" Type="http://schemas.openxmlformats.org/officeDocument/2006/relationships/slideLayout" Target="../slideLayouts/slideLayout876.xml"/><Relationship Id="rId343" Type="http://schemas.openxmlformats.org/officeDocument/2006/relationships/slideLayout" Target="../slideLayouts/slideLayout918.xml"/><Relationship Id="rId550" Type="http://schemas.openxmlformats.org/officeDocument/2006/relationships/slideLayout" Target="../slideLayouts/slideLayout1125.xml"/><Relationship Id="rId82" Type="http://schemas.openxmlformats.org/officeDocument/2006/relationships/slideLayout" Target="../slideLayouts/slideLayout657.xml"/><Relationship Id="rId203" Type="http://schemas.openxmlformats.org/officeDocument/2006/relationships/slideLayout" Target="../slideLayouts/slideLayout778.xml"/><Relationship Id="rId385" Type="http://schemas.openxmlformats.org/officeDocument/2006/relationships/slideLayout" Target="../slideLayouts/slideLayout960.xml"/><Relationship Id="rId592" Type="http://schemas.openxmlformats.org/officeDocument/2006/relationships/slideLayout" Target="../slideLayouts/slideLayout1167.xml"/><Relationship Id="rId606" Type="http://schemas.openxmlformats.org/officeDocument/2006/relationships/slideLayout" Target="../slideLayouts/slideLayout1181.xml"/><Relationship Id="rId648" Type="http://schemas.openxmlformats.org/officeDocument/2006/relationships/slideLayout" Target="../slideLayouts/slideLayout1223.xml"/><Relationship Id="rId245" Type="http://schemas.openxmlformats.org/officeDocument/2006/relationships/slideLayout" Target="../slideLayouts/slideLayout820.xml"/><Relationship Id="rId287" Type="http://schemas.openxmlformats.org/officeDocument/2006/relationships/slideLayout" Target="../slideLayouts/slideLayout862.xml"/><Relationship Id="rId410" Type="http://schemas.openxmlformats.org/officeDocument/2006/relationships/slideLayout" Target="../slideLayouts/slideLayout985.xml"/><Relationship Id="rId452" Type="http://schemas.openxmlformats.org/officeDocument/2006/relationships/slideLayout" Target="../slideLayouts/slideLayout1027.xml"/><Relationship Id="rId494" Type="http://schemas.openxmlformats.org/officeDocument/2006/relationships/slideLayout" Target="../slideLayouts/slideLayout1069.xml"/><Relationship Id="rId508" Type="http://schemas.openxmlformats.org/officeDocument/2006/relationships/slideLayout" Target="../slideLayouts/slideLayout1083.xml"/><Relationship Id="rId105" Type="http://schemas.openxmlformats.org/officeDocument/2006/relationships/slideLayout" Target="../slideLayouts/slideLayout680.xml"/><Relationship Id="rId147" Type="http://schemas.openxmlformats.org/officeDocument/2006/relationships/slideLayout" Target="../slideLayouts/slideLayout722.xml"/><Relationship Id="rId312" Type="http://schemas.openxmlformats.org/officeDocument/2006/relationships/slideLayout" Target="../slideLayouts/slideLayout887.xml"/><Relationship Id="rId354" Type="http://schemas.openxmlformats.org/officeDocument/2006/relationships/slideLayout" Target="../slideLayouts/slideLayout929.xml"/><Relationship Id="rId51" Type="http://schemas.openxmlformats.org/officeDocument/2006/relationships/slideLayout" Target="../slideLayouts/slideLayout626.xml"/><Relationship Id="rId93" Type="http://schemas.openxmlformats.org/officeDocument/2006/relationships/slideLayout" Target="../slideLayouts/slideLayout668.xml"/><Relationship Id="rId189" Type="http://schemas.openxmlformats.org/officeDocument/2006/relationships/slideLayout" Target="../slideLayouts/slideLayout764.xml"/><Relationship Id="rId396" Type="http://schemas.openxmlformats.org/officeDocument/2006/relationships/slideLayout" Target="../slideLayouts/slideLayout971.xml"/><Relationship Id="rId561" Type="http://schemas.openxmlformats.org/officeDocument/2006/relationships/slideLayout" Target="../slideLayouts/slideLayout1136.xml"/><Relationship Id="rId617" Type="http://schemas.openxmlformats.org/officeDocument/2006/relationships/slideLayout" Target="../slideLayouts/slideLayout1192.xml"/><Relationship Id="rId659" Type="http://schemas.openxmlformats.org/officeDocument/2006/relationships/slideLayout" Target="../slideLayouts/slideLayout1234.xml"/><Relationship Id="rId214" Type="http://schemas.openxmlformats.org/officeDocument/2006/relationships/slideLayout" Target="../slideLayouts/slideLayout789.xml"/><Relationship Id="rId256" Type="http://schemas.openxmlformats.org/officeDocument/2006/relationships/slideLayout" Target="../slideLayouts/slideLayout831.xml"/><Relationship Id="rId298" Type="http://schemas.openxmlformats.org/officeDocument/2006/relationships/slideLayout" Target="../slideLayouts/slideLayout873.xml"/><Relationship Id="rId421" Type="http://schemas.openxmlformats.org/officeDocument/2006/relationships/slideLayout" Target="../slideLayouts/slideLayout996.xml"/><Relationship Id="rId463" Type="http://schemas.openxmlformats.org/officeDocument/2006/relationships/slideLayout" Target="../slideLayouts/slideLayout1038.xml"/><Relationship Id="rId519" Type="http://schemas.openxmlformats.org/officeDocument/2006/relationships/slideLayout" Target="../slideLayouts/slideLayout1094.xml"/><Relationship Id="rId670" Type="http://schemas.openxmlformats.org/officeDocument/2006/relationships/slideLayout" Target="../slideLayouts/slideLayout1245.xml"/><Relationship Id="rId116" Type="http://schemas.openxmlformats.org/officeDocument/2006/relationships/slideLayout" Target="../slideLayouts/slideLayout691.xml"/><Relationship Id="rId158" Type="http://schemas.openxmlformats.org/officeDocument/2006/relationships/slideLayout" Target="../slideLayouts/slideLayout733.xml"/><Relationship Id="rId323" Type="http://schemas.openxmlformats.org/officeDocument/2006/relationships/slideLayout" Target="../slideLayouts/slideLayout898.xml"/><Relationship Id="rId530" Type="http://schemas.openxmlformats.org/officeDocument/2006/relationships/slideLayout" Target="../slideLayouts/slideLayout1105.xml"/><Relationship Id="rId20" Type="http://schemas.openxmlformats.org/officeDocument/2006/relationships/slideLayout" Target="../slideLayouts/slideLayout595.xml"/><Relationship Id="rId62" Type="http://schemas.openxmlformats.org/officeDocument/2006/relationships/slideLayout" Target="../slideLayouts/slideLayout637.xml"/><Relationship Id="rId365" Type="http://schemas.openxmlformats.org/officeDocument/2006/relationships/slideLayout" Target="../slideLayouts/slideLayout940.xml"/><Relationship Id="rId572" Type="http://schemas.openxmlformats.org/officeDocument/2006/relationships/slideLayout" Target="../slideLayouts/slideLayout1147.xml"/><Relationship Id="rId628" Type="http://schemas.openxmlformats.org/officeDocument/2006/relationships/slideLayout" Target="../slideLayouts/slideLayout1203.xml"/><Relationship Id="rId225" Type="http://schemas.openxmlformats.org/officeDocument/2006/relationships/slideLayout" Target="../slideLayouts/slideLayout800.xml"/><Relationship Id="rId267" Type="http://schemas.openxmlformats.org/officeDocument/2006/relationships/slideLayout" Target="../slideLayouts/slideLayout842.xml"/><Relationship Id="rId432" Type="http://schemas.openxmlformats.org/officeDocument/2006/relationships/slideLayout" Target="../slideLayouts/slideLayout1007.xml"/><Relationship Id="rId474" Type="http://schemas.openxmlformats.org/officeDocument/2006/relationships/slideLayout" Target="../slideLayouts/slideLayout1049.xml"/><Relationship Id="rId127" Type="http://schemas.openxmlformats.org/officeDocument/2006/relationships/slideLayout" Target="../slideLayouts/slideLayout702.xml"/><Relationship Id="rId681" Type="http://schemas.openxmlformats.org/officeDocument/2006/relationships/image" Target="../media/image28.png"/><Relationship Id="rId31" Type="http://schemas.openxmlformats.org/officeDocument/2006/relationships/slideLayout" Target="../slideLayouts/slideLayout606.xml"/><Relationship Id="rId73" Type="http://schemas.openxmlformats.org/officeDocument/2006/relationships/slideLayout" Target="../slideLayouts/slideLayout648.xml"/><Relationship Id="rId169" Type="http://schemas.openxmlformats.org/officeDocument/2006/relationships/slideLayout" Target="../slideLayouts/slideLayout744.xml"/><Relationship Id="rId334" Type="http://schemas.openxmlformats.org/officeDocument/2006/relationships/slideLayout" Target="../slideLayouts/slideLayout909.xml"/><Relationship Id="rId376" Type="http://schemas.openxmlformats.org/officeDocument/2006/relationships/slideLayout" Target="../slideLayouts/slideLayout951.xml"/><Relationship Id="rId541" Type="http://schemas.openxmlformats.org/officeDocument/2006/relationships/slideLayout" Target="../slideLayouts/slideLayout1116.xml"/><Relationship Id="rId583" Type="http://schemas.openxmlformats.org/officeDocument/2006/relationships/slideLayout" Target="../slideLayouts/slideLayout1158.xml"/><Relationship Id="rId639" Type="http://schemas.openxmlformats.org/officeDocument/2006/relationships/slideLayout" Target="../slideLayouts/slideLayout1214.xml"/><Relationship Id="rId4" Type="http://schemas.openxmlformats.org/officeDocument/2006/relationships/slideLayout" Target="../slideLayouts/slideLayout579.xml"/><Relationship Id="rId180" Type="http://schemas.openxmlformats.org/officeDocument/2006/relationships/slideLayout" Target="../slideLayouts/slideLayout755.xml"/><Relationship Id="rId236" Type="http://schemas.openxmlformats.org/officeDocument/2006/relationships/slideLayout" Target="../slideLayouts/slideLayout811.xml"/><Relationship Id="rId278" Type="http://schemas.openxmlformats.org/officeDocument/2006/relationships/slideLayout" Target="../slideLayouts/slideLayout853.xml"/><Relationship Id="rId401" Type="http://schemas.openxmlformats.org/officeDocument/2006/relationships/slideLayout" Target="../slideLayouts/slideLayout976.xml"/><Relationship Id="rId443" Type="http://schemas.openxmlformats.org/officeDocument/2006/relationships/slideLayout" Target="../slideLayouts/slideLayout1018.xml"/><Relationship Id="rId650" Type="http://schemas.openxmlformats.org/officeDocument/2006/relationships/slideLayout" Target="../slideLayouts/slideLayout1225.xml"/><Relationship Id="rId303" Type="http://schemas.openxmlformats.org/officeDocument/2006/relationships/slideLayout" Target="../slideLayouts/slideLayout878.xml"/><Relationship Id="rId485" Type="http://schemas.openxmlformats.org/officeDocument/2006/relationships/slideLayout" Target="../slideLayouts/slideLayout1060.xml"/><Relationship Id="rId42" Type="http://schemas.openxmlformats.org/officeDocument/2006/relationships/slideLayout" Target="../slideLayouts/slideLayout617.xml"/><Relationship Id="rId84" Type="http://schemas.openxmlformats.org/officeDocument/2006/relationships/slideLayout" Target="../slideLayouts/slideLayout659.xml"/><Relationship Id="rId138" Type="http://schemas.openxmlformats.org/officeDocument/2006/relationships/slideLayout" Target="../slideLayouts/slideLayout713.xml"/><Relationship Id="rId345" Type="http://schemas.openxmlformats.org/officeDocument/2006/relationships/slideLayout" Target="../slideLayouts/slideLayout920.xml"/><Relationship Id="rId387" Type="http://schemas.openxmlformats.org/officeDocument/2006/relationships/slideLayout" Target="../slideLayouts/slideLayout962.xml"/><Relationship Id="rId510" Type="http://schemas.openxmlformats.org/officeDocument/2006/relationships/slideLayout" Target="../slideLayouts/slideLayout1085.xml"/><Relationship Id="rId552" Type="http://schemas.openxmlformats.org/officeDocument/2006/relationships/slideLayout" Target="../slideLayouts/slideLayout1127.xml"/><Relationship Id="rId594" Type="http://schemas.openxmlformats.org/officeDocument/2006/relationships/slideLayout" Target="../slideLayouts/slideLayout1169.xml"/><Relationship Id="rId608" Type="http://schemas.openxmlformats.org/officeDocument/2006/relationships/slideLayout" Target="../slideLayouts/slideLayout1183.xml"/><Relationship Id="rId191" Type="http://schemas.openxmlformats.org/officeDocument/2006/relationships/slideLayout" Target="../slideLayouts/slideLayout766.xml"/><Relationship Id="rId205" Type="http://schemas.openxmlformats.org/officeDocument/2006/relationships/slideLayout" Target="../slideLayouts/slideLayout780.xml"/><Relationship Id="rId247" Type="http://schemas.openxmlformats.org/officeDocument/2006/relationships/slideLayout" Target="../slideLayouts/slideLayout822.xml"/><Relationship Id="rId412" Type="http://schemas.openxmlformats.org/officeDocument/2006/relationships/slideLayout" Target="../slideLayouts/slideLayout987.xml"/><Relationship Id="rId107" Type="http://schemas.openxmlformats.org/officeDocument/2006/relationships/slideLayout" Target="../slideLayouts/slideLayout682.xml"/><Relationship Id="rId289" Type="http://schemas.openxmlformats.org/officeDocument/2006/relationships/slideLayout" Target="../slideLayouts/slideLayout864.xml"/><Relationship Id="rId454" Type="http://schemas.openxmlformats.org/officeDocument/2006/relationships/slideLayout" Target="../slideLayouts/slideLayout1029.xml"/><Relationship Id="rId496" Type="http://schemas.openxmlformats.org/officeDocument/2006/relationships/slideLayout" Target="../slideLayouts/slideLayout1071.xml"/><Relationship Id="rId661" Type="http://schemas.openxmlformats.org/officeDocument/2006/relationships/slideLayout" Target="../slideLayouts/slideLayout1236.xml"/><Relationship Id="rId11" Type="http://schemas.openxmlformats.org/officeDocument/2006/relationships/slideLayout" Target="../slideLayouts/slideLayout586.xml"/><Relationship Id="rId53" Type="http://schemas.openxmlformats.org/officeDocument/2006/relationships/slideLayout" Target="../slideLayouts/slideLayout628.xml"/><Relationship Id="rId149" Type="http://schemas.openxmlformats.org/officeDocument/2006/relationships/slideLayout" Target="../slideLayouts/slideLayout724.xml"/><Relationship Id="rId314" Type="http://schemas.openxmlformats.org/officeDocument/2006/relationships/slideLayout" Target="../slideLayouts/slideLayout889.xml"/><Relationship Id="rId356" Type="http://schemas.openxmlformats.org/officeDocument/2006/relationships/slideLayout" Target="../slideLayouts/slideLayout931.xml"/><Relationship Id="rId398" Type="http://schemas.openxmlformats.org/officeDocument/2006/relationships/slideLayout" Target="../slideLayouts/slideLayout973.xml"/><Relationship Id="rId521" Type="http://schemas.openxmlformats.org/officeDocument/2006/relationships/slideLayout" Target="../slideLayouts/slideLayout1096.xml"/><Relationship Id="rId563" Type="http://schemas.openxmlformats.org/officeDocument/2006/relationships/slideLayout" Target="../slideLayouts/slideLayout1138.xml"/><Relationship Id="rId619" Type="http://schemas.openxmlformats.org/officeDocument/2006/relationships/slideLayout" Target="../slideLayouts/slideLayout1194.xml"/><Relationship Id="rId95" Type="http://schemas.openxmlformats.org/officeDocument/2006/relationships/slideLayout" Target="../slideLayouts/slideLayout670.xml"/><Relationship Id="rId160" Type="http://schemas.openxmlformats.org/officeDocument/2006/relationships/slideLayout" Target="../slideLayouts/slideLayout735.xml"/><Relationship Id="rId216" Type="http://schemas.openxmlformats.org/officeDocument/2006/relationships/slideLayout" Target="../slideLayouts/slideLayout791.xml"/><Relationship Id="rId423" Type="http://schemas.openxmlformats.org/officeDocument/2006/relationships/slideLayout" Target="../slideLayouts/slideLayout998.xml"/><Relationship Id="rId258" Type="http://schemas.openxmlformats.org/officeDocument/2006/relationships/slideLayout" Target="../slideLayouts/slideLayout833.xml"/><Relationship Id="rId465" Type="http://schemas.openxmlformats.org/officeDocument/2006/relationships/slideLayout" Target="../slideLayouts/slideLayout1040.xml"/><Relationship Id="rId630" Type="http://schemas.openxmlformats.org/officeDocument/2006/relationships/slideLayout" Target="../slideLayouts/slideLayout1205.xml"/><Relationship Id="rId672" Type="http://schemas.openxmlformats.org/officeDocument/2006/relationships/slideLayout" Target="../slideLayouts/slideLayout1247.xml"/><Relationship Id="rId22" Type="http://schemas.openxmlformats.org/officeDocument/2006/relationships/slideLayout" Target="../slideLayouts/slideLayout597.xml"/><Relationship Id="rId64" Type="http://schemas.openxmlformats.org/officeDocument/2006/relationships/slideLayout" Target="../slideLayouts/slideLayout639.xml"/><Relationship Id="rId118" Type="http://schemas.openxmlformats.org/officeDocument/2006/relationships/slideLayout" Target="../slideLayouts/slideLayout693.xml"/><Relationship Id="rId325" Type="http://schemas.openxmlformats.org/officeDocument/2006/relationships/slideLayout" Target="../slideLayouts/slideLayout900.xml"/><Relationship Id="rId367" Type="http://schemas.openxmlformats.org/officeDocument/2006/relationships/slideLayout" Target="../slideLayouts/slideLayout942.xml"/><Relationship Id="rId532" Type="http://schemas.openxmlformats.org/officeDocument/2006/relationships/slideLayout" Target="../slideLayouts/slideLayout1107.xml"/><Relationship Id="rId574" Type="http://schemas.openxmlformats.org/officeDocument/2006/relationships/slideLayout" Target="../slideLayouts/slideLayout1149.xml"/><Relationship Id="rId171" Type="http://schemas.openxmlformats.org/officeDocument/2006/relationships/slideLayout" Target="../slideLayouts/slideLayout746.xml"/><Relationship Id="rId227" Type="http://schemas.openxmlformats.org/officeDocument/2006/relationships/slideLayout" Target="../slideLayouts/slideLayout802.xml"/><Relationship Id="rId269" Type="http://schemas.openxmlformats.org/officeDocument/2006/relationships/slideLayout" Target="../slideLayouts/slideLayout844.xml"/><Relationship Id="rId434" Type="http://schemas.openxmlformats.org/officeDocument/2006/relationships/slideLayout" Target="../slideLayouts/slideLayout1009.xml"/><Relationship Id="rId476" Type="http://schemas.openxmlformats.org/officeDocument/2006/relationships/slideLayout" Target="../slideLayouts/slideLayout1051.xml"/><Relationship Id="rId641" Type="http://schemas.openxmlformats.org/officeDocument/2006/relationships/slideLayout" Target="../slideLayouts/slideLayout1216.xml"/><Relationship Id="rId683" Type="http://schemas.openxmlformats.org/officeDocument/2006/relationships/image" Target="../media/image30.png"/><Relationship Id="rId33" Type="http://schemas.openxmlformats.org/officeDocument/2006/relationships/slideLayout" Target="../slideLayouts/slideLayout608.xml"/><Relationship Id="rId129" Type="http://schemas.openxmlformats.org/officeDocument/2006/relationships/slideLayout" Target="../slideLayouts/slideLayout704.xml"/><Relationship Id="rId280" Type="http://schemas.openxmlformats.org/officeDocument/2006/relationships/slideLayout" Target="../slideLayouts/slideLayout855.xml"/><Relationship Id="rId336" Type="http://schemas.openxmlformats.org/officeDocument/2006/relationships/slideLayout" Target="../slideLayouts/slideLayout911.xml"/><Relationship Id="rId501" Type="http://schemas.openxmlformats.org/officeDocument/2006/relationships/slideLayout" Target="../slideLayouts/slideLayout1076.xml"/><Relationship Id="rId543" Type="http://schemas.openxmlformats.org/officeDocument/2006/relationships/slideLayout" Target="../slideLayouts/slideLayout1118.xml"/><Relationship Id="rId75" Type="http://schemas.openxmlformats.org/officeDocument/2006/relationships/slideLayout" Target="../slideLayouts/slideLayout650.xml"/><Relationship Id="rId140" Type="http://schemas.openxmlformats.org/officeDocument/2006/relationships/slideLayout" Target="../slideLayouts/slideLayout715.xml"/><Relationship Id="rId182" Type="http://schemas.openxmlformats.org/officeDocument/2006/relationships/slideLayout" Target="../slideLayouts/slideLayout757.xml"/><Relationship Id="rId378" Type="http://schemas.openxmlformats.org/officeDocument/2006/relationships/slideLayout" Target="../slideLayouts/slideLayout953.xml"/><Relationship Id="rId403" Type="http://schemas.openxmlformats.org/officeDocument/2006/relationships/slideLayout" Target="../slideLayouts/slideLayout978.xml"/><Relationship Id="rId585" Type="http://schemas.openxmlformats.org/officeDocument/2006/relationships/slideLayout" Target="../slideLayouts/slideLayout1160.xml"/><Relationship Id="rId6" Type="http://schemas.openxmlformats.org/officeDocument/2006/relationships/slideLayout" Target="../slideLayouts/slideLayout581.xml"/><Relationship Id="rId238" Type="http://schemas.openxmlformats.org/officeDocument/2006/relationships/slideLayout" Target="../slideLayouts/slideLayout813.xml"/><Relationship Id="rId445" Type="http://schemas.openxmlformats.org/officeDocument/2006/relationships/slideLayout" Target="../slideLayouts/slideLayout1020.xml"/><Relationship Id="rId487" Type="http://schemas.openxmlformats.org/officeDocument/2006/relationships/slideLayout" Target="../slideLayouts/slideLayout1062.xml"/><Relationship Id="rId610" Type="http://schemas.openxmlformats.org/officeDocument/2006/relationships/slideLayout" Target="../slideLayouts/slideLayout1185.xml"/><Relationship Id="rId652" Type="http://schemas.openxmlformats.org/officeDocument/2006/relationships/slideLayout" Target="../slideLayouts/slideLayout1227.xml"/><Relationship Id="rId291" Type="http://schemas.openxmlformats.org/officeDocument/2006/relationships/slideLayout" Target="../slideLayouts/slideLayout866.xml"/><Relationship Id="rId305" Type="http://schemas.openxmlformats.org/officeDocument/2006/relationships/slideLayout" Target="../slideLayouts/slideLayout880.xml"/><Relationship Id="rId347" Type="http://schemas.openxmlformats.org/officeDocument/2006/relationships/slideLayout" Target="../slideLayouts/slideLayout922.xml"/><Relationship Id="rId512" Type="http://schemas.openxmlformats.org/officeDocument/2006/relationships/slideLayout" Target="../slideLayouts/slideLayout1087.xml"/><Relationship Id="rId44" Type="http://schemas.openxmlformats.org/officeDocument/2006/relationships/slideLayout" Target="../slideLayouts/slideLayout619.xml"/><Relationship Id="rId86" Type="http://schemas.openxmlformats.org/officeDocument/2006/relationships/slideLayout" Target="../slideLayouts/slideLayout661.xml"/><Relationship Id="rId151" Type="http://schemas.openxmlformats.org/officeDocument/2006/relationships/slideLayout" Target="../slideLayouts/slideLayout726.xml"/><Relationship Id="rId389" Type="http://schemas.openxmlformats.org/officeDocument/2006/relationships/slideLayout" Target="../slideLayouts/slideLayout964.xml"/><Relationship Id="rId554" Type="http://schemas.openxmlformats.org/officeDocument/2006/relationships/slideLayout" Target="../slideLayouts/slideLayout1129.xml"/><Relationship Id="rId596" Type="http://schemas.openxmlformats.org/officeDocument/2006/relationships/slideLayout" Target="../slideLayouts/slideLayout1171.xml"/><Relationship Id="rId193" Type="http://schemas.openxmlformats.org/officeDocument/2006/relationships/slideLayout" Target="../slideLayouts/slideLayout768.xml"/><Relationship Id="rId207" Type="http://schemas.openxmlformats.org/officeDocument/2006/relationships/slideLayout" Target="../slideLayouts/slideLayout782.xml"/><Relationship Id="rId249" Type="http://schemas.openxmlformats.org/officeDocument/2006/relationships/slideLayout" Target="../slideLayouts/slideLayout824.xml"/><Relationship Id="rId414" Type="http://schemas.openxmlformats.org/officeDocument/2006/relationships/slideLayout" Target="../slideLayouts/slideLayout989.xml"/><Relationship Id="rId456" Type="http://schemas.openxmlformats.org/officeDocument/2006/relationships/slideLayout" Target="../slideLayouts/slideLayout1031.xml"/><Relationship Id="rId498" Type="http://schemas.openxmlformats.org/officeDocument/2006/relationships/slideLayout" Target="../slideLayouts/slideLayout1073.xml"/><Relationship Id="rId621" Type="http://schemas.openxmlformats.org/officeDocument/2006/relationships/slideLayout" Target="../slideLayouts/slideLayout1196.xml"/><Relationship Id="rId663" Type="http://schemas.openxmlformats.org/officeDocument/2006/relationships/slideLayout" Target="../slideLayouts/slideLayout1238.xml"/><Relationship Id="rId13" Type="http://schemas.openxmlformats.org/officeDocument/2006/relationships/slideLayout" Target="../slideLayouts/slideLayout588.xml"/><Relationship Id="rId109" Type="http://schemas.openxmlformats.org/officeDocument/2006/relationships/slideLayout" Target="../slideLayouts/slideLayout684.xml"/><Relationship Id="rId260" Type="http://schemas.openxmlformats.org/officeDocument/2006/relationships/slideLayout" Target="../slideLayouts/slideLayout835.xml"/><Relationship Id="rId316" Type="http://schemas.openxmlformats.org/officeDocument/2006/relationships/slideLayout" Target="../slideLayouts/slideLayout891.xml"/><Relationship Id="rId523" Type="http://schemas.openxmlformats.org/officeDocument/2006/relationships/slideLayout" Target="../slideLayouts/slideLayout1098.xml"/><Relationship Id="rId55" Type="http://schemas.openxmlformats.org/officeDocument/2006/relationships/slideLayout" Target="../slideLayouts/slideLayout630.xml"/><Relationship Id="rId97" Type="http://schemas.openxmlformats.org/officeDocument/2006/relationships/slideLayout" Target="../slideLayouts/slideLayout672.xml"/><Relationship Id="rId120" Type="http://schemas.openxmlformats.org/officeDocument/2006/relationships/slideLayout" Target="../slideLayouts/slideLayout695.xml"/><Relationship Id="rId358" Type="http://schemas.openxmlformats.org/officeDocument/2006/relationships/slideLayout" Target="../slideLayouts/slideLayout933.xml"/><Relationship Id="rId565" Type="http://schemas.openxmlformats.org/officeDocument/2006/relationships/slideLayout" Target="../slideLayouts/slideLayout1140.xml"/><Relationship Id="rId162" Type="http://schemas.openxmlformats.org/officeDocument/2006/relationships/slideLayout" Target="../slideLayouts/slideLayout737.xml"/><Relationship Id="rId218" Type="http://schemas.openxmlformats.org/officeDocument/2006/relationships/slideLayout" Target="../slideLayouts/slideLayout793.xml"/><Relationship Id="rId425" Type="http://schemas.openxmlformats.org/officeDocument/2006/relationships/slideLayout" Target="../slideLayouts/slideLayout1000.xml"/><Relationship Id="rId467" Type="http://schemas.openxmlformats.org/officeDocument/2006/relationships/slideLayout" Target="../slideLayouts/slideLayout1042.xml"/><Relationship Id="rId632" Type="http://schemas.openxmlformats.org/officeDocument/2006/relationships/slideLayout" Target="../slideLayouts/slideLayout1207.xml"/><Relationship Id="rId271" Type="http://schemas.openxmlformats.org/officeDocument/2006/relationships/slideLayout" Target="../slideLayouts/slideLayout846.xml"/><Relationship Id="rId674" Type="http://schemas.openxmlformats.org/officeDocument/2006/relationships/slideLayout" Target="../slideLayouts/slideLayout1249.xml"/><Relationship Id="rId24" Type="http://schemas.openxmlformats.org/officeDocument/2006/relationships/slideLayout" Target="../slideLayouts/slideLayout599.xml"/><Relationship Id="rId66" Type="http://schemas.openxmlformats.org/officeDocument/2006/relationships/slideLayout" Target="../slideLayouts/slideLayout641.xml"/><Relationship Id="rId131" Type="http://schemas.openxmlformats.org/officeDocument/2006/relationships/slideLayout" Target="../slideLayouts/slideLayout706.xml"/><Relationship Id="rId327" Type="http://schemas.openxmlformats.org/officeDocument/2006/relationships/slideLayout" Target="../slideLayouts/slideLayout902.xml"/><Relationship Id="rId369" Type="http://schemas.openxmlformats.org/officeDocument/2006/relationships/slideLayout" Target="../slideLayouts/slideLayout944.xml"/><Relationship Id="rId534" Type="http://schemas.openxmlformats.org/officeDocument/2006/relationships/slideLayout" Target="../slideLayouts/slideLayout1109.xml"/><Relationship Id="rId576" Type="http://schemas.openxmlformats.org/officeDocument/2006/relationships/slideLayout" Target="../slideLayouts/slideLayout1151.xml"/><Relationship Id="rId173" Type="http://schemas.openxmlformats.org/officeDocument/2006/relationships/slideLayout" Target="../slideLayouts/slideLayout748.xml"/><Relationship Id="rId229" Type="http://schemas.openxmlformats.org/officeDocument/2006/relationships/slideLayout" Target="../slideLayouts/slideLayout804.xml"/><Relationship Id="rId380" Type="http://schemas.openxmlformats.org/officeDocument/2006/relationships/slideLayout" Target="../slideLayouts/slideLayout955.xml"/><Relationship Id="rId436" Type="http://schemas.openxmlformats.org/officeDocument/2006/relationships/slideLayout" Target="../slideLayouts/slideLayout1011.xml"/><Relationship Id="rId601" Type="http://schemas.openxmlformats.org/officeDocument/2006/relationships/slideLayout" Target="../slideLayouts/slideLayout1176.xml"/><Relationship Id="rId643" Type="http://schemas.openxmlformats.org/officeDocument/2006/relationships/slideLayout" Target="../slideLayouts/slideLayout1218.xml"/><Relationship Id="rId240" Type="http://schemas.openxmlformats.org/officeDocument/2006/relationships/slideLayout" Target="../slideLayouts/slideLayout815.xml"/><Relationship Id="rId478" Type="http://schemas.openxmlformats.org/officeDocument/2006/relationships/slideLayout" Target="../slideLayouts/slideLayout1053.xml"/><Relationship Id="rId35" Type="http://schemas.openxmlformats.org/officeDocument/2006/relationships/slideLayout" Target="../slideLayouts/slideLayout610.xml"/><Relationship Id="rId77" Type="http://schemas.openxmlformats.org/officeDocument/2006/relationships/slideLayout" Target="../slideLayouts/slideLayout652.xml"/><Relationship Id="rId100" Type="http://schemas.openxmlformats.org/officeDocument/2006/relationships/slideLayout" Target="../slideLayouts/slideLayout675.xml"/><Relationship Id="rId282" Type="http://schemas.openxmlformats.org/officeDocument/2006/relationships/slideLayout" Target="../slideLayouts/slideLayout857.xml"/><Relationship Id="rId338" Type="http://schemas.openxmlformats.org/officeDocument/2006/relationships/slideLayout" Target="../slideLayouts/slideLayout913.xml"/><Relationship Id="rId503" Type="http://schemas.openxmlformats.org/officeDocument/2006/relationships/slideLayout" Target="../slideLayouts/slideLayout1078.xml"/><Relationship Id="rId545" Type="http://schemas.openxmlformats.org/officeDocument/2006/relationships/slideLayout" Target="../slideLayouts/slideLayout1120.xml"/><Relationship Id="rId587" Type="http://schemas.openxmlformats.org/officeDocument/2006/relationships/slideLayout" Target="../slideLayouts/slideLayout1162.xml"/><Relationship Id="rId8" Type="http://schemas.openxmlformats.org/officeDocument/2006/relationships/slideLayout" Target="../slideLayouts/slideLayout583.xml"/><Relationship Id="rId142" Type="http://schemas.openxmlformats.org/officeDocument/2006/relationships/slideLayout" Target="../slideLayouts/slideLayout717.xml"/><Relationship Id="rId184" Type="http://schemas.openxmlformats.org/officeDocument/2006/relationships/slideLayout" Target="../slideLayouts/slideLayout759.xml"/><Relationship Id="rId391" Type="http://schemas.openxmlformats.org/officeDocument/2006/relationships/slideLayout" Target="../slideLayouts/slideLayout966.xml"/><Relationship Id="rId405" Type="http://schemas.openxmlformats.org/officeDocument/2006/relationships/slideLayout" Target="../slideLayouts/slideLayout980.xml"/><Relationship Id="rId447" Type="http://schemas.openxmlformats.org/officeDocument/2006/relationships/slideLayout" Target="../slideLayouts/slideLayout1022.xml"/><Relationship Id="rId612" Type="http://schemas.openxmlformats.org/officeDocument/2006/relationships/slideLayout" Target="../slideLayouts/slideLayout1187.xml"/><Relationship Id="rId251" Type="http://schemas.openxmlformats.org/officeDocument/2006/relationships/slideLayout" Target="../slideLayouts/slideLayout826.xml"/><Relationship Id="rId489" Type="http://schemas.openxmlformats.org/officeDocument/2006/relationships/slideLayout" Target="../slideLayouts/slideLayout1064.xml"/><Relationship Id="rId654" Type="http://schemas.openxmlformats.org/officeDocument/2006/relationships/slideLayout" Target="../slideLayouts/slideLayout1229.xml"/><Relationship Id="rId46" Type="http://schemas.openxmlformats.org/officeDocument/2006/relationships/slideLayout" Target="../slideLayouts/slideLayout621.xml"/><Relationship Id="rId293" Type="http://schemas.openxmlformats.org/officeDocument/2006/relationships/slideLayout" Target="../slideLayouts/slideLayout868.xml"/><Relationship Id="rId307" Type="http://schemas.openxmlformats.org/officeDocument/2006/relationships/slideLayout" Target="../slideLayouts/slideLayout882.xml"/><Relationship Id="rId349" Type="http://schemas.openxmlformats.org/officeDocument/2006/relationships/slideLayout" Target="../slideLayouts/slideLayout924.xml"/><Relationship Id="rId514" Type="http://schemas.openxmlformats.org/officeDocument/2006/relationships/slideLayout" Target="../slideLayouts/slideLayout1089.xml"/><Relationship Id="rId556" Type="http://schemas.openxmlformats.org/officeDocument/2006/relationships/slideLayout" Target="../slideLayouts/slideLayout1131.xml"/><Relationship Id="rId88" Type="http://schemas.openxmlformats.org/officeDocument/2006/relationships/slideLayout" Target="../slideLayouts/slideLayout663.xml"/><Relationship Id="rId111" Type="http://schemas.openxmlformats.org/officeDocument/2006/relationships/slideLayout" Target="../slideLayouts/slideLayout686.xml"/><Relationship Id="rId153" Type="http://schemas.openxmlformats.org/officeDocument/2006/relationships/slideLayout" Target="../slideLayouts/slideLayout728.xml"/><Relationship Id="rId195" Type="http://schemas.openxmlformats.org/officeDocument/2006/relationships/slideLayout" Target="../slideLayouts/slideLayout770.xml"/><Relationship Id="rId209" Type="http://schemas.openxmlformats.org/officeDocument/2006/relationships/slideLayout" Target="../slideLayouts/slideLayout784.xml"/><Relationship Id="rId360" Type="http://schemas.openxmlformats.org/officeDocument/2006/relationships/slideLayout" Target="../slideLayouts/slideLayout935.xml"/><Relationship Id="rId416" Type="http://schemas.openxmlformats.org/officeDocument/2006/relationships/slideLayout" Target="../slideLayouts/slideLayout991.xml"/><Relationship Id="rId598" Type="http://schemas.openxmlformats.org/officeDocument/2006/relationships/slideLayout" Target="../slideLayouts/slideLayout1173.xml"/><Relationship Id="rId220" Type="http://schemas.openxmlformats.org/officeDocument/2006/relationships/slideLayout" Target="../slideLayouts/slideLayout795.xml"/><Relationship Id="rId458" Type="http://schemas.openxmlformats.org/officeDocument/2006/relationships/slideLayout" Target="../slideLayouts/slideLayout1033.xml"/><Relationship Id="rId623" Type="http://schemas.openxmlformats.org/officeDocument/2006/relationships/slideLayout" Target="../slideLayouts/slideLayout1198.xml"/><Relationship Id="rId665" Type="http://schemas.openxmlformats.org/officeDocument/2006/relationships/slideLayout" Target="../slideLayouts/slideLayout1240.xml"/><Relationship Id="rId15" Type="http://schemas.openxmlformats.org/officeDocument/2006/relationships/slideLayout" Target="../slideLayouts/slideLayout590.xml"/><Relationship Id="rId57" Type="http://schemas.openxmlformats.org/officeDocument/2006/relationships/slideLayout" Target="../slideLayouts/slideLayout632.xml"/><Relationship Id="rId262" Type="http://schemas.openxmlformats.org/officeDocument/2006/relationships/slideLayout" Target="../slideLayouts/slideLayout837.xml"/><Relationship Id="rId318" Type="http://schemas.openxmlformats.org/officeDocument/2006/relationships/slideLayout" Target="../slideLayouts/slideLayout893.xml"/><Relationship Id="rId525" Type="http://schemas.openxmlformats.org/officeDocument/2006/relationships/slideLayout" Target="../slideLayouts/slideLayout1100.xml"/><Relationship Id="rId567" Type="http://schemas.openxmlformats.org/officeDocument/2006/relationships/slideLayout" Target="../slideLayouts/slideLayout1142.xml"/><Relationship Id="rId99" Type="http://schemas.openxmlformats.org/officeDocument/2006/relationships/slideLayout" Target="../slideLayouts/slideLayout674.xml"/><Relationship Id="rId122" Type="http://schemas.openxmlformats.org/officeDocument/2006/relationships/slideLayout" Target="../slideLayouts/slideLayout697.xml"/><Relationship Id="rId164" Type="http://schemas.openxmlformats.org/officeDocument/2006/relationships/slideLayout" Target="../slideLayouts/slideLayout739.xml"/><Relationship Id="rId371" Type="http://schemas.openxmlformats.org/officeDocument/2006/relationships/slideLayout" Target="../slideLayouts/slideLayout946.xml"/><Relationship Id="rId427" Type="http://schemas.openxmlformats.org/officeDocument/2006/relationships/slideLayout" Target="../slideLayouts/slideLayout1002.xml"/><Relationship Id="rId469" Type="http://schemas.openxmlformats.org/officeDocument/2006/relationships/slideLayout" Target="../slideLayouts/slideLayout1044.xml"/><Relationship Id="rId634" Type="http://schemas.openxmlformats.org/officeDocument/2006/relationships/slideLayout" Target="../slideLayouts/slideLayout1209.xml"/><Relationship Id="rId676" Type="http://schemas.openxmlformats.org/officeDocument/2006/relationships/slideLayout" Target="../slideLayouts/slideLayout1251.xml"/><Relationship Id="rId26" Type="http://schemas.openxmlformats.org/officeDocument/2006/relationships/slideLayout" Target="../slideLayouts/slideLayout601.xml"/><Relationship Id="rId231" Type="http://schemas.openxmlformats.org/officeDocument/2006/relationships/slideLayout" Target="../slideLayouts/slideLayout806.xml"/><Relationship Id="rId273" Type="http://schemas.openxmlformats.org/officeDocument/2006/relationships/slideLayout" Target="../slideLayouts/slideLayout848.xml"/><Relationship Id="rId329" Type="http://schemas.openxmlformats.org/officeDocument/2006/relationships/slideLayout" Target="../slideLayouts/slideLayout904.xml"/><Relationship Id="rId480" Type="http://schemas.openxmlformats.org/officeDocument/2006/relationships/slideLayout" Target="../slideLayouts/slideLayout1055.xml"/><Relationship Id="rId536" Type="http://schemas.openxmlformats.org/officeDocument/2006/relationships/slideLayout" Target="../slideLayouts/slideLayout1111.xml"/><Relationship Id="rId68" Type="http://schemas.openxmlformats.org/officeDocument/2006/relationships/slideLayout" Target="../slideLayouts/slideLayout643.xml"/><Relationship Id="rId133" Type="http://schemas.openxmlformats.org/officeDocument/2006/relationships/slideLayout" Target="../slideLayouts/slideLayout708.xml"/><Relationship Id="rId175" Type="http://schemas.openxmlformats.org/officeDocument/2006/relationships/slideLayout" Target="../slideLayouts/slideLayout750.xml"/><Relationship Id="rId340" Type="http://schemas.openxmlformats.org/officeDocument/2006/relationships/slideLayout" Target="../slideLayouts/slideLayout915.xml"/><Relationship Id="rId578" Type="http://schemas.openxmlformats.org/officeDocument/2006/relationships/slideLayout" Target="../slideLayouts/slideLayout1153.xml"/><Relationship Id="rId200" Type="http://schemas.openxmlformats.org/officeDocument/2006/relationships/slideLayout" Target="../slideLayouts/slideLayout775.xml"/><Relationship Id="rId382" Type="http://schemas.openxmlformats.org/officeDocument/2006/relationships/slideLayout" Target="../slideLayouts/slideLayout957.xml"/><Relationship Id="rId438" Type="http://schemas.openxmlformats.org/officeDocument/2006/relationships/slideLayout" Target="../slideLayouts/slideLayout1013.xml"/><Relationship Id="rId603" Type="http://schemas.openxmlformats.org/officeDocument/2006/relationships/slideLayout" Target="../slideLayouts/slideLayout1178.xml"/><Relationship Id="rId645" Type="http://schemas.openxmlformats.org/officeDocument/2006/relationships/slideLayout" Target="../slideLayouts/slideLayout1220.xml"/><Relationship Id="rId242" Type="http://schemas.openxmlformats.org/officeDocument/2006/relationships/slideLayout" Target="../slideLayouts/slideLayout817.xml"/><Relationship Id="rId284" Type="http://schemas.openxmlformats.org/officeDocument/2006/relationships/slideLayout" Target="../slideLayouts/slideLayout859.xml"/><Relationship Id="rId491" Type="http://schemas.openxmlformats.org/officeDocument/2006/relationships/slideLayout" Target="../slideLayouts/slideLayout1066.xml"/><Relationship Id="rId505" Type="http://schemas.openxmlformats.org/officeDocument/2006/relationships/slideLayout" Target="../slideLayouts/slideLayout1080.xml"/><Relationship Id="rId37" Type="http://schemas.openxmlformats.org/officeDocument/2006/relationships/slideLayout" Target="../slideLayouts/slideLayout612.xml"/><Relationship Id="rId79" Type="http://schemas.openxmlformats.org/officeDocument/2006/relationships/slideLayout" Target="../slideLayouts/slideLayout654.xml"/><Relationship Id="rId102" Type="http://schemas.openxmlformats.org/officeDocument/2006/relationships/slideLayout" Target="../slideLayouts/slideLayout677.xml"/><Relationship Id="rId144" Type="http://schemas.openxmlformats.org/officeDocument/2006/relationships/slideLayout" Target="../slideLayouts/slideLayout719.xml"/><Relationship Id="rId547" Type="http://schemas.openxmlformats.org/officeDocument/2006/relationships/slideLayout" Target="../slideLayouts/slideLayout1122.xml"/><Relationship Id="rId589" Type="http://schemas.openxmlformats.org/officeDocument/2006/relationships/slideLayout" Target="../slideLayouts/slideLayout1164.xml"/><Relationship Id="rId90" Type="http://schemas.openxmlformats.org/officeDocument/2006/relationships/slideLayout" Target="../slideLayouts/slideLayout665.xml"/><Relationship Id="rId186" Type="http://schemas.openxmlformats.org/officeDocument/2006/relationships/slideLayout" Target="../slideLayouts/slideLayout761.xml"/><Relationship Id="rId351" Type="http://schemas.openxmlformats.org/officeDocument/2006/relationships/slideLayout" Target="../slideLayouts/slideLayout926.xml"/><Relationship Id="rId393" Type="http://schemas.openxmlformats.org/officeDocument/2006/relationships/slideLayout" Target="../slideLayouts/slideLayout968.xml"/><Relationship Id="rId407" Type="http://schemas.openxmlformats.org/officeDocument/2006/relationships/slideLayout" Target="../slideLayouts/slideLayout982.xml"/><Relationship Id="rId449" Type="http://schemas.openxmlformats.org/officeDocument/2006/relationships/slideLayout" Target="../slideLayouts/slideLayout1024.xml"/><Relationship Id="rId614" Type="http://schemas.openxmlformats.org/officeDocument/2006/relationships/slideLayout" Target="../slideLayouts/slideLayout1189.xml"/><Relationship Id="rId656" Type="http://schemas.openxmlformats.org/officeDocument/2006/relationships/slideLayout" Target="../slideLayouts/slideLayout1231.xml"/><Relationship Id="rId211" Type="http://schemas.openxmlformats.org/officeDocument/2006/relationships/slideLayout" Target="../slideLayouts/slideLayout786.xml"/><Relationship Id="rId253" Type="http://schemas.openxmlformats.org/officeDocument/2006/relationships/slideLayout" Target="../slideLayouts/slideLayout828.xml"/><Relationship Id="rId295" Type="http://schemas.openxmlformats.org/officeDocument/2006/relationships/slideLayout" Target="../slideLayouts/slideLayout870.xml"/><Relationship Id="rId309" Type="http://schemas.openxmlformats.org/officeDocument/2006/relationships/slideLayout" Target="../slideLayouts/slideLayout884.xml"/><Relationship Id="rId460" Type="http://schemas.openxmlformats.org/officeDocument/2006/relationships/slideLayout" Target="../slideLayouts/slideLayout1035.xml"/><Relationship Id="rId516" Type="http://schemas.openxmlformats.org/officeDocument/2006/relationships/slideLayout" Target="../slideLayouts/slideLayout1091.xml"/><Relationship Id="rId48" Type="http://schemas.openxmlformats.org/officeDocument/2006/relationships/slideLayout" Target="../slideLayouts/slideLayout623.xml"/><Relationship Id="rId113" Type="http://schemas.openxmlformats.org/officeDocument/2006/relationships/slideLayout" Target="../slideLayouts/slideLayout688.xml"/><Relationship Id="rId320" Type="http://schemas.openxmlformats.org/officeDocument/2006/relationships/slideLayout" Target="../slideLayouts/slideLayout895.xml"/><Relationship Id="rId558" Type="http://schemas.openxmlformats.org/officeDocument/2006/relationships/slideLayout" Target="../slideLayouts/slideLayout1133.xml"/><Relationship Id="rId155" Type="http://schemas.openxmlformats.org/officeDocument/2006/relationships/slideLayout" Target="../slideLayouts/slideLayout730.xml"/><Relationship Id="rId197" Type="http://schemas.openxmlformats.org/officeDocument/2006/relationships/slideLayout" Target="../slideLayouts/slideLayout772.xml"/><Relationship Id="rId362" Type="http://schemas.openxmlformats.org/officeDocument/2006/relationships/slideLayout" Target="../slideLayouts/slideLayout937.xml"/><Relationship Id="rId418" Type="http://schemas.openxmlformats.org/officeDocument/2006/relationships/slideLayout" Target="../slideLayouts/slideLayout993.xml"/><Relationship Id="rId625" Type="http://schemas.openxmlformats.org/officeDocument/2006/relationships/slideLayout" Target="../slideLayouts/slideLayout1200.xml"/><Relationship Id="rId222" Type="http://schemas.openxmlformats.org/officeDocument/2006/relationships/slideLayout" Target="../slideLayouts/slideLayout797.xml"/><Relationship Id="rId264" Type="http://schemas.openxmlformats.org/officeDocument/2006/relationships/slideLayout" Target="../slideLayouts/slideLayout839.xml"/><Relationship Id="rId471" Type="http://schemas.openxmlformats.org/officeDocument/2006/relationships/slideLayout" Target="../slideLayouts/slideLayout1046.xml"/><Relationship Id="rId667" Type="http://schemas.openxmlformats.org/officeDocument/2006/relationships/slideLayout" Target="../slideLayouts/slideLayout1242.xml"/><Relationship Id="rId17" Type="http://schemas.openxmlformats.org/officeDocument/2006/relationships/slideLayout" Target="../slideLayouts/slideLayout592.xml"/><Relationship Id="rId59" Type="http://schemas.openxmlformats.org/officeDocument/2006/relationships/slideLayout" Target="../slideLayouts/slideLayout634.xml"/><Relationship Id="rId124" Type="http://schemas.openxmlformats.org/officeDocument/2006/relationships/slideLayout" Target="../slideLayouts/slideLayout699.xml"/><Relationship Id="rId527" Type="http://schemas.openxmlformats.org/officeDocument/2006/relationships/slideLayout" Target="../slideLayouts/slideLayout1102.xml"/><Relationship Id="rId569" Type="http://schemas.openxmlformats.org/officeDocument/2006/relationships/slideLayout" Target="../slideLayouts/slideLayout1144.xml"/><Relationship Id="rId70" Type="http://schemas.openxmlformats.org/officeDocument/2006/relationships/slideLayout" Target="../slideLayouts/slideLayout645.xml"/><Relationship Id="rId166" Type="http://schemas.openxmlformats.org/officeDocument/2006/relationships/slideLayout" Target="../slideLayouts/slideLayout741.xml"/><Relationship Id="rId331" Type="http://schemas.openxmlformats.org/officeDocument/2006/relationships/slideLayout" Target="../slideLayouts/slideLayout906.xml"/><Relationship Id="rId373" Type="http://schemas.openxmlformats.org/officeDocument/2006/relationships/slideLayout" Target="../slideLayouts/slideLayout948.xml"/><Relationship Id="rId429" Type="http://schemas.openxmlformats.org/officeDocument/2006/relationships/slideLayout" Target="../slideLayouts/slideLayout1004.xml"/><Relationship Id="rId580" Type="http://schemas.openxmlformats.org/officeDocument/2006/relationships/slideLayout" Target="../slideLayouts/slideLayout1155.xml"/><Relationship Id="rId636" Type="http://schemas.openxmlformats.org/officeDocument/2006/relationships/slideLayout" Target="../slideLayouts/slideLayout1211.xml"/><Relationship Id="rId1" Type="http://schemas.openxmlformats.org/officeDocument/2006/relationships/slideLayout" Target="../slideLayouts/slideLayout576.xml"/><Relationship Id="rId233" Type="http://schemas.openxmlformats.org/officeDocument/2006/relationships/slideLayout" Target="../slideLayouts/slideLayout808.xml"/><Relationship Id="rId440" Type="http://schemas.openxmlformats.org/officeDocument/2006/relationships/slideLayout" Target="../slideLayouts/slideLayout1015.xml"/><Relationship Id="rId678" Type="http://schemas.openxmlformats.org/officeDocument/2006/relationships/slideLayout" Target="../slideLayouts/slideLayout1253.xml"/><Relationship Id="rId28" Type="http://schemas.openxmlformats.org/officeDocument/2006/relationships/slideLayout" Target="../slideLayouts/slideLayout603.xml"/><Relationship Id="rId275" Type="http://schemas.openxmlformats.org/officeDocument/2006/relationships/slideLayout" Target="../slideLayouts/slideLayout850.xml"/><Relationship Id="rId300" Type="http://schemas.openxmlformats.org/officeDocument/2006/relationships/slideLayout" Target="../slideLayouts/slideLayout875.xml"/><Relationship Id="rId482" Type="http://schemas.openxmlformats.org/officeDocument/2006/relationships/slideLayout" Target="../slideLayouts/slideLayout1057.xml"/><Relationship Id="rId538" Type="http://schemas.openxmlformats.org/officeDocument/2006/relationships/slideLayout" Target="../slideLayouts/slideLayout1113.xml"/><Relationship Id="rId81" Type="http://schemas.openxmlformats.org/officeDocument/2006/relationships/slideLayout" Target="../slideLayouts/slideLayout656.xml"/><Relationship Id="rId135" Type="http://schemas.openxmlformats.org/officeDocument/2006/relationships/slideLayout" Target="../slideLayouts/slideLayout710.xml"/><Relationship Id="rId177" Type="http://schemas.openxmlformats.org/officeDocument/2006/relationships/slideLayout" Target="../slideLayouts/slideLayout752.xml"/><Relationship Id="rId342" Type="http://schemas.openxmlformats.org/officeDocument/2006/relationships/slideLayout" Target="../slideLayouts/slideLayout917.xml"/><Relationship Id="rId384" Type="http://schemas.openxmlformats.org/officeDocument/2006/relationships/slideLayout" Target="../slideLayouts/slideLayout959.xml"/><Relationship Id="rId591" Type="http://schemas.openxmlformats.org/officeDocument/2006/relationships/slideLayout" Target="../slideLayouts/slideLayout1166.xml"/><Relationship Id="rId605" Type="http://schemas.openxmlformats.org/officeDocument/2006/relationships/slideLayout" Target="../slideLayouts/slideLayout1180.xml"/><Relationship Id="rId202" Type="http://schemas.openxmlformats.org/officeDocument/2006/relationships/slideLayout" Target="../slideLayouts/slideLayout777.xml"/><Relationship Id="rId244" Type="http://schemas.openxmlformats.org/officeDocument/2006/relationships/slideLayout" Target="../slideLayouts/slideLayout819.xml"/><Relationship Id="rId647" Type="http://schemas.openxmlformats.org/officeDocument/2006/relationships/slideLayout" Target="../slideLayouts/slideLayout1222.xml"/><Relationship Id="rId39" Type="http://schemas.openxmlformats.org/officeDocument/2006/relationships/slideLayout" Target="../slideLayouts/slideLayout614.xml"/><Relationship Id="rId286" Type="http://schemas.openxmlformats.org/officeDocument/2006/relationships/slideLayout" Target="../slideLayouts/slideLayout861.xml"/><Relationship Id="rId451" Type="http://schemas.openxmlformats.org/officeDocument/2006/relationships/slideLayout" Target="../slideLayouts/slideLayout1026.xml"/><Relationship Id="rId493" Type="http://schemas.openxmlformats.org/officeDocument/2006/relationships/slideLayout" Target="../slideLayouts/slideLayout1068.xml"/><Relationship Id="rId507" Type="http://schemas.openxmlformats.org/officeDocument/2006/relationships/slideLayout" Target="../slideLayouts/slideLayout1082.xml"/><Relationship Id="rId549" Type="http://schemas.openxmlformats.org/officeDocument/2006/relationships/slideLayout" Target="../slideLayouts/slideLayout1124.xml"/><Relationship Id="rId50" Type="http://schemas.openxmlformats.org/officeDocument/2006/relationships/slideLayout" Target="../slideLayouts/slideLayout625.xml"/><Relationship Id="rId104" Type="http://schemas.openxmlformats.org/officeDocument/2006/relationships/slideLayout" Target="../slideLayouts/slideLayout679.xml"/><Relationship Id="rId146" Type="http://schemas.openxmlformats.org/officeDocument/2006/relationships/slideLayout" Target="../slideLayouts/slideLayout721.xml"/><Relationship Id="rId188" Type="http://schemas.openxmlformats.org/officeDocument/2006/relationships/slideLayout" Target="../slideLayouts/slideLayout763.xml"/><Relationship Id="rId311" Type="http://schemas.openxmlformats.org/officeDocument/2006/relationships/slideLayout" Target="../slideLayouts/slideLayout886.xml"/><Relationship Id="rId353" Type="http://schemas.openxmlformats.org/officeDocument/2006/relationships/slideLayout" Target="../slideLayouts/slideLayout928.xml"/><Relationship Id="rId395" Type="http://schemas.openxmlformats.org/officeDocument/2006/relationships/slideLayout" Target="../slideLayouts/slideLayout970.xml"/><Relationship Id="rId409" Type="http://schemas.openxmlformats.org/officeDocument/2006/relationships/slideLayout" Target="../slideLayouts/slideLayout984.xml"/><Relationship Id="rId560" Type="http://schemas.openxmlformats.org/officeDocument/2006/relationships/slideLayout" Target="../slideLayouts/slideLayout1135.xml"/><Relationship Id="rId92" Type="http://schemas.openxmlformats.org/officeDocument/2006/relationships/slideLayout" Target="../slideLayouts/slideLayout667.xml"/><Relationship Id="rId213" Type="http://schemas.openxmlformats.org/officeDocument/2006/relationships/slideLayout" Target="../slideLayouts/slideLayout788.xml"/><Relationship Id="rId420" Type="http://schemas.openxmlformats.org/officeDocument/2006/relationships/slideLayout" Target="../slideLayouts/slideLayout995.xml"/><Relationship Id="rId616" Type="http://schemas.openxmlformats.org/officeDocument/2006/relationships/slideLayout" Target="../slideLayouts/slideLayout1191.xml"/><Relationship Id="rId658" Type="http://schemas.openxmlformats.org/officeDocument/2006/relationships/slideLayout" Target="../slideLayouts/slideLayout1233.xml"/><Relationship Id="rId255" Type="http://schemas.openxmlformats.org/officeDocument/2006/relationships/slideLayout" Target="../slideLayouts/slideLayout830.xml"/><Relationship Id="rId297" Type="http://schemas.openxmlformats.org/officeDocument/2006/relationships/slideLayout" Target="../slideLayouts/slideLayout872.xml"/><Relationship Id="rId462" Type="http://schemas.openxmlformats.org/officeDocument/2006/relationships/slideLayout" Target="../slideLayouts/slideLayout1037.xml"/><Relationship Id="rId518" Type="http://schemas.openxmlformats.org/officeDocument/2006/relationships/slideLayout" Target="../slideLayouts/slideLayout1093.xml"/><Relationship Id="rId115" Type="http://schemas.openxmlformats.org/officeDocument/2006/relationships/slideLayout" Target="../slideLayouts/slideLayout690.xml"/><Relationship Id="rId157" Type="http://schemas.openxmlformats.org/officeDocument/2006/relationships/slideLayout" Target="../slideLayouts/slideLayout732.xml"/><Relationship Id="rId322" Type="http://schemas.openxmlformats.org/officeDocument/2006/relationships/slideLayout" Target="../slideLayouts/slideLayout897.xml"/><Relationship Id="rId364" Type="http://schemas.openxmlformats.org/officeDocument/2006/relationships/slideLayout" Target="../slideLayouts/slideLayout939.xml"/><Relationship Id="rId61" Type="http://schemas.openxmlformats.org/officeDocument/2006/relationships/slideLayout" Target="../slideLayouts/slideLayout636.xml"/><Relationship Id="rId199" Type="http://schemas.openxmlformats.org/officeDocument/2006/relationships/slideLayout" Target="../slideLayouts/slideLayout774.xml"/><Relationship Id="rId571" Type="http://schemas.openxmlformats.org/officeDocument/2006/relationships/slideLayout" Target="../slideLayouts/slideLayout1146.xml"/><Relationship Id="rId627" Type="http://schemas.openxmlformats.org/officeDocument/2006/relationships/slideLayout" Target="../slideLayouts/slideLayout1202.xml"/><Relationship Id="rId669" Type="http://schemas.openxmlformats.org/officeDocument/2006/relationships/slideLayout" Target="../slideLayouts/slideLayout1244.xml"/><Relationship Id="rId19" Type="http://schemas.openxmlformats.org/officeDocument/2006/relationships/slideLayout" Target="../slideLayouts/slideLayout594.xml"/><Relationship Id="rId224" Type="http://schemas.openxmlformats.org/officeDocument/2006/relationships/slideLayout" Target="../slideLayouts/slideLayout799.xml"/><Relationship Id="rId266" Type="http://schemas.openxmlformats.org/officeDocument/2006/relationships/slideLayout" Target="../slideLayouts/slideLayout841.xml"/><Relationship Id="rId431" Type="http://schemas.openxmlformats.org/officeDocument/2006/relationships/slideLayout" Target="../slideLayouts/slideLayout1006.xml"/><Relationship Id="rId473" Type="http://schemas.openxmlformats.org/officeDocument/2006/relationships/slideLayout" Target="../slideLayouts/slideLayout1048.xml"/><Relationship Id="rId529" Type="http://schemas.openxmlformats.org/officeDocument/2006/relationships/slideLayout" Target="../slideLayouts/slideLayout1104.xml"/><Relationship Id="rId680" Type="http://schemas.openxmlformats.org/officeDocument/2006/relationships/image" Target="../media/image27.jpeg"/><Relationship Id="rId30" Type="http://schemas.openxmlformats.org/officeDocument/2006/relationships/slideLayout" Target="../slideLayouts/slideLayout605.xml"/><Relationship Id="rId126" Type="http://schemas.openxmlformats.org/officeDocument/2006/relationships/slideLayout" Target="../slideLayouts/slideLayout701.xml"/><Relationship Id="rId168" Type="http://schemas.openxmlformats.org/officeDocument/2006/relationships/slideLayout" Target="../slideLayouts/slideLayout743.xml"/><Relationship Id="rId333" Type="http://schemas.openxmlformats.org/officeDocument/2006/relationships/slideLayout" Target="../slideLayouts/slideLayout908.xml"/><Relationship Id="rId540" Type="http://schemas.openxmlformats.org/officeDocument/2006/relationships/slideLayout" Target="../slideLayouts/slideLayout1115.xml"/><Relationship Id="rId72" Type="http://schemas.openxmlformats.org/officeDocument/2006/relationships/slideLayout" Target="../slideLayouts/slideLayout647.xml"/><Relationship Id="rId375" Type="http://schemas.openxmlformats.org/officeDocument/2006/relationships/slideLayout" Target="../slideLayouts/slideLayout950.xml"/><Relationship Id="rId582" Type="http://schemas.openxmlformats.org/officeDocument/2006/relationships/slideLayout" Target="../slideLayouts/slideLayout1157.xml"/><Relationship Id="rId638" Type="http://schemas.openxmlformats.org/officeDocument/2006/relationships/slideLayout" Target="../slideLayouts/slideLayout1213.xml"/><Relationship Id="rId3" Type="http://schemas.openxmlformats.org/officeDocument/2006/relationships/slideLayout" Target="../slideLayouts/slideLayout578.xml"/><Relationship Id="rId235" Type="http://schemas.openxmlformats.org/officeDocument/2006/relationships/slideLayout" Target="../slideLayouts/slideLayout810.xml"/><Relationship Id="rId277" Type="http://schemas.openxmlformats.org/officeDocument/2006/relationships/slideLayout" Target="../slideLayouts/slideLayout852.xml"/><Relationship Id="rId400" Type="http://schemas.openxmlformats.org/officeDocument/2006/relationships/slideLayout" Target="../slideLayouts/slideLayout975.xml"/><Relationship Id="rId442" Type="http://schemas.openxmlformats.org/officeDocument/2006/relationships/slideLayout" Target="../slideLayouts/slideLayout1017.xml"/><Relationship Id="rId484" Type="http://schemas.openxmlformats.org/officeDocument/2006/relationships/slideLayout" Target="../slideLayouts/slideLayout1059.xml"/><Relationship Id="rId137" Type="http://schemas.openxmlformats.org/officeDocument/2006/relationships/slideLayout" Target="../slideLayouts/slideLayout712.xml"/><Relationship Id="rId302" Type="http://schemas.openxmlformats.org/officeDocument/2006/relationships/slideLayout" Target="../slideLayouts/slideLayout877.xml"/><Relationship Id="rId344" Type="http://schemas.openxmlformats.org/officeDocument/2006/relationships/slideLayout" Target="../slideLayouts/slideLayout919.xml"/><Relationship Id="rId41" Type="http://schemas.openxmlformats.org/officeDocument/2006/relationships/slideLayout" Target="../slideLayouts/slideLayout616.xml"/><Relationship Id="rId83" Type="http://schemas.openxmlformats.org/officeDocument/2006/relationships/slideLayout" Target="../slideLayouts/slideLayout658.xml"/><Relationship Id="rId179" Type="http://schemas.openxmlformats.org/officeDocument/2006/relationships/slideLayout" Target="../slideLayouts/slideLayout754.xml"/><Relationship Id="rId386" Type="http://schemas.openxmlformats.org/officeDocument/2006/relationships/slideLayout" Target="../slideLayouts/slideLayout961.xml"/><Relationship Id="rId551" Type="http://schemas.openxmlformats.org/officeDocument/2006/relationships/slideLayout" Target="../slideLayouts/slideLayout1126.xml"/><Relationship Id="rId593" Type="http://schemas.openxmlformats.org/officeDocument/2006/relationships/slideLayout" Target="../slideLayouts/slideLayout1168.xml"/><Relationship Id="rId607" Type="http://schemas.openxmlformats.org/officeDocument/2006/relationships/slideLayout" Target="../slideLayouts/slideLayout1182.xml"/><Relationship Id="rId649" Type="http://schemas.openxmlformats.org/officeDocument/2006/relationships/slideLayout" Target="../slideLayouts/slideLayout1224.xml"/><Relationship Id="rId190" Type="http://schemas.openxmlformats.org/officeDocument/2006/relationships/slideLayout" Target="../slideLayouts/slideLayout765.xml"/><Relationship Id="rId204" Type="http://schemas.openxmlformats.org/officeDocument/2006/relationships/slideLayout" Target="../slideLayouts/slideLayout779.xml"/><Relationship Id="rId246" Type="http://schemas.openxmlformats.org/officeDocument/2006/relationships/slideLayout" Target="../slideLayouts/slideLayout821.xml"/><Relationship Id="rId288" Type="http://schemas.openxmlformats.org/officeDocument/2006/relationships/slideLayout" Target="../slideLayouts/slideLayout863.xml"/><Relationship Id="rId411" Type="http://schemas.openxmlformats.org/officeDocument/2006/relationships/slideLayout" Target="../slideLayouts/slideLayout986.xml"/><Relationship Id="rId453" Type="http://schemas.openxmlformats.org/officeDocument/2006/relationships/slideLayout" Target="../slideLayouts/slideLayout1028.xml"/><Relationship Id="rId509" Type="http://schemas.openxmlformats.org/officeDocument/2006/relationships/slideLayout" Target="../slideLayouts/slideLayout1084.xml"/><Relationship Id="rId660" Type="http://schemas.openxmlformats.org/officeDocument/2006/relationships/slideLayout" Target="../slideLayouts/slideLayout1235.xml"/><Relationship Id="rId106" Type="http://schemas.openxmlformats.org/officeDocument/2006/relationships/slideLayout" Target="../slideLayouts/slideLayout681.xml"/><Relationship Id="rId313" Type="http://schemas.openxmlformats.org/officeDocument/2006/relationships/slideLayout" Target="../slideLayouts/slideLayout888.xml"/><Relationship Id="rId495" Type="http://schemas.openxmlformats.org/officeDocument/2006/relationships/slideLayout" Target="../slideLayouts/slideLayout1070.xml"/><Relationship Id="rId10" Type="http://schemas.openxmlformats.org/officeDocument/2006/relationships/slideLayout" Target="../slideLayouts/slideLayout585.xml"/><Relationship Id="rId52" Type="http://schemas.openxmlformats.org/officeDocument/2006/relationships/slideLayout" Target="../slideLayouts/slideLayout627.xml"/><Relationship Id="rId94" Type="http://schemas.openxmlformats.org/officeDocument/2006/relationships/slideLayout" Target="../slideLayouts/slideLayout669.xml"/><Relationship Id="rId148" Type="http://schemas.openxmlformats.org/officeDocument/2006/relationships/slideLayout" Target="../slideLayouts/slideLayout723.xml"/><Relationship Id="rId355" Type="http://schemas.openxmlformats.org/officeDocument/2006/relationships/slideLayout" Target="../slideLayouts/slideLayout930.xml"/><Relationship Id="rId397" Type="http://schemas.openxmlformats.org/officeDocument/2006/relationships/slideLayout" Target="../slideLayouts/slideLayout972.xml"/><Relationship Id="rId520" Type="http://schemas.openxmlformats.org/officeDocument/2006/relationships/slideLayout" Target="../slideLayouts/slideLayout1095.xml"/><Relationship Id="rId562" Type="http://schemas.openxmlformats.org/officeDocument/2006/relationships/slideLayout" Target="../slideLayouts/slideLayout1137.xml"/><Relationship Id="rId618" Type="http://schemas.openxmlformats.org/officeDocument/2006/relationships/slideLayout" Target="../slideLayouts/slideLayout1193.xml"/><Relationship Id="rId215" Type="http://schemas.openxmlformats.org/officeDocument/2006/relationships/slideLayout" Target="../slideLayouts/slideLayout790.xml"/><Relationship Id="rId257" Type="http://schemas.openxmlformats.org/officeDocument/2006/relationships/slideLayout" Target="../slideLayouts/slideLayout832.xml"/><Relationship Id="rId422" Type="http://schemas.openxmlformats.org/officeDocument/2006/relationships/slideLayout" Target="../slideLayouts/slideLayout997.xml"/><Relationship Id="rId464" Type="http://schemas.openxmlformats.org/officeDocument/2006/relationships/slideLayout" Target="../slideLayouts/slideLayout1039.xml"/><Relationship Id="rId299" Type="http://schemas.openxmlformats.org/officeDocument/2006/relationships/slideLayout" Target="../slideLayouts/slideLayout874.xml"/><Relationship Id="rId63" Type="http://schemas.openxmlformats.org/officeDocument/2006/relationships/slideLayout" Target="../slideLayouts/slideLayout638.xml"/><Relationship Id="rId159" Type="http://schemas.openxmlformats.org/officeDocument/2006/relationships/slideLayout" Target="../slideLayouts/slideLayout734.xml"/><Relationship Id="rId366" Type="http://schemas.openxmlformats.org/officeDocument/2006/relationships/slideLayout" Target="../slideLayouts/slideLayout941.xml"/><Relationship Id="rId573" Type="http://schemas.openxmlformats.org/officeDocument/2006/relationships/slideLayout" Target="../slideLayouts/slideLayout1148.xml"/><Relationship Id="rId226" Type="http://schemas.openxmlformats.org/officeDocument/2006/relationships/slideLayout" Target="../slideLayouts/slideLayout801.xml"/><Relationship Id="rId433" Type="http://schemas.openxmlformats.org/officeDocument/2006/relationships/slideLayout" Target="../slideLayouts/slideLayout1008.xml"/><Relationship Id="rId640" Type="http://schemas.openxmlformats.org/officeDocument/2006/relationships/slideLayout" Target="../slideLayouts/slideLayout1215.xml"/><Relationship Id="rId74" Type="http://schemas.openxmlformats.org/officeDocument/2006/relationships/slideLayout" Target="../slideLayouts/slideLayout649.xml"/><Relationship Id="rId377" Type="http://schemas.openxmlformats.org/officeDocument/2006/relationships/slideLayout" Target="../slideLayouts/slideLayout952.xml"/><Relationship Id="rId500" Type="http://schemas.openxmlformats.org/officeDocument/2006/relationships/slideLayout" Target="../slideLayouts/slideLayout1075.xml"/><Relationship Id="rId584" Type="http://schemas.openxmlformats.org/officeDocument/2006/relationships/slideLayout" Target="../slideLayouts/slideLayout1159.xml"/><Relationship Id="rId5" Type="http://schemas.openxmlformats.org/officeDocument/2006/relationships/slideLayout" Target="../slideLayouts/slideLayout580.xml"/><Relationship Id="rId237" Type="http://schemas.openxmlformats.org/officeDocument/2006/relationships/slideLayout" Target="../slideLayouts/slideLayout812.xml"/><Relationship Id="rId444" Type="http://schemas.openxmlformats.org/officeDocument/2006/relationships/slideLayout" Target="../slideLayouts/slideLayout1019.xml"/><Relationship Id="rId651" Type="http://schemas.openxmlformats.org/officeDocument/2006/relationships/slideLayout" Target="../slideLayouts/slideLayout1226.xml"/><Relationship Id="rId290" Type="http://schemas.openxmlformats.org/officeDocument/2006/relationships/slideLayout" Target="../slideLayouts/slideLayout865.xml"/><Relationship Id="rId304" Type="http://schemas.openxmlformats.org/officeDocument/2006/relationships/slideLayout" Target="../slideLayouts/slideLayout879.xml"/><Relationship Id="rId388" Type="http://schemas.openxmlformats.org/officeDocument/2006/relationships/slideLayout" Target="../slideLayouts/slideLayout963.xml"/><Relationship Id="rId511" Type="http://schemas.openxmlformats.org/officeDocument/2006/relationships/slideLayout" Target="../slideLayouts/slideLayout1086.xml"/><Relationship Id="rId609" Type="http://schemas.openxmlformats.org/officeDocument/2006/relationships/slideLayout" Target="../slideLayouts/slideLayout1184.xml"/><Relationship Id="rId85" Type="http://schemas.openxmlformats.org/officeDocument/2006/relationships/slideLayout" Target="../slideLayouts/slideLayout660.xml"/><Relationship Id="rId150" Type="http://schemas.openxmlformats.org/officeDocument/2006/relationships/slideLayout" Target="../slideLayouts/slideLayout725.xml"/><Relationship Id="rId595" Type="http://schemas.openxmlformats.org/officeDocument/2006/relationships/slideLayout" Target="../slideLayouts/slideLayout1170.xml"/><Relationship Id="rId248" Type="http://schemas.openxmlformats.org/officeDocument/2006/relationships/slideLayout" Target="../slideLayouts/slideLayout823.xml"/><Relationship Id="rId455" Type="http://schemas.openxmlformats.org/officeDocument/2006/relationships/slideLayout" Target="../slideLayouts/slideLayout1030.xml"/><Relationship Id="rId662" Type="http://schemas.openxmlformats.org/officeDocument/2006/relationships/slideLayout" Target="../slideLayouts/slideLayout1237.xml"/><Relationship Id="rId12" Type="http://schemas.openxmlformats.org/officeDocument/2006/relationships/slideLayout" Target="../slideLayouts/slideLayout587.xml"/><Relationship Id="rId108" Type="http://schemas.openxmlformats.org/officeDocument/2006/relationships/slideLayout" Target="../slideLayouts/slideLayout683.xml"/><Relationship Id="rId315" Type="http://schemas.openxmlformats.org/officeDocument/2006/relationships/slideLayout" Target="../slideLayouts/slideLayout890.xml"/><Relationship Id="rId522" Type="http://schemas.openxmlformats.org/officeDocument/2006/relationships/slideLayout" Target="../slideLayouts/slideLayout1097.xml"/><Relationship Id="rId96" Type="http://schemas.openxmlformats.org/officeDocument/2006/relationships/slideLayout" Target="../slideLayouts/slideLayout671.xml"/><Relationship Id="rId161" Type="http://schemas.openxmlformats.org/officeDocument/2006/relationships/slideLayout" Target="../slideLayouts/slideLayout736.xml"/><Relationship Id="rId399" Type="http://schemas.openxmlformats.org/officeDocument/2006/relationships/slideLayout" Target="../slideLayouts/slideLayout974.xml"/><Relationship Id="rId259" Type="http://schemas.openxmlformats.org/officeDocument/2006/relationships/slideLayout" Target="../slideLayouts/slideLayout834.xml"/><Relationship Id="rId466" Type="http://schemas.openxmlformats.org/officeDocument/2006/relationships/slideLayout" Target="../slideLayouts/slideLayout1041.xml"/><Relationship Id="rId673" Type="http://schemas.openxmlformats.org/officeDocument/2006/relationships/slideLayout" Target="../slideLayouts/slideLayout1248.xml"/><Relationship Id="rId23" Type="http://schemas.openxmlformats.org/officeDocument/2006/relationships/slideLayout" Target="../slideLayouts/slideLayout598.xml"/><Relationship Id="rId119" Type="http://schemas.openxmlformats.org/officeDocument/2006/relationships/slideLayout" Target="../slideLayouts/slideLayout694.xml"/><Relationship Id="rId326" Type="http://schemas.openxmlformats.org/officeDocument/2006/relationships/slideLayout" Target="../slideLayouts/slideLayout901.xml"/><Relationship Id="rId533" Type="http://schemas.openxmlformats.org/officeDocument/2006/relationships/slideLayout" Target="../slideLayouts/slideLayout1108.xml"/><Relationship Id="rId172" Type="http://schemas.openxmlformats.org/officeDocument/2006/relationships/slideLayout" Target="../slideLayouts/slideLayout747.xml"/><Relationship Id="rId477" Type="http://schemas.openxmlformats.org/officeDocument/2006/relationships/slideLayout" Target="../slideLayouts/slideLayout1052.xml"/><Relationship Id="rId600" Type="http://schemas.openxmlformats.org/officeDocument/2006/relationships/slideLayout" Target="../slideLayouts/slideLayout1175.xml"/><Relationship Id="rId684" Type="http://schemas.openxmlformats.org/officeDocument/2006/relationships/image" Target="../media/image31.png"/><Relationship Id="rId337" Type="http://schemas.openxmlformats.org/officeDocument/2006/relationships/slideLayout" Target="../slideLayouts/slideLayout912.xml"/><Relationship Id="rId34" Type="http://schemas.openxmlformats.org/officeDocument/2006/relationships/slideLayout" Target="../slideLayouts/slideLayout609.xml"/><Relationship Id="rId544" Type="http://schemas.openxmlformats.org/officeDocument/2006/relationships/slideLayout" Target="../slideLayouts/slideLayout1119.xml"/><Relationship Id="rId183" Type="http://schemas.openxmlformats.org/officeDocument/2006/relationships/slideLayout" Target="../slideLayouts/slideLayout758.xml"/><Relationship Id="rId390" Type="http://schemas.openxmlformats.org/officeDocument/2006/relationships/slideLayout" Target="../slideLayouts/slideLayout965.xml"/><Relationship Id="rId404" Type="http://schemas.openxmlformats.org/officeDocument/2006/relationships/slideLayout" Target="../slideLayouts/slideLayout979.xml"/><Relationship Id="rId611" Type="http://schemas.openxmlformats.org/officeDocument/2006/relationships/slideLayout" Target="../slideLayouts/slideLayout1186.xml"/><Relationship Id="rId250" Type="http://schemas.openxmlformats.org/officeDocument/2006/relationships/slideLayout" Target="../slideLayouts/slideLayout825.xml"/><Relationship Id="rId488" Type="http://schemas.openxmlformats.org/officeDocument/2006/relationships/slideLayout" Target="../slideLayouts/slideLayout1063.xml"/><Relationship Id="rId45" Type="http://schemas.openxmlformats.org/officeDocument/2006/relationships/slideLayout" Target="../slideLayouts/slideLayout620.xml"/><Relationship Id="rId110" Type="http://schemas.openxmlformats.org/officeDocument/2006/relationships/slideLayout" Target="../slideLayouts/slideLayout685.xml"/><Relationship Id="rId348" Type="http://schemas.openxmlformats.org/officeDocument/2006/relationships/slideLayout" Target="../slideLayouts/slideLayout923.xml"/><Relationship Id="rId555" Type="http://schemas.openxmlformats.org/officeDocument/2006/relationships/slideLayout" Target="../slideLayouts/slideLayout1130.xml"/><Relationship Id="rId194" Type="http://schemas.openxmlformats.org/officeDocument/2006/relationships/slideLayout" Target="../slideLayouts/slideLayout769.xml"/><Relationship Id="rId208" Type="http://schemas.openxmlformats.org/officeDocument/2006/relationships/slideLayout" Target="../slideLayouts/slideLayout783.xml"/><Relationship Id="rId415" Type="http://schemas.openxmlformats.org/officeDocument/2006/relationships/slideLayout" Target="../slideLayouts/slideLayout990.xml"/><Relationship Id="rId622" Type="http://schemas.openxmlformats.org/officeDocument/2006/relationships/slideLayout" Target="../slideLayouts/slideLayout1197.xml"/><Relationship Id="rId261" Type="http://schemas.openxmlformats.org/officeDocument/2006/relationships/slideLayout" Target="../slideLayouts/slideLayout836.xml"/><Relationship Id="rId499" Type="http://schemas.openxmlformats.org/officeDocument/2006/relationships/slideLayout" Target="../slideLayouts/slideLayout1074.xml"/><Relationship Id="rId56" Type="http://schemas.openxmlformats.org/officeDocument/2006/relationships/slideLayout" Target="../slideLayouts/slideLayout631.xml"/><Relationship Id="rId359" Type="http://schemas.openxmlformats.org/officeDocument/2006/relationships/slideLayout" Target="../slideLayouts/slideLayout934.xml"/><Relationship Id="rId566" Type="http://schemas.openxmlformats.org/officeDocument/2006/relationships/slideLayout" Target="../slideLayouts/slideLayout1141.xml"/><Relationship Id="rId121" Type="http://schemas.openxmlformats.org/officeDocument/2006/relationships/slideLayout" Target="../slideLayouts/slideLayout696.xml"/><Relationship Id="rId219" Type="http://schemas.openxmlformats.org/officeDocument/2006/relationships/slideLayout" Target="../slideLayouts/slideLayout794.xml"/><Relationship Id="rId426" Type="http://schemas.openxmlformats.org/officeDocument/2006/relationships/slideLayout" Target="../slideLayouts/slideLayout1001.xml"/><Relationship Id="rId633" Type="http://schemas.openxmlformats.org/officeDocument/2006/relationships/slideLayout" Target="../slideLayouts/slideLayout1208.xml"/><Relationship Id="rId67" Type="http://schemas.openxmlformats.org/officeDocument/2006/relationships/slideLayout" Target="../slideLayouts/slideLayout642.xml"/><Relationship Id="rId272" Type="http://schemas.openxmlformats.org/officeDocument/2006/relationships/slideLayout" Target="../slideLayouts/slideLayout847.xml"/><Relationship Id="rId577" Type="http://schemas.openxmlformats.org/officeDocument/2006/relationships/slideLayout" Target="../slideLayouts/slideLayout1152.xml"/><Relationship Id="rId132" Type="http://schemas.openxmlformats.org/officeDocument/2006/relationships/slideLayout" Target="../slideLayouts/slideLayout707.xml"/><Relationship Id="rId437" Type="http://schemas.openxmlformats.org/officeDocument/2006/relationships/slideLayout" Target="../slideLayouts/slideLayout1012.xml"/><Relationship Id="rId644" Type="http://schemas.openxmlformats.org/officeDocument/2006/relationships/slideLayout" Target="../slideLayouts/slideLayout1219.xml"/><Relationship Id="rId283" Type="http://schemas.openxmlformats.org/officeDocument/2006/relationships/slideLayout" Target="../slideLayouts/slideLayout858.xml"/><Relationship Id="rId490" Type="http://schemas.openxmlformats.org/officeDocument/2006/relationships/slideLayout" Target="../slideLayouts/slideLayout1065.xml"/><Relationship Id="rId504" Type="http://schemas.openxmlformats.org/officeDocument/2006/relationships/slideLayout" Target="../slideLayouts/slideLayout1079.xml"/><Relationship Id="rId78" Type="http://schemas.openxmlformats.org/officeDocument/2006/relationships/slideLayout" Target="../slideLayouts/slideLayout653.xml"/><Relationship Id="rId143" Type="http://schemas.openxmlformats.org/officeDocument/2006/relationships/slideLayout" Target="../slideLayouts/slideLayout718.xml"/><Relationship Id="rId350" Type="http://schemas.openxmlformats.org/officeDocument/2006/relationships/slideLayout" Target="../slideLayouts/slideLayout925.xml"/><Relationship Id="rId588" Type="http://schemas.openxmlformats.org/officeDocument/2006/relationships/slideLayout" Target="../slideLayouts/slideLayout1163.xml"/><Relationship Id="rId9" Type="http://schemas.openxmlformats.org/officeDocument/2006/relationships/slideLayout" Target="../slideLayouts/slideLayout584.xml"/><Relationship Id="rId210" Type="http://schemas.openxmlformats.org/officeDocument/2006/relationships/slideLayout" Target="../slideLayouts/slideLayout785.xml"/><Relationship Id="rId448" Type="http://schemas.openxmlformats.org/officeDocument/2006/relationships/slideLayout" Target="../slideLayouts/slideLayout1023.xml"/><Relationship Id="rId655" Type="http://schemas.openxmlformats.org/officeDocument/2006/relationships/slideLayout" Target="../slideLayouts/slideLayout1230.xml"/><Relationship Id="rId294" Type="http://schemas.openxmlformats.org/officeDocument/2006/relationships/slideLayout" Target="../slideLayouts/slideLayout869.xml"/><Relationship Id="rId308" Type="http://schemas.openxmlformats.org/officeDocument/2006/relationships/slideLayout" Target="../slideLayouts/slideLayout883.xml"/><Relationship Id="rId515" Type="http://schemas.openxmlformats.org/officeDocument/2006/relationships/slideLayout" Target="../slideLayouts/slideLayout1090.xml"/><Relationship Id="rId89" Type="http://schemas.openxmlformats.org/officeDocument/2006/relationships/slideLayout" Target="../slideLayouts/slideLayout664.xml"/><Relationship Id="rId154" Type="http://schemas.openxmlformats.org/officeDocument/2006/relationships/slideLayout" Target="../slideLayouts/slideLayout729.xml"/><Relationship Id="rId361" Type="http://schemas.openxmlformats.org/officeDocument/2006/relationships/slideLayout" Target="../slideLayouts/slideLayout936.xml"/><Relationship Id="rId599" Type="http://schemas.openxmlformats.org/officeDocument/2006/relationships/slideLayout" Target="../slideLayouts/slideLayout1174.xml"/><Relationship Id="rId459" Type="http://schemas.openxmlformats.org/officeDocument/2006/relationships/slideLayout" Target="../slideLayouts/slideLayout1034.xml"/><Relationship Id="rId666" Type="http://schemas.openxmlformats.org/officeDocument/2006/relationships/slideLayout" Target="../slideLayouts/slideLayout1241.xml"/><Relationship Id="rId16" Type="http://schemas.openxmlformats.org/officeDocument/2006/relationships/slideLayout" Target="../slideLayouts/slideLayout591.xml"/><Relationship Id="rId221" Type="http://schemas.openxmlformats.org/officeDocument/2006/relationships/slideLayout" Target="../slideLayouts/slideLayout796.xml"/><Relationship Id="rId319" Type="http://schemas.openxmlformats.org/officeDocument/2006/relationships/slideLayout" Target="../slideLayouts/slideLayout894.xml"/><Relationship Id="rId526" Type="http://schemas.openxmlformats.org/officeDocument/2006/relationships/slideLayout" Target="../slideLayouts/slideLayout1101.xml"/><Relationship Id="rId165" Type="http://schemas.openxmlformats.org/officeDocument/2006/relationships/slideLayout" Target="../slideLayouts/slideLayout740.xml"/><Relationship Id="rId372" Type="http://schemas.openxmlformats.org/officeDocument/2006/relationships/slideLayout" Target="../slideLayouts/slideLayout947.xml"/><Relationship Id="rId677" Type="http://schemas.openxmlformats.org/officeDocument/2006/relationships/slideLayout" Target="../slideLayouts/slideLayout1252.xml"/><Relationship Id="rId232" Type="http://schemas.openxmlformats.org/officeDocument/2006/relationships/slideLayout" Target="../slideLayouts/slideLayout807.xml"/><Relationship Id="rId27" Type="http://schemas.openxmlformats.org/officeDocument/2006/relationships/slideLayout" Target="../slideLayouts/slideLayout602.xml"/><Relationship Id="rId537" Type="http://schemas.openxmlformats.org/officeDocument/2006/relationships/slideLayout" Target="../slideLayouts/slideLayout1112.xml"/><Relationship Id="rId80" Type="http://schemas.openxmlformats.org/officeDocument/2006/relationships/slideLayout" Target="../slideLayouts/slideLayout655.xml"/><Relationship Id="rId176" Type="http://schemas.openxmlformats.org/officeDocument/2006/relationships/slideLayout" Target="../slideLayouts/slideLayout751.xml"/><Relationship Id="rId383" Type="http://schemas.openxmlformats.org/officeDocument/2006/relationships/slideLayout" Target="../slideLayouts/slideLayout958.xml"/><Relationship Id="rId590" Type="http://schemas.openxmlformats.org/officeDocument/2006/relationships/slideLayout" Target="../slideLayouts/slideLayout1165.xml"/><Relationship Id="rId604" Type="http://schemas.openxmlformats.org/officeDocument/2006/relationships/slideLayout" Target="../slideLayouts/slideLayout1179.xml"/><Relationship Id="rId243" Type="http://schemas.openxmlformats.org/officeDocument/2006/relationships/slideLayout" Target="../slideLayouts/slideLayout818.xml"/><Relationship Id="rId450" Type="http://schemas.openxmlformats.org/officeDocument/2006/relationships/slideLayout" Target="../slideLayouts/slideLayout1025.xml"/><Relationship Id="rId38" Type="http://schemas.openxmlformats.org/officeDocument/2006/relationships/slideLayout" Target="../slideLayouts/slideLayout613.xml"/><Relationship Id="rId103" Type="http://schemas.openxmlformats.org/officeDocument/2006/relationships/slideLayout" Target="../slideLayouts/slideLayout678.xml"/><Relationship Id="rId310" Type="http://schemas.openxmlformats.org/officeDocument/2006/relationships/slideLayout" Target="../slideLayouts/slideLayout885.xml"/><Relationship Id="rId548" Type="http://schemas.openxmlformats.org/officeDocument/2006/relationships/slideLayout" Target="../slideLayouts/slideLayout1123.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1261.xml"/><Relationship Id="rId3" Type="http://schemas.openxmlformats.org/officeDocument/2006/relationships/slideLayout" Target="../slideLayouts/slideLayout1256.xml"/><Relationship Id="rId7" Type="http://schemas.openxmlformats.org/officeDocument/2006/relationships/slideLayout" Target="../slideLayouts/slideLayout1260.xml"/><Relationship Id="rId12" Type="http://schemas.openxmlformats.org/officeDocument/2006/relationships/theme" Target="../theme/theme69.xml"/><Relationship Id="rId2" Type="http://schemas.openxmlformats.org/officeDocument/2006/relationships/slideLayout" Target="../slideLayouts/slideLayout1255.xml"/><Relationship Id="rId1" Type="http://schemas.openxmlformats.org/officeDocument/2006/relationships/slideLayout" Target="../slideLayouts/slideLayout1254.xml"/><Relationship Id="rId6" Type="http://schemas.openxmlformats.org/officeDocument/2006/relationships/slideLayout" Target="../slideLayouts/slideLayout1259.xml"/><Relationship Id="rId11" Type="http://schemas.openxmlformats.org/officeDocument/2006/relationships/slideLayout" Target="../slideLayouts/slideLayout1264.xml"/><Relationship Id="rId5" Type="http://schemas.openxmlformats.org/officeDocument/2006/relationships/slideLayout" Target="../slideLayouts/slideLayout1258.xml"/><Relationship Id="rId10" Type="http://schemas.openxmlformats.org/officeDocument/2006/relationships/slideLayout" Target="../slideLayouts/slideLayout1263.xml"/><Relationship Id="rId4" Type="http://schemas.openxmlformats.org/officeDocument/2006/relationships/slideLayout" Target="../slideLayouts/slideLayout1257.xml"/><Relationship Id="rId9" Type="http://schemas.openxmlformats.org/officeDocument/2006/relationships/slideLayout" Target="../slideLayouts/slideLayout126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image" Target="../media/image5.png"/><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image" Target="../media/image4.emf"/><Relationship Id="rId2" Type="http://schemas.openxmlformats.org/officeDocument/2006/relationships/slideLayout" Target="../slideLayouts/slideLayout67.xml"/><Relationship Id="rId16" Type="http://schemas.openxmlformats.org/officeDocument/2006/relationships/image" Target="../media/image8.png"/><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theme" Target="../theme/theme7.xml"/><Relationship Id="rId5" Type="http://schemas.openxmlformats.org/officeDocument/2006/relationships/slideLayout" Target="../slideLayouts/slideLayout70.xml"/><Relationship Id="rId15" Type="http://schemas.openxmlformats.org/officeDocument/2006/relationships/image" Target="../media/image7.png"/><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 Id="rId14" Type="http://schemas.openxmlformats.org/officeDocument/2006/relationships/image" Target="../media/image6.pn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1272.xml"/><Relationship Id="rId3" Type="http://schemas.openxmlformats.org/officeDocument/2006/relationships/slideLayout" Target="../slideLayouts/slideLayout1267.xml"/><Relationship Id="rId7" Type="http://schemas.openxmlformats.org/officeDocument/2006/relationships/slideLayout" Target="../slideLayouts/slideLayout1271.xml"/><Relationship Id="rId12" Type="http://schemas.openxmlformats.org/officeDocument/2006/relationships/theme" Target="../theme/theme70.xml"/><Relationship Id="rId2" Type="http://schemas.openxmlformats.org/officeDocument/2006/relationships/slideLayout" Target="../slideLayouts/slideLayout1266.xml"/><Relationship Id="rId1" Type="http://schemas.openxmlformats.org/officeDocument/2006/relationships/slideLayout" Target="../slideLayouts/slideLayout1265.xml"/><Relationship Id="rId6" Type="http://schemas.openxmlformats.org/officeDocument/2006/relationships/slideLayout" Target="../slideLayouts/slideLayout1270.xml"/><Relationship Id="rId11" Type="http://schemas.openxmlformats.org/officeDocument/2006/relationships/slideLayout" Target="../slideLayouts/slideLayout1275.xml"/><Relationship Id="rId5" Type="http://schemas.openxmlformats.org/officeDocument/2006/relationships/slideLayout" Target="../slideLayouts/slideLayout1269.xml"/><Relationship Id="rId10" Type="http://schemas.openxmlformats.org/officeDocument/2006/relationships/slideLayout" Target="../slideLayouts/slideLayout1274.xml"/><Relationship Id="rId4" Type="http://schemas.openxmlformats.org/officeDocument/2006/relationships/slideLayout" Target="../slideLayouts/slideLayout1268.xml"/><Relationship Id="rId9" Type="http://schemas.openxmlformats.org/officeDocument/2006/relationships/slideLayout" Target="../slideLayouts/slideLayout1273.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1276.xml"/></Relationships>
</file>

<file path=ppt/slideMasters/_rels/slideMaster72.xml.rels><?xml version="1.0" encoding="UTF-8" standalone="yes"?>
<Relationships xmlns="http://schemas.openxmlformats.org/package/2006/relationships"><Relationship Id="rId2" Type="http://schemas.openxmlformats.org/officeDocument/2006/relationships/theme" Target="../theme/theme72.xml"/><Relationship Id="rId1" Type="http://schemas.openxmlformats.org/officeDocument/2006/relationships/slideLayout" Target="../slideLayouts/slideLayout1277.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1285.xml"/><Relationship Id="rId3" Type="http://schemas.openxmlformats.org/officeDocument/2006/relationships/slideLayout" Target="../slideLayouts/slideLayout1280.xml"/><Relationship Id="rId7" Type="http://schemas.openxmlformats.org/officeDocument/2006/relationships/slideLayout" Target="../slideLayouts/slideLayout1284.xml"/><Relationship Id="rId12" Type="http://schemas.openxmlformats.org/officeDocument/2006/relationships/theme" Target="../theme/theme73.xml"/><Relationship Id="rId2" Type="http://schemas.openxmlformats.org/officeDocument/2006/relationships/slideLayout" Target="../slideLayouts/slideLayout1279.xml"/><Relationship Id="rId1" Type="http://schemas.openxmlformats.org/officeDocument/2006/relationships/slideLayout" Target="../slideLayouts/slideLayout1278.xml"/><Relationship Id="rId6" Type="http://schemas.openxmlformats.org/officeDocument/2006/relationships/slideLayout" Target="../slideLayouts/slideLayout1283.xml"/><Relationship Id="rId11" Type="http://schemas.openxmlformats.org/officeDocument/2006/relationships/slideLayout" Target="../slideLayouts/slideLayout1288.xml"/><Relationship Id="rId5" Type="http://schemas.openxmlformats.org/officeDocument/2006/relationships/slideLayout" Target="../slideLayouts/slideLayout1282.xml"/><Relationship Id="rId10" Type="http://schemas.openxmlformats.org/officeDocument/2006/relationships/slideLayout" Target="../slideLayouts/slideLayout1287.xml"/><Relationship Id="rId4" Type="http://schemas.openxmlformats.org/officeDocument/2006/relationships/slideLayout" Target="../slideLayouts/slideLayout1281.xml"/><Relationship Id="rId9" Type="http://schemas.openxmlformats.org/officeDocument/2006/relationships/slideLayout" Target="../slideLayouts/slideLayout1286.xml"/></Relationships>
</file>

<file path=ppt/slideMasters/_rels/slideMaster74.xml.rels><?xml version="1.0" encoding="UTF-8" standalone="yes"?>
<Relationships xmlns="http://schemas.openxmlformats.org/package/2006/relationships"><Relationship Id="rId3" Type="http://schemas.openxmlformats.org/officeDocument/2006/relationships/slideLayout" Target="../slideLayouts/slideLayout1291.xml"/><Relationship Id="rId2" Type="http://schemas.openxmlformats.org/officeDocument/2006/relationships/slideLayout" Target="../slideLayouts/slideLayout1290.xml"/><Relationship Id="rId1" Type="http://schemas.openxmlformats.org/officeDocument/2006/relationships/slideLayout" Target="../slideLayouts/slideLayout1289.xml"/><Relationship Id="rId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1299.xml"/><Relationship Id="rId3" Type="http://schemas.openxmlformats.org/officeDocument/2006/relationships/slideLayout" Target="../slideLayouts/slideLayout1294.xml"/><Relationship Id="rId7" Type="http://schemas.openxmlformats.org/officeDocument/2006/relationships/slideLayout" Target="../slideLayouts/slideLayout1298.xml"/><Relationship Id="rId12" Type="http://schemas.openxmlformats.org/officeDocument/2006/relationships/theme" Target="../theme/theme75.xml"/><Relationship Id="rId2" Type="http://schemas.openxmlformats.org/officeDocument/2006/relationships/slideLayout" Target="../slideLayouts/slideLayout1293.xml"/><Relationship Id="rId1" Type="http://schemas.openxmlformats.org/officeDocument/2006/relationships/slideLayout" Target="../slideLayouts/slideLayout1292.xml"/><Relationship Id="rId6" Type="http://schemas.openxmlformats.org/officeDocument/2006/relationships/slideLayout" Target="../slideLayouts/slideLayout1297.xml"/><Relationship Id="rId11" Type="http://schemas.openxmlformats.org/officeDocument/2006/relationships/slideLayout" Target="../slideLayouts/slideLayout1302.xml"/><Relationship Id="rId5" Type="http://schemas.openxmlformats.org/officeDocument/2006/relationships/slideLayout" Target="../slideLayouts/slideLayout1296.xml"/><Relationship Id="rId10" Type="http://schemas.openxmlformats.org/officeDocument/2006/relationships/slideLayout" Target="../slideLayouts/slideLayout1301.xml"/><Relationship Id="rId4" Type="http://schemas.openxmlformats.org/officeDocument/2006/relationships/slideLayout" Target="../slideLayouts/slideLayout1295.xml"/><Relationship Id="rId9" Type="http://schemas.openxmlformats.org/officeDocument/2006/relationships/slideLayout" Target="../slideLayouts/slideLayout1300.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1310.xml"/><Relationship Id="rId3" Type="http://schemas.openxmlformats.org/officeDocument/2006/relationships/slideLayout" Target="../slideLayouts/slideLayout1305.xml"/><Relationship Id="rId7" Type="http://schemas.openxmlformats.org/officeDocument/2006/relationships/slideLayout" Target="../slideLayouts/slideLayout1309.xml"/><Relationship Id="rId12" Type="http://schemas.openxmlformats.org/officeDocument/2006/relationships/theme" Target="../theme/theme76.xml"/><Relationship Id="rId2" Type="http://schemas.openxmlformats.org/officeDocument/2006/relationships/slideLayout" Target="../slideLayouts/slideLayout1304.xml"/><Relationship Id="rId1" Type="http://schemas.openxmlformats.org/officeDocument/2006/relationships/slideLayout" Target="../slideLayouts/slideLayout1303.xml"/><Relationship Id="rId6" Type="http://schemas.openxmlformats.org/officeDocument/2006/relationships/slideLayout" Target="../slideLayouts/slideLayout1308.xml"/><Relationship Id="rId11" Type="http://schemas.openxmlformats.org/officeDocument/2006/relationships/slideLayout" Target="../slideLayouts/slideLayout1313.xml"/><Relationship Id="rId5" Type="http://schemas.openxmlformats.org/officeDocument/2006/relationships/slideLayout" Target="../slideLayouts/slideLayout1307.xml"/><Relationship Id="rId10" Type="http://schemas.openxmlformats.org/officeDocument/2006/relationships/slideLayout" Target="../slideLayouts/slideLayout1312.xml"/><Relationship Id="rId4" Type="http://schemas.openxmlformats.org/officeDocument/2006/relationships/slideLayout" Target="../slideLayouts/slideLayout1306.xml"/><Relationship Id="rId9" Type="http://schemas.openxmlformats.org/officeDocument/2006/relationships/slideLayout" Target="../slideLayouts/slideLayout1311.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1314.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1322.xml"/><Relationship Id="rId3" Type="http://schemas.openxmlformats.org/officeDocument/2006/relationships/slideLayout" Target="../slideLayouts/slideLayout1317.xml"/><Relationship Id="rId7" Type="http://schemas.openxmlformats.org/officeDocument/2006/relationships/slideLayout" Target="../slideLayouts/slideLayout1321.xml"/><Relationship Id="rId12" Type="http://schemas.openxmlformats.org/officeDocument/2006/relationships/theme" Target="../theme/theme78.xml"/><Relationship Id="rId2" Type="http://schemas.openxmlformats.org/officeDocument/2006/relationships/slideLayout" Target="../slideLayouts/slideLayout1316.xml"/><Relationship Id="rId1" Type="http://schemas.openxmlformats.org/officeDocument/2006/relationships/slideLayout" Target="../slideLayouts/slideLayout1315.xml"/><Relationship Id="rId6" Type="http://schemas.openxmlformats.org/officeDocument/2006/relationships/slideLayout" Target="../slideLayouts/slideLayout1320.xml"/><Relationship Id="rId11" Type="http://schemas.openxmlformats.org/officeDocument/2006/relationships/slideLayout" Target="../slideLayouts/slideLayout1325.xml"/><Relationship Id="rId5" Type="http://schemas.openxmlformats.org/officeDocument/2006/relationships/slideLayout" Target="../slideLayouts/slideLayout1319.xml"/><Relationship Id="rId10" Type="http://schemas.openxmlformats.org/officeDocument/2006/relationships/slideLayout" Target="../slideLayouts/slideLayout1324.xml"/><Relationship Id="rId4" Type="http://schemas.openxmlformats.org/officeDocument/2006/relationships/slideLayout" Target="../slideLayouts/slideLayout1318.xml"/><Relationship Id="rId9" Type="http://schemas.openxmlformats.org/officeDocument/2006/relationships/slideLayout" Target="../slideLayouts/slideLayout132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1333.xml"/><Relationship Id="rId3" Type="http://schemas.openxmlformats.org/officeDocument/2006/relationships/slideLayout" Target="../slideLayouts/slideLayout1328.xml"/><Relationship Id="rId7" Type="http://schemas.openxmlformats.org/officeDocument/2006/relationships/slideLayout" Target="../slideLayouts/slideLayout1332.xml"/><Relationship Id="rId2" Type="http://schemas.openxmlformats.org/officeDocument/2006/relationships/slideLayout" Target="../slideLayouts/slideLayout1327.xml"/><Relationship Id="rId1" Type="http://schemas.openxmlformats.org/officeDocument/2006/relationships/slideLayout" Target="../slideLayouts/slideLayout1326.xml"/><Relationship Id="rId6" Type="http://schemas.openxmlformats.org/officeDocument/2006/relationships/slideLayout" Target="../slideLayouts/slideLayout1331.xml"/><Relationship Id="rId11" Type="http://schemas.openxmlformats.org/officeDocument/2006/relationships/theme" Target="../theme/theme79.xml"/><Relationship Id="rId5" Type="http://schemas.openxmlformats.org/officeDocument/2006/relationships/slideLayout" Target="../slideLayouts/slideLayout1330.xml"/><Relationship Id="rId10" Type="http://schemas.openxmlformats.org/officeDocument/2006/relationships/slideLayout" Target="../slideLayouts/slideLayout1335.xml"/><Relationship Id="rId4" Type="http://schemas.openxmlformats.org/officeDocument/2006/relationships/slideLayout" Target="../slideLayouts/slideLayout1329.xml"/><Relationship Id="rId9" Type="http://schemas.openxmlformats.org/officeDocument/2006/relationships/slideLayout" Target="../slideLayouts/slideLayout133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3.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theme" Target="../theme/theme8.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1343.xml"/><Relationship Id="rId13" Type="http://schemas.openxmlformats.org/officeDocument/2006/relationships/image" Target="../media/image45.png"/><Relationship Id="rId3" Type="http://schemas.openxmlformats.org/officeDocument/2006/relationships/slideLayout" Target="../slideLayouts/slideLayout1338.xml"/><Relationship Id="rId7" Type="http://schemas.openxmlformats.org/officeDocument/2006/relationships/slideLayout" Target="../slideLayouts/slideLayout1342.xml"/><Relationship Id="rId12" Type="http://schemas.openxmlformats.org/officeDocument/2006/relationships/theme" Target="../theme/theme80.xml"/><Relationship Id="rId2" Type="http://schemas.openxmlformats.org/officeDocument/2006/relationships/slideLayout" Target="../slideLayouts/slideLayout1337.xml"/><Relationship Id="rId1" Type="http://schemas.openxmlformats.org/officeDocument/2006/relationships/slideLayout" Target="../slideLayouts/slideLayout1336.xml"/><Relationship Id="rId6" Type="http://schemas.openxmlformats.org/officeDocument/2006/relationships/slideLayout" Target="../slideLayouts/slideLayout1341.xml"/><Relationship Id="rId11" Type="http://schemas.openxmlformats.org/officeDocument/2006/relationships/slideLayout" Target="../slideLayouts/slideLayout1346.xml"/><Relationship Id="rId5" Type="http://schemas.openxmlformats.org/officeDocument/2006/relationships/slideLayout" Target="../slideLayouts/slideLayout1340.xml"/><Relationship Id="rId10" Type="http://schemas.openxmlformats.org/officeDocument/2006/relationships/slideLayout" Target="../slideLayouts/slideLayout1345.xml"/><Relationship Id="rId4" Type="http://schemas.openxmlformats.org/officeDocument/2006/relationships/slideLayout" Target="../slideLayouts/slideLayout1339.xml"/><Relationship Id="rId9" Type="http://schemas.openxmlformats.org/officeDocument/2006/relationships/slideLayout" Target="../slideLayouts/slideLayout1344.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1354.xml"/><Relationship Id="rId13" Type="http://schemas.openxmlformats.org/officeDocument/2006/relationships/image" Target="../media/image46.png"/><Relationship Id="rId3" Type="http://schemas.openxmlformats.org/officeDocument/2006/relationships/slideLayout" Target="../slideLayouts/slideLayout1349.xml"/><Relationship Id="rId7" Type="http://schemas.openxmlformats.org/officeDocument/2006/relationships/slideLayout" Target="../slideLayouts/slideLayout1353.xml"/><Relationship Id="rId12" Type="http://schemas.openxmlformats.org/officeDocument/2006/relationships/theme" Target="../theme/theme81.xml"/><Relationship Id="rId2" Type="http://schemas.openxmlformats.org/officeDocument/2006/relationships/slideLayout" Target="../slideLayouts/slideLayout1348.xml"/><Relationship Id="rId1" Type="http://schemas.openxmlformats.org/officeDocument/2006/relationships/slideLayout" Target="../slideLayouts/slideLayout1347.xml"/><Relationship Id="rId6" Type="http://schemas.openxmlformats.org/officeDocument/2006/relationships/slideLayout" Target="../slideLayouts/slideLayout1352.xml"/><Relationship Id="rId11" Type="http://schemas.openxmlformats.org/officeDocument/2006/relationships/slideLayout" Target="../slideLayouts/slideLayout1357.xml"/><Relationship Id="rId5" Type="http://schemas.openxmlformats.org/officeDocument/2006/relationships/slideLayout" Target="../slideLayouts/slideLayout1351.xml"/><Relationship Id="rId10" Type="http://schemas.openxmlformats.org/officeDocument/2006/relationships/slideLayout" Target="../slideLayouts/slideLayout1356.xml"/><Relationship Id="rId4" Type="http://schemas.openxmlformats.org/officeDocument/2006/relationships/slideLayout" Target="../slideLayouts/slideLayout1350.xml"/><Relationship Id="rId9" Type="http://schemas.openxmlformats.org/officeDocument/2006/relationships/slideLayout" Target="../slideLayouts/slideLayout1355.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1365.xml"/><Relationship Id="rId3" Type="http://schemas.openxmlformats.org/officeDocument/2006/relationships/slideLayout" Target="../slideLayouts/slideLayout1360.xml"/><Relationship Id="rId7" Type="http://schemas.openxmlformats.org/officeDocument/2006/relationships/slideLayout" Target="../slideLayouts/slideLayout1364.xml"/><Relationship Id="rId12" Type="http://schemas.openxmlformats.org/officeDocument/2006/relationships/theme" Target="../theme/theme82.xml"/><Relationship Id="rId2" Type="http://schemas.openxmlformats.org/officeDocument/2006/relationships/slideLayout" Target="../slideLayouts/slideLayout1359.xml"/><Relationship Id="rId1" Type="http://schemas.openxmlformats.org/officeDocument/2006/relationships/slideLayout" Target="../slideLayouts/slideLayout1358.xml"/><Relationship Id="rId6" Type="http://schemas.openxmlformats.org/officeDocument/2006/relationships/slideLayout" Target="../slideLayouts/slideLayout1363.xml"/><Relationship Id="rId11" Type="http://schemas.openxmlformats.org/officeDocument/2006/relationships/slideLayout" Target="../slideLayouts/slideLayout1368.xml"/><Relationship Id="rId5" Type="http://schemas.openxmlformats.org/officeDocument/2006/relationships/slideLayout" Target="../slideLayouts/slideLayout1362.xml"/><Relationship Id="rId10" Type="http://schemas.openxmlformats.org/officeDocument/2006/relationships/slideLayout" Target="../slideLayouts/slideLayout1367.xml"/><Relationship Id="rId4" Type="http://schemas.openxmlformats.org/officeDocument/2006/relationships/slideLayout" Target="../slideLayouts/slideLayout1361.xml"/><Relationship Id="rId9" Type="http://schemas.openxmlformats.org/officeDocument/2006/relationships/slideLayout" Target="../slideLayouts/slideLayout1366.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1376.xml"/><Relationship Id="rId13" Type="http://schemas.openxmlformats.org/officeDocument/2006/relationships/image" Target="../media/image47.jpeg"/><Relationship Id="rId3" Type="http://schemas.openxmlformats.org/officeDocument/2006/relationships/slideLayout" Target="../slideLayouts/slideLayout1371.xml"/><Relationship Id="rId7" Type="http://schemas.openxmlformats.org/officeDocument/2006/relationships/slideLayout" Target="../slideLayouts/slideLayout1375.xml"/><Relationship Id="rId12" Type="http://schemas.openxmlformats.org/officeDocument/2006/relationships/theme" Target="../theme/theme83.xml"/><Relationship Id="rId2" Type="http://schemas.openxmlformats.org/officeDocument/2006/relationships/slideLayout" Target="../slideLayouts/slideLayout1370.xml"/><Relationship Id="rId1" Type="http://schemas.openxmlformats.org/officeDocument/2006/relationships/slideLayout" Target="../slideLayouts/slideLayout1369.xml"/><Relationship Id="rId6" Type="http://schemas.openxmlformats.org/officeDocument/2006/relationships/slideLayout" Target="../slideLayouts/slideLayout1374.xml"/><Relationship Id="rId11" Type="http://schemas.openxmlformats.org/officeDocument/2006/relationships/slideLayout" Target="../slideLayouts/slideLayout1379.xml"/><Relationship Id="rId5" Type="http://schemas.openxmlformats.org/officeDocument/2006/relationships/slideLayout" Target="../slideLayouts/slideLayout1373.xml"/><Relationship Id="rId10" Type="http://schemas.openxmlformats.org/officeDocument/2006/relationships/slideLayout" Target="../slideLayouts/slideLayout1378.xml"/><Relationship Id="rId4" Type="http://schemas.openxmlformats.org/officeDocument/2006/relationships/slideLayout" Target="../slideLayouts/slideLayout1372.xml"/><Relationship Id="rId9" Type="http://schemas.openxmlformats.org/officeDocument/2006/relationships/slideLayout" Target="../slideLayouts/slideLayout137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9.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502822" r:id="rId1"/>
    <p:sldLayoutId id="2147502823" r:id="rId2"/>
    <p:sldLayoutId id="2147502824" r:id="rId3"/>
    <p:sldLayoutId id="2147502825" r:id="rId4"/>
    <p:sldLayoutId id="2147502826" r:id="rId5"/>
    <p:sldLayoutId id="2147502827" r:id="rId6"/>
    <p:sldLayoutId id="2147502828" r:id="rId7"/>
    <p:sldLayoutId id="2147502829" r:id="rId8"/>
    <p:sldLayoutId id="2147502830" r:id="rId9"/>
    <p:sldLayoutId id="2147502831" r:id="rId10"/>
    <p:sldLayoutId id="2147502832" r:id="rId11"/>
    <p:sldLayoutId id="2147502833" r:id="rId1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4978" name="Group 2"/>
          <p:cNvGrpSpPr>
            <a:grpSpLocks/>
          </p:cNvGrpSpPr>
          <p:nvPr/>
        </p:nvGrpSpPr>
        <p:grpSpPr bwMode="auto">
          <a:xfrm>
            <a:off x="-254000" y="-50800"/>
            <a:ext cx="9518650" cy="7229475"/>
            <a:chOff x="-160" y="-32"/>
            <a:chExt cx="5996" cy="4554"/>
          </a:xfrm>
        </p:grpSpPr>
        <p:grpSp>
          <p:nvGrpSpPr>
            <p:cNvPr id="254984" name="Group 3"/>
            <p:cNvGrpSpPr>
              <a:grpSpLocks/>
            </p:cNvGrpSpPr>
            <p:nvPr userDrawn="1"/>
          </p:nvGrpSpPr>
          <p:grpSpPr bwMode="auto">
            <a:xfrm>
              <a:off x="-160" y="-32"/>
              <a:ext cx="5996" cy="4554"/>
              <a:chOff x="-160" y="-32"/>
              <a:chExt cx="5996" cy="4554"/>
            </a:xfrm>
          </p:grpSpPr>
          <p:sp>
            <p:nvSpPr>
              <p:cNvPr id="221206" name="Freeform 4"/>
              <p:cNvSpPr>
                <a:spLocks/>
              </p:cNvSpPr>
              <p:nvPr userDrawn="1"/>
            </p:nvSpPr>
            <p:spPr bwMode="hidden">
              <a:xfrm>
                <a:off x="3316" y="297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07" name="Freeform 5"/>
              <p:cNvSpPr>
                <a:spLocks/>
              </p:cNvSpPr>
              <p:nvPr userDrawn="1"/>
            </p:nvSpPr>
            <p:spPr bwMode="hidden">
              <a:xfrm>
                <a:off x="2202" y="256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08" name="Freeform 6"/>
              <p:cNvSpPr>
                <a:spLocks/>
              </p:cNvSpPr>
              <p:nvPr userDrawn="1"/>
            </p:nvSpPr>
            <p:spPr bwMode="hidden">
              <a:xfrm>
                <a:off x="2290" y="3030"/>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09" name="Freeform 7"/>
              <p:cNvSpPr>
                <a:spLocks/>
              </p:cNvSpPr>
              <p:nvPr userDrawn="1"/>
            </p:nvSpPr>
            <p:spPr bwMode="hidden">
              <a:xfrm>
                <a:off x="2611" y="3541"/>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10" name="Freeform 8"/>
              <p:cNvSpPr>
                <a:spLocks/>
              </p:cNvSpPr>
              <p:nvPr userDrawn="1"/>
            </p:nvSpPr>
            <p:spPr bwMode="hidden">
              <a:xfrm>
                <a:off x="3982" y="1813"/>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11" name="Freeform 9"/>
              <p:cNvSpPr>
                <a:spLocks/>
              </p:cNvSpPr>
              <p:nvPr userDrawn="1"/>
            </p:nvSpPr>
            <p:spPr bwMode="hidden">
              <a:xfrm>
                <a:off x="3091" y="2046"/>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12" name="Freeform 10"/>
              <p:cNvSpPr>
                <a:spLocks/>
              </p:cNvSpPr>
              <p:nvPr userDrawn="1"/>
            </p:nvSpPr>
            <p:spPr bwMode="hidden">
              <a:xfrm rot="3318475">
                <a:off x="2256" y="187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13" name="Freeform 11"/>
              <p:cNvSpPr>
                <a:spLocks/>
              </p:cNvSpPr>
              <p:nvPr userDrawn="1"/>
            </p:nvSpPr>
            <p:spPr bwMode="hidden">
              <a:xfrm rot="20976686" flipH="1">
                <a:off x="2958" y="336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14" name="Freeform 12"/>
              <p:cNvSpPr>
                <a:spLocks/>
              </p:cNvSpPr>
              <p:nvPr userDrawn="1"/>
            </p:nvSpPr>
            <p:spPr bwMode="hidden">
              <a:xfrm>
                <a:off x="1823" y="2983"/>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15" name="Freeform 13"/>
              <p:cNvSpPr>
                <a:spLocks/>
              </p:cNvSpPr>
              <p:nvPr userDrawn="1"/>
            </p:nvSpPr>
            <p:spPr bwMode="hidden">
              <a:xfrm rot="16244410" flipH="1">
                <a:off x="3617" y="373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16" name="Freeform 14"/>
              <p:cNvSpPr>
                <a:spLocks/>
              </p:cNvSpPr>
              <p:nvPr userDrawn="1"/>
            </p:nvSpPr>
            <p:spPr bwMode="hidden">
              <a:xfrm rot="6018034">
                <a:off x="1968" y="3558"/>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17" name="Freeform 15"/>
              <p:cNvSpPr>
                <a:spLocks/>
              </p:cNvSpPr>
              <p:nvPr userDrawn="1"/>
            </p:nvSpPr>
            <p:spPr bwMode="hidden">
              <a:xfrm rot="6284068">
                <a:off x="3402" y="304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18" name="Freeform 16"/>
              <p:cNvSpPr>
                <a:spLocks/>
              </p:cNvSpPr>
              <p:nvPr userDrawn="1"/>
            </p:nvSpPr>
            <p:spPr bwMode="hidden">
              <a:xfrm rot="19272242" flipV="1">
                <a:off x="3190" y="224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19" name="Freeform 17"/>
              <p:cNvSpPr>
                <a:spLocks/>
              </p:cNvSpPr>
              <p:nvPr userDrawn="1"/>
            </p:nvSpPr>
            <p:spPr bwMode="hidden">
              <a:xfrm rot="563450" flipH="1">
                <a:off x="1798" y="234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20" name="Freeform 18"/>
              <p:cNvSpPr>
                <a:spLocks/>
              </p:cNvSpPr>
              <p:nvPr userDrawn="1"/>
            </p:nvSpPr>
            <p:spPr bwMode="hidden">
              <a:xfrm>
                <a:off x="1229" y="271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21" name="Freeform 19"/>
              <p:cNvSpPr>
                <a:spLocks/>
              </p:cNvSpPr>
              <p:nvPr userDrawn="1"/>
            </p:nvSpPr>
            <p:spPr bwMode="hidden">
              <a:xfrm>
                <a:off x="115" y="2561"/>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22" name="Freeform 20"/>
              <p:cNvSpPr>
                <a:spLocks/>
              </p:cNvSpPr>
              <p:nvPr userDrawn="1"/>
            </p:nvSpPr>
            <p:spPr bwMode="hidden">
              <a:xfrm>
                <a:off x="155" y="2986"/>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23" name="Freeform 21"/>
              <p:cNvSpPr>
                <a:spLocks/>
              </p:cNvSpPr>
              <p:nvPr userDrawn="1"/>
            </p:nvSpPr>
            <p:spPr bwMode="hidden">
              <a:xfrm rot="-2130091">
                <a:off x="740" y="372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24" name="Freeform 22"/>
              <p:cNvSpPr>
                <a:spLocks/>
              </p:cNvSpPr>
              <p:nvPr userDrawn="1"/>
            </p:nvSpPr>
            <p:spPr bwMode="hidden">
              <a:xfrm>
                <a:off x="1823" y="193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25" name="Freeform 23"/>
              <p:cNvSpPr>
                <a:spLocks/>
              </p:cNvSpPr>
              <p:nvPr userDrawn="1"/>
            </p:nvSpPr>
            <p:spPr bwMode="hidden">
              <a:xfrm>
                <a:off x="1004" y="2038"/>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26" name="Freeform 24"/>
              <p:cNvSpPr>
                <a:spLocks/>
              </p:cNvSpPr>
              <p:nvPr userDrawn="1"/>
            </p:nvSpPr>
            <p:spPr bwMode="hidden">
              <a:xfrm rot="3318475">
                <a:off x="-71" y="198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27" name="Freeform 25"/>
              <p:cNvSpPr>
                <a:spLocks/>
              </p:cNvSpPr>
              <p:nvPr userDrawn="1"/>
            </p:nvSpPr>
            <p:spPr bwMode="hidden">
              <a:xfrm rot="20976686" flipH="1">
                <a:off x="871" y="335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28" name="Freeform 26"/>
              <p:cNvSpPr>
                <a:spLocks/>
              </p:cNvSpPr>
              <p:nvPr userDrawn="1"/>
            </p:nvSpPr>
            <p:spPr bwMode="hidden">
              <a:xfrm>
                <a:off x="-12" y="2939"/>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29" name="Freeform 27"/>
              <p:cNvSpPr>
                <a:spLocks/>
              </p:cNvSpPr>
              <p:nvPr userDrawn="1"/>
            </p:nvSpPr>
            <p:spPr bwMode="hidden">
              <a:xfrm rot="16244410" flipH="1">
                <a:off x="1518" y="3710"/>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30" name="Freeform 28"/>
              <p:cNvSpPr>
                <a:spLocks/>
              </p:cNvSpPr>
              <p:nvPr userDrawn="1"/>
            </p:nvSpPr>
            <p:spPr bwMode="hidden">
              <a:xfrm rot="5508134">
                <a:off x="-23" y="3503"/>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31" name="Freeform 29"/>
              <p:cNvSpPr>
                <a:spLocks/>
              </p:cNvSpPr>
              <p:nvPr userDrawn="1"/>
            </p:nvSpPr>
            <p:spPr bwMode="hidden">
              <a:xfrm rot="6284068">
                <a:off x="1171" y="288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32" name="Freeform 30"/>
              <p:cNvSpPr>
                <a:spLocks/>
              </p:cNvSpPr>
              <p:nvPr userDrawn="1"/>
            </p:nvSpPr>
            <p:spPr bwMode="hidden">
              <a:xfrm rot="19272242" flipV="1">
                <a:off x="947" y="202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33" name="Freeform 31"/>
              <p:cNvSpPr>
                <a:spLocks/>
              </p:cNvSpPr>
              <p:nvPr userDrawn="1"/>
            </p:nvSpPr>
            <p:spPr bwMode="hidden">
              <a:xfrm rot="563450" flipH="1">
                <a:off x="503" y="220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34" name="Freeform 32"/>
              <p:cNvSpPr>
                <a:spLocks/>
              </p:cNvSpPr>
              <p:nvPr userDrawn="1"/>
            </p:nvSpPr>
            <p:spPr bwMode="hidden">
              <a:xfrm>
                <a:off x="1212" y="85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35" name="Freeform 33"/>
              <p:cNvSpPr>
                <a:spLocks/>
              </p:cNvSpPr>
              <p:nvPr userDrawn="1"/>
            </p:nvSpPr>
            <p:spPr bwMode="hidden">
              <a:xfrm>
                <a:off x="98" y="44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36" name="Freeform 34"/>
              <p:cNvSpPr>
                <a:spLocks/>
              </p:cNvSpPr>
              <p:nvPr userDrawn="1"/>
            </p:nvSpPr>
            <p:spPr bwMode="hidden">
              <a:xfrm>
                <a:off x="-18" y="1102"/>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37" name="Freeform 35"/>
              <p:cNvSpPr>
                <a:spLocks/>
              </p:cNvSpPr>
              <p:nvPr userDrawn="1"/>
            </p:nvSpPr>
            <p:spPr bwMode="hidden">
              <a:xfrm>
                <a:off x="723" y="161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38" name="Freeform 36"/>
              <p:cNvSpPr>
                <a:spLocks/>
              </p:cNvSpPr>
              <p:nvPr userDrawn="1"/>
            </p:nvSpPr>
            <p:spPr bwMode="hidden">
              <a:xfrm>
                <a:off x="1806" y="-19"/>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39" name="Freeform 37"/>
              <p:cNvSpPr>
                <a:spLocks/>
              </p:cNvSpPr>
              <p:nvPr userDrawn="1"/>
            </p:nvSpPr>
            <p:spPr bwMode="hidden">
              <a:xfrm>
                <a:off x="987" y="82"/>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40" name="Freeform 38"/>
              <p:cNvSpPr>
                <a:spLocks/>
              </p:cNvSpPr>
              <p:nvPr userDrawn="1"/>
            </p:nvSpPr>
            <p:spPr bwMode="hidden">
              <a:xfrm rot="3318475">
                <a:off x="188" y="-111"/>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41" name="Freeform 39"/>
              <p:cNvSpPr>
                <a:spLocks/>
              </p:cNvSpPr>
              <p:nvPr userDrawn="1"/>
            </p:nvSpPr>
            <p:spPr bwMode="hidden">
              <a:xfrm rot="20976686" flipH="1">
                <a:off x="854" y="124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42" name="Freeform 40"/>
              <p:cNvSpPr>
                <a:spLocks/>
              </p:cNvSpPr>
              <p:nvPr userDrawn="1"/>
            </p:nvSpPr>
            <p:spPr bwMode="hidden">
              <a:xfrm>
                <a:off x="187" y="935"/>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43" name="Freeform 41"/>
              <p:cNvSpPr>
                <a:spLocks/>
              </p:cNvSpPr>
              <p:nvPr userDrawn="1"/>
            </p:nvSpPr>
            <p:spPr bwMode="hidden">
              <a:xfrm rot="16244410" flipH="1">
                <a:off x="1489" y="1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44" name="Freeform 42"/>
              <p:cNvSpPr>
                <a:spLocks/>
              </p:cNvSpPr>
              <p:nvPr userDrawn="1"/>
            </p:nvSpPr>
            <p:spPr bwMode="hidden">
              <a:xfrm rot="2428453">
                <a:off x="-160" y="1667"/>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45" name="Freeform 43"/>
              <p:cNvSpPr>
                <a:spLocks/>
              </p:cNvSpPr>
              <p:nvPr userDrawn="1"/>
            </p:nvSpPr>
            <p:spPr bwMode="hidden">
              <a:xfrm rot="6284068">
                <a:off x="1298" y="92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46" name="Freeform 44"/>
              <p:cNvSpPr>
                <a:spLocks/>
              </p:cNvSpPr>
              <p:nvPr userDrawn="1"/>
            </p:nvSpPr>
            <p:spPr bwMode="hidden">
              <a:xfrm rot="19272242" flipV="1">
                <a:off x="930" y="6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47" name="Freeform 45"/>
              <p:cNvSpPr>
                <a:spLocks/>
              </p:cNvSpPr>
              <p:nvPr userDrawn="1"/>
            </p:nvSpPr>
            <p:spPr bwMode="hidden">
              <a:xfrm rot="563450" flipH="1">
                <a:off x="-18" y="22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48" name="Freeform 46"/>
              <p:cNvSpPr>
                <a:spLocks/>
              </p:cNvSpPr>
              <p:nvPr userDrawn="1"/>
            </p:nvSpPr>
            <p:spPr bwMode="hidden">
              <a:xfrm>
                <a:off x="3307" y="85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49" name="Freeform 47"/>
              <p:cNvSpPr>
                <a:spLocks/>
              </p:cNvSpPr>
              <p:nvPr userDrawn="1"/>
            </p:nvSpPr>
            <p:spPr bwMode="hidden">
              <a:xfrm>
                <a:off x="2193" y="44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50" name="Freeform 48"/>
              <p:cNvSpPr>
                <a:spLocks/>
              </p:cNvSpPr>
              <p:nvPr userDrawn="1"/>
            </p:nvSpPr>
            <p:spPr bwMode="hidden">
              <a:xfrm>
                <a:off x="2077" y="1102"/>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51" name="Freeform 49"/>
              <p:cNvSpPr>
                <a:spLocks/>
              </p:cNvSpPr>
              <p:nvPr userDrawn="1"/>
            </p:nvSpPr>
            <p:spPr bwMode="hidden">
              <a:xfrm>
                <a:off x="2818" y="161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52" name="Freeform 50"/>
              <p:cNvSpPr>
                <a:spLocks/>
              </p:cNvSpPr>
              <p:nvPr userDrawn="1"/>
            </p:nvSpPr>
            <p:spPr bwMode="hidden">
              <a:xfrm>
                <a:off x="3901" y="-19"/>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53" name="Freeform 51"/>
              <p:cNvSpPr>
                <a:spLocks/>
              </p:cNvSpPr>
              <p:nvPr userDrawn="1"/>
            </p:nvSpPr>
            <p:spPr bwMode="hidden">
              <a:xfrm>
                <a:off x="3082" y="82"/>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54" name="Freeform 52"/>
              <p:cNvSpPr>
                <a:spLocks/>
              </p:cNvSpPr>
              <p:nvPr userDrawn="1"/>
            </p:nvSpPr>
            <p:spPr bwMode="hidden">
              <a:xfrm rot="3318475">
                <a:off x="2007" y="3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55" name="Freeform 53"/>
              <p:cNvSpPr>
                <a:spLocks/>
              </p:cNvSpPr>
              <p:nvPr userDrawn="1"/>
            </p:nvSpPr>
            <p:spPr bwMode="hidden">
              <a:xfrm rot="20976686" flipH="1">
                <a:off x="2949" y="124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56" name="Freeform 54"/>
              <p:cNvSpPr>
                <a:spLocks/>
              </p:cNvSpPr>
              <p:nvPr userDrawn="1"/>
            </p:nvSpPr>
            <p:spPr bwMode="hidden">
              <a:xfrm>
                <a:off x="1910" y="1055"/>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57" name="Freeform 55"/>
              <p:cNvSpPr>
                <a:spLocks/>
              </p:cNvSpPr>
              <p:nvPr userDrawn="1"/>
            </p:nvSpPr>
            <p:spPr bwMode="hidden">
              <a:xfrm rot="16244410" flipH="1">
                <a:off x="3584" y="1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58" name="Freeform 56"/>
              <p:cNvSpPr>
                <a:spLocks/>
              </p:cNvSpPr>
              <p:nvPr userDrawn="1"/>
            </p:nvSpPr>
            <p:spPr bwMode="hidden">
              <a:xfrm rot="2428453">
                <a:off x="1935" y="1667"/>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59" name="Freeform 57"/>
              <p:cNvSpPr>
                <a:spLocks/>
              </p:cNvSpPr>
              <p:nvPr userDrawn="1"/>
            </p:nvSpPr>
            <p:spPr bwMode="hidden">
              <a:xfrm rot="6284068">
                <a:off x="3393" y="92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60" name="Freeform 58"/>
              <p:cNvSpPr>
                <a:spLocks/>
              </p:cNvSpPr>
              <p:nvPr userDrawn="1"/>
            </p:nvSpPr>
            <p:spPr bwMode="hidden">
              <a:xfrm rot="19272242" flipV="1">
                <a:off x="3025" y="6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61" name="Freeform 59"/>
              <p:cNvSpPr>
                <a:spLocks/>
              </p:cNvSpPr>
              <p:nvPr userDrawn="1"/>
            </p:nvSpPr>
            <p:spPr bwMode="hidden">
              <a:xfrm rot="563450" flipH="1">
                <a:off x="1849" y="22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62" name="Freeform 60"/>
              <p:cNvSpPr>
                <a:spLocks/>
              </p:cNvSpPr>
              <p:nvPr userDrawn="1"/>
            </p:nvSpPr>
            <p:spPr bwMode="hidden">
              <a:xfrm flipH="1">
                <a:off x="5077" y="850"/>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63" name="Freeform 61"/>
              <p:cNvSpPr>
                <a:spLocks/>
              </p:cNvSpPr>
              <p:nvPr userDrawn="1"/>
            </p:nvSpPr>
            <p:spPr bwMode="hidden">
              <a:xfrm>
                <a:off x="4289" y="458"/>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64" name="Freeform 62"/>
              <p:cNvSpPr>
                <a:spLocks/>
              </p:cNvSpPr>
              <p:nvPr userDrawn="1"/>
            </p:nvSpPr>
            <p:spPr bwMode="hidden">
              <a:xfrm>
                <a:off x="4173" y="1111"/>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65" name="Freeform 63"/>
              <p:cNvSpPr>
                <a:spLocks/>
              </p:cNvSpPr>
              <p:nvPr userDrawn="1"/>
            </p:nvSpPr>
            <p:spPr bwMode="hidden">
              <a:xfrm>
                <a:off x="5094" y="1562"/>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66" name="Freeform 64"/>
              <p:cNvSpPr>
                <a:spLocks/>
              </p:cNvSpPr>
              <p:nvPr userDrawn="1"/>
            </p:nvSpPr>
            <p:spPr bwMode="hidden">
              <a:xfrm>
                <a:off x="4830" y="7"/>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67" name="Freeform 65"/>
              <p:cNvSpPr>
                <a:spLocks/>
              </p:cNvSpPr>
              <p:nvPr userDrawn="1"/>
            </p:nvSpPr>
            <p:spPr bwMode="hidden">
              <a:xfrm rot="3318475">
                <a:off x="4139" y="-6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68" name="Freeform 66"/>
              <p:cNvSpPr>
                <a:spLocks/>
              </p:cNvSpPr>
              <p:nvPr userDrawn="1"/>
            </p:nvSpPr>
            <p:spPr bwMode="hidden">
              <a:xfrm rot="20976686" flipH="1">
                <a:off x="5045" y="125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69" name="Freeform 67"/>
              <p:cNvSpPr>
                <a:spLocks/>
              </p:cNvSpPr>
              <p:nvPr userDrawn="1"/>
            </p:nvSpPr>
            <p:spPr bwMode="hidden">
              <a:xfrm>
                <a:off x="4330" y="932"/>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70" name="Freeform 68"/>
              <p:cNvSpPr>
                <a:spLocks/>
              </p:cNvSpPr>
              <p:nvPr userDrawn="1"/>
            </p:nvSpPr>
            <p:spPr bwMode="hidden">
              <a:xfrm rot="16244410" flipH="1">
                <a:off x="5174" y="319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71" name="Freeform 69"/>
              <p:cNvSpPr>
                <a:spLocks/>
              </p:cNvSpPr>
              <p:nvPr userDrawn="1"/>
            </p:nvSpPr>
            <p:spPr bwMode="hidden">
              <a:xfrm rot="2428453">
                <a:off x="4163" y="1592"/>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72" name="Freeform 70"/>
              <p:cNvSpPr>
                <a:spLocks/>
              </p:cNvSpPr>
              <p:nvPr userDrawn="1"/>
            </p:nvSpPr>
            <p:spPr bwMode="hidden">
              <a:xfrm rot="6284068">
                <a:off x="4901" y="75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73" name="Freeform 71"/>
              <p:cNvSpPr>
                <a:spLocks/>
              </p:cNvSpPr>
              <p:nvPr userDrawn="1"/>
            </p:nvSpPr>
            <p:spPr bwMode="hidden">
              <a:xfrm rot="21011466" flipV="1">
                <a:off x="5124" y="-8"/>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74" name="Freeform 72"/>
              <p:cNvSpPr>
                <a:spLocks/>
              </p:cNvSpPr>
              <p:nvPr userDrawn="1"/>
            </p:nvSpPr>
            <p:spPr bwMode="hidden">
              <a:xfrm rot="563450" flipH="1">
                <a:off x="3825" y="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75" name="Freeform 73"/>
              <p:cNvSpPr>
                <a:spLocks/>
              </p:cNvSpPr>
              <p:nvPr userDrawn="1"/>
            </p:nvSpPr>
            <p:spPr bwMode="hidden">
              <a:xfrm rot="6521641">
                <a:off x="5099" y="2938"/>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76" name="Freeform 74"/>
              <p:cNvSpPr>
                <a:spLocks/>
              </p:cNvSpPr>
              <p:nvPr userDrawn="1"/>
            </p:nvSpPr>
            <p:spPr bwMode="hidden">
              <a:xfrm>
                <a:off x="4289" y="2570"/>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77" name="Freeform 75"/>
              <p:cNvSpPr>
                <a:spLocks/>
              </p:cNvSpPr>
              <p:nvPr userDrawn="1"/>
            </p:nvSpPr>
            <p:spPr bwMode="hidden">
              <a:xfrm>
                <a:off x="4173" y="3223"/>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78" name="Freeform 76"/>
              <p:cNvSpPr>
                <a:spLocks/>
              </p:cNvSpPr>
              <p:nvPr userDrawn="1"/>
            </p:nvSpPr>
            <p:spPr bwMode="hidden">
              <a:xfrm rot="5844778">
                <a:off x="5046" y="359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79" name="Freeform 77"/>
              <p:cNvSpPr>
                <a:spLocks/>
              </p:cNvSpPr>
              <p:nvPr userDrawn="1"/>
            </p:nvSpPr>
            <p:spPr bwMode="hidden">
              <a:xfrm>
                <a:off x="4854" y="202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80" name="Freeform 78"/>
              <p:cNvSpPr>
                <a:spLocks/>
              </p:cNvSpPr>
              <p:nvPr userDrawn="1"/>
            </p:nvSpPr>
            <p:spPr bwMode="hidden">
              <a:xfrm rot="3318475">
                <a:off x="4103" y="199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81" name="Freeform 79"/>
              <p:cNvSpPr>
                <a:spLocks/>
              </p:cNvSpPr>
              <p:nvPr userDrawn="1"/>
            </p:nvSpPr>
            <p:spPr bwMode="hidden">
              <a:xfrm rot="20976686" flipH="1">
                <a:off x="4925" y="366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82" name="Freeform 80"/>
              <p:cNvSpPr>
                <a:spLocks/>
              </p:cNvSpPr>
              <p:nvPr userDrawn="1"/>
            </p:nvSpPr>
            <p:spPr bwMode="hidden">
              <a:xfrm>
                <a:off x="4006" y="3176"/>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83" name="Freeform 81"/>
              <p:cNvSpPr>
                <a:spLocks/>
              </p:cNvSpPr>
              <p:nvPr userDrawn="1"/>
            </p:nvSpPr>
            <p:spPr bwMode="hidden">
              <a:xfrm rot="6820033">
                <a:off x="4163" y="3620"/>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84" name="Freeform 82"/>
              <p:cNvSpPr>
                <a:spLocks/>
              </p:cNvSpPr>
              <p:nvPr userDrawn="1"/>
            </p:nvSpPr>
            <p:spPr bwMode="hidden">
              <a:xfrm rot="6284068">
                <a:off x="4589" y="255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85" name="Freeform 83"/>
              <p:cNvSpPr>
                <a:spLocks/>
              </p:cNvSpPr>
              <p:nvPr userDrawn="1"/>
            </p:nvSpPr>
            <p:spPr bwMode="hidden">
              <a:xfrm rot="15949041" flipV="1">
                <a:off x="5118" y="209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86" name="Freeform 84"/>
              <p:cNvSpPr>
                <a:spLocks/>
              </p:cNvSpPr>
              <p:nvPr userDrawn="1"/>
            </p:nvSpPr>
            <p:spPr bwMode="hidden">
              <a:xfrm rot="563450" flipH="1">
                <a:off x="3981" y="2402"/>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grpSp>
        <p:grpSp>
          <p:nvGrpSpPr>
            <p:cNvPr id="254985" name="Group 85"/>
            <p:cNvGrpSpPr>
              <a:grpSpLocks/>
            </p:cNvGrpSpPr>
            <p:nvPr userDrawn="1"/>
          </p:nvGrpSpPr>
          <p:grpSpPr bwMode="auto">
            <a:xfrm>
              <a:off x="120" y="298"/>
              <a:ext cx="5509" cy="141"/>
              <a:chOff x="150" y="543"/>
              <a:chExt cx="5309" cy="200"/>
            </a:xfrm>
          </p:grpSpPr>
          <p:sp>
            <p:nvSpPr>
              <p:cNvPr id="221204" name="AutoShape 86"/>
              <p:cNvSpPr>
                <a:spLocks noChangeArrowheads="1"/>
              </p:cNvSpPr>
              <p:nvPr/>
            </p:nvSpPr>
            <p:spPr bwMode="ltGray">
              <a:xfrm>
                <a:off x="150" y="543"/>
                <a:ext cx="5309" cy="200"/>
              </a:xfrm>
              <a:prstGeom prst="roundRect">
                <a:avLst>
                  <a:gd name="adj" fmla="val 50000"/>
                </a:avLst>
              </a:prstGeom>
              <a:solidFill>
                <a:srgbClr val="808080">
                  <a:alpha val="50195"/>
                </a:srgbClr>
              </a:solidFill>
              <a:ln w="9525">
                <a:noFill/>
                <a:round/>
                <a:headEnd/>
                <a:tailEnd/>
              </a:ln>
            </p:spPr>
            <p:txBody>
              <a:bodyPr wrap="none" anchor="ctr">
                <a:prstTxWarp prst="textNoShape">
                  <a:avLst/>
                </a:prstTxWarp>
              </a:bodyPr>
              <a:lstStyle/>
              <a:p>
                <a:pPr>
                  <a:defRPr/>
                </a:pPr>
                <a:endParaRPr lang="en-US"/>
              </a:p>
            </p:txBody>
          </p:sp>
          <p:sp>
            <p:nvSpPr>
              <p:cNvPr id="221205" name="Rectangle 87"/>
              <p:cNvSpPr>
                <a:spLocks noChangeArrowheads="1"/>
              </p:cNvSpPr>
              <p:nvPr/>
            </p:nvSpPr>
            <p:spPr bwMode="ltGray">
              <a:xfrm>
                <a:off x="175" y="600"/>
                <a:ext cx="5251" cy="50"/>
              </a:xfrm>
              <a:prstGeom prst="rect">
                <a:avLst/>
              </a:prstGeom>
              <a:solidFill>
                <a:srgbClr val="808080">
                  <a:alpha val="50195"/>
                </a:srgbClr>
              </a:solidFill>
              <a:ln w="9525">
                <a:noFill/>
                <a:miter lim="800000"/>
                <a:headEnd/>
                <a:tailEnd/>
              </a:ln>
            </p:spPr>
            <p:txBody>
              <a:bodyPr wrap="none" anchor="ctr">
                <a:prstTxWarp prst="textNoShape">
                  <a:avLst/>
                </a:prstTxWarp>
              </a:bodyPr>
              <a:lstStyle/>
              <a:p>
                <a:pPr>
                  <a:defRPr/>
                </a:pPr>
                <a:endParaRPr lang="en-US"/>
              </a:p>
            </p:txBody>
          </p:sp>
        </p:grpSp>
        <p:grpSp>
          <p:nvGrpSpPr>
            <p:cNvPr id="254986" name="Group 88"/>
            <p:cNvGrpSpPr>
              <a:grpSpLocks/>
            </p:cNvGrpSpPr>
            <p:nvPr userDrawn="1"/>
          </p:nvGrpSpPr>
          <p:grpSpPr bwMode="auto">
            <a:xfrm>
              <a:off x="52" y="241"/>
              <a:ext cx="5509" cy="141"/>
              <a:chOff x="150" y="543"/>
              <a:chExt cx="5309" cy="200"/>
            </a:xfrm>
          </p:grpSpPr>
          <p:sp>
            <p:nvSpPr>
              <p:cNvPr id="221202" name="AutoShape 89"/>
              <p:cNvSpPr>
                <a:spLocks noChangeArrowheads="1"/>
              </p:cNvSpPr>
              <p:nvPr/>
            </p:nvSpPr>
            <p:spPr bwMode="auto">
              <a:xfrm>
                <a:off x="150" y="543"/>
                <a:ext cx="5309" cy="200"/>
              </a:xfrm>
              <a:prstGeom prst="roundRect">
                <a:avLst>
                  <a:gd name="adj" fmla="val 50000"/>
                </a:avLst>
              </a:prstGeom>
              <a:gradFill rotWithShape="0">
                <a:gsLst>
                  <a:gs pos="0">
                    <a:srgbClr val="525252"/>
                  </a:gs>
                  <a:gs pos="50000">
                    <a:srgbClr val="B2B2B2"/>
                  </a:gs>
                  <a:gs pos="100000">
                    <a:srgbClr val="525252"/>
                  </a:gs>
                </a:gsLst>
                <a:lin ang="5400000" scaled="1"/>
              </a:gradFill>
              <a:ln w="9525">
                <a:noFill/>
                <a:round/>
                <a:headEnd/>
                <a:tailEnd/>
              </a:ln>
            </p:spPr>
            <p:txBody>
              <a:bodyPr wrap="none" anchor="ctr">
                <a:prstTxWarp prst="textNoShape">
                  <a:avLst/>
                </a:prstTxWarp>
              </a:bodyPr>
              <a:lstStyle/>
              <a:p>
                <a:pPr>
                  <a:defRPr/>
                </a:pPr>
                <a:endParaRPr lang="en-US"/>
              </a:p>
            </p:txBody>
          </p:sp>
          <p:sp>
            <p:nvSpPr>
              <p:cNvPr id="221203" name="Rectangle 90"/>
              <p:cNvSpPr>
                <a:spLocks noChangeArrowheads="1"/>
              </p:cNvSpPr>
              <p:nvPr/>
            </p:nvSpPr>
            <p:spPr bwMode="auto">
              <a:xfrm>
                <a:off x="175" y="600"/>
                <a:ext cx="5251" cy="50"/>
              </a:xfrm>
              <a:prstGeom prst="rect">
                <a:avLst/>
              </a:prstGeom>
              <a:gradFill rotWithShape="0">
                <a:gsLst>
                  <a:gs pos="0">
                    <a:srgbClr val="B2B2B2"/>
                  </a:gs>
                  <a:gs pos="50000">
                    <a:srgbClr val="EAEAEA"/>
                  </a:gs>
                  <a:gs pos="100000">
                    <a:srgbClr val="B2B2B2"/>
                  </a:gs>
                </a:gsLst>
                <a:lin ang="5400000" scaled="1"/>
              </a:gradFill>
              <a:ln w="9525">
                <a:noFill/>
                <a:miter lim="800000"/>
                <a:headEnd/>
                <a:tailEnd/>
              </a:ln>
            </p:spPr>
            <p:txBody>
              <a:bodyPr wrap="none" anchor="ctr">
                <a:prstTxWarp prst="textNoShape">
                  <a:avLst/>
                </a:prstTxWarp>
              </a:bodyPr>
              <a:lstStyle/>
              <a:p>
                <a:pPr>
                  <a:defRPr/>
                </a:pPr>
                <a:endParaRPr lang="en-US"/>
              </a:p>
            </p:txBody>
          </p:sp>
        </p:grpSp>
        <p:sp>
          <p:nvSpPr>
            <p:cNvPr id="221195" name="Freeform 91"/>
            <p:cNvSpPr>
              <a:spLocks/>
            </p:cNvSpPr>
            <p:nvPr userDrawn="1"/>
          </p:nvSpPr>
          <p:spPr bwMode="ltGray">
            <a:xfrm>
              <a:off x="97" y="300"/>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rgbClr val="808080">
                <a:alpha val="50195"/>
              </a:srgbClr>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grpSp>
          <p:nvGrpSpPr>
            <p:cNvPr id="254988" name="Group 92"/>
            <p:cNvGrpSpPr>
              <a:grpSpLocks/>
            </p:cNvGrpSpPr>
            <p:nvPr userDrawn="1"/>
          </p:nvGrpSpPr>
          <p:grpSpPr bwMode="auto">
            <a:xfrm>
              <a:off x="136" y="94"/>
              <a:ext cx="790" cy="737"/>
              <a:chOff x="138" y="104"/>
              <a:chExt cx="790" cy="737"/>
            </a:xfrm>
          </p:grpSpPr>
          <p:sp>
            <p:nvSpPr>
              <p:cNvPr id="221197" name="Freeform 93"/>
              <p:cNvSpPr>
                <a:spLocks/>
              </p:cNvSpPr>
              <p:nvPr/>
            </p:nvSpPr>
            <p:spPr bwMode="auto">
              <a:xfrm>
                <a:off x="138" y="115"/>
                <a:ext cx="790" cy="726"/>
              </a:xfrm>
              <a:custGeom>
                <a:avLst/>
                <a:gdLst>
                  <a:gd name="T0" fmla="*/ 5 w 866"/>
                  <a:gd name="T1" fmla="*/ 46 h 795"/>
                  <a:gd name="T2" fmla="*/ 71 w 866"/>
                  <a:gd name="T3" fmla="*/ 185 h 795"/>
                  <a:gd name="T4" fmla="*/ 97 w 866"/>
                  <a:gd name="T5" fmla="*/ 176 h 795"/>
                  <a:gd name="T6" fmla="*/ 162 w 866"/>
                  <a:gd name="T7" fmla="*/ 63 h 795"/>
                  <a:gd name="T8" fmla="*/ 181 w 866"/>
                  <a:gd name="T9" fmla="*/ 36 h 795"/>
                  <a:gd name="T10" fmla="*/ 47 w 866"/>
                  <a:gd name="T11" fmla="*/ 0 h 795"/>
                  <a:gd name="T12" fmla="*/ 5 w 866"/>
                  <a:gd name="T13" fmla="*/ 46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chemeClr val="accent1"/>
              </a:solidFill>
              <a:ln w="12700" cmpd="sng">
                <a:noFill/>
                <a:round/>
                <a:headEnd/>
                <a:tailEnd/>
              </a:ln>
            </p:spPr>
            <p:txBody>
              <a:bodyPr wrap="none" anchor="ctr">
                <a:prstTxWarp prst="textNoShape">
                  <a:avLst/>
                </a:prstTxWarp>
              </a:bodyPr>
              <a:lstStyle/>
              <a:p>
                <a:pPr>
                  <a:defRPr/>
                </a:pPr>
                <a:endParaRPr lang="en-US"/>
              </a:p>
            </p:txBody>
          </p:sp>
          <p:sp>
            <p:nvSpPr>
              <p:cNvPr id="41054" name="Freeform 94"/>
              <p:cNvSpPr>
                <a:spLocks/>
              </p:cNvSpPr>
              <p:nvPr/>
            </p:nvSpPr>
            <p:spPr bwMode="auto">
              <a:xfrm>
                <a:off x="150" y="119"/>
                <a:ext cx="181" cy="533"/>
              </a:xfrm>
              <a:custGeom>
                <a:avLst/>
                <a:gdLst/>
                <a:ahLst/>
                <a:cxnLst>
                  <a:cxn ang="0">
                    <a:pos x="60" y="12"/>
                  </a:cxn>
                  <a:cxn ang="0">
                    <a:pos x="2" y="153"/>
                  </a:cxn>
                  <a:cxn ang="0">
                    <a:pos x="63" y="366"/>
                  </a:cxn>
                  <a:cxn ang="0">
                    <a:pos x="146" y="512"/>
                  </a:cxn>
                  <a:cxn ang="0">
                    <a:pos x="156" y="489"/>
                  </a:cxn>
                  <a:cxn ang="0">
                    <a:pos x="74" y="294"/>
                  </a:cxn>
                  <a:cxn ang="0">
                    <a:pos x="63" y="155"/>
                  </a:cxn>
                  <a:cxn ang="0">
                    <a:pos x="98" y="53"/>
                  </a:cxn>
                  <a:cxn ang="0">
                    <a:pos x="135" y="32"/>
                  </a:cxn>
                  <a:cxn ang="0">
                    <a:pos x="179" y="16"/>
                  </a:cxn>
                  <a:cxn ang="0">
                    <a:pos x="146" y="2"/>
                  </a:cxn>
                  <a:cxn ang="0">
                    <a:pos x="93" y="2"/>
                  </a:cxn>
                  <a:cxn ang="0">
                    <a:pos x="60" y="12"/>
                  </a:cxn>
                </a:cxnLst>
                <a:rect l="0" t="0" r="r" b="b"/>
                <a:pathLst>
                  <a:path w="181" h="533">
                    <a:moveTo>
                      <a:pt x="60" y="12"/>
                    </a:moveTo>
                    <a:cubicBezTo>
                      <a:pt x="18" y="35"/>
                      <a:pt x="0" y="83"/>
                      <a:pt x="2" y="153"/>
                    </a:cubicBezTo>
                    <a:cubicBezTo>
                      <a:pt x="3" y="212"/>
                      <a:pt x="39" y="306"/>
                      <a:pt x="63" y="366"/>
                    </a:cubicBezTo>
                    <a:cubicBezTo>
                      <a:pt x="87" y="426"/>
                      <a:pt x="131" y="492"/>
                      <a:pt x="146" y="512"/>
                    </a:cubicBezTo>
                    <a:cubicBezTo>
                      <a:pt x="162" y="533"/>
                      <a:pt x="168" y="526"/>
                      <a:pt x="156" y="489"/>
                    </a:cubicBezTo>
                    <a:cubicBezTo>
                      <a:pt x="144" y="453"/>
                      <a:pt x="90" y="350"/>
                      <a:pt x="74" y="294"/>
                    </a:cubicBezTo>
                    <a:cubicBezTo>
                      <a:pt x="59" y="239"/>
                      <a:pt x="59" y="196"/>
                      <a:pt x="63" y="155"/>
                    </a:cubicBezTo>
                    <a:cubicBezTo>
                      <a:pt x="67" y="115"/>
                      <a:pt x="86" y="74"/>
                      <a:pt x="98" y="53"/>
                    </a:cubicBezTo>
                    <a:cubicBezTo>
                      <a:pt x="110" y="33"/>
                      <a:pt x="121" y="39"/>
                      <a:pt x="135" y="32"/>
                    </a:cubicBezTo>
                    <a:cubicBezTo>
                      <a:pt x="148" y="26"/>
                      <a:pt x="177" y="21"/>
                      <a:pt x="179" y="16"/>
                    </a:cubicBezTo>
                    <a:cubicBezTo>
                      <a:pt x="181" y="11"/>
                      <a:pt x="161" y="4"/>
                      <a:pt x="146" y="2"/>
                    </a:cubicBezTo>
                    <a:cubicBezTo>
                      <a:pt x="132" y="0"/>
                      <a:pt x="107" y="1"/>
                      <a:pt x="93" y="2"/>
                    </a:cubicBezTo>
                    <a:cubicBezTo>
                      <a:pt x="78" y="4"/>
                      <a:pt x="74" y="0"/>
                      <a:pt x="60" y="12"/>
                    </a:cubicBezTo>
                    <a:close/>
                  </a:path>
                </a:pathLst>
              </a:custGeom>
              <a:gradFill rotWithShape="0">
                <a:gsLst>
                  <a:gs pos="0">
                    <a:schemeClr val="accent1">
                      <a:gamma/>
                      <a:shade val="75686"/>
                      <a:invGamma/>
                    </a:schemeClr>
                  </a:gs>
                  <a:gs pos="100000">
                    <a:schemeClr val="accent1"/>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Times New Roman" pitchFamily="-112" charset="0"/>
                  <a:ea typeface="+mn-ea"/>
                  <a:cs typeface="+mn-cs"/>
                </a:endParaRPr>
              </a:p>
            </p:txBody>
          </p:sp>
          <p:sp>
            <p:nvSpPr>
              <p:cNvPr id="41055" name="Freeform 95"/>
              <p:cNvSpPr>
                <a:spLocks/>
              </p:cNvSpPr>
              <p:nvPr/>
            </p:nvSpPr>
            <p:spPr bwMode="auto">
              <a:xfrm>
                <a:off x="190" y="104"/>
                <a:ext cx="666" cy="195"/>
              </a:xfrm>
              <a:custGeom>
                <a:avLst/>
                <a:gdLst/>
                <a:ahLst/>
                <a:cxnLst>
                  <a:cxn ang="0">
                    <a:pos x="10" y="32"/>
                  </a:cxn>
                  <a:cxn ang="0">
                    <a:pos x="72" y="3"/>
                  </a:cxn>
                  <a:cxn ang="0">
                    <a:pos x="214" y="16"/>
                  </a:cxn>
                  <a:cxn ang="0">
                    <a:pos x="440" y="74"/>
                  </a:cxn>
                  <a:cxn ang="0">
                    <a:pos x="604" y="140"/>
                  </a:cxn>
                  <a:cxn ang="0">
                    <a:pos x="653" y="182"/>
                  </a:cxn>
                  <a:cxn ang="0">
                    <a:pos x="638" y="186"/>
                  </a:cxn>
                  <a:cxn ang="0">
                    <a:pos x="483" y="129"/>
                  </a:cxn>
                  <a:cxn ang="0">
                    <a:pos x="244" y="64"/>
                  </a:cxn>
                  <a:cxn ang="0">
                    <a:pos x="107" y="51"/>
                  </a:cxn>
                  <a:cxn ang="0">
                    <a:pos x="55" y="74"/>
                  </a:cxn>
                  <a:cxn ang="0">
                    <a:pos x="10" y="50"/>
                  </a:cxn>
                  <a:cxn ang="0">
                    <a:pos x="10" y="32"/>
                  </a:cxn>
                </a:cxnLst>
                <a:rect l="0" t="0" r="r" b="b"/>
                <a:pathLst>
                  <a:path w="666" h="195">
                    <a:moveTo>
                      <a:pt x="10" y="32"/>
                    </a:moveTo>
                    <a:cubicBezTo>
                      <a:pt x="20" y="24"/>
                      <a:pt x="38" y="6"/>
                      <a:pt x="72" y="3"/>
                    </a:cubicBezTo>
                    <a:cubicBezTo>
                      <a:pt x="106" y="0"/>
                      <a:pt x="153" y="4"/>
                      <a:pt x="214" y="16"/>
                    </a:cubicBezTo>
                    <a:cubicBezTo>
                      <a:pt x="275" y="28"/>
                      <a:pt x="375" y="53"/>
                      <a:pt x="440" y="74"/>
                    </a:cubicBezTo>
                    <a:cubicBezTo>
                      <a:pt x="505" y="95"/>
                      <a:pt x="568" y="122"/>
                      <a:pt x="604" y="140"/>
                    </a:cubicBezTo>
                    <a:cubicBezTo>
                      <a:pt x="640" y="158"/>
                      <a:pt x="647" y="174"/>
                      <a:pt x="653" y="182"/>
                    </a:cubicBezTo>
                    <a:cubicBezTo>
                      <a:pt x="659" y="190"/>
                      <a:pt x="666" y="195"/>
                      <a:pt x="638" y="186"/>
                    </a:cubicBezTo>
                    <a:cubicBezTo>
                      <a:pt x="609" y="177"/>
                      <a:pt x="548" y="150"/>
                      <a:pt x="483" y="129"/>
                    </a:cubicBezTo>
                    <a:cubicBezTo>
                      <a:pt x="416" y="109"/>
                      <a:pt x="306" y="78"/>
                      <a:pt x="244" y="64"/>
                    </a:cubicBezTo>
                    <a:cubicBezTo>
                      <a:pt x="181" y="51"/>
                      <a:pt x="139" y="49"/>
                      <a:pt x="107" y="51"/>
                    </a:cubicBezTo>
                    <a:cubicBezTo>
                      <a:pt x="76" y="53"/>
                      <a:pt x="71" y="75"/>
                      <a:pt x="55" y="74"/>
                    </a:cubicBezTo>
                    <a:cubicBezTo>
                      <a:pt x="39" y="74"/>
                      <a:pt x="18" y="57"/>
                      <a:pt x="10" y="50"/>
                    </a:cubicBezTo>
                    <a:cubicBezTo>
                      <a:pt x="2" y="43"/>
                      <a:pt x="0" y="40"/>
                      <a:pt x="10" y="32"/>
                    </a:cubicBezTo>
                    <a:close/>
                  </a:path>
                </a:pathLst>
              </a:custGeom>
              <a:gradFill rotWithShape="0">
                <a:gsLst>
                  <a:gs pos="0">
                    <a:schemeClr val="accent1">
                      <a:gamma/>
                      <a:shade val="75686"/>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41056" name="Freeform 96"/>
              <p:cNvSpPr>
                <a:spLocks/>
              </p:cNvSpPr>
              <p:nvPr/>
            </p:nvSpPr>
            <p:spPr bwMode="auto">
              <a:xfrm>
                <a:off x="369" y="300"/>
                <a:ext cx="430" cy="417"/>
              </a:xfrm>
              <a:custGeom>
                <a:avLst/>
                <a:gdLst/>
                <a:ahLst/>
                <a:cxnLst>
                  <a:cxn ang="0">
                    <a:pos x="54" y="275"/>
                  </a:cxn>
                  <a:cxn ang="0">
                    <a:pos x="388" y="33"/>
                  </a:cxn>
                  <a:cxn ang="0">
                    <a:pos x="1323" y="74"/>
                  </a:cxn>
                  <a:cxn ang="0">
                    <a:pos x="1448" y="149"/>
                  </a:cxn>
                  <a:cxn ang="0">
                    <a:pos x="730" y="108"/>
                  </a:cxn>
                  <a:cxn ang="0">
                    <a:pos x="305" y="216"/>
                  </a:cxn>
                  <a:cxn ang="0">
                    <a:pos x="146" y="525"/>
                  </a:cxn>
                  <a:cxn ang="0">
                    <a:pos x="246" y="1126"/>
                  </a:cxn>
                  <a:cxn ang="0">
                    <a:pos x="338" y="1435"/>
                  </a:cxn>
                  <a:cxn ang="0">
                    <a:pos x="280" y="1435"/>
                  </a:cxn>
                  <a:cxn ang="0">
                    <a:pos x="121" y="1034"/>
                  </a:cxn>
                  <a:cxn ang="0">
                    <a:pos x="38" y="617"/>
                  </a:cxn>
                  <a:cxn ang="0">
                    <a:pos x="54" y="275"/>
                  </a:cxn>
                </a:cxnLst>
                <a:rect l="0" t="0" r="r" b="b"/>
                <a:pathLst>
                  <a:path w="1547" h="1502">
                    <a:moveTo>
                      <a:pt x="54" y="275"/>
                    </a:moveTo>
                    <a:cubicBezTo>
                      <a:pt x="112" y="178"/>
                      <a:pt x="177" y="66"/>
                      <a:pt x="388" y="33"/>
                    </a:cubicBezTo>
                    <a:cubicBezTo>
                      <a:pt x="599" y="0"/>
                      <a:pt x="1146" y="55"/>
                      <a:pt x="1323" y="74"/>
                    </a:cubicBezTo>
                    <a:cubicBezTo>
                      <a:pt x="1500" y="93"/>
                      <a:pt x="1547" y="143"/>
                      <a:pt x="1448" y="149"/>
                    </a:cubicBezTo>
                    <a:cubicBezTo>
                      <a:pt x="1349" y="155"/>
                      <a:pt x="920" y="97"/>
                      <a:pt x="730" y="108"/>
                    </a:cubicBezTo>
                    <a:cubicBezTo>
                      <a:pt x="540" y="119"/>
                      <a:pt x="402" y="147"/>
                      <a:pt x="305" y="216"/>
                    </a:cubicBezTo>
                    <a:cubicBezTo>
                      <a:pt x="208" y="285"/>
                      <a:pt x="156" y="373"/>
                      <a:pt x="146" y="525"/>
                    </a:cubicBezTo>
                    <a:cubicBezTo>
                      <a:pt x="136" y="677"/>
                      <a:pt x="214" y="974"/>
                      <a:pt x="246" y="1126"/>
                    </a:cubicBezTo>
                    <a:cubicBezTo>
                      <a:pt x="278" y="1278"/>
                      <a:pt x="332" y="1383"/>
                      <a:pt x="338" y="1435"/>
                    </a:cubicBezTo>
                    <a:cubicBezTo>
                      <a:pt x="344" y="1487"/>
                      <a:pt x="316" y="1502"/>
                      <a:pt x="280" y="1435"/>
                    </a:cubicBezTo>
                    <a:cubicBezTo>
                      <a:pt x="244" y="1368"/>
                      <a:pt x="161" y="1170"/>
                      <a:pt x="121" y="1034"/>
                    </a:cubicBezTo>
                    <a:cubicBezTo>
                      <a:pt x="81" y="898"/>
                      <a:pt x="49" y="743"/>
                      <a:pt x="38" y="617"/>
                    </a:cubicBezTo>
                    <a:cubicBezTo>
                      <a:pt x="27" y="491"/>
                      <a:pt x="0" y="375"/>
                      <a:pt x="54" y="275"/>
                    </a:cubicBezTo>
                    <a:close/>
                  </a:path>
                </a:pathLst>
              </a:custGeom>
              <a:gradFill rotWithShape="0">
                <a:gsLst>
                  <a:gs pos="0">
                    <a:schemeClr val="accent1"/>
                  </a:gs>
                  <a:gs pos="50000">
                    <a:schemeClr val="accent1">
                      <a:gamma/>
                      <a:tint val="15294"/>
                      <a:invGamma/>
                    </a:schemeClr>
                  </a:gs>
                  <a:gs pos="100000">
                    <a:schemeClr val="accent1"/>
                  </a:gs>
                </a:gsLst>
                <a:lin ang="18900000" scaled="1"/>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41057" name="Freeform 97"/>
              <p:cNvSpPr>
                <a:spLocks/>
              </p:cNvSpPr>
              <p:nvPr/>
            </p:nvSpPr>
            <p:spPr bwMode="auto">
              <a:xfrm>
                <a:off x="309" y="249"/>
                <a:ext cx="256" cy="254"/>
              </a:xfrm>
              <a:custGeom>
                <a:avLst/>
                <a:gdLst/>
                <a:ahLst/>
                <a:cxnLst>
                  <a:cxn ang="0">
                    <a:pos x="14" y="164"/>
                  </a:cxn>
                  <a:cxn ang="0">
                    <a:pos x="216" y="33"/>
                  </a:cxn>
                  <a:cxn ang="0">
                    <a:pos x="871" y="217"/>
                  </a:cxn>
                  <a:cxn ang="0">
                    <a:pos x="613" y="258"/>
                  </a:cxn>
                  <a:cxn ang="0">
                    <a:pos x="396" y="400"/>
                  </a:cxn>
                  <a:cxn ang="0">
                    <a:pos x="287" y="576"/>
                  </a:cxn>
                  <a:cxn ang="0">
                    <a:pos x="262" y="843"/>
                  </a:cxn>
                  <a:cxn ang="0">
                    <a:pos x="14" y="164"/>
                  </a:cxn>
                </a:cxnLst>
                <a:rect l="0" t="0" r="r" b="b"/>
                <a:pathLst>
                  <a:path w="921" h="912">
                    <a:moveTo>
                      <a:pt x="14" y="164"/>
                    </a:moveTo>
                    <a:cubicBezTo>
                      <a:pt x="0" y="66"/>
                      <a:pt x="67" y="0"/>
                      <a:pt x="216" y="33"/>
                    </a:cubicBezTo>
                    <a:cubicBezTo>
                      <a:pt x="419" y="54"/>
                      <a:pt x="487" y="8"/>
                      <a:pt x="871" y="217"/>
                    </a:cubicBezTo>
                    <a:cubicBezTo>
                      <a:pt x="921" y="234"/>
                      <a:pt x="692" y="228"/>
                      <a:pt x="613" y="258"/>
                    </a:cubicBezTo>
                    <a:cubicBezTo>
                      <a:pt x="534" y="288"/>
                      <a:pt x="450" y="347"/>
                      <a:pt x="396" y="400"/>
                    </a:cubicBezTo>
                    <a:cubicBezTo>
                      <a:pt x="342" y="453"/>
                      <a:pt x="309" y="502"/>
                      <a:pt x="287" y="576"/>
                    </a:cubicBezTo>
                    <a:cubicBezTo>
                      <a:pt x="265" y="650"/>
                      <a:pt x="308" y="912"/>
                      <a:pt x="262" y="843"/>
                    </a:cubicBezTo>
                    <a:cubicBezTo>
                      <a:pt x="45" y="626"/>
                      <a:pt x="59" y="295"/>
                      <a:pt x="14" y="164"/>
                    </a:cubicBezTo>
                    <a:close/>
                  </a:path>
                </a:pathLst>
              </a:custGeom>
              <a:gradFill rotWithShape="0">
                <a:gsLst>
                  <a:gs pos="0">
                    <a:schemeClr val="accent1"/>
                  </a:gs>
                  <a:gs pos="100000">
                    <a:schemeClr val="accent1">
                      <a:gamma/>
                      <a:tint val="12157"/>
                      <a:invGamma/>
                    </a:schemeClr>
                  </a:gs>
                </a:gsLst>
                <a:lin ang="2700000" scaled="1"/>
              </a:gradFill>
              <a:ln w="9525">
                <a:noFill/>
                <a:round/>
                <a:headEnd/>
                <a:tailEnd/>
              </a:ln>
              <a:effectLst/>
            </p:spPr>
            <p:txBody>
              <a:bodyPr wrap="none" anchor="ctr"/>
              <a:lstStyle/>
              <a:p>
                <a:pPr>
                  <a:defRPr/>
                </a:pPr>
                <a:endParaRPr lang="en-US">
                  <a:latin typeface="Times New Roman" pitchFamily="-112" charset="0"/>
                  <a:ea typeface="+mn-ea"/>
                  <a:cs typeface="+mn-cs"/>
                </a:endParaRPr>
              </a:p>
            </p:txBody>
          </p:sp>
        </p:grpSp>
      </p:grpSp>
      <p:sp>
        <p:nvSpPr>
          <p:cNvPr id="254979" name="Rectangle 98"/>
          <p:cNvSpPr>
            <a:spLocks noGrp="1" noChangeArrowheads="1"/>
          </p:cNvSpPr>
          <p:nvPr>
            <p:ph type="title"/>
          </p:nvPr>
        </p:nvSpPr>
        <p:spPr bwMode="auto">
          <a:xfrm>
            <a:off x="838200" y="609600"/>
            <a:ext cx="7620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4980" name="Rectangle 99"/>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60" name="Rectangle 10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41061" name="Rectangle 101"/>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41062" name="Rectangle 10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126C5FA-C0A1-9144-86E8-C214E786485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3049" r:id="rId1"/>
    <p:sldLayoutId id="2147503050" r:id="rId2"/>
    <p:sldLayoutId id="2147503051" r:id="rId3"/>
    <p:sldLayoutId id="2147503052" r:id="rId4"/>
    <p:sldLayoutId id="2147503053" r:id="rId5"/>
    <p:sldLayoutId id="2147503054" r:id="rId6"/>
    <p:sldLayoutId id="2147503055" r:id="rId7"/>
    <p:sldLayoutId id="2147503056" r:id="rId8"/>
    <p:sldLayoutId id="2147503057" r:id="rId9"/>
    <p:sldLayoutId id="2147503058" r:id="rId10"/>
  </p:sldLayoutIdLst>
  <p:transition/>
  <p:txStyles>
    <p:titleStyle>
      <a:lvl1pPr algn="l" rtl="0" eaLnBrk="0" fontAlgn="base" hangingPunct="0">
        <a:spcBef>
          <a:spcPct val="0"/>
        </a:spcBef>
        <a:spcAft>
          <a:spcPct val="0"/>
        </a:spcAft>
        <a:defRPr sz="4400">
          <a:solidFill>
            <a:schemeClr val="folHlink"/>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folHlink"/>
          </a:solidFill>
          <a:latin typeface="Arial Narrow" pitchFamily="-111" charset="0"/>
        </a:defRPr>
      </a:lvl6pPr>
      <a:lvl7pPr marL="914400" algn="l" rtl="0" fontAlgn="base">
        <a:spcBef>
          <a:spcPct val="0"/>
        </a:spcBef>
        <a:spcAft>
          <a:spcPct val="0"/>
        </a:spcAft>
        <a:defRPr sz="4400">
          <a:solidFill>
            <a:schemeClr val="folHlink"/>
          </a:solidFill>
          <a:latin typeface="Arial Narrow" pitchFamily="-111" charset="0"/>
        </a:defRPr>
      </a:lvl7pPr>
      <a:lvl8pPr marL="1371600" algn="l" rtl="0" fontAlgn="base">
        <a:spcBef>
          <a:spcPct val="0"/>
        </a:spcBef>
        <a:spcAft>
          <a:spcPct val="0"/>
        </a:spcAft>
        <a:defRPr sz="4400">
          <a:solidFill>
            <a:schemeClr val="folHlink"/>
          </a:solidFill>
          <a:latin typeface="Arial Narrow" pitchFamily="-111" charset="0"/>
        </a:defRPr>
      </a:lvl8pPr>
      <a:lvl9pPr marL="1828800" algn="l" rtl="0" fontAlgn="base">
        <a:spcBef>
          <a:spcPct val="0"/>
        </a:spcBef>
        <a:spcAft>
          <a:spcPct val="0"/>
        </a:spcAft>
        <a:defRPr sz="4400">
          <a:solidFill>
            <a:schemeClr val="folHlink"/>
          </a:solidFill>
          <a:latin typeface="Arial Narrow"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361950"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9875" name="Rectangle 3"/>
          <p:cNvSpPr>
            <a:spLocks noGrp="1" noChangeArrowheads="1"/>
          </p:cNvSpPr>
          <p:nvPr>
            <p:ph type="body" idx="1"/>
          </p:nvPr>
        </p:nvSpPr>
        <p:spPr bwMode="auto">
          <a:xfrm>
            <a:off x="361950"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98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Trebuchet MS" pitchFamily="-112" charset="0"/>
                <a:ea typeface="+mn-ea"/>
                <a:cs typeface="+mn-cs"/>
              </a:defRPr>
            </a:lvl1pPr>
          </a:lstStyle>
          <a:p>
            <a:pPr>
              <a:defRPr/>
            </a:pPr>
            <a:endParaRPr lang="en-US"/>
          </a:p>
        </p:txBody>
      </p:sp>
      <p:sp>
        <p:nvSpPr>
          <p:cNvPr id="798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pitchFamily="-112" charset="0"/>
                <a:ea typeface="+mn-ea"/>
                <a:cs typeface="+mn-cs"/>
              </a:defRPr>
            </a:lvl1pPr>
          </a:lstStyle>
          <a:p>
            <a:pPr>
              <a:defRPr/>
            </a:pPr>
            <a:endParaRPr lang="en-US"/>
          </a:p>
        </p:txBody>
      </p:sp>
      <p:sp>
        <p:nvSpPr>
          <p:cNvPr id="798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128"/>
                <a:cs typeface="Osaka" charset="-128"/>
              </a:defRPr>
            </a:lvl1pPr>
          </a:lstStyle>
          <a:p>
            <a:pPr>
              <a:defRPr/>
            </a:pPr>
            <a:fld id="{AE819B28-4E97-8449-AF03-E422ED8D666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59" r:id="rId1"/>
    <p:sldLayoutId id="2147503060" r:id="rId2"/>
    <p:sldLayoutId id="2147503061" r:id="rId3"/>
    <p:sldLayoutId id="2147503062" r:id="rId4"/>
    <p:sldLayoutId id="2147503063" r:id="rId5"/>
    <p:sldLayoutId id="2147503064" r:id="rId6"/>
    <p:sldLayoutId id="2147503065" r:id="rId7"/>
    <p:sldLayoutId id="2147503066" r:id="rId8"/>
    <p:sldLayoutId id="2147503067" r:id="rId9"/>
    <p:sldLayoutId id="2147503068" r:id="rId10"/>
    <p:sldLayoutId id="2147503069" r:id="rId11"/>
    <p:sldLayoutId id="2147503070" r:id="rId12"/>
  </p:sldLayoutIdLst>
  <p:transition/>
  <p:hf sldNum="0" hdr="0"/>
  <p:txStyles>
    <p:titleStyle>
      <a:lvl1pPr algn="ctr" rtl="0" eaLnBrk="0" fontAlgn="base" hangingPunct="0">
        <a:spcBef>
          <a:spcPct val="0"/>
        </a:spcBef>
        <a:spcAft>
          <a:spcPct val="0"/>
        </a:spcAft>
        <a:defRPr sz="4400" b="1">
          <a:solidFill>
            <a:schemeClr val="tx2"/>
          </a:solidFill>
          <a:effectLst>
            <a:outerShdw blurRad="50800" dist="38100" dir="2700000" algn="tl" rotWithShape="0">
              <a:srgbClr val="000000">
                <a:alpha val="43000"/>
              </a:srgbClr>
            </a:outerShdw>
          </a:effectLst>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2pPr>
      <a:lvl3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3pPr>
      <a:lvl4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4pPr>
      <a:lvl5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5pPr>
      <a:lvl6pPr marL="4572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6pPr>
      <a:lvl7pPr marL="9144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7pPr>
      <a:lvl8pPr marL="13716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8pPr>
      <a:lvl9pPr marL="18288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071" r:id="rId1"/>
    <p:sldLayoutId id="2147503072" r:id="rId2"/>
    <p:sldLayoutId id="2147503073" r:id="rId3"/>
    <p:sldLayoutId id="2147503074" r:id="rId4"/>
    <p:sldLayoutId id="2147503075" r:id="rId5"/>
    <p:sldLayoutId id="2147503076" r:id="rId6"/>
    <p:sldLayoutId id="2147503077" r:id="rId7"/>
    <p:sldLayoutId id="2147503078" r:id="rId8"/>
    <p:sldLayoutId id="2147503079" r:id="rId9"/>
    <p:sldLayoutId id="2147503080" r:id="rId10"/>
    <p:sldLayoutId id="2147503081"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5126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126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5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65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65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6D847E5F-6916-1543-8D00-1AD903DD0BB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82" r:id="rId1"/>
    <p:sldLayoutId id="2147503083" r:id="rId2"/>
    <p:sldLayoutId id="2147503084" r:id="rId3"/>
    <p:sldLayoutId id="2147503085" r:id="rId4"/>
    <p:sldLayoutId id="2147503086" r:id="rId5"/>
    <p:sldLayoutId id="2147503087" r:id="rId6"/>
    <p:sldLayoutId id="2147503088" r:id="rId7"/>
    <p:sldLayoutId id="2147503089" r:id="rId8"/>
    <p:sldLayoutId id="2147503090" r:id="rId9"/>
    <p:sldLayoutId id="2147503091" r:id="rId10"/>
    <p:sldLayoutId id="2147503092" r:id="rId11"/>
  </p:sldLayoutIdLst>
  <p:transition/>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lr>
          <a:srgbClr val="FFCC00"/>
        </a:buClr>
        <a:buFont typeface="Wingdings" charset="2"/>
        <a:buChar char="s"/>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FF6600"/>
        </a:buClr>
        <a:buFont typeface="Wingdings" charset="2"/>
        <a:buChar char="s"/>
        <a:defRPr sz="2800">
          <a:solidFill>
            <a:schemeClr val="tx1"/>
          </a:solidFill>
          <a:latin typeface="+mn-lt"/>
          <a:ea typeface="+mn-ea"/>
        </a:defRPr>
      </a:lvl2pPr>
      <a:lvl3pPr marL="1143000" indent="-228600" algn="l" rtl="0" eaLnBrk="0" fontAlgn="base" hangingPunct="0">
        <a:spcBef>
          <a:spcPct val="20000"/>
        </a:spcBef>
        <a:spcAft>
          <a:spcPct val="0"/>
        </a:spcAft>
        <a:buClr>
          <a:srgbClr val="FFCC00"/>
        </a:buClr>
        <a:buFont typeface="Wingdings" charset="2"/>
        <a:buChar char="s"/>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rgbClr val="FF6600"/>
        </a:buClr>
        <a:buFont typeface="Wingdings" charset="2"/>
        <a:buChar char="s"/>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rgbClr val="FFCC00"/>
        </a:buClr>
        <a:buFont typeface="Wingdings" charset="2"/>
        <a:buChar char="s"/>
        <a:defRPr sz="2000">
          <a:solidFill>
            <a:schemeClr val="tx1"/>
          </a:solidFill>
          <a:latin typeface="+mn-lt"/>
          <a:ea typeface="Geneva" charset="-128"/>
          <a:cs typeface="Geneva" charset="0"/>
        </a:defRPr>
      </a:lvl5pPr>
      <a:lvl6pPr marL="2514600" indent="-228600" algn="l" rtl="0" fontAlgn="base">
        <a:spcBef>
          <a:spcPct val="20000"/>
        </a:spcBef>
        <a:spcAft>
          <a:spcPct val="0"/>
        </a:spcAft>
        <a:buClr>
          <a:srgbClr val="FFCC00"/>
        </a:buClr>
        <a:buFont typeface="Wingdings" pitchFamily="-111" charset="2"/>
        <a:buChar char="s"/>
        <a:defRPr sz="2000">
          <a:solidFill>
            <a:schemeClr val="tx1"/>
          </a:solidFill>
          <a:latin typeface="+mn-lt"/>
          <a:ea typeface="+mn-ea"/>
        </a:defRPr>
      </a:lvl6pPr>
      <a:lvl7pPr marL="2971800" indent="-228600" algn="l" rtl="0" fontAlgn="base">
        <a:spcBef>
          <a:spcPct val="20000"/>
        </a:spcBef>
        <a:spcAft>
          <a:spcPct val="0"/>
        </a:spcAft>
        <a:buClr>
          <a:srgbClr val="FFCC00"/>
        </a:buClr>
        <a:buFont typeface="Wingdings" pitchFamily="-111" charset="2"/>
        <a:buChar char="s"/>
        <a:defRPr sz="2000">
          <a:solidFill>
            <a:schemeClr val="tx1"/>
          </a:solidFill>
          <a:latin typeface="+mn-lt"/>
          <a:ea typeface="+mn-ea"/>
        </a:defRPr>
      </a:lvl7pPr>
      <a:lvl8pPr marL="3429000" indent="-228600" algn="l" rtl="0" fontAlgn="base">
        <a:spcBef>
          <a:spcPct val="20000"/>
        </a:spcBef>
        <a:spcAft>
          <a:spcPct val="0"/>
        </a:spcAft>
        <a:buClr>
          <a:srgbClr val="FFCC00"/>
        </a:buClr>
        <a:buFont typeface="Wingdings" pitchFamily="-111" charset="2"/>
        <a:buChar char="s"/>
        <a:defRPr sz="2000">
          <a:solidFill>
            <a:schemeClr val="tx1"/>
          </a:solidFill>
          <a:latin typeface="+mn-lt"/>
          <a:ea typeface="+mn-ea"/>
        </a:defRPr>
      </a:lvl8pPr>
      <a:lvl9pPr marL="3886200" indent="-228600" algn="l" rtl="0" fontAlgn="base">
        <a:spcBef>
          <a:spcPct val="20000"/>
        </a:spcBef>
        <a:spcAft>
          <a:spcPct val="0"/>
        </a:spcAft>
        <a:buClr>
          <a:srgbClr val="FFCC00"/>
        </a:buClr>
        <a:buFont typeface="Wingdings" pitchFamily="-111" charset="2"/>
        <a:buChar char="s"/>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E7D0350-0B31-444E-B8DA-9478985F8C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3113" r:id="rId1"/>
    <p:sldLayoutId id="2147503114" r:id="rId2"/>
    <p:sldLayoutId id="2147503115" r:id="rId3"/>
    <p:sldLayoutId id="2147503116"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3894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65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3665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3665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AA9E4F38-6505-2146-B5D4-D2E1DA38253B}"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117" r:id="rId1"/>
    <p:sldLayoutId id="2147503118" r:id="rId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503119" r:id="rId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7138" name="Group 2"/>
          <p:cNvGrpSpPr>
            <a:grpSpLocks/>
          </p:cNvGrpSpPr>
          <p:nvPr/>
        </p:nvGrpSpPr>
        <p:grpSpPr bwMode="auto">
          <a:xfrm>
            <a:off x="0" y="0"/>
            <a:ext cx="8839200" cy="6858000"/>
            <a:chOff x="0" y="0"/>
            <a:chExt cx="5568" cy="4320"/>
          </a:xfrm>
        </p:grpSpPr>
        <p:grpSp>
          <p:nvGrpSpPr>
            <p:cNvPr id="347144" name="Group 3"/>
            <p:cNvGrpSpPr>
              <a:grpSpLocks/>
            </p:cNvGrpSpPr>
            <p:nvPr userDrawn="1"/>
          </p:nvGrpSpPr>
          <p:grpSpPr bwMode="auto">
            <a:xfrm>
              <a:off x="0" y="0"/>
              <a:ext cx="3216" cy="3072"/>
              <a:chOff x="0" y="0"/>
              <a:chExt cx="2928" cy="2784"/>
            </a:xfrm>
          </p:grpSpPr>
          <p:sp>
            <p:nvSpPr>
              <p:cNvPr id="313365"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6"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7"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8"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5" name="Group 9"/>
            <p:cNvGrpSpPr>
              <a:grpSpLocks/>
            </p:cNvGrpSpPr>
            <p:nvPr userDrawn="1"/>
          </p:nvGrpSpPr>
          <p:grpSpPr bwMode="auto">
            <a:xfrm>
              <a:off x="2016" y="2016"/>
              <a:ext cx="2448" cy="2304"/>
              <a:chOff x="0" y="0"/>
              <a:chExt cx="2928" cy="2784"/>
            </a:xfrm>
          </p:grpSpPr>
          <p:sp>
            <p:nvSpPr>
              <p:cNvPr id="313360"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1"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2"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3"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6" name="Group 15"/>
            <p:cNvGrpSpPr>
              <a:grpSpLocks/>
            </p:cNvGrpSpPr>
            <p:nvPr userDrawn="1"/>
          </p:nvGrpSpPr>
          <p:grpSpPr bwMode="auto">
            <a:xfrm>
              <a:off x="2832" y="96"/>
              <a:ext cx="2736" cy="2592"/>
              <a:chOff x="0" y="0"/>
              <a:chExt cx="2928" cy="2784"/>
            </a:xfrm>
          </p:grpSpPr>
          <p:sp>
            <p:nvSpPr>
              <p:cNvPr id="313355"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6"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7"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8"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sp>
        <p:nvSpPr>
          <p:cNvPr id="347139"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7140"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6423"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a:solidFill>
                  <a:srgbClr val="EAEAEA"/>
                </a:solidFill>
                <a:latin typeface="Times New Roman" pitchFamily="-105" charset="0"/>
                <a:ea typeface="+mn-ea"/>
                <a:cs typeface="+mn-cs"/>
              </a:defRPr>
            </a:lvl1pPr>
          </a:lstStyle>
          <a:p>
            <a:pPr>
              <a:defRPr/>
            </a:pPr>
            <a:endParaRPr lang="en-US"/>
          </a:p>
        </p:txBody>
      </p:sp>
      <p:sp>
        <p:nvSpPr>
          <p:cNvPr id="486424"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solidFill>
                  <a:srgbClr val="EAEAEA"/>
                </a:solidFill>
                <a:latin typeface="Times New Roman" pitchFamily="-105" charset="0"/>
                <a:ea typeface="+mn-ea"/>
                <a:cs typeface="+mn-cs"/>
              </a:defRPr>
            </a:lvl1pPr>
          </a:lstStyle>
          <a:p>
            <a:pPr>
              <a:defRPr/>
            </a:pPr>
            <a:endParaRPr lang="en-US"/>
          </a:p>
        </p:txBody>
      </p:sp>
      <p:sp>
        <p:nvSpPr>
          <p:cNvPr id="486425"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solidFill>
                  <a:srgbClr val="EAEAEA"/>
                </a:solidFill>
              </a:defRPr>
            </a:lvl1pPr>
          </a:lstStyle>
          <a:p>
            <a:pPr>
              <a:defRPr/>
            </a:pPr>
            <a:fld id="{E40F3A82-0D6E-F14E-8170-1D33B058524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122"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49186" name="Group 2"/>
          <p:cNvGrpSpPr>
            <a:grpSpLocks/>
          </p:cNvGrpSpPr>
          <p:nvPr/>
        </p:nvGrpSpPr>
        <p:grpSpPr bwMode="auto">
          <a:xfrm>
            <a:off x="0" y="0"/>
            <a:ext cx="9159875" cy="6870700"/>
            <a:chOff x="0" y="0"/>
            <a:chExt cx="5770" cy="4328"/>
          </a:xfrm>
        </p:grpSpPr>
        <p:sp>
          <p:nvSpPr>
            <p:cNvPr id="3154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solidFill>
                  <a:srgbClr val="2F1311"/>
                </a:solidFill>
                <a:latin typeface="Arial" panose="020B0604020202020204" pitchFamily="34" charset="0"/>
              </a:endParaRPr>
            </a:p>
          </p:txBody>
        </p:sp>
        <p:sp>
          <p:nvSpPr>
            <p:cNvPr id="3154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solidFill>
                  <a:srgbClr val="2F1311"/>
                </a:solidFill>
                <a:latin typeface="Arial" panose="020B0604020202020204" pitchFamily="34" charset="0"/>
              </a:endParaRPr>
            </a:p>
          </p:txBody>
        </p:sp>
        <p:sp>
          <p:nvSpPr>
            <p:cNvPr id="49050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dirty="0">
                <a:solidFill>
                  <a:srgbClr val="2F1311"/>
                </a:solidFill>
                <a:latin typeface="Arial" panose="020B0604020202020204" pitchFamily="34" charset="0"/>
                <a:ea typeface="+mn-ea"/>
                <a:cs typeface="+mn-cs"/>
              </a:endParaRPr>
            </a:p>
          </p:txBody>
        </p:sp>
        <p:grpSp>
          <p:nvGrpSpPr>
            <p:cNvPr id="349195" name="Group 6"/>
            <p:cNvGrpSpPr>
              <a:grpSpLocks/>
            </p:cNvGrpSpPr>
            <p:nvPr/>
          </p:nvGrpSpPr>
          <p:grpSpPr bwMode="auto">
            <a:xfrm>
              <a:off x="4944" y="1"/>
              <a:ext cx="816" cy="3974"/>
              <a:chOff x="4944" y="1"/>
              <a:chExt cx="816" cy="3974"/>
            </a:xfrm>
          </p:grpSpPr>
          <p:grpSp>
            <p:nvGrpSpPr>
              <p:cNvPr id="349207" name="Group 7"/>
              <p:cNvGrpSpPr>
                <a:grpSpLocks/>
              </p:cNvGrpSpPr>
              <p:nvPr userDrawn="1"/>
            </p:nvGrpSpPr>
            <p:grpSpPr bwMode="auto">
              <a:xfrm>
                <a:off x="5280" y="1"/>
                <a:ext cx="480" cy="1430"/>
                <a:chOff x="5280" y="1"/>
                <a:chExt cx="480" cy="1430"/>
              </a:xfrm>
            </p:grpSpPr>
            <p:grpSp>
              <p:nvGrpSpPr>
                <p:cNvPr id="349228" name="Group 8"/>
                <p:cNvGrpSpPr>
                  <a:grpSpLocks/>
                </p:cNvGrpSpPr>
                <p:nvPr userDrawn="1"/>
              </p:nvGrpSpPr>
              <p:grpSpPr bwMode="auto">
                <a:xfrm rot="-5400000">
                  <a:off x="5484" y="0"/>
                  <a:ext cx="174" cy="176"/>
                  <a:chOff x="1657" y="323"/>
                  <a:chExt cx="1691" cy="2560"/>
                </a:xfrm>
              </p:grpSpPr>
              <p:grpSp>
                <p:nvGrpSpPr>
                  <p:cNvPr id="349237" name="Group 9"/>
                  <p:cNvGrpSpPr>
                    <a:grpSpLocks/>
                  </p:cNvGrpSpPr>
                  <p:nvPr/>
                </p:nvGrpSpPr>
                <p:grpSpPr bwMode="auto">
                  <a:xfrm>
                    <a:off x="1657" y="323"/>
                    <a:ext cx="1691" cy="2560"/>
                    <a:chOff x="1657" y="323"/>
                    <a:chExt cx="1691" cy="2560"/>
                  </a:xfrm>
                </p:grpSpPr>
                <p:sp>
                  <p:nvSpPr>
                    <p:cNvPr id="315452" name="Freeform 10"/>
                    <p:cNvSpPr>
                      <a:spLocks/>
                    </p:cNvSpPr>
                    <p:nvPr/>
                  </p:nvSpPr>
                  <p:spPr bwMode="auto">
                    <a:xfrm>
                      <a:off x="2541"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53" name="Freeform 11"/>
                    <p:cNvSpPr>
                      <a:spLocks/>
                    </p:cNvSpPr>
                    <p:nvPr/>
                  </p:nvSpPr>
                  <p:spPr bwMode="auto">
                    <a:xfrm>
                      <a:off x="1871" y="61"/>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grpSp>
              <p:sp>
                <p:nvSpPr>
                  <p:cNvPr id="315446" name="Oval 12"/>
                  <p:cNvSpPr>
                    <a:spLocks noChangeArrowheads="1"/>
                  </p:cNvSpPr>
                  <p:nvPr/>
                </p:nvSpPr>
                <p:spPr bwMode="auto">
                  <a:xfrm>
                    <a:off x="2415" y="1108"/>
                    <a:ext cx="175" cy="247"/>
                  </a:xfrm>
                  <a:prstGeom prst="ellipse">
                    <a:avLst/>
                  </a:prstGeom>
                  <a:solidFill>
                    <a:srgbClr val="E7D6B7"/>
                  </a:solidFill>
                  <a:ln w="9525">
                    <a:noFill/>
                    <a:round/>
                    <a:headEnd/>
                    <a:tailEnd/>
                  </a:ln>
                </p:spPr>
                <p:txBody>
                  <a:bodyPr wrap="none" anchor="ctr">
                    <a:prstTxWarp prst="textNoShape">
                      <a:avLst/>
                    </a:prstTxWarp>
                  </a:bodyPr>
                  <a:lstStyle/>
                  <a:p>
                    <a:pPr algn="ctr">
                      <a:defRPr/>
                    </a:pPr>
                    <a:endParaRPr lang="en-US">
                      <a:solidFill>
                        <a:srgbClr val="2F1311"/>
                      </a:solidFill>
                    </a:endParaRPr>
                  </a:p>
                </p:txBody>
              </p:sp>
              <p:sp>
                <p:nvSpPr>
                  <p:cNvPr id="315447" name="Freeform 13"/>
                  <p:cNvSpPr>
                    <a:spLocks/>
                  </p:cNvSpPr>
                  <p:nvPr/>
                </p:nvSpPr>
                <p:spPr bwMode="auto">
                  <a:xfrm>
                    <a:off x="3027" y="425"/>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48" name="Freeform 14"/>
                  <p:cNvSpPr>
                    <a:spLocks/>
                  </p:cNvSpPr>
                  <p:nvPr/>
                </p:nvSpPr>
                <p:spPr bwMode="auto">
                  <a:xfrm>
                    <a:off x="3095"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49" name="Freeform 15"/>
                  <p:cNvSpPr>
                    <a:spLocks/>
                  </p:cNvSpPr>
                  <p:nvPr/>
                </p:nvSpPr>
                <p:spPr bwMode="auto">
                  <a:xfrm>
                    <a:off x="2794"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50"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51" name="Freeform 17"/>
                  <p:cNvSpPr>
                    <a:spLocks/>
                  </p:cNvSpPr>
                  <p:nvPr/>
                </p:nvSpPr>
                <p:spPr bwMode="auto">
                  <a:xfrm>
                    <a:off x="2094" y="614"/>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grpSp>
            <p:pic>
              <p:nvPicPr>
                <p:cNvPr id="349229" name="Picture 1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349230" name="Picture 1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349231" name="Picture 2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349232" name="Picture 2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349233" name="Picture 2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349234" name="Picture 2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349235" name="Picture 2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349236" name="Picture 2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349208" name="Group 26"/>
              <p:cNvGrpSpPr>
                <a:grpSpLocks/>
              </p:cNvGrpSpPr>
              <p:nvPr userDrawn="1"/>
            </p:nvGrpSpPr>
            <p:grpSpPr bwMode="auto">
              <a:xfrm>
                <a:off x="4944" y="1008"/>
                <a:ext cx="522" cy="2967"/>
                <a:chOff x="4944" y="1008"/>
                <a:chExt cx="522" cy="2967"/>
              </a:xfrm>
            </p:grpSpPr>
            <p:pic>
              <p:nvPicPr>
                <p:cNvPr id="349209" name="Picture 2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349210" name="Picture 2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349211" name="Picture 2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349212" name="Picture 3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349213" name="Picture 3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349214" name="Picture 3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349215" name="Picture 3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349216" name="Picture 3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349217" name="Picture 3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349218" name="Picture 36"/>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349219" name="Picture 3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349220" name="Picture 3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349221" name="Picture 3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349222" name="Picture 4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349223" name="Picture 4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349224" name="Picture 4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349225" name="Picture 4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349226" name="Picture 4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349227" name="Picture 4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3154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49054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ctr">
                <a:defRPr/>
              </a:pPr>
              <a:endParaRPr lang="en-US">
                <a:solidFill>
                  <a:srgbClr val="2F1311"/>
                </a:solidFill>
                <a:latin typeface="Times New Roman" pitchFamily="-105" charset="0"/>
                <a:ea typeface="+mn-ea"/>
                <a:cs typeface="+mn-cs"/>
              </a:endParaRPr>
            </a:p>
          </p:txBody>
        </p:sp>
        <p:sp>
          <p:nvSpPr>
            <p:cNvPr id="49054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ctr">
                <a:defRPr/>
              </a:pPr>
              <a:endParaRPr lang="en-US">
                <a:solidFill>
                  <a:srgbClr val="2F1311"/>
                </a:solidFill>
                <a:latin typeface="Times New Roman" pitchFamily="-105" charset="0"/>
                <a:ea typeface="+mn-ea"/>
                <a:cs typeface="+mn-cs"/>
              </a:endParaRPr>
            </a:p>
          </p:txBody>
        </p:sp>
        <p:sp>
          <p:nvSpPr>
            <p:cNvPr id="3154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4">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p>
          </p:txBody>
        </p:sp>
        <p:sp>
          <p:nvSpPr>
            <p:cNvPr id="3154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4">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p>
          </p:txBody>
        </p:sp>
        <p:sp>
          <p:nvSpPr>
            <p:cNvPr id="3154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a:defRPr/>
              </a:pPr>
              <a:endParaRPr lang="en-US"/>
            </a:p>
          </p:txBody>
        </p:sp>
        <p:sp>
          <p:nvSpPr>
            <p:cNvPr id="49054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ctr">
                <a:defRPr/>
              </a:pPr>
              <a:endParaRPr lang="en-US">
                <a:solidFill>
                  <a:srgbClr val="2F1311"/>
                </a:solidFill>
                <a:latin typeface="Times New Roman" pitchFamily="-105" charset="0"/>
                <a:ea typeface="+mn-ea"/>
                <a:cs typeface="+mn-cs"/>
              </a:endParaRPr>
            </a:p>
          </p:txBody>
        </p:sp>
        <p:sp>
          <p:nvSpPr>
            <p:cNvPr id="3154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solidFill>
                  <a:srgbClr val="2F1311"/>
                </a:solidFill>
                <a:latin typeface="Arial" panose="020B0604020202020204" pitchFamily="34" charset="0"/>
              </a:endParaRPr>
            </a:p>
          </p:txBody>
        </p:sp>
        <p:sp>
          <p:nvSpPr>
            <p:cNvPr id="49055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ctr">
                <a:defRPr/>
              </a:pPr>
              <a:endParaRPr lang="en-US">
                <a:solidFill>
                  <a:srgbClr val="2F1311"/>
                </a:solidFill>
                <a:latin typeface="Times New Roman" pitchFamily="-105" charset="0"/>
                <a:ea typeface="+mn-ea"/>
                <a:cs typeface="+mn-cs"/>
              </a:endParaRPr>
            </a:p>
          </p:txBody>
        </p:sp>
        <p:sp>
          <p:nvSpPr>
            <p:cNvPr id="3154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a:defRPr/>
              </a:pPr>
              <a:endParaRPr lang="en-US"/>
            </a:p>
          </p:txBody>
        </p:sp>
      </p:grpSp>
      <p:sp>
        <p:nvSpPr>
          <p:cNvPr id="349187"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8"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055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000" b="1" i="0">
                <a:solidFill>
                  <a:srgbClr val="2F1311"/>
                </a:solidFill>
                <a:latin typeface="Arial" panose="020B0604020202020204" pitchFamily="34" charset="0"/>
                <a:ea typeface="+mn-ea"/>
                <a:cs typeface="+mn-cs"/>
              </a:defRPr>
            </a:lvl1pPr>
          </a:lstStyle>
          <a:p>
            <a:pPr>
              <a:defRPr/>
            </a:pPr>
            <a:endParaRPr lang="en-US" dirty="0"/>
          </a:p>
        </p:txBody>
      </p:sp>
      <p:sp>
        <p:nvSpPr>
          <p:cNvPr id="49055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2F1311"/>
                </a:solidFill>
                <a:latin typeface="Arial" panose="020B0604020202020204" pitchFamily="34" charset="0"/>
                <a:ea typeface="+mn-ea"/>
                <a:cs typeface="+mn-cs"/>
              </a:defRPr>
            </a:lvl1pPr>
          </a:lstStyle>
          <a:p>
            <a:pPr>
              <a:defRPr/>
            </a:pPr>
            <a:endParaRPr lang="en-US" dirty="0"/>
          </a:p>
        </p:txBody>
      </p:sp>
      <p:sp>
        <p:nvSpPr>
          <p:cNvPr id="49055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2F1311"/>
                </a:solidFill>
                <a:latin typeface="Arial" panose="020B0604020202020204" pitchFamily="34" charset="0"/>
              </a:defRPr>
            </a:lvl1pPr>
          </a:lstStyle>
          <a:p>
            <a:pPr>
              <a:defRPr/>
            </a:pPr>
            <a:fld id="{656DFF6C-0C55-3941-8F38-B31BA7DFCEE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123" r:id="rId1"/>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2" charset="-128"/>
          <a:cs typeface="ＭＳ Ｐゴシック" pitchFamily="-112" charset="-128"/>
        </a:defRPr>
      </a:lvl1pPr>
      <a:lvl2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2pPr>
      <a:lvl3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3pPr>
      <a:lvl4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4pPr>
      <a:lvl5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5pPr>
      <a:lvl6pPr marL="457200" algn="l" rtl="0" fontAlgn="base">
        <a:spcBef>
          <a:spcPct val="0"/>
        </a:spcBef>
        <a:spcAft>
          <a:spcPct val="0"/>
        </a:spcAft>
        <a:defRPr sz="4000">
          <a:solidFill>
            <a:schemeClr val="tx2"/>
          </a:solidFill>
          <a:latin typeface="Arial" pitchFamily="-105" charset="0"/>
        </a:defRPr>
      </a:lvl6pPr>
      <a:lvl7pPr marL="914400" algn="l" rtl="0" fontAlgn="base">
        <a:spcBef>
          <a:spcPct val="0"/>
        </a:spcBef>
        <a:spcAft>
          <a:spcPct val="0"/>
        </a:spcAft>
        <a:defRPr sz="4000">
          <a:solidFill>
            <a:schemeClr val="tx2"/>
          </a:solidFill>
          <a:latin typeface="Arial" pitchFamily="-105" charset="0"/>
        </a:defRPr>
      </a:lvl7pPr>
      <a:lvl8pPr marL="1371600" algn="l" rtl="0" fontAlgn="base">
        <a:spcBef>
          <a:spcPct val="0"/>
        </a:spcBef>
        <a:spcAft>
          <a:spcPct val="0"/>
        </a:spcAft>
        <a:defRPr sz="4000">
          <a:solidFill>
            <a:schemeClr val="tx2"/>
          </a:solidFill>
          <a:latin typeface="Arial" pitchFamily="-105" charset="0"/>
        </a:defRPr>
      </a:lvl8pPr>
      <a:lvl9pPr marL="1828800" algn="l" rtl="0" fontAlgn="base">
        <a:spcBef>
          <a:spcPct val="0"/>
        </a:spcBef>
        <a:spcAft>
          <a:spcPct val="0"/>
        </a:spcAft>
        <a:defRPr sz="4000">
          <a:solidFill>
            <a:schemeClr val="tx2"/>
          </a:solidFill>
          <a:latin typeface="Arial" pitchFamily="-105" charset="0"/>
        </a:defRPr>
      </a:lvl9pPr>
    </p:titleStyle>
    <p:bodyStyle>
      <a:lvl1pPr marL="342900" indent="-342900" algn="l" rtl="0" eaLnBrk="0" fontAlgn="base" hangingPunct="0">
        <a:spcBef>
          <a:spcPct val="20000"/>
        </a:spcBef>
        <a:spcAft>
          <a:spcPct val="0"/>
        </a:spcAft>
        <a:buBlip>
          <a:blip r:embed="rId5"/>
        </a:buBlip>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80000"/>
        <a:buBlip>
          <a:blip r:embed="rId6"/>
        </a:buBlip>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SzPct val="70000"/>
        <a:buBlip>
          <a:blip r:embed="rId7"/>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88130" name="Rectangle 1026"/>
          <p:cNvSpPr>
            <a:spLocks noGrp="1" noChangeArrowheads="1"/>
          </p:cNvSpPr>
          <p:nvPr>
            <p:ph type="title"/>
          </p:nvPr>
        </p:nvSpPr>
        <p:spPr bwMode="auto">
          <a:xfrm>
            <a:off x="304800" y="609600"/>
            <a:ext cx="7543800" cy="1143000"/>
          </a:xfrm>
          <a:prstGeom prst="rect">
            <a:avLst/>
          </a:prstGeom>
          <a:noFill/>
          <a:ln w="9525">
            <a:noFill/>
            <a:miter lim="800000"/>
            <a:headEnd/>
            <a:tailEnd/>
          </a:ln>
          <a:effectLst>
            <a:outerShdw blurRad="50800" dist="25399" dir="27000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8131" name="Rectangle 1027"/>
          <p:cNvSpPr>
            <a:spLocks noGrp="1" noChangeArrowheads="1"/>
          </p:cNvSpPr>
          <p:nvPr>
            <p:ph type="body" idx="1"/>
          </p:nvPr>
        </p:nvSpPr>
        <p:spPr bwMode="auto">
          <a:xfrm>
            <a:off x="304800" y="1981200"/>
            <a:ext cx="7543800" cy="4114800"/>
          </a:xfrm>
          <a:prstGeom prst="rect">
            <a:avLst/>
          </a:prstGeom>
          <a:noFill/>
          <a:ln w="9525">
            <a:noFill/>
            <a:miter lim="800000"/>
            <a:headEnd/>
            <a:tailEnd/>
          </a:ln>
          <a:effectLst>
            <a:outerShdw blurRad="50800" dist="25399" dir="2700000" algn="ctr" rotWithShape="0">
              <a:srgbClr val="FFFFFF">
                <a:alpha val="74998"/>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8132" name="Rectangle 1028"/>
          <p:cNvSpPr>
            <a:spLocks noGrp="1" noChangeArrowheads="1"/>
          </p:cNvSpPr>
          <p:nvPr>
            <p:ph type="dt" sz="half" idx="2"/>
          </p:nvPr>
        </p:nvSpPr>
        <p:spPr bwMode="auto">
          <a:xfrm>
            <a:off x="304800" y="6248400"/>
            <a:ext cx="1905000" cy="457200"/>
          </a:xfrm>
          <a:prstGeom prst="rect">
            <a:avLst/>
          </a:prstGeom>
          <a:noFill/>
          <a:ln w="9525">
            <a:noFill/>
            <a:miter lim="800000"/>
            <a:headEnd/>
            <a:tailEnd/>
          </a:ln>
          <a:effectLst>
            <a:outerShdw blurRad="38100" dist="12700" dir="2700000" algn="ctr" rotWithShape="0">
              <a:srgbClr val="FFFFFF">
                <a:alpha val="74998"/>
              </a:srgbClr>
            </a:outerShdw>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FFFFFF"/>
                </a:solidFill>
                <a:latin typeface="Arial" panose="020B0604020202020204" pitchFamily="34" charset="0"/>
                <a:ea typeface="+mn-ea"/>
                <a:cs typeface="+mn-cs"/>
              </a:defRPr>
            </a:lvl1pPr>
          </a:lstStyle>
          <a:p>
            <a:pPr>
              <a:defRPr/>
            </a:pPr>
            <a:endParaRPr lang="en-US" dirty="0"/>
          </a:p>
        </p:txBody>
      </p:sp>
      <p:sp>
        <p:nvSpPr>
          <p:cNvPr id="688133" name="Rectangle 1029"/>
          <p:cNvSpPr>
            <a:spLocks noGrp="1" noChangeArrowheads="1"/>
          </p:cNvSpPr>
          <p:nvPr>
            <p:ph type="ftr" sz="quarter" idx="3"/>
          </p:nvPr>
        </p:nvSpPr>
        <p:spPr bwMode="auto">
          <a:xfrm>
            <a:off x="2667000" y="6248400"/>
            <a:ext cx="2895600" cy="457200"/>
          </a:xfrm>
          <a:prstGeom prst="rect">
            <a:avLst/>
          </a:prstGeom>
          <a:noFill/>
          <a:ln w="9525">
            <a:noFill/>
            <a:miter lim="800000"/>
            <a:headEnd/>
            <a:tailEnd/>
          </a:ln>
          <a:effectLst>
            <a:outerShdw blurRad="38100" dist="12700" dir="2700000" algn="ctr" rotWithShape="0">
              <a:srgbClr val="FFFFFF">
                <a:alpha val="74998"/>
              </a:srgbClr>
            </a:outerShdw>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ea typeface="+mn-ea"/>
                <a:cs typeface="+mn-cs"/>
              </a:defRPr>
            </a:lvl1pPr>
          </a:lstStyle>
          <a:p>
            <a:pPr>
              <a:defRPr/>
            </a:pPr>
            <a:endParaRPr lang="en-US" dirty="0"/>
          </a:p>
        </p:txBody>
      </p:sp>
      <p:sp>
        <p:nvSpPr>
          <p:cNvPr id="688134" name="Rectangle 1030"/>
          <p:cNvSpPr>
            <a:spLocks noGrp="1" noChangeArrowheads="1"/>
          </p:cNvSpPr>
          <p:nvPr>
            <p:ph type="sldNum" sz="quarter" idx="4"/>
          </p:nvPr>
        </p:nvSpPr>
        <p:spPr bwMode="auto">
          <a:xfrm>
            <a:off x="5943600" y="6248400"/>
            <a:ext cx="1905000" cy="457200"/>
          </a:xfrm>
          <a:prstGeom prst="rect">
            <a:avLst/>
          </a:prstGeom>
          <a:noFill/>
          <a:ln w="9525">
            <a:noFill/>
            <a:miter lim="800000"/>
            <a:headEnd/>
            <a:tailEnd/>
          </a:ln>
          <a:effectLst>
            <a:outerShdw blurRad="38100" dist="12700" dir="2700000" algn="ctr" rotWithShape="0">
              <a:srgbClr val="FFFFFF">
                <a:alpha val="74998"/>
              </a:srgbClr>
            </a:outerShdw>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DF637B91-A376-6D48-B701-C7DBCDBE7D3D}"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503130" r:id="rId1"/>
  </p:sldLayoutIdLst>
  <p:transition/>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05"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05"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05"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05"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2865" r:id="rId1"/>
    <p:sldLayoutId id="2147502866" r:id="rId2"/>
    <p:sldLayoutId id="2147502867" r:id="rId3"/>
    <p:sldLayoutId id="2147502868" r:id="rId4"/>
    <p:sldLayoutId id="2147502869" r:id="rId5"/>
    <p:sldLayoutId id="2147502870" r:id="rId6"/>
    <p:sldLayoutId id="2147502871" r:id="rId7"/>
    <p:sldLayoutId id="2147502872" r:id="rId8"/>
    <p:sldLayoutId id="2147502873" r:id="rId9"/>
    <p:sldLayoutId id="2147502874" r:id="rId10"/>
    <p:sldLayoutId id="2147502875"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35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635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5FE11DF0-C1A9-D44D-ABFA-5D474DE6887F}"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131"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65570" name="Group 1026"/>
          <p:cNvGrpSpPr>
            <a:grpSpLocks/>
          </p:cNvGrpSpPr>
          <p:nvPr/>
        </p:nvGrpSpPr>
        <p:grpSpPr bwMode="auto">
          <a:xfrm>
            <a:off x="-23813" y="-141288"/>
            <a:ext cx="9167813" cy="6999288"/>
            <a:chOff x="-15" y="-89"/>
            <a:chExt cx="5775" cy="4409"/>
          </a:xfrm>
        </p:grpSpPr>
        <p:sp>
          <p:nvSpPr>
            <p:cNvPr id="328712" name="Rectangle 1027"/>
            <p:cNvSpPr>
              <a:spLocks noChangeArrowheads="1"/>
            </p:cNvSpPr>
            <p:nvPr userDrawn="1"/>
          </p:nvSpPr>
          <p:spPr bwMode="ltGray">
            <a:xfrm>
              <a:off x="0" y="301"/>
              <a:ext cx="5760" cy="727"/>
            </a:xfrm>
            <a:prstGeom prst="rect">
              <a:avLst/>
            </a:prstGeom>
            <a:solidFill>
              <a:schemeClr val="accent2"/>
            </a:solidFill>
            <a:ln w="9525">
              <a:noFill/>
              <a:miter lim="800000"/>
              <a:headEnd/>
              <a:tailEnd/>
            </a:ln>
          </p:spPr>
          <p:txBody>
            <a:bodyPr wrap="none" anchor="ctr">
              <a:prstTxWarp prst="textNoShape">
                <a:avLst/>
              </a:prstTxWarp>
            </a:bodyPr>
            <a:lstStyle/>
            <a:p>
              <a:pPr algn="ctr">
                <a:defRPr/>
              </a:pPr>
              <a:endParaRPr lang="en-US">
                <a:solidFill>
                  <a:srgbClr val="000000"/>
                </a:solidFill>
              </a:endParaRPr>
            </a:p>
          </p:txBody>
        </p:sp>
        <p:sp>
          <p:nvSpPr>
            <p:cNvPr id="328713" name="Rectangle 1028" descr="Cacback"/>
            <p:cNvSpPr>
              <a:spLocks noChangeArrowheads="1"/>
            </p:cNvSpPr>
            <p:nvPr userDrawn="1"/>
          </p:nvSpPr>
          <p:spPr bwMode="ltGray">
            <a:xfrm>
              <a:off x="0" y="0"/>
              <a:ext cx="1119" cy="4320"/>
            </a:xfrm>
            <a:prstGeom prst="rect">
              <a:avLst/>
            </a:prstGeom>
            <a:blipFill dpi="0" rotWithShape="0">
              <a:blip r:embed="rId3">
                <a:extLst>
                  <a:ext uri="{28A0092B-C50C-407E-A947-70E740481C1C}">
                    <a14:useLocalDpi xmlns:a14="http://schemas.microsoft.com/office/drawing/2010/main"/>
                  </a:ext>
                </a:extLst>
              </a:blip>
              <a:srcRect/>
              <a:tile tx="0" ty="0" sx="100000" sy="100000" flip="none" algn="tl"/>
            </a:blipFill>
            <a:ln w="9525">
              <a:noFill/>
              <a:miter lim="800000"/>
              <a:headEnd/>
              <a:tailEnd/>
            </a:ln>
          </p:spPr>
          <p:txBody>
            <a:bodyPr wrap="none" anchor="ctr">
              <a:prstTxWarp prst="textNoShape">
                <a:avLst/>
              </a:prstTxWarp>
            </a:bodyPr>
            <a:lstStyle/>
            <a:p>
              <a:pPr algn="ctr">
                <a:defRPr/>
              </a:pPr>
              <a:endParaRPr lang="en-US">
                <a:solidFill>
                  <a:srgbClr val="000000"/>
                </a:solidFill>
              </a:endParaRPr>
            </a:p>
          </p:txBody>
        </p:sp>
        <p:grpSp>
          <p:nvGrpSpPr>
            <p:cNvPr id="365578" name="Group 1029"/>
            <p:cNvGrpSpPr>
              <a:grpSpLocks/>
            </p:cNvGrpSpPr>
            <p:nvPr userDrawn="1"/>
          </p:nvGrpSpPr>
          <p:grpSpPr bwMode="auto">
            <a:xfrm>
              <a:off x="-15" y="-89"/>
              <a:ext cx="5295" cy="785"/>
              <a:chOff x="20" y="-89"/>
              <a:chExt cx="5295" cy="785"/>
            </a:xfrm>
          </p:grpSpPr>
          <p:sp>
            <p:nvSpPr>
              <p:cNvPr id="328716" name="Freeform 1030"/>
              <p:cNvSpPr>
                <a:spLocks/>
              </p:cNvSpPr>
              <p:nvPr userDrawn="1"/>
            </p:nvSpPr>
            <p:spPr bwMode="auto">
              <a:xfrm rot="-507431">
                <a:off x="20" y="524"/>
                <a:ext cx="1059" cy="172"/>
              </a:xfrm>
              <a:custGeom>
                <a:avLst/>
                <a:gdLst>
                  <a:gd name="T0" fmla="*/ 1059 w 1059"/>
                  <a:gd name="T1" fmla="*/ 0 h 172"/>
                  <a:gd name="T2" fmla="*/ 147 w 1059"/>
                  <a:gd name="T3" fmla="*/ 144 h 172"/>
                  <a:gd name="T4" fmla="*/ 177 w 1059"/>
                  <a:gd name="T5" fmla="*/ 171 h 172"/>
                  <a:gd name="T6" fmla="*/ 1059 w 1059"/>
                  <a:gd name="T7" fmla="*/ 24 h 172"/>
                  <a:gd name="T8" fmla="*/ 1059 w 1059"/>
                  <a:gd name="T9" fmla="*/ 0 h 1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28717" name="Freeform 1031"/>
              <p:cNvSpPr>
                <a:spLocks/>
              </p:cNvSpPr>
              <p:nvPr userDrawn="1"/>
            </p:nvSpPr>
            <p:spPr bwMode="auto">
              <a:xfrm rot="-507431">
                <a:off x="1193" y="-89"/>
                <a:ext cx="4122" cy="630"/>
              </a:xfrm>
              <a:custGeom>
                <a:avLst/>
                <a:gdLst>
                  <a:gd name="T0" fmla="*/ 0 w 4122"/>
                  <a:gd name="T1" fmla="*/ 204 h 630"/>
                  <a:gd name="T2" fmla="*/ 3544 w 4122"/>
                  <a:gd name="T3" fmla="*/ 348 h 630"/>
                  <a:gd name="T4" fmla="*/ 3680 w 4122"/>
                  <a:gd name="T5" fmla="*/ 630 h 630"/>
                  <a:gd name="T6" fmla="*/ 3616 w 4122"/>
                  <a:gd name="T7" fmla="*/ 624 h 630"/>
                  <a:gd name="T8" fmla="*/ 3534 w 4122"/>
                  <a:gd name="T9" fmla="*/ 368 h 630"/>
                  <a:gd name="T10" fmla="*/ 17 w 4122"/>
                  <a:gd name="T11" fmla="*/ 231 h 630"/>
                  <a:gd name="T12" fmla="*/ 0 w 4122"/>
                  <a:gd name="T13" fmla="*/ 204 h 6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p:spPr>
            <p:txBody>
              <a:bodyPr wrap="none" anchor="ctr">
                <a:prstTxWarp prst="textNoShape">
                  <a:avLst/>
                </a:prstTxWarp>
              </a:bodyPr>
              <a:lstStyle/>
              <a:p>
                <a:pPr>
                  <a:defRPr/>
                </a:pPr>
                <a:endParaRPr lang="en-US"/>
              </a:p>
            </p:txBody>
          </p:sp>
          <p:grpSp>
            <p:nvGrpSpPr>
              <p:cNvPr id="365582" name="Group 1032"/>
              <p:cNvGrpSpPr>
                <a:grpSpLocks/>
              </p:cNvGrpSpPr>
              <p:nvPr userDrawn="1"/>
            </p:nvGrpSpPr>
            <p:grpSpPr bwMode="auto">
              <a:xfrm>
                <a:off x="1033" y="326"/>
                <a:ext cx="192" cy="192"/>
                <a:chOff x="1033" y="326"/>
                <a:chExt cx="192" cy="192"/>
              </a:xfrm>
            </p:grpSpPr>
            <p:sp>
              <p:nvSpPr>
                <p:cNvPr id="328719" name="Oval 1033"/>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0" name="Oval 1034"/>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1" name="Oval 1035"/>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2" name="Oval 1036"/>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3" name="Oval 1037"/>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4" name="Oval 1038"/>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5" name="Oval 1039"/>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6" name="Oval 1040"/>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7" name="Oval 1041"/>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grpSp>
        </p:grpSp>
        <p:sp>
          <p:nvSpPr>
            <p:cNvPr id="328715" name="Rectangle 1042"/>
            <p:cNvSpPr>
              <a:spLocks noChangeArrowheads="1"/>
            </p:cNvSpPr>
            <p:nvPr userDrawn="1"/>
          </p:nvSpPr>
          <p:spPr bwMode="white">
            <a:xfrm>
              <a:off x="426" y="1185"/>
              <a:ext cx="701" cy="3135"/>
            </a:xfrm>
            <a:prstGeom prst="rect">
              <a:avLst/>
            </a:prstGeom>
            <a:solidFill>
              <a:schemeClr val="bg1">
                <a:alpha val="50195"/>
              </a:schemeClr>
            </a:solidFill>
            <a:ln w="9525">
              <a:noFill/>
              <a:miter lim="800000"/>
              <a:headEnd/>
              <a:tailEnd/>
            </a:ln>
          </p:spPr>
          <p:txBody>
            <a:bodyPr wrap="none" anchor="ctr">
              <a:prstTxWarp prst="textNoShape">
                <a:avLst/>
              </a:prstTxWarp>
            </a:bodyPr>
            <a:lstStyle/>
            <a:p>
              <a:pPr algn="ctr">
                <a:defRPr/>
              </a:pPr>
              <a:endParaRPr lang="en-US">
                <a:solidFill>
                  <a:srgbClr val="000000"/>
                </a:solidFill>
              </a:endParaRPr>
            </a:p>
          </p:txBody>
        </p:sp>
      </p:grpSp>
      <p:sp>
        <p:nvSpPr>
          <p:cNvPr id="365571" name="Rectangle 1043"/>
          <p:cNvSpPr>
            <a:spLocks noGrp="1" noChangeArrowheads="1"/>
          </p:cNvSpPr>
          <p:nvPr>
            <p:ph type="title"/>
          </p:nvPr>
        </p:nvSpPr>
        <p:spPr bwMode="auto">
          <a:xfrm>
            <a:off x="1154113" y="4572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65572" name="Rectangle 1044"/>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43093" name="Rectangle 104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Arial Narrow" pitchFamily="-105" charset="0"/>
                <a:ea typeface="+mn-ea"/>
                <a:cs typeface="+mn-cs"/>
              </a:defRPr>
            </a:lvl1pPr>
          </a:lstStyle>
          <a:p>
            <a:pPr>
              <a:defRPr/>
            </a:pPr>
            <a:endParaRPr lang="en-US"/>
          </a:p>
        </p:txBody>
      </p:sp>
      <p:sp>
        <p:nvSpPr>
          <p:cNvPr id="643094" name="Rectangle 104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Narrow" pitchFamily="-105" charset="0"/>
                <a:ea typeface="+mn-ea"/>
                <a:cs typeface="+mn-cs"/>
              </a:defRPr>
            </a:lvl1pPr>
          </a:lstStyle>
          <a:p>
            <a:pPr>
              <a:defRPr/>
            </a:pPr>
            <a:endParaRPr lang="en-US"/>
          </a:p>
        </p:txBody>
      </p:sp>
      <p:sp>
        <p:nvSpPr>
          <p:cNvPr id="643095" name="Rectangle 104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Narrow" charset="0"/>
              </a:defRPr>
            </a:lvl1pPr>
          </a:lstStyle>
          <a:p>
            <a:pPr>
              <a:defRPr/>
            </a:pPr>
            <a:fld id="{C79628E3-54E2-284C-94B9-BEFA36BCC7A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3132" r:id="rId1"/>
  </p:sldLayoutIdLst>
  <p:transition/>
  <p:txStyles>
    <p:titleStyle>
      <a:lvl1pPr algn="ctr" rtl="0" eaLnBrk="0" fontAlgn="base" hangingPunct="0">
        <a:spcBef>
          <a:spcPct val="0"/>
        </a:spcBef>
        <a:spcAft>
          <a:spcPct val="0"/>
        </a:spcAft>
        <a:defRPr sz="4000" b="1" i="0">
          <a:solidFill>
            <a:schemeClr val="bg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a:solidFill>
            <a:schemeClr val="bg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a:solidFill>
            <a:schemeClr val="bg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a:solidFill>
            <a:schemeClr val="bg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a:solidFill>
            <a:schemeClr val="bg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bg2"/>
          </a:solidFill>
          <a:latin typeface="Engravers MT" pitchFamily="-105" charset="0"/>
        </a:defRPr>
      </a:lvl6pPr>
      <a:lvl7pPr marL="914400" algn="ctr" rtl="0" fontAlgn="base">
        <a:spcBef>
          <a:spcPct val="0"/>
        </a:spcBef>
        <a:spcAft>
          <a:spcPct val="0"/>
        </a:spcAft>
        <a:defRPr sz="4400">
          <a:solidFill>
            <a:schemeClr val="bg2"/>
          </a:solidFill>
          <a:latin typeface="Engravers MT" pitchFamily="-105" charset="0"/>
        </a:defRPr>
      </a:lvl7pPr>
      <a:lvl8pPr marL="1371600" algn="ctr" rtl="0" fontAlgn="base">
        <a:spcBef>
          <a:spcPct val="0"/>
        </a:spcBef>
        <a:spcAft>
          <a:spcPct val="0"/>
        </a:spcAft>
        <a:defRPr sz="4400">
          <a:solidFill>
            <a:schemeClr val="bg2"/>
          </a:solidFill>
          <a:latin typeface="Engravers MT" pitchFamily="-105" charset="0"/>
        </a:defRPr>
      </a:lvl8pPr>
      <a:lvl9pPr marL="1828800" algn="ctr" rtl="0" fontAlgn="base">
        <a:spcBef>
          <a:spcPct val="0"/>
        </a:spcBef>
        <a:spcAft>
          <a:spcPct val="0"/>
        </a:spcAft>
        <a:defRPr sz="4400">
          <a:solidFill>
            <a:schemeClr val="bg2"/>
          </a:solidFill>
          <a:latin typeface="Engravers MT" pitchFamily="-105" charset="0"/>
        </a:defRPr>
      </a:lvl9pPr>
    </p:titleStyle>
    <p:bodyStyle>
      <a:lvl1pPr marL="342900" indent="-342900" algn="l" rtl="0" eaLnBrk="0" fontAlgn="base" hangingPunct="0">
        <a:spcBef>
          <a:spcPct val="20000"/>
        </a:spcBef>
        <a:spcAft>
          <a:spcPct val="0"/>
        </a:spcAft>
        <a:buBlip>
          <a:blip r:embed="rId4"/>
        </a:buBlip>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6966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433A5C97-87D1-8142-A30F-6E11483766D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134"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48194" name="Rectangle 2"/>
          <p:cNvSpPr>
            <a:spLocks noGrp="1" noChangeArrowheads="1"/>
          </p:cNvSpPr>
          <p:nvPr>
            <p:ph type="title"/>
          </p:nvPr>
        </p:nvSpPr>
        <p:spPr bwMode="auto">
          <a:xfrm>
            <a:off x="1219200" y="381000"/>
            <a:ext cx="75438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48195" name="Rectangle 3"/>
          <p:cNvSpPr>
            <a:spLocks noGrp="1" noChangeArrowheads="1"/>
          </p:cNvSpPr>
          <p:nvPr>
            <p:ph type="body" idx="1"/>
          </p:nvPr>
        </p:nvSpPr>
        <p:spPr bwMode="auto">
          <a:xfrm>
            <a:off x="3048000" y="1752600"/>
            <a:ext cx="5715000" cy="43434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2"/>
          </p:nvPr>
        </p:nvSpPr>
        <p:spPr bwMode="auto">
          <a:xfrm>
            <a:off x="685800" y="6248400"/>
            <a:ext cx="1905000" cy="457200"/>
          </a:xfrm>
          <a:prstGeom prst="rect">
            <a:avLst/>
          </a:prstGeom>
          <a:ln>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pitchFamily="-112" charset="-52"/>
                <a:ea typeface="MS Pゴシック" pitchFamily="-92" charset="-128"/>
                <a:cs typeface="MS Pゴシック" pitchFamily="-92" charset="-128"/>
              </a:defRPr>
            </a:lvl1pPr>
          </a:lstStyle>
          <a:p>
            <a:pPr>
              <a:defRPr/>
            </a:pPr>
            <a:endParaRPr lang="en-US"/>
          </a:p>
        </p:txBody>
      </p:sp>
      <p:sp>
        <p:nvSpPr>
          <p:cNvPr id="8" name="Rectangle 5"/>
          <p:cNvSpPr>
            <a:spLocks noGrp="1" noChangeArrowheads="1"/>
          </p:cNvSpPr>
          <p:nvPr>
            <p:ph type="ftr" sz="quarter" idx="3"/>
          </p:nvPr>
        </p:nvSpPr>
        <p:spPr bwMode="auto">
          <a:xfrm>
            <a:off x="3124200" y="6248400"/>
            <a:ext cx="3048000" cy="457200"/>
          </a:xfrm>
          <a:prstGeom prst="rect">
            <a:avLst/>
          </a:prstGeom>
          <a:ln>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pitchFamily="-112" charset="-52"/>
                <a:ea typeface="MS Pゴシック" pitchFamily="-92" charset="-128"/>
                <a:cs typeface="MS Pゴシック" pitchFamily="-92" charset="-128"/>
              </a:defRPr>
            </a:lvl1pPr>
          </a:lstStyle>
          <a:p>
            <a:pPr>
              <a:defRPr/>
            </a:pPr>
            <a:endParaRPr lang="en-US"/>
          </a:p>
        </p:txBody>
      </p:sp>
      <p:sp>
        <p:nvSpPr>
          <p:cNvPr id="9" name="Rectangle 6"/>
          <p:cNvSpPr>
            <a:spLocks noGrp="1" noChangeArrowheads="1"/>
          </p:cNvSpPr>
          <p:nvPr>
            <p:ph type="sldNum" sz="quarter" idx="4"/>
          </p:nvPr>
        </p:nvSpPr>
        <p:spPr bwMode="auto">
          <a:xfrm>
            <a:off x="6781800" y="6248400"/>
            <a:ext cx="1905000" cy="457200"/>
          </a:xfrm>
          <a:prstGeom prst="rect">
            <a:avLst/>
          </a:prstGeom>
          <a:ln>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charset="-52"/>
                <a:ea typeface="MS Pゴシック" charset="0"/>
                <a:cs typeface="MS Pゴシック" charset="0"/>
              </a:defRPr>
            </a:lvl1pPr>
          </a:lstStyle>
          <a:p>
            <a:pPr>
              <a:defRPr/>
            </a:pPr>
            <a:fld id="{8D1A8B67-8D9A-9F49-AFCD-F5666E0D12A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140" r:id="rId1"/>
  </p:sldLayoutIdLst>
  <p:transition/>
  <p:hf sldNum="0" hdr="0"/>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r" rtl="0" eaLnBrk="0" fontAlgn="base" hangingPunct="0">
        <a:spcBef>
          <a:spcPct val="0"/>
        </a:spcBef>
        <a:spcAft>
          <a:spcPct val="0"/>
        </a:spcAft>
        <a:defRPr sz="4400" i="1">
          <a:solidFill>
            <a:schemeClr val="tx2"/>
          </a:solidFill>
          <a:latin typeface="Arial" pitchFamily="-112" charset="0"/>
          <a:ea typeface="ＭＳ Ｐゴシック" pitchFamily="-112" charset="-128"/>
          <a:cs typeface="ＭＳ Ｐゴシック" pitchFamily="-112" charset="-128"/>
        </a:defRPr>
      </a:lvl2pPr>
      <a:lvl3pPr algn="r" rtl="0" eaLnBrk="0" fontAlgn="base" hangingPunct="0">
        <a:spcBef>
          <a:spcPct val="0"/>
        </a:spcBef>
        <a:spcAft>
          <a:spcPct val="0"/>
        </a:spcAft>
        <a:defRPr sz="4400" i="1">
          <a:solidFill>
            <a:schemeClr val="tx2"/>
          </a:solidFill>
          <a:latin typeface="Arial" pitchFamily="-112" charset="0"/>
          <a:ea typeface="ＭＳ Ｐゴシック" pitchFamily="-112" charset="-128"/>
          <a:cs typeface="ＭＳ Ｐゴシック" pitchFamily="-112" charset="-128"/>
        </a:defRPr>
      </a:lvl3pPr>
      <a:lvl4pPr algn="r" rtl="0" eaLnBrk="0" fontAlgn="base" hangingPunct="0">
        <a:spcBef>
          <a:spcPct val="0"/>
        </a:spcBef>
        <a:spcAft>
          <a:spcPct val="0"/>
        </a:spcAft>
        <a:defRPr sz="4400" i="1">
          <a:solidFill>
            <a:schemeClr val="tx2"/>
          </a:solidFill>
          <a:latin typeface="Arial" pitchFamily="-112" charset="0"/>
          <a:ea typeface="ＭＳ Ｐゴシック" pitchFamily="-112" charset="-128"/>
          <a:cs typeface="ＭＳ Ｐゴシック" pitchFamily="-112" charset="-128"/>
        </a:defRPr>
      </a:lvl4pPr>
      <a:lvl5pPr algn="r" rtl="0" eaLnBrk="0" fontAlgn="base" hangingPunct="0">
        <a:spcBef>
          <a:spcPct val="0"/>
        </a:spcBef>
        <a:spcAft>
          <a:spcPct val="0"/>
        </a:spcAft>
        <a:defRPr sz="4400" i="1">
          <a:solidFill>
            <a:schemeClr val="tx2"/>
          </a:solidFill>
          <a:latin typeface="Arial" pitchFamily="-112" charset="0"/>
          <a:ea typeface="ＭＳ Ｐゴシック" pitchFamily="-112" charset="-128"/>
          <a:cs typeface="ＭＳ Ｐゴシック" pitchFamily="-112" charset="-128"/>
        </a:defRPr>
      </a:lvl5pPr>
      <a:lvl6pPr marL="457200" algn="r" rtl="0" fontAlgn="base">
        <a:spcBef>
          <a:spcPct val="0"/>
        </a:spcBef>
        <a:spcAft>
          <a:spcPct val="0"/>
        </a:spcAft>
        <a:defRPr sz="4400" i="1">
          <a:solidFill>
            <a:schemeClr val="tx2"/>
          </a:solidFill>
          <a:latin typeface="Tahoma" pitchFamily="-111" charset="-52"/>
          <a:ea typeface="MS Pゴシック" charset="0"/>
          <a:cs typeface="MS Pゴシック" charset="0"/>
        </a:defRPr>
      </a:lvl6pPr>
      <a:lvl7pPr marL="914400" algn="r" rtl="0" fontAlgn="base">
        <a:spcBef>
          <a:spcPct val="0"/>
        </a:spcBef>
        <a:spcAft>
          <a:spcPct val="0"/>
        </a:spcAft>
        <a:defRPr sz="4400" i="1">
          <a:solidFill>
            <a:schemeClr val="tx2"/>
          </a:solidFill>
          <a:latin typeface="Tahoma" pitchFamily="-111" charset="-52"/>
          <a:ea typeface="MS Pゴシック" charset="0"/>
          <a:cs typeface="MS Pゴシック" charset="0"/>
        </a:defRPr>
      </a:lvl7pPr>
      <a:lvl8pPr marL="1371600" algn="r" rtl="0" fontAlgn="base">
        <a:spcBef>
          <a:spcPct val="0"/>
        </a:spcBef>
        <a:spcAft>
          <a:spcPct val="0"/>
        </a:spcAft>
        <a:defRPr sz="4400" i="1">
          <a:solidFill>
            <a:schemeClr val="tx2"/>
          </a:solidFill>
          <a:latin typeface="Tahoma" pitchFamily="-111" charset="-52"/>
          <a:ea typeface="MS Pゴシック" charset="0"/>
          <a:cs typeface="MS Pゴシック" charset="0"/>
        </a:defRPr>
      </a:lvl8pPr>
      <a:lvl9pPr marL="1828800" algn="r" rtl="0" fontAlgn="base">
        <a:spcBef>
          <a:spcPct val="0"/>
        </a:spcBef>
        <a:spcAft>
          <a:spcPct val="0"/>
        </a:spcAft>
        <a:defRPr sz="4400" i="1">
          <a:solidFill>
            <a:schemeClr val="tx2"/>
          </a:solidFill>
          <a:latin typeface="Tahoma" pitchFamily="-111" charset="-52"/>
          <a:ea typeface="MS Pゴシック" charset="0"/>
          <a:cs typeface="MS Pゴシック" charset="0"/>
        </a:defRPr>
      </a:lvl9pPr>
    </p:titleStyle>
    <p:bodyStyle>
      <a:lvl1pPr marL="342900" indent="-342900" algn="l" rtl="0" eaLnBrk="0" fontAlgn="base" hangingPunct="0">
        <a:spcBef>
          <a:spcPct val="20000"/>
        </a:spcBef>
        <a:spcAft>
          <a:spcPct val="0"/>
        </a:spcAft>
        <a:buFont typeface="Wingdings" charset="2"/>
        <a:buChar char="w"/>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Font typeface="Wingdings" charset="2"/>
        <a:buChar char="w"/>
        <a:defRPr sz="2800" b="1" i="0">
          <a:solidFill>
            <a:schemeClr val="tx1"/>
          </a:solidFill>
          <a:latin typeface="Arial" panose="020B0604020202020204" pitchFamily="34" charset="0"/>
          <a:ea typeface="ＭＳ Ｐゴシック" pitchFamily="-112" charset="-128"/>
          <a:cs typeface="+mn-cs"/>
        </a:defRPr>
      </a:lvl2pPr>
      <a:lvl3pPr marL="1143000" indent="-228600" algn="l" rtl="0" eaLnBrk="0" fontAlgn="base" hangingPunct="0">
        <a:spcBef>
          <a:spcPct val="20000"/>
        </a:spcBef>
        <a:spcAft>
          <a:spcPct val="0"/>
        </a:spcAft>
        <a:buFont typeface="Wingdings" charset="2"/>
        <a:buChar char="w"/>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w"/>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Font typeface="Wingdings" charset="2"/>
        <a:buChar char="w"/>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Font typeface="Wingdings" pitchFamily="-111" charset="2"/>
        <a:buChar char="w"/>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11" charset="2"/>
        <a:buChar char="w"/>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11" charset="2"/>
        <a:buChar char="w"/>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11" charset="2"/>
        <a:buChar char="w"/>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840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840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a typeface="ＭＳ Ｐゴシック" pitchFamily="-112" charset="-128"/>
                <a:cs typeface="ＭＳ Ｐゴシック" pitchFamily="-112" charset="-128"/>
              </a:defRPr>
            </a:lvl1pPr>
          </a:lstStyle>
          <a:p>
            <a:pPr>
              <a:defRPr/>
            </a:pPr>
            <a:endParaRPr lang="zh-CN" alt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ＭＳ Ｐゴシック" pitchFamily="-112" charset="-128"/>
                <a:cs typeface="ＭＳ Ｐゴシック" pitchFamily="-112" charset="-128"/>
              </a:defRPr>
            </a:lvl1pPr>
          </a:lstStyle>
          <a:p>
            <a:pPr>
              <a:defRPr/>
            </a:pPr>
            <a:endParaRPr lang="zh-CN" alt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43806C1D-7E95-6D4E-B96D-8D17819BE800}"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503142" r:id="rId1"/>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357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899" name="Rectangle 3"/>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a:ea typeface="ＭＳ Ｐゴシック" charset="0"/>
                <a:cs typeface="+mn-cs"/>
              </a:defRPr>
            </a:lvl1pPr>
          </a:lstStyle>
          <a:p>
            <a:pPr>
              <a:defRPr/>
            </a:pPr>
            <a:endParaRPr lang="en-US"/>
          </a:p>
        </p:txBody>
      </p:sp>
      <p:sp>
        <p:nvSpPr>
          <p:cNvPr id="80900" name="Rectangle 4"/>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a:ea typeface="ＭＳ Ｐゴシック" charset="0"/>
                <a:cs typeface="+mn-cs"/>
              </a:defRPr>
            </a:lvl1pPr>
          </a:lstStyle>
          <a:p>
            <a:pPr>
              <a:defRPr/>
            </a:pPr>
            <a:endParaRPr lang="en-US"/>
          </a:p>
        </p:txBody>
      </p:sp>
      <p:sp>
        <p:nvSpPr>
          <p:cNvPr id="80901" name="Rectangle 5"/>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3AD816CF-8F6D-0B44-95F3-77E8E9DAD48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3236" r:id="rId1"/>
    <p:sldLayoutId id="2147503237" r:id="rId2"/>
    <p:sldLayoutId id="2147503238" r:id="rId3"/>
    <p:sldLayoutId id="2147503239" r:id="rId4"/>
    <p:sldLayoutId id="2147503240" r:id="rId5"/>
    <p:sldLayoutId id="2147503241" r:id="rId6"/>
    <p:sldLayoutId id="2147503242" r:id="rId7"/>
    <p:sldLayoutId id="2147503243" r:id="rId8"/>
    <p:sldLayoutId id="2147503244" r:id="rId9"/>
    <p:sldLayoutId id="2147503245" r:id="rId10"/>
    <p:sldLayoutId id="214750324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58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58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charset="-128"/>
                <a:cs typeface="Osaka" charset="-128"/>
              </a:defRPr>
            </a:lvl1pPr>
          </a:lstStyle>
          <a:p>
            <a:pPr>
              <a:defRPr/>
            </a:pPr>
            <a:fld id="{B083A20E-452E-BC4A-9A16-C0176AA94286}"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247" r:id="rId1"/>
    <p:sldLayoutId id="2147503248" r:id="rId2"/>
    <p:sldLayoutId id="2147503249" r:id="rId3"/>
    <p:sldLayoutId id="2147503250" r:id="rId4"/>
    <p:sldLayoutId id="2147503251" r:id="rId5"/>
    <p:sldLayoutId id="2147503252" r:id="rId6"/>
    <p:sldLayoutId id="2147503253" r:id="rId7"/>
    <p:sldLayoutId id="2147503254" r:id="rId8"/>
    <p:sldLayoutId id="2147503255" r:id="rId9"/>
    <p:sldLayoutId id="2147503256" r:id="rId10"/>
    <p:sldLayoutId id="2147503257"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44770" name="Rectangle 3"/>
          <p:cNvSpPr>
            <a:spLocks noGrp="1" noChangeArrowheads="1"/>
          </p:cNvSpPr>
          <p:nvPr>
            <p:ph type="body" idx="1"/>
          </p:nvPr>
        </p:nvSpPr>
        <p:spPr bwMode="auto">
          <a:xfrm>
            <a:off x="457200" y="10668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p:txBody>
      </p:sp>
      <p:sp>
        <p:nvSpPr>
          <p:cNvPr id="544771" name="Rectangle 9"/>
          <p:cNvSpPr>
            <a:spLocks noGrp="1" noChangeArrowheads="1"/>
          </p:cNvSpPr>
          <p:nvPr>
            <p:ph type="title"/>
          </p:nvPr>
        </p:nvSpPr>
        <p:spPr bwMode="auto">
          <a:xfrm>
            <a:off x="457200" y="5715000"/>
            <a:ext cx="8229600" cy="533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cSld>
  <p:clrMap bg1="lt1" tx1="dk1" bg2="lt2" tx2="dk2" accent1="accent1" accent2="accent2" accent3="accent3" accent4="accent4" accent5="accent5" accent6="accent6" hlink="hlink" folHlink="folHlink"/>
  <p:sldLayoutIdLst>
    <p:sldLayoutId id="2147502811" r:id="rId1"/>
    <p:sldLayoutId id="2147502812" r:id="rId2"/>
    <p:sldLayoutId id="2147502813" r:id="rId3"/>
    <p:sldLayoutId id="2147502814" r:id="rId4"/>
    <p:sldLayoutId id="2147502815" r:id="rId5"/>
    <p:sldLayoutId id="2147502816" r:id="rId6"/>
    <p:sldLayoutId id="2147502817" r:id="rId7"/>
    <p:sldLayoutId id="2147502818" r:id="rId8"/>
    <p:sldLayoutId id="2147502819" r:id="rId9"/>
    <p:sldLayoutId id="2147502820" r:id="rId10"/>
    <p:sldLayoutId id="2147502821"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32888" cy="6845300"/>
            <a:chOff x="0" y="0"/>
            <a:chExt cx="5753" cy="4312"/>
          </a:xfrm>
        </p:grpSpPr>
        <p:sp>
          <p:nvSpPr>
            <p:cNvPr id="5121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51212" name="Group 4"/>
            <p:cNvGrpSpPr>
              <a:grpSpLocks/>
            </p:cNvGrpSpPr>
            <p:nvPr/>
          </p:nvGrpSpPr>
          <p:grpSpPr bwMode="auto">
            <a:xfrm>
              <a:off x="246" y="204"/>
              <a:ext cx="5271" cy="3889"/>
              <a:chOff x="246" y="204"/>
              <a:chExt cx="5271" cy="3889"/>
            </a:xfrm>
          </p:grpSpPr>
          <p:sp>
            <p:nvSpPr>
              <p:cNvPr id="1946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5121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1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nvGrpSpPr>
            <p:cNvPr id="51213" name="Group 28"/>
            <p:cNvGrpSpPr>
              <a:grpSpLocks/>
            </p:cNvGrpSpPr>
            <p:nvPr/>
          </p:nvGrpSpPr>
          <p:grpSpPr bwMode="auto">
            <a:xfrm>
              <a:off x="0" y="0"/>
              <a:ext cx="1246" cy="1232"/>
              <a:chOff x="0" y="0"/>
              <a:chExt cx="1246" cy="1232"/>
            </a:xfrm>
          </p:grpSpPr>
          <p:sp>
            <p:nvSpPr>
              <p:cNvPr id="5121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1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1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19488"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19489"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51205"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06"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9492"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2000" b="1">
                <a:solidFill>
                  <a:srgbClr val="FFD34A"/>
                </a:solidFill>
                <a:latin typeface="Times" charset="0"/>
              </a:rPr>
              <a:t> DRESSING</a:t>
            </a:r>
          </a:p>
          <a:p>
            <a:pPr eaLnBrk="0" hangingPunct="0">
              <a:defRPr/>
            </a:pPr>
            <a:r>
              <a:rPr lang="en-US" sz="2000" b="1">
                <a:solidFill>
                  <a:srgbClr val="FFD34A"/>
                </a:solidFill>
                <a:latin typeface="Times" charset="0"/>
              </a:rPr>
              <a:t>        THE                                    </a:t>
            </a:r>
          </a:p>
          <a:p>
            <a:pPr eaLnBrk="0" hangingPunct="0">
              <a:defRPr/>
            </a:pPr>
            <a:r>
              <a:rPr lang="en-US" sz="2000" b="1">
                <a:solidFill>
                  <a:srgbClr val="FFD34A"/>
                </a:solidFill>
                <a:latin typeface="Times" charset="0"/>
              </a:rPr>
              <a:t>   STAGE</a:t>
            </a:r>
          </a:p>
        </p:txBody>
      </p:sp>
      <p:sp>
        <p:nvSpPr>
          <p:cNvPr id="19493"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51209" name="Text Box 38"/>
          <p:cNvSpPr txBox="1">
            <a:spLocks noChangeArrowheads="1"/>
          </p:cNvSpPr>
          <p:nvPr/>
        </p:nvSpPr>
        <p:spPr bwMode="auto">
          <a:xfrm>
            <a:off x="282575" y="6542088"/>
            <a:ext cx="9953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1000" b="1" i="0" dirty="0">
                <a:solidFill>
                  <a:srgbClr val="FFFFFF"/>
                </a:solidFill>
                <a:latin typeface="Arial" panose="020B0604020202020204" pitchFamily="34" charset="0"/>
              </a:rPr>
              <a:t>©2003 TBBMI</a:t>
            </a:r>
          </a:p>
        </p:txBody>
      </p:sp>
      <p:sp>
        <p:nvSpPr>
          <p:cNvPr id="19495" name="Rectangle 39"/>
          <p:cNvSpPr>
            <a:spLocks noChangeArrowheads="1"/>
          </p:cNvSpPr>
          <p:nvPr/>
        </p:nvSpPr>
        <p:spPr bwMode="auto">
          <a:xfrm>
            <a:off x="7616825" y="6518275"/>
            <a:ext cx="661988"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7.5.02.</a:t>
            </a:r>
          </a:p>
        </p:txBody>
      </p:sp>
    </p:spTree>
    <p:extLst>
      <p:ext uri="{BB962C8B-B14F-4D97-AF65-F5344CB8AC3E}">
        <p14:creationId xmlns:p14="http://schemas.microsoft.com/office/powerpoint/2010/main" val="784978646"/>
      </p:ext>
    </p:extLst>
  </p:cSld>
  <p:clrMap bg1="dk2" tx1="lt1" bg2="dk1" tx2="lt2" accent1="accent1" accent2="accent2" accent3="accent3" accent4="accent4" accent5="accent5" accent6="accent6" hlink="hlink" folHlink="folHlink"/>
  <p:sldLayoutIdLst>
    <p:sldLayoutId id="2147503328" r:id="rId1"/>
    <p:sldLayoutId id="2147503329" r:id="rId2"/>
    <p:sldLayoutId id="2147503330" r:id="rId3"/>
    <p:sldLayoutId id="2147503331" r:id="rId4"/>
    <p:sldLayoutId id="2147503332" r:id="rId5"/>
    <p:sldLayoutId id="2147503333" r:id="rId6"/>
    <p:sldLayoutId id="2147503334" r:id="rId7"/>
    <p:sldLayoutId id="2147503335" r:id="rId8"/>
    <p:sldLayoutId id="2147503336" r:id="rId9"/>
    <p:sldLayoutId id="2147503337" r:id="rId10"/>
    <p:sldLayoutId id="2147503338" r:id="rId11"/>
  </p:sldLayoutIdLst>
  <p:transition spd="med">
    <p:cu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eaLnBrk="0" hangingPunct="0">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eaLnBrk="0" hangingPunct="0">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defRPr/>
            </a:pPr>
            <a:fld id="{0479F75A-D960-4245-87DD-CE3E02214565}" type="slidenum">
              <a:rPr lang="en-US" smtClean="0">
                <a:solidFill>
                  <a:srgbClr val="000000"/>
                </a:solidFill>
                <a:ea typeface="ＭＳ Ｐゴシック" charset="0"/>
                <a:cs typeface="ＭＳ Ｐゴシック" charset="0"/>
              </a:rPr>
              <a:pPr eaLnBrk="0" hangingPunct="0">
                <a:defRPr/>
              </a:pPr>
              <a:t>‹#›</a:t>
            </a:fld>
            <a:endParaRPr lang="en-US"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886292820"/>
      </p:ext>
    </p:extLst>
  </p:cSld>
  <p:clrMap bg1="lt1" tx1="dk1" bg2="lt2" tx2="dk2" accent1="accent1" accent2="accent2" accent3="accent3" accent4="accent4" accent5="accent5" accent6="accent6" hlink="hlink" folHlink="folHlink"/>
  <p:sldLayoutIdLst>
    <p:sldLayoutId id="2147503340" r:id="rId1"/>
    <p:sldLayoutId id="2147503341" r:id="rId2"/>
    <p:sldLayoutId id="2147503342" r:id="rId3"/>
    <p:sldLayoutId id="2147503343" r:id="rId4"/>
    <p:sldLayoutId id="2147503344" r:id="rId5"/>
    <p:sldLayoutId id="2147503345" r:id="rId6"/>
    <p:sldLayoutId id="2147503346" r:id="rId7"/>
    <p:sldLayoutId id="2147503347" r:id="rId8"/>
    <p:sldLayoutId id="2147503348" r:id="rId9"/>
    <p:sldLayoutId id="2147503349" r:id="rId10"/>
    <p:sldLayoutId id="2147503350" r:id="rId11"/>
    <p:sldLayoutId id="214750335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685800" y="117475"/>
            <a:ext cx="8456613" cy="6738938"/>
            <a:chOff x="432" y="74"/>
            <a:chExt cx="5327" cy="4245"/>
          </a:xfrm>
        </p:grpSpPr>
        <p:sp>
          <p:nvSpPr>
            <p:cNvPr id="51208" name="Rectangle 3"/>
            <p:cNvSpPr>
              <a:spLocks noChangeArrowheads="1"/>
            </p:cNvSpPr>
            <p:nvPr/>
          </p:nvSpPr>
          <p:spPr bwMode="invGray">
            <a:xfrm>
              <a:off x="432" y="4176"/>
              <a:ext cx="2208" cy="143"/>
            </a:xfrm>
            <a:prstGeom prst="rect">
              <a:avLst/>
            </a:prstGeom>
            <a:solidFill>
              <a:schemeClr val="hlink"/>
            </a:solidFill>
            <a:ln w="9525">
              <a:noFill/>
              <a:miter lim="800000"/>
              <a:headEnd/>
              <a:tailEnd/>
            </a:ln>
          </p:spPr>
          <p:txBody>
            <a:bodyPr>
              <a:prstTxWarp prst="textNoShape">
                <a:avLst/>
              </a:prstTxWarp>
            </a:bodyPr>
            <a:lstStyle/>
            <a:p>
              <a:pPr>
                <a:defRPr/>
              </a:pPr>
              <a:endParaRPr lang="en-US"/>
            </a:p>
          </p:txBody>
        </p:sp>
        <p:grpSp>
          <p:nvGrpSpPr>
            <p:cNvPr id="73737" name="Group 4"/>
            <p:cNvGrpSpPr>
              <a:grpSpLocks/>
            </p:cNvGrpSpPr>
            <p:nvPr/>
          </p:nvGrpSpPr>
          <p:grpSpPr bwMode="auto">
            <a:xfrm>
              <a:off x="2859" y="4250"/>
              <a:ext cx="2729" cy="41"/>
              <a:chOff x="2859" y="4250"/>
              <a:chExt cx="2729" cy="41"/>
            </a:xfrm>
          </p:grpSpPr>
          <p:sp>
            <p:nvSpPr>
              <p:cNvPr id="51214" name="Oval 5"/>
              <p:cNvSpPr>
                <a:spLocks noChangeArrowheads="1"/>
              </p:cNvSpPr>
              <p:nvPr/>
            </p:nvSpPr>
            <p:spPr bwMode="invGray">
              <a:xfrm>
                <a:off x="2859" y="4250"/>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5" name="Oval 6"/>
              <p:cNvSpPr>
                <a:spLocks noChangeArrowheads="1"/>
              </p:cNvSpPr>
              <p:nvPr/>
            </p:nvSpPr>
            <p:spPr bwMode="invGray">
              <a:xfrm>
                <a:off x="3243" y="4250"/>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6" name="Oval 7"/>
              <p:cNvSpPr>
                <a:spLocks noChangeArrowheads="1"/>
              </p:cNvSpPr>
              <p:nvPr/>
            </p:nvSpPr>
            <p:spPr bwMode="invGray">
              <a:xfrm>
                <a:off x="3627" y="4250"/>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7" name="Oval 8"/>
              <p:cNvSpPr>
                <a:spLocks noChangeArrowheads="1"/>
              </p:cNvSpPr>
              <p:nvPr/>
            </p:nvSpPr>
            <p:spPr bwMode="invGray">
              <a:xfrm>
                <a:off x="4011" y="4250"/>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8" name="Oval 9"/>
              <p:cNvSpPr>
                <a:spLocks noChangeArrowheads="1"/>
              </p:cNvSpPr>
              <p:nvPr/>
            </p:nvSpPr>
            <p:spPr bwMode="invGray">
              <a:xfrm>
                <a:off x="4395" y="4250"/>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9" name="Oval 10"/>
              <p:cNvSpPr>
                <a:spLocks noChangeArrowheads="1"/>
              </p:cNvSpPr>
              <p:nvPr/>
            </p:nvSpPr>
            <p:spPr bwMode="invGray">
              <a:xfrm>
                <a:off x="4779" y="4250"/>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20" name="Oval 11"/>
              <p:cNvSpPr>
                <a:spLocks noChangeArrowheads="1"/>
              </p:cNvSpPr>
              <p:nvPr/>
            </p:nvSpPr>
            <p:spPr bwMode="invGray">
              <a:xfrm>
                <a:off x="5163" y="4250"/>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21" name="Oval 12"/>
              <p:cNvSpPr>
                <a:spLocks noChangeArrowheads="1"/>
              </p:cNvSpPr>
              <p:nvPr/>
            </p:nvSpPr>
            <p:spPr bwMode="invGray">
              <a:xfrm>
                <a:off x="5547" y="4250"/>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grpSp>
        <p:sp>
          <p:nvSpPr>
            <p:cNvPr id="51210" name="Rectangle 13"/>
            <p:cNvSpPr>
              <a:spLocks noChangeArrowheads="1"/>
            </p:cNvSpPr>
            <p:nvPr/>
          </p:nvSpPr>
          <p:spPr bwMode="invGray">
            <a:xfrm>
              <a:off x="480" y="480"/>
              <a:ext cx="5279" cy="480"/>
            </a:xfrm>
            <a:prstGeom prst="rect">
              <a:avLst/>
            </a:prstGeom>
            <a:solidFill>
              <a:schemeClr val="hlink"/>
            </a:solidFill>
            <a:ln w="9525">
              <a:noFill/>
              <a:miter lim="800000"/>
              <a:headEnd/>
              <a:tailEnd/>
            </a:ln>
          </p:spPr>
          <p:txBody>
            <a:bodyPr>
              <a:prstTxWarp prst="textNoShape">
                <a:avLst/>
              </a:prstTxWarp>
            </a:bodyPr>
            <a:lstStyle/>
            <a:p>
              <a:pPr>
                <a:defRPr/>
              </a:pPr>
              <a:endParaRPr lang="en-US"/>
            </a:p>
          </p:txBody>
        </p:sp>
        <p:sp>
          <p:nvSpPr>
            <p:cNvPr id="51211" name="Oval 14"/>
            <p:cNvSpPr>
              <a:spLocks noChangeArrowheads="1"/>
            </p:cNvSpPr>
            <p:nvPr/>
          </p:nvSpPr>
          <p:spPr bwMode="invGray">
            <a:xfrm>
              <a:off x="507" y="74"/>
              <a:ext cx="42" cy="42"/>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2" name="Oval 15"/>
            <p:cNvSpPr>
              <a:spLocks noChangeArrowheads="1"/>
            </p:cNvSpPr>
            <p:nvPr/>
          </p:nvSpPr>
          <p:spPr bwMode="invGray">
            <a:xfrm>
              <a:off x="507" y="219"/>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3" name="Oval 16"/>
            <p:cNvSpPr>
              <a:spLocks noChangeArrowheads="1"/>
            </p:cNvSpPr>
            <p:nvPr/>
          </p:nvSpPr>
          <p:spPr bwMode="invGray">
            <a:xfrm>
              <a:off x="507" y="36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grpSp>
      <p:sp>
        <p:nvSpPr>
          <p:cNvPr id="73731" name="Rectangle 17"/>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3732" name="Rectangle 18"/>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60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Times New Roman" pitchFamily="-112" charset="0"/>
                <a:ea typeface="+mn-ea"/>
                <a:cs typeface="+mn-cs"/>
              </a:defRPr>
            </a:lvl1pPr>
          </a:lstStyle>
          <a:p>
            <a:pPr>
              <a:defRPr/>
            </a:pPr>
            <a:endParaRPr lang="en-US"/>
          </a:p>
        </p:txBody>
      </p:sp>
      <p:sp>
        <p:nvSpPr>
          <p:cNvPr id="560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Times New Roman" pitchFamily="-112" charset="0"/>
                <a:ea typeface="+mn-ea"/>
                <a:cs typeface="+mn-cs"/>
              </a:defRPr>
            </a:lvl1pPr>
          </a:lstStyle>
          <a:p>
            <a:pPr>
              <a:defRPr/>
            </a:pPr>
            <a:endParaRPr lang="en-US"/>
          </a:p>
        </p:txBody>
      </p:sp>
      <p:sp>
        <p:nvSpPr>
          <p:cNvPr id="560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lvl1pPr>
          </a:lstStyle>
          <a:p>
            <a:pPr>
              <a:defRPr/>
            </a:pPr>
            <a:fld id="{CE478EC6-59A0-8B46-A209-7238C1E4A50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2887" r:id="rId1"/>
    <p:sldLayoutId id="2147502888" r:id="rId2"/>
    <p:sldLayoutId id="2147502889" r:id="rId3"/>
    <p:sldLayoutId id="2147502890" r:id="rId4"/>
    <p:sldLayoutId id="2147502891" r:id="rId5"/>
    <p:sldLayoutId id="2147502892" r:id="rId6"/>
    <p:sldLayoutId id="2147502893" r:id="rId7"/>
    <p:sldLayoutId id="2147502894" r:id="rId8"/>
    <p:sldLayoutId id="2147502895" r:id="rId9"/>
    <p:sldLayoutId id="2147502896" r:id="rId10"/>
    <p:sldLayoutId id="2147502897" r:id="rId11"/>
  </p:sldLayoutIdLst>
  <p:transition/>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11" charset="0"/>
        </a:defRPr>
      </a:lvl6pPr>
      <a:lvl7pPr marL="914400" algn="ctr" rtl="0" eaLnBrk="0" fontAlgn="base" hangingPunct="0">
        <a:spcBef>
          <a:spcPct val="0"/>
        </a:spcBef>
        <a:spcAft>
          <a:spcPct val="0"/>
        </a:spcAft>
        <a:defRPr kumimoji="1" sz="4400">
          <a:solidFill>
            <a:schemeClr val="tx2"/>
          </a:solidFill>
          <a:latin typeface="Times New Roman" pitchFamily="-111" charset="0"/>
        </a:defRPr>
      </a:lvl7pPr>
      <a:lvl8pPr marL="1371600" algn="ctr" rtl="0" eaLnBrk="0" fontAlgn="base" hangingPunct="0">
        <a:spcBef>
          <a:spcPct val="0"/>
        </a:spcBef>
        <a:spcAft>
          <a:spcPct val="0"/>
        </a:spcAft>
        <a:defRPr kumimoji="1" sz="4400">
          <a:solidFill>
            <a:schemeClr val="tx2"/>
          </a:solidFill>
          <a:latin typeface="Times New Roman" pitchFamily="-111" charset="0"/>
        </a:defRPr>
      </a:lvl8pPr>
      <a:lvl9pPr marL="1828800" algn="ctr"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3250" name="Group 2"/>
          <p:cNvGrpSpPr>
            <a:grpSpLocks/>
          </p:cNvGrpSpPr>
          <p:nvPr/>
        </p:nvGrpSpPr>
        <p:grpSpPr bwMode="auto">
          <a:xfrm>
            <a:off x="0" y="0"/>
            <a:ext cx="9132888" cy="6845300"/>
            <a:chOff x="0" y="0"/>
            <a:chExt cx="5753" cy="4312"/>
          </a:xfrm>
        </p:grpSpPr>
        <p:sp>
          <p:nvSpPr>
            <p:cNvPr id="5325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53254" name="Group 4"/>
            <p:cNvGrpSpPr>
              <a:grpSpLocks/>
            </p:cNvGrpSpPr>
            <p:nvPr/>
          </p:nvGrpSpPr>
          <p:grpSpPr bwMode="auto">
            <a:xfrm>
              <a:off x="246" y="204"/>
              <a:ext cx="5271" cy="3889"/>
              <a:chOff x="246" y="204"/>
              <a:chExt cx="5271" cy="3889"/>
            </a:xfrm>
          </p:grpSpPr>
          <p:sp>
            <p:nvSpPr>
              <p:cNvPr id="30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5326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8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8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nvGrpSpPr>
            <p:cNvPr id="53255" name="Group 28"/>
            <p:cNvGrpSpPr>
              <a:grpSpLocks/>
            </p:cNvGrpSpPr>
            <p:nvPr/>
          </p:nvGrpSpPr>
          <p:grpSpPr bwMode="auto">
            <a:xfrm>
              <a:off x="0" y="0"/>
              <a:ext cx="1246" cy="1232"/>
              <a:chOff x="0" y="0"/>
              <a:chExt cx="1246" cy="1232"/>
            </a:xfrm>
          </p:grpSpPr>
          <p:sp>
            <p:nvSpPr>
              <p:cNvPr id="5325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5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5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53251" name="Text Box 32"/>
          <p:cNvSpPr txBox="1">
            <a:spLocks noChangeArrowheads="1"/>
          </p:cNvSpPr>
          <p:nvPr/>
        </p:nvSpPr>
        <p:spPr bwMode="auto">
          <a:xfrm>
            <a:off x="282575" y="6542088"/>
            <a:ext cx="9953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1000" b="1" i="0" dirty="0">
                <a:solidFill>
                  <a:srgbClr val="FFFFFF"/>
                </a:solidFill>
                <a:latin typeface="Arial" panose="020B0604020202020204" pitchFamily="34" charset="0"/>
              </a:rPr>
              <a:t>©2003 TBBMI</a:t>
            </a:r>
          </a:p>
        </p:txBody>
      </p:sp>
      <p:sp>
        <p:nvSpPr>
          <p:cNvPr id="3105" name="Rectangle 33"/>
          <p:cNvSpPr>
            <a:spLocks noChangeArrowheads="1"/>
          </p:cNvSpPr>
          <p:nvPr/>
        </p:nvSpPr>
        <p:spPr bwMode="auto">
          <a:xfrm>
            <a:off x="7616825" y="6529388"/>
            <a:ext cx="661988"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7.5.01.</a:t>
            </a:r>
          </a:p>
        </p:txBody>
      </p:sp>
    </p:spTree>
    <p:extLst>
      <p:ext uri="{BB962C8B-B14F-4D97-AF65-F5344CB8AC3E}">
        <p14:creationId xmlns:p14="http://schemas.microsoft.com/office/powerpoint/2010/main" val="458256216"/>
      </p:ext>
    </p:extLst>
  </p:cSld>
  <p:clrMap bg1="dk2" tx1="lt1" bg2="dk1" tx2="lt2" accent1="accent1" accent2="accent2" accent3="accent3" accent4="accent4" accent5="accent5" accent6="accent6" hlink="hlink" folHlink="folHlink"/>
  <p:sldLayoutIdLst>
    <p:sldLayoutId id="2147503353" r:id="rId1"/>
    <p:sldLayoutId id="2147503354" r:id="rId2"/>
    <p:sldLayoutId id="2147503355" r:id="rId3"/>
    <p:sldLayoutId id="2147503356" r:id="rId4"/>
    <p:sldLayoutId id="2147503357" r:id="rId5"/>
    <p:sldLayoutId id="2147503358" r:id="rId6"/>
    <p:sldLayoutId id="2147503359" r:id="rId7"/>
    <p:sldLayoutId id="2147503360" r:id="rId8"/>
    <p:sldLayoutId id="2147503361" r:id="rId9"/>
    <p:sldLayoutId id="2147503362" r:id="rId10"/>
    <p:sldLayoutId id="214750336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7" name="Group 15"/>
          <p:cNvGrpSpPr/>
          <p:nvPr/>
        </p:nvGrpSpPr>
        <p:grpSpPr>
          <a:xfrm>
            <a:off x="0" y="0"/>
            <a:ext cx="9144000" cy="6858000"/>
            <a:chOff x="0" y="0"/>
            <a:chExt cx="9144000" cy="6858000"/>
          </a:xfrm>
        </p:grpSpPr>
        <p:sp>
          <p:nvSpPr>
            <p:cNvPr id="8" name="Rectangle 7"/>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9" name="Rectangle 8"/>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0" name="Freeform 9"/>
          <p:cNvSpPr/>
          <p:nvPr/>
        </p:nvSpPr>
        <p:spPr>
          <a:xfrm rot="10800000">
            <a:off x="628650" y="6069330"/>
            <a:ext cx="792099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1" name="Rectangle 10"/>
          <p:cNvSpPr/>
          <p:nvPr/>
        </p:nvSpPr>
        <p:spPr>
          <a:xfrm>
            <a:off x="731520" y="575310"/>
            <a:ext cx="7696200" cy="5715000"/>
          </a:xfrm>
          <a:prstGeom prst="rect">
            <a:avLst/>
          </a:prstGeom>
          <a:solidFill>
            <a:schemeClr val="bg1">
              <a:lumMod val="75000"/>
              <a:lumOff val="25000"/>
            </a:schemeClr>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a:off x="731520" y="576072"/>
            <a:ext cx="7696200" cy="5715000"/>
          </a:xfrm>
          <a:prstGeom prst="rect">
            <a:avLst/>
          </a:prstGeom>
          <a:blipFill dpi="0" rotWithShape="1">
            <a:blip r:embed="rId13"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3" name="Picture 2" descr="C:\Users\Administrator\Desktop\Pushpin Dev\Assets\pushpinLeft.png"/>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rot="1435684">
            <a:off x="543741" y="273091"/>
            <a:ext cx="567831" cy="567830"/>
          </a:xfrm>
          <a:prstGeom prst="rect">
            <a:avLst/>
          </a:prstGeom>
          <a:noFill/>
        </p:spPr>
      </p:pic>
      <p:pic>
        <p:nvPicPr>
          <p:cNvPr id="14" name="Picture 2" descr="C:\Users\Administrator\Desktop\Pushpin Dev\Assets\pushpinLeft.png"/>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rot="4096196">
            <a:off x="8115079" y="298163"/>
            <a:ext cx="566928" cy="566928"/>
          </a:xfrm>
          <a:prstGeom prst="rect">
            <a:avLst/>
          </a:prstGeom>
          <a:noFill/>
        </p:spPr>
      </p:pic>
      <p:sp>
        <p:nvSpPr>
          <p:cNvPr id="2" name="Title Placeholder 1"/>
          <p:cNvSpPr>
            <a:spLocks noGrp="1"/>
          </p:cNvSpPr>
          <p:nvPr>
            <p:ph type="title"/>
          </p:nvPr>
        </p:nvSpPr>
        <p:spPr>
          <a:xfrm>
            <a:off x="1095023" y="817582"/>
            <a:ext cx="6965245" cy="1202485"/>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463040" y="2119257"/>
            <a:ext cx="6196405" cy="3603812"/>
          </a:xfrm>
          <a:prstGeom prst="rect">
            <a:avLst/>
          </a:prstGeom>
        </p:spPr>
        <p:txBody>
          <a:bodyPr vert="horz" lIns="91440" tIns="45720" rIns="91440" bIns="45720" rtlCol="0"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54588" y="5809152"/>
            <a:ext cx="1213821" cy="365125"/>
          </a:xfrm>
          <a:prstGeom prst="rect">
            <a:avLst/>
          </a:prstGeom>
        </p:spPr>
        <p:txBody>
          <a:bodyPr vert="horz" lIns="91440" tIns="45720" rIns="91440" bIns="45720" rtlCol="0" anchor="ctr"/>
          <a:lstStyle>
            <a:lvl1pPr algn="r">
              <a:defRPr sz="1200">
                <a:solidFill>
                  <a:schemeClr val="tx2"/>
                </a:solidFill>
                <a:latin typeface="Rage Italic" pitchFamily="66" charset="0"/>
              </a:defRPr>
            </a:lvl1pPr>
          </a:lstStyle>
          <a:p>
            <a:pPr defTabSz="457200" fontAlgn="auto">
              <a:spcBef>
                <a:spcPts val="0"/>
              </a:spcBef>
              <a:spcAft>
                <a:spcPts val="0"/>
              </a:spcAft>
            </a:pPr>
            <a:fld id="{B5061BCA-FB36-2247-A586-0E62BE9D07F8}" type="datetimeFigureOut">
              <a:rPr lang="en-US" smtClean="0">
                <a:solidFill>
                  <a:srgbClr val="073E87"/>
                </a:solidFill>
                <a:ea typeface="+mn-ea"/>
                <a:cs typeface="+mn-cs"/>
              </a:rPr>
              <a:pPr defTabSz="457200" fontAlgn="auto">
                <a:spcBef>
                  <a:spcPts val="0"/>
                </a:spcBef>
                <a:spcAft>
                  <a:spcPts val="0"/>
                </a:spcAft>
              </a:pPr>
              <a:t>4/24/24</a:t>
            </a:fld>
            <a:endParaRPr lang="en-US">
              <a:solidFill>
                <a:srgbClr val="073E87"/>
              </a:solidFill>
              <a:ea typeface="+mn-ea"/>
              <a:cs typeface="+mn-cs"/>
            </a:endParaRPr>
          </a:p>
        </p:txBody>
      </p:sp>
      <p:sp>
        <p:nvSpPr>
          <p:cNvPr id="5" name="Footer Placeholder 4"/>
          <p:cNvSpPr>
            <a:spLocks noGrp="1"/>
          </p:cNvSpPr>
          <p:nvPr>
            <p:ph type="ftr" sz="quarter" idx="3"/>
          </p:nvPr>
        </p:nvSpPr>
        <p:spPr>
          <a:xfrm>
            <a:off x="914401" y="5809152"/>
            <a:ext cx="5540188" cy="365125"/>
          </a:xfrm>
          <a:prstGeom prst="rect">
            <a:avLst/>
          </a:prstGeom>
        </p:spPr>
        <p:txBody>
          <a:bodyPr vert="horz" lIns="91440" tIns="45720" rIns="91440" bIns="45720" rtlCol="0" anchor="ctr"/>
          <a:lstStyle>
            <a:lvl1pPr algn="l">
              <a:defRPr sz="1400">
                <a:solidFill>
                  <a:schemeClr val="tx2"/>
                </a:solidFill>
                <a:latin typeface="Rage Italic" pitchFamily="66" charset="0"/>
              </a:defRPr>
            </a:lvl1pPr>
          </a:lstStyle>
          <a:p>
            <a:pPr defTabSz="457200" fontAlgn="auto">
              <a:spcBef>
                <a:spcPts val="0"/>
              </a:spcBef>
              <a:spcAft>
                <a:spcPts val="0"/>
              </a:spcAft>
            </a:pPr>
            <a:endParaRPr lang="en-US">
              <a:solidFill>
                <a:srgbClr val="073E87"/>
              </a:solidFill>
              <a:ea typeface="+mn-ea"/>
              <a:cs typeface="+mn-cs"/>
            </a:endParaRPr>
          </a:p>
        </p:txBody>
      </p:sp>
      <p:sp>
        <p:nvSpPr>
          <p:cNvPr id="6" name="Slide Number Placeholder 5"/>
          <p:cNvSpPr>
            <a:spLocks noGrp="1"/>
          </p:cNvSpPr>
          <p:nvPr>
            <p:ph type="sldNum" sz="quarter" idx="4"/>
          </p:nvPr>
        </p:nvSpPr>
        <p:spPr>
          <a:xfrm>
            <a:off x="7670202" y="5809152"/>
            <a:ext cx="554023" cy="365125"/>
          </a:xfrm>
          <a:prstGeom prst="rect">
            <a:avLst/>
          </a:prstGeom>
        </p:spPr>
        <p:txBody>
          <a:bodyPr vert="horz" lIns="91440" tIns="45720" rIns="91440" bIns="45720" rtlCol="0" anchor="ctr"/>
          <a:lstStyle>
            <a:lvl1pPr algn="r">
              <a:defRPr sz="1400">
                <a:solidFill>
                  <a:schemeClr val="tx2"/>
                </a:solidFill>
                <a:latin typeface="Rage Italic" pitchFamily="66" charset="0"/>
              </a:defRPr>
            </a:lvl1pPr>
          </a:lstStyle>
          <a:p>
            <a:pPr defTabSz="457200" fontAlgn="auto">
              <a:spcBef>
                <a:spcPts val="0"/>
              </a:spcBef>
              <a:spcAft>
                <a:spcPts val="0"/>
              </a:spcAft>
            </a:pPr>
            <a:fld id="{9C7B6D97-7EC5-AF4D-A559-551F7D13B825}" type="slidenum">
              <a:rPr lang="en-US" smtClean="0">
                <a:solidFill>
                  <a:srgbClr val="073E87"/>
                </a:solidFill>
                <a:ea typeface="+mn-ea"/>
                <a:cs typeface="+mn-cs"/>
              </a:rPr>
              <a:pPr defTabSz="457200" fontAlgn="auto">
                <a:spcBef>
                  <a:spcPts val="0"/>
                </a:spcBef>
                <a:spcAft>
                  <a:spcPts val="0"/>
                </a:spcAft>
              </a:pPr>
              <a:t>‹#›</a:t>
            </a:fld>
            <a:endParaRPr lang="en-US">
              <a:solidFill>
                <a:srgbClr val="073E87"/>
              </a:solidFill>
              <a:ea typeface="+mn-ea"/>
              <a:cs typeface="+mn-cs"/>
            </a:endParaRPr>
          </a:p>
        </p:txBody>
      </p:sp>
    </p:spTree>
    <p:extLst>
      <p:ext uri="{BB962C8B-B14F-4D97-AF65-F5344CB8AC3E}">
        <p14:creationId xmlns:p14="http://schemas.microsoft.com/office/powerpoint/2010/main" val="2997786283"/>
      </p:ext>
    </p:extLst>
  </p:cSld>
  <p:clrMap bg1="lt1" tx1="dk1" bg2="lt2" tx2="dk2" accent1="accent1" accent2="accent2" accent3="accent3" accent4="accent4" accent5="accent5" accent6="accent6" hlink="hlink" folHlink="folHlink"/>
  <p:sldLayoutIdLst>
    <p:sldLayoutId id="2147503383" r:id="rId1"/>
    <p:sldLayoutId id="2147503384" r:id="rId2"/>
    <p:sldLayoutId id="2147503385" r:id="rId3"/>
    <p:sldLayoutId id="2147503386" r:id="rId4"/>
    <p:sldLayoutId id="2147503387" r:id="rId5"/>
    <p:sldLayoutId id="2147503388" r:id="rId6"/>
    <p:sldLayoutId id="2147503389" r:id="rId7"/>
    <p:sldLayoutId id="2147503390" r:id="rId8"/>
    <p:sldLayoutId id="2147503391" r:id="rId9"/>
    <p:sldLayoutId id="2147503392" r:id="rId10"/>
    <p:sldLayoutId id="214750339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2"/>
        </a:buClr>
        <a:buSzPct val="85000"/>
        <a:buFont typeface="Brush Script MT" pitchFamily="66" charset="0"/>
        <a:buChar char="O"/>
        <a:defRPr sz="2400" kern="1200">
          <a:solidFill>
            <a:schemeClr val="tx1"/>
          </a:solidFill>
          <a:latin typeface="+mn-lt"/>
          <a:ea typeface="+mn-ea"/>
          <a:cs typeface="+mn-cs"/>
        </a:defRPr>
      </a:lvl1pPr>
      <a:lvl2pPr marL="640080" indent="-274320" algn="l" defTabSz="914400" rtl="0" eaLnBrk="1" latinLnBrk="0" hangingPunct="1">
        <a:spcBef>
          <a:spcPct val="20000"/>
        </a:spcBef>
        <a:buClr>
          <a:schemeClr val="accent2"/>
        </a:buClr>
        <a:buSzPct val="85000"/>
        <a:buFont typeface="Brush Script MT" pitchFamily="66" charset="0"/>
        <a:buChar char="O"/>
        <a:defRPr sz="2200" kern="1200">
          <a:solidFill>
            <a:schemeClr val="tx1"/>
          </a:solidFill>
          <a:latin typeface="+mn-lt"/>
          <a:ea typeface="+mn-ea"/>
          <a:cs typeface="+mn-cs"/>
        </a:defRPr>
      </a:lvl2pPr>
      <a:lvl3pPr marL="914400" indent="-228600" algn="l" defTabSz="914400" rtl="0" eaLnBrk="1" latinLnBrk="0" hangingPunct="1">
        <a:spcBef>
          <a:spcPct val="20000"/>
        </a:spcBef>
        <a:buClr>
          <a:schemeClr val="accent2"/>
        </a:buClr>
        <a:buSzPct val="85000"/>
        <a:buFont typeface="Brush Script MT" pitchFamily="66" charset="0"/>
        <a:buChar char="O"/>
        <a:defRPr sz="2000" kern="1200">
          <a:solidFill>
            <a:schemeClr val="tx1"/>
          </a:solidFill>
          <a:latin typeface="+mn-lt"/>
          <a:ea typeface="+mn-ea"/>
          <a:cs typeface="+mn-cs"/>
        </a:defRPr>
      </a:lvl3pPr>
      <a:lvl4pPr marL="1280160" indent="-228600" algn="l" defTabSz="914400" rtl="0" eaLnBrk="1" latinLnBrk="0" hangingPunct="1">
        <a:spcBef>
          <a:spcPct val="20000"/>
        </a:spcBef>
        <a:buClr>
          <a:schemeClr val="accent2"/>
        </a:buClr>
        <a:buSzPct val="85000"/>
        <a:buFont typeface="Brush Script MT" pitchFamily="66" charset="0"/>
        <a:buChar char="O"/>
        <a:defRPr sz="1800" kern="1200">
          <a:solidFill>
            <a:schemeClr val="tx1"/>
          </a:solidFill>
          <a:latin typeface="+mn-lt"/>
          <a:ea typeface="+mn-ea"/>
          <a:cs typeface="+mn-cs"/>
        </a:defRPr>
      </a:lvl4pPr>
      <a:lvl5pPr marL="164592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5pPr>
      <a:lvl6pPr marL="201168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6pPr>
      <a:lvl7pPr marL="237744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7pPr>
      <a:lvl8pPr marL="274320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8pPr>
      <a:lvl9pPr marL="310896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9" name="Rectangle 8"/>
          <p:cNvSpPr/>
          <p:nvPr/>
        </p:nvSpPr>
        <p:spPr>
          <a:xfrm rot="16200000">
            <a:off x="5315559" y="3268980"/>
            <a:ext cx="6858000" cy="320040"/>
          </a:xfrm>
          <a:prstGeom prst="rect">
            <a:avLst/>
          </a:prstGeom>
          <a:solidFill>
            <a:schemeClr val="accent6"/>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 name="Rectangle 7"/>
          <p:cNvSpPr/>
          <p:nvPr/>
        </p:nvSpPr>
        <p:spPr>
          <a:xfrm rot="16200000">
            <a:off x="5628132" y="3341399"/>
            <a:ext cx="6858000" cy="173736"/>
          </a:xfrm>
          <a:prstGeom prst="rect">
            <a:avLst/>
          </a:prstGeom>
          <a:solidFill>
            <a:schemeClr val="accent3"/>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 name="Title Placeholder 1"/>
          <p:cNvSpPr>
            <a:spLocks noGrp="1"/>
          </p:cNvSpPr>
          <p:nvPr>
            <p:ph type="title"/>
          </p:nvPr>
        </p:nvSpPr>
        <p:spPr>
          <a:xfrm>
            <a:off x="457200" y="274638"/>
            <a:ext cx="7848600" cy="1143000"/>
          </a:xfrm>
          <a:prstGeom prst="rect">
            <a:avLst/>
          </a:prstGeom>
        </p:spPr>
        <p:txBody>
          <a:bodyPr vert="horz"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600201"/>
            <a:ext cx="7848600" cy="4525963"/>
          </a:xfrm>
          <a:prstGeom prst="rect">
            <a:avLst/>
          </a:prstGeom>
        </p:spPr>
        <p:txBody>
          <a:bodyPr vert="horz"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rot="16200000">
            <a:off x="7696200" y="1012825"/>
            <a:ext cx="2133600" cy="365125"/>
          </a:xfrm>
          <a:prstGeom prst="rect">
            <a:avLst/>
          </a:prstGeom>
        </p:spPr>
        <p:txBody>
          <a:bodyPr vert="horz" rtlCol="0" anchor="ctr"/>
          <a:lstStyle>
            <a:lvl1pPr algn="r">
              <a:defRPr sz="1200">
                <a:solidFill>
                  <a:schemeClr val="bg1"/>
                </a:solidFill>
              </a:defRPr>
            </a:lvl1pPr>
            <a:extLst/>
          </a:lstStyle>
          <a:p>
            <a:pPr fontAlgn="auto">
              <a:spcBef>
                <a:spcPts val="0"/>
              </a:spcBef>
              <a:spcAft>
                <a:spcPts val="0"/>
              </a:spcAft>
            </a:pPr>
            <a:fld id="{9668B50E-0B48-4566-8609-C51CF752A7DF}" type="datetimeFigureOut">
              <a:rPr lang="en-US" smtClean="0">
                <a:solidFill>
                  <a:prstClr val="white"/>
                </a:solidFill>
                <a:latin typeface="Calibri"/>
                <a:ea typeface="+mn-ea"/>
                <a:cs typeface="+mn-cs"/>
              </a:rPr>
              <a:pPr fontAlgn="auto">
                <a:spcBef>
                  <a:spcPts val="0"/>
                </a:spcBef>
                <a:spcAft>
                  <a:spcPts val="0"/>
                </a:spcAft>
              </a:pPr>
              <a:t>4/24/24</a:t>
            </a:fld>
            <a:endParaRPr lang="en-US" dirty="0">
              <a:solidFill>
                <a:prstClr val="white"/>
              </a:solidFill>
              <a:latin typeface="Calibri"/>
              <a:ea typeface="+mn-ea"/>
              <a:cs typeface="+mn-cs"/>
            </a:endParaRPr>
          </a:p>
        </p:txBody>
      </p:sp>
      <p:sp>
        <p:nvSpPr>
          <p:cNvPr id="5" name="Footer Placeholder 4"/>
          <p:cNvSpPr>
            <a:spLocks noGrp="1"/>
          </p:cNvSpPr>
          <p:nvPr>
            <p:ph type="ftr" sz="quarter" idx="3"/>
          </p:nvPr>
        </p:nvSpPr>
        <p:spPr>
          <a:xfrm rot="16200000">
            <a:off x="7162800" y="3832226"/>
            <a:ext cx="3200400" cy="365125"/>
          </a:xfrm>
          <a:prstGeom prst="rect">
            <a:avLst/>
          </a:prstGeom>
        </p:spPr>
        <p:txBody>
          <a:bodyPr vert="horz" rtlCol="0" anchor="ctr"/>
          <a:lstStyle>
            <a:lvl1pPr algn="l">
              <a:defRPr sz="1200">
                <a:solidFill>
                  <a:schemeClr val="bg1"/>
                </a:solidFill>
              </a:defRPr>
            </a:lvl1pPr>
            <a:extLst/>
          </a:lstStyle>
          <a:p>
            <a:pPr fontAlgn="auto">
              <a:spcBef>
                <a:spcPts val="0"/>
              </a:spcBef>
              <a:spcAft>
                <a:spcPts val="0"/>
              </a:spcAft>
            </a:pPr>
            <a:endParaRPr lang="en-US" dirty="0">
              <a:solidFill>
                <a:prstClr val="white"/>
              </a:solidFill>
              <a:latin typeface="Calibri"/>
              <a:ea typeface="+mn-ea"/>
              <a:cs typeface="+mn-cs"/>
            </a:endParaRPr>
          </a:p>
        </p:txBody>
      </p:sp>
      <p:sp>
        <p:nvSpPr>
          <p:cNvPr id="6" name="Slide Number Placeholder 5"/>
          <p:cNvSpPr>
            <a:spLocks noGrp="1"/>
          </p:cNvSpPr>
          <p:nvPr>
            <p:ph type="sldNum" sz="quarter" idx="4"/>
          </p:nvPr>
        </p:nvSpPr>
        <p:spPr>
          <a:xfrm rot="5400000">
            <a:off x="8278813" y="5962650"/>
            <a:ext cx="968375" cy="365125"/>
          </a:xfrm>
          <a:prstGeom prst="rect">
            <a:avLst/>
          </a:prstGeom>
        </p:spPr>
        <p:txBody>
          <a:bodyPr vert="horz" rtlCol="0" anchor="ctr"/>
          <a:lstStyle>
            <a:lvl1pPr algn="r">
              <a:defRPr sz="1200">
                <a:solidFill>
                  <a:schemeClr val="bg1"/>
                </a:solidFill>
              </a:defRPr>
            </a:lvl1pPr>
            <a:extLst/>
          </a:lstStyle>
          <a:p>
            <a:pPr fontAlgn="auto">
              <a:spcBef>
                <a:spcPts val="0"/>
              </a:spcBef>
              <a:spcAft>
                <a:spcPts val="0"/>
              </a:spcAft>
            </a:pPr>
            <a:fld id="{8A4431D5-1B33-458B-8AFD-CECCB0FA18CB}" type="slidenum">
              <a:rPr lang="en-US" smtClean="0">
                <a:solidFill>
                  <a:prstClr val="white"/>
                </a:solidFill>
                <a:latin typeface="Calibri"/>
                <a:ea typeface="+mn-ea"/>
                <a:cs typeface="+mn-cs"/>
              </a:rPr>
              <a:pPr fontAlgn="auto">
                <a:spcBef>
                  <a:spcPts val="0"/>
                </a:spcBef>
                <a:spcAft>
                  <a:spcPts val="0"/>
                </a:spcAft>
              </a:pPr>
              <a:t>‹#›</a:t>
            </a:fld>
            <a:endParaRPr lang="en-US" dirty="0">
              <a:solidFill>
                <a:prstClr val="white"/>
              </a:solidFill>
              <a:latin typeface="Calibri"/>
              <a:ea typeface="+mn-ea"/>
              <a:cs typeface="+mn-cs"/>
            </a:endParaRPr>
          </a:p>
        </p:txBody>
      </p:sp>
      <p:sp>
        <p:nvSpPr>
          <p:cNvPr id="7" name="Rectangle 6"/>
          <p:cNvSpPr/>
          <p:nvPr/>
        </p:nvSpPr>
        <p:spPr>
          <a:xfrm>
            <a:off x="8895749" y="-733"/>
            <a:ext cx="76200" cy="6858000"/>
          </a:xfrm>
          <a:prstGeom prst="rect">
            <a:avLst/>
          </a:prstGeom>
          <a:solidFill>
            <a:schemeClr val="accent1"/>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pPr>
            <a:endParaRPr lang="en-US" sz="1800" dirty="0">
              <a:solidFill>
                <a:prstClr val="white"/>
              </a:solidFill>
              <a:latin typeface="Calibri"/>
            </a:endParaRPr>
          </a:p>
        </p:txBody>
      </p:sp>
    </p:spTree>
    <p:extLst>
      <p:ext uri="{BB962C8B-B14F-4D97-AF65-F5344CB8AC3E}">
        <p14:creationId xmlns:p14="http://schemas.microsoft.com/office/powerpoint/2010/main" val="392132495"/>
      </p:ext>
    </p:extLst>
  </p:cSld>
  <p:clrMap bg1="lt1" tx1="dk1" bg2="lt2" tx2="dk2" accent1="accent1" accent2="accent2" accent3="accent3" accent4="accent4" accent5="accent5" accent6="accent6" hlink="hlink" folHlink="folHlink"/>
  <p:sldLayoutIdLst>
    <p:sldLayoutId id="2147503395" r:id="rId1"/>
    <p:sldLayoutId id="2147503396" r:id="rId2"/>
    <p:sldLayoutId id="2147503397" r:id="rId3"/>
    <p:sldLayoutId id="2147503398" r:id="rId4"/>
    <p:sldLayoutId id="2147503399" r:id="rId5"/>
    <p:sldLayoutId id="2147503400" r:id="rId6"/>
    <p:sldLayoutId id="2147503401" r:id="rId7"/>
    <p:sldLayoutId id="2147503402" r:id="rId8"/>
    <p:sldLayoutId id="2147503403" r:id="rId9"/>
    <p:sldLayoutId id="2147503404" r:id="rId10"/>
    <p:sldLayoutId id="2147503405" r:id="rId11"/>
    <p:sldLayoutId id="2147503406" r:id="rId12"/>
    <p:sldLayoutId id="2147503407" r:id="rId13"/>
    <p:sldLayoutId id="2147503408" r:id="rId14"/>
    <p:sldLayoutId id="2147503409" r:id="rId15"/>
    <p:sldLayoutId id="2147503410" r:id="rId16"/>
    <p:sldLayoutId id="2147503411" r:id="rId17"/>
    <p:sldLayoutId id="2147503412" r:id="rId18"/>
    <p:sldLayoutId id="2147503413" r:id="rId19"/>
    <p:sldLayoutId id="2147503414" r:id="rId20"/>
    <p:sldLayoutId id="2147503415" r:id="rId21"/>
    <p:sldLayoutId id="2147503416" r:id="rId22"/>
  </p:sldLayoutIdLst>
  <p:transition>
    <p:fade/>
  </p:transition>
  <p:txStyles>
    <p:titleStyle>
      <a:lvl1pPr algn="ctr" rtl="0" eaLnBrk="1" latinLnBrk="0" hangingPunct="1">
        <a:spcBef>
          <a:spcPct val="0"/>
        </a:spcBef>
        <a:buNone/>
        <a:defRPr sz="4400" kern="1200">
          <a:solidFill>
            <a:schemeClr val="tx2"/>
          </a:solidFill>
          <a:latin typeface="+mj-lt"/>
          <a:ea typeface="+mj-ea"/>
          <a:cs typeface="+mj-cs"/>
        </a:defRPr>
      </a:lvl1pPr>
      <a:extLst/>
    </p:titleStyle>
    <p:bodyStyle>
      <a:lvl1pPr marL="342900" indent="-342900" algn="l" rtl="0" eaLnBrk="1" latinLnBrk="0" hangingPunct="1">
        <a:spcBef>
          <a:spcPct val="20000"/>
        </a:spcBef>
        <a:buFont typeface="Arial"/>
        <a:buChar char="•"/>
        <a:defRPr sz="3200" kern="1200">
          <a:solidFill>
            <a:schemeClr val="tx2"/>
          </a:solidFill>
          <a:latin typeface="+mn-lt"/>
          <a:ea typeface="+mn-ea"/>
          <a:cs typeface="+mn-cs"/>
        </a:defRPr>
      </a:lvl1pPr>
      <a:lvl2pPr marL="742950" indent="-285750" algn="l" rtl="0" eaLnBrk="1" latinLnBrk="0" hangingPunct="1">
        <a:spcBef>
          <a:spcPct val="20000"/>
        </a:spcBef>
        <a:buFont typeface="Arial"/>
        <a:buChar char="–"/>
        <a:defRPr sz="2800" kern="1200">
          <a:solidFill>
            <a:schemeClr val="tx2"/>
          </a:solidFill>
          <a:latin typeface="+mn-lt"/>
          <a:ea typeface="+mn-ea"/>
          <a:cs typeface="+mn-cs"/>
        </a:defRPr>
      </a:lvl2pPr>
      <a:lvl3pPr marL="1143000" indent="-228600" algn="l" rtl="0" eaLnBrk="1" latinLnBrk="0" hangingPunct="1">
        <a:spcBef>
          <a:spcPct val="20000"/>
        </a:spcBef>
        <a:buFont typeface="Arial"/>
        <a:buChar char="•"/>
        <a:defRPr sz="2400" kern="1200">
          <a:solidFill>
            <a:schemeClr val="tx2"/>
          </a:solidFill>
          <a:latin typeface="+mn-lt"/>
          <a:ea typeface="+mn-ea"/>
          <a:cs typeface="+mn-cs"/>
        </a:defRPr>
      </a:lvl3pPr>
      <a:lvl4pPr marL="1600200" indent="-228600" algn="l" rtl="0" eaLnBrk="1" latinLnBrk="0" hangingPunct="1">
        <a:spcBef>
          <a:spcPct val="20000"/>
        </a:spcBef>
        <a:buFont typeface="Arial"/>
        <a:buChar char="–"/>
        <a:defRPr sz="2000" kern="1200">
          <a:solidFill>
            <a:schemeClr val="tx2"/>
          </a:solidFill>
          <a:latin typeface="+mn-lt"/>
          <a:ea typeface="+mn-ea"/>
          <a:cs typeface="+mn-cs"/>
        </a:defRPr>
      </a:lvl4pPr>
      <a:lvl5pPr marL="2057400" indent="-228600" algn="l" rtl="0" eaLnBrk="1" latinLnBrk="0" hangingPunct="1">
        <a:spcBef>
          <a:spcPct val="20000"/>
        </a:spcBef>
        <a:buFont typeface="Arial"/>
        <a:buChar char="»"/>
        <a:defRPr sz="2000" kern="1200">
          <a:solidFill>
            <a:schemeClr val="tx2"/>
          </a:solidFill>
          <a:latin typeface="+mn-lt"/>
          <a:ea typeface="+mn-ea"/>
          <a:cs typeface="+mn-cs"/>
        </a:defRPr>
      </a:lvl5pPr>
      <a:lvl6pPr marL="2514600" indent="-228600" algn="l"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rtl="0" eaLnBrk="1" latinLnBrk="0" hangingPunct="1">
        <a:spcBef>
          <a:spcPct val="20000"/>
        </a:spcBef>
        <a:buFont typeface="Arial"/>
        <a:buChar char="•"/>
        <a:defRPr sz="2000" kern="1200">
          <a:solidFill>
            <a:schemeClr val="tx1"/>
          </a:solidFill>
          <a:latin typeface="+mn-lt"/>
          <a:ea typeface="+mn-ea"/>
          <a:cs typeface="+mn-cs"/>
        </a:defRPr>
      </a:lvl9pPr>
      <a:extLst/>
    </p:bodyStyle>
    <p:otherStyle>
      <a:lvl1pPr marL="0" algn="l" rtl="0" eaLnBrk="1" hangingPunct="1">
        <a:defRPr kern="1200">
          <a:solidFill>
            <a:schemeClr val="tx1"/>
          </a:solidFill>
          <a:latin typeface="+mn-lt"/>
          <a:ea typeface="+mn-ea"/>
          <a:cs typeface="+mn-cs"/>
        </a:defRPr>
      </a:lvl1pPr>
      <a:lvl2pPr marL="457200" algn="l" rtl="0" eaLnBrk="1" hangingPunct="1">
        <a:defRPr kern="1200">
          <a:solidFill>
            <a:schemeClr val="tx1"/>
          </a:solidFill>
          <a:latin typeface="+mn-lt"/>
          <a:ea typeface="+mn-ea"/>
          <a:cs typeface="+mn-cs"/>
        </a:defRPr>
      </a:lvl2pPr>
      <a:lvl3pPr marL="914400" algn="l" rtl="0" eaLnBrk="1" hangingPunct="1">
        <a:defRPr kern="1200">
          <a:solidFill>
            <a:schemeClr val="tx1"/>
          </a:solidFill>
          <a:latin typeface="+mn-lt"/>
          <a:ea typeface="+mn-ea"/>
          <a:cs typeface="+mn-cs"/>
        </a:defRPr>
      </a:lvl3pPr>
      <a:lvl4pPr marL="1371600" algn="l" rtl="0" eaLnBrk="1" hangingPunct="1">
        <a:defRPr kern="1200">
          <a:solidFill>
            <a:schemeClr val="tx1"/>
          </a:solidFill>
          <a:latin typeface="+mn-lt"/>
          <a:ea typeface="+mn-ea"/>
          <a:cs typeface="+mn-cs"/>
        </a:defRPr>
      </a:lvl4pPr>
      <a:lvl5pPr marL="1828800" algn="l" rtl="0" eaLnBrk="1" hangingPunct="1">
        <a:defRPr kern="1200">
          <a:solidFill>
            <a:schemeClr val="tx1"/>
          </a:solidFill>
          <a:latin typeface="+mn-lt"/>
          <a:ea typeface="+mn-ea"/>
          <a:cs typeface="+mn-cs"/>
        </a:defRPr>
      </a:lvl5pPr>
      <a:lvl6pPr marL="2286000" algn="l" rtl="0" eaLnBrk="1" hangingPunct="1">
        <a:defRPr kern="1200">
          <a:solidFill>
            <a:schemeClr val="tx1"/>
          </a:solidFill>
          <a:latin typeface="+mn-lt"/>
          <a:ea typeface="+mn-ea"/>
          <a:cs typeface="+mn-cs"/>
        </a:defRPr>
      </a:lvl6pPr>
      <a:lvl7pPr marL="2743200" algn="l" rtl="0" eaLnBrk="1" hangingPunct="1">
        <a:defRPr kern="1200">
          <a:solidFill>
            <a:schemeClr val="tx1"/>
          </a:solidFill>
          <a:latin typeface="+mn-lt"/>
          <a:ea typeface="+mn-ea"/>
          <a:cs typeface="+mn-cs"/>
        </a:defRPr>
      </a:lvl7pPr>
      <a:lvl8pPr marL="3200400" algn="l" rtl="0" eaLnBrk="1" hangingPunct="1">
        <a:defRPr kern="1200">
          <a:solidFill>
            <a:schemeClr val="tx1"/>
          </a:solidFill>
          <a:latin typeface="+mn-lt"/>
          <a:ea typeface="+mn-ea"/>
          <a:cs typeface="+mn-cs"/>
        </a:defRPr>
      </a:lvl8pPr>
      <a:lvl9pPr marL="3657600" algn="l" rtl="0" eaLnBrk="1" hangingPunct="1">
        <a:defRPr kern="1200">
          <a:solidFill>
            <a:schemeClr val="tx1"/>
          </a:solidFill>
          <a:latin typeface="+mn-lt"/>
          <a:ea typeface="+mn-ea"/>
          <a:cs typeface="+mn-cs"/>
        </a:defRPr>
      </a:lvl9pPr>
      <a:extLst/>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7" name="Group 15"/>
          <p:cNvGrpSpPr/>
          <p:nvPr/>
        </p:nvGrpSpPr>
        <p:grpSpPr>
          <a:xfrm>
            <a:off x="0" y="0"/>
            <a:ext cx="9144000" cy="6858000"/>
            <a:chOff x="0" y="0"/>
            <a:chExt cx="9144000" cy="6858000"/>
          </a:xfrm>
        </p:grpSpPr>
        <p:sp>
          <p:nvSpPr>
            <p:cNvPr id="8" name="Rectangle 7"/>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9" name="Rectangle 8"/>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0" name="Freeform 9"/>
          <p:cNvSpPr/>
          <p:nvPr/>
        </p:nvSpPr>
        <p:spPr>
          <a:xfrm rot="10800000">
            <a:off x="628650" y="6069330"/>
            <a:ext cx="792099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1" name="Rectangle 10"/>
          <p:cNvSpPr/>
          <p:nvPr/>
        </p:nvSpPr>
        <p:spPr>
          <a:xfrm>
            <a:off x="731520" y="575310"/>
            <a:ext cx="7696200" cy="5715000"/>
          </a:xfrm>
          <a:prstGeom prst="rect">
            <a:avLst/>
          </a:prstGeom>
          <a:solidFill>
            <a:schemeClr val="bg1">
              <a:lumMod val="75000"/>
              <a:lumOff val="25000"/>
            </a:schemeClr>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a:off x="731520" y="576072"/>
            <a:ext cx="7696200" cy="5715000"/>
          </a:xfrm>
          <a:prstGeom prst="rect">
            <a:avLst/>
          </a:prstGeom>
          <a:blipFill dpi="0" rotWithShape="1">
            <a:blip r:embed="rId13"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3" name="Picture 2" descr="C:\Users\Administrator\Desktop\Pushpin Dev\Assets\pushpinLeft.png"/>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rot="1435684">
            <a:off x="543741" y="273091"/>
            <a:ext cx="567831" cy="567830"/>
          </a:xfrm>
          <a:prstGeom prst="rect">
            <a:avLst/>
          </a:prstGeom>
          <a:noFill/>
        </p:spPr>
      </p:pic>
      <p:pic>
        <p:nvPicPr>
          <p:cNvPr id="14" name="Picture 2" descr="C:\Users\Administrator\Desktop\Pushpin Dev\Assets\pushpinLeft.png"/>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rot="4096196">
            <a:off x="8115079" y="298163"/>
            <a:ext cx="566928" cy="566928"/>
          </a:xfrm>
          <a:prstGeom prst="rect">
            <a:avLst/>
          </a:prstGeom>
          <a:noFill/>
        </p:spPr>
      </p:pic>
      <p:sp>
        <p:nvSpPr>
          <p:cNvPr id="2" name="Title Placeholder 1"/>
          <p:cNvSpPr>
            <a:spLocks noGrp="1"/>
          </p:cNvSpPr>
          <p:nvPr>
            <p:ph type="title"/>
          </p:nvPr>
        </p:nvSpPr>
        <p:spPr>
          <a:xfrm>
            <a:off x="1095023" y="817582"/>
            <a:ext cx="6965245" cy="1202485"/>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463040" y="2119257"/>
            <a:ext cx="6196405" cy="3603812"/>
          </a:xfrm>
          <a:prstGeom prst="rect">
            <a:avLst/>
          </a:prstGeom>
        </p:spPr>
        <p:txBody>
          <a:bodyPr vert="horz" lIns="91440" tIns="45720" rIns="91440" bIns="45720" rtlCol="0"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54588" y="5809152"/>
            <a:ext cx="1213821" cy="365125"/>
          </a:xfrm>
          <a:prstGeom prst="rect">
            <a:avLst/>
          </a:prstGeom>
        </p:spPr>
        <p:txBody>
          <a:bodyPr vert="horz" lIns="91440" tIns="45720" rIns="91440" bIns="45720" rtlCol="0" anchor="ctr"/>
          <a:lstStyle>
            <a:lvl1pPr algn="r">
              <a:defRPr sz="1200">
                <a:solidFill>
                  <a:schemeClr val="tx2"/>
                </a:solidFill>
                <a:latin typeface="Rage Italic" pitchFamily="66" charset="0"/>
              </a:defRPr>
            </a:lvl1pPr>
          </a:lstStyle>
          <a:p>
            <a:pPr defTabSz="457200" fontAlgn="auto">
              <a:spcBef>
                <a:spcPts val="0"/>
              </a:spcBef>
              <a:spcAft>
                <a:spcPts val="0"/>
              </a:spcAft>
            </a:pPr>
            <a:fld id="{B5061BCA-FB36-2247-A586-0E62BE9D07F8}" type="datetimeFigureOut">
              <a:rPr lang="en-US" smtClean="0">
                <a:solidFill>
                  <a:srgbClr val="073E87"/>
                </a:solidFill>
                <a:ea typeface="+mn-ea"/>
                <a:cs typeface="+mn-cs"/>
              </a:rPr>
              <a:pPr defTabSz="457200" fontAlgn="auto">
                <a:spcBef>
                  <a:spcPts val="0"/>
                </a:spcBef>
                <a:spcAft>
                  <a:spcPts val="0"/>
                </a:spcAft>
              </a:pPr>
              <a:t>4/24/24</a:t>
            </a:fld>
            <a:endParaRPr lang="en-US">
              <a:solidFill>
                <a:srgbClr val="073E87"/>
              </a:solidFill>
              <a:ea typeface="+mn-ea"/>
              <a:cs typeface="+mn-cs"/>
            </a:endParaRPr>
          </a:p>
        </p:txBody>
      </p:sp>
      <p:sp>
        <p:nvSpPr>
          <p:cNvPr id="5" name="Footer Placeholder 4"/>
          <p:cNvSpPr>
            <a:spLocks noGrp="1"/>
          </p:cNvSpPr>
          <p:nvPr>
            <p:ph type="ftr" sz="quarter" idx="3"/>
          </p:nvPr>
        </p:nvSpPr>
        <p:spPr>
          <a:xfrm>
            <a:off x="914401" y="5809152"/>
            <a:ext cx="5540188" cy="365125"/>
          </a:xfrm>
          <a:prstGeom prst="rect">
            <a:avLst/>
          </a:prstGeom>
        </p:spPr>
        <p:txBody>
          <a:bodyPr vert="horz" lIns="91440" tIns="45720" rIns="91440" bIns="45720" rtlCol="0" anchor="ctr"/>
          <a:lstStyle>
            <a:lvl1pPr algn="l">
              <a:defRPr sz="1400">
                <a:solidFill>
                  <a:schemeClr val="tx2"/>
                </a:solidFill>
                <a:latin typeface="Rage Italic" pitchFamily="66" charset="0"/>
              </a:defRPr>
            </a:lvl1pPr>
          </a:lstStyle>
          <a:p>
            <a:pPr defTabSz="457200" fontAlgn="auto">
              <a:spcBef>
                <a:spcPts val="0"/>
              </a:spcBef>
              <a:spcAft>
                <a:spcPts val="0"/>
              </a:spcAft>
            </a:pPr>
            <a:endParaRPr lang="en-US">
              <a:solidFill>
                <a:srgbClr val="073E87"/>
              </a:solidFill>
              <a:ea typeface="+mn-ea"/>
              <a:cs typeface="+mn-cs"/>
            </a:endParaRPr>
          </a:p>
        </p:txBody>
      </p:sp>
      <p:sp>
        <p:nvSpPr>
          <p:cNvPr id="6" name="Slide Number Placeholder 5"/>
          <p:cNvSpPr>
            <a:spLocks noGrp="1"/>
          </p:cNvSpPr>
          <p:nvPr>
            <p:ph type="sldNum" sz="quarter" idx="4"/>
          </p:nvPr>
        </p:nvSpPr>
        <p:spPr>
          <a:xfrm>
            <a:off x="7670202" y="5809152"/>
            <a:ext cx="554023" cy="365125"/>
          </a:xfrm>
          <a:prstGeom prst="rect">
            <a:avLst/>
          </a:prstGeom>
        </p:spPr>
        <p:txBody>
          <a:bodyPr vert="horz" lIns="91440" tIns="45720" rIns="91440" bIns="45720" rtlCol="0" anchor="ctr"/>
          <a:lstStyle>
            <a:lvl1pPr algn="r">
              <a:defRPr sz="1400">
                <a:solidFill>
                  <a:schemeClr val="tx2"/>
                </a:solidFill>
                <a:latin typeface="Rage Italic" pitchFamily="66" charset="0"/>
              </a:defRPr>
            </a:lvl1pPr>
          </a:lstStyle>
          <a:p>
            <a:pPr defTabSz="457200" fontAlgn="auto">
              <a:spcBef>
                <a:spcPts val="0"/>
              </a:spcBef>
              <a:spcAft>
                <a:spcPts val="0"/>
              </a:spcAft>
            </a:pPr>
            <a:fld id="{9C7B6D97-7EC5-AF4D-A559-551F7D13B825}" type="slidenum">
              <a:rPr lang="en-US" smtClean="0">
                <a:solidFill>
                  <a:srgbClr val="073E87"/>
                </a:solidFill>
                <a:ea typeface="+mn-ea"/>
                <a:cs typeface="+mn-cs"/>
              </a:rPr>
              <a:pPr defTabSz="457200" fontAlgn="auto">
                <a:spcBef>
                  <a:spcPts val="0"/>
                </a:spcBef>
                <a:spcAft>
                  <a:spcPts val="0"/>
                </a:spcAft>
              </a:pPr>
              <a:t>‹#›</a:t>
            </a:fld>
            <a:endParaRPr lang="en-US">
              <a:solidFill>
                <a:srgbClr val="073E87"/>
              </a:solidFill>
              <a:ea typeface="+mn-ea"/>
              <a:cs typeface="+mn-cs"/>
            </a:endParaRPr>
          </a:p>
        </p:txBody>
      </p:sp>
    </p:spTree>
    <p:extLst>
      <p:ext uri="{BB962C8B-B14F-4D97-AF65-F5344CB8AC3E}">
        <p14:creationId xmlns:p14="http://schemas.microsoft.com/office/powerpoint/2010/main" val="3272208604"/>
      </p:ext>
    </p:extLst>
  </p:cSld>
  <p:clrMap bg1="lt1" tx1="dk1" bg2="lt2" tx2="dk2" accent1="accent1" accent2="accent2" accent3="accent3" accent4="accent4" accent5="accent5" accent6="accent6" hlink="hlink" folHlink="folHlink"/>
  <p:sldLayoutIdLst>
    <p:sldLayoutId id="2147503418" r:id="rId1"/>
    <p:sldLayoutId id="2147503419" r:id="rId2"/>
    <p:sldLayoutId id="2147503420" r:id="rId3"/>
    <p:sldLayoutId id="2147503421" r:id="rId4"/>
    <p:sldLayoutId id="2147503422" r:id="rId5"/>
    <p:sldLayoutId id="2147503423" r:id="rId6"/>
    <p:sldLayoutId id="2147503424" r:id="rId7"/>
    <p:sldLayoutId id="2147503425" r:id="rId8"/>
    <p:sldLayoutId id="2147503426" r:id="rId9"/>
    <p:sldLayoutId id="2147503427" r:id="rId10"/>
    <p:sldLayoutId id="2147503428"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2"/>
        </a:buClr>
        <a:buSzPct val="85000"/>
        <a:buFont typeface="Brush Script MT" pitchFamily="66" charset="0"/>
        <a:buChar char="O"/>
        <a:defRPr sz="2400" kern="1200">
          <a:solidFill>
            <a:schemeClr val="tx1"/>
          </a:solidFill>
          <a:latin typeface="+mn-lt"/>
          <a:ea typeface="+mn-ea"/>
          <a:cs typeface="+mn-cs"/>
        </a:defRPr>
      </a:lvl1pPr>
      <a:lvl2pPr marL="640080" indent="-274320" algn="l" defTabSz="914400" rtl="0" eaLnBrk="1" latinLnBrk="0" hangingPunct="1">
        <a:spcBef>
          <a:spcPct val="20000"/>
        </a:spcBef>
        <a:buClr>
          <a:schemeClr val="accent2"/>
        </a:buClr>
        <a:buSzPct val="85000"/>
        <a:buFont typeface="Brush Script MT" pitchFamily="66" charset="0"/>
        <a:buChar char="O"/>
        <a:defRPr sz="2200" kern="1200">
          <a:solidFill>
            <a:schemeClr val="tx1"/>
          </a:solidFill>
          <a:latin typeface="+mn-lt"/>
          <a:ea typeface="+mn-ea"/>
          <a:cs typeface="+mn-cs"/>
        </a:defRPr>
      </a:lvl2pPr>
      <a:lvl3pPr marL="914400" indent="-228600" algn="l" defTabSz="914400" rtl="0" eaLnBrk="1" latinLnBrk="0" hangingPunct="1">
        <a:spcBef>
          <a:spcPct val="20000"/>
        </a:spcBef>
        <a:buClr>
          <a:schemeClr val="accent2"/>
        </a:buClr>
        <a:buSzPct val="85000"/>
        <a:buFont typeface="Brush Script MT" pitchFamily="66" charset="0"/>
        <a:buChar char="O"/>
        <a:defRPr sz="2000" kern="1200">
          <a:solidFill>
            <a:schemeClr val="tx1"/>
          </a:solidFill>
          <a:latin typeface="+mn-lt"/>
          <a:ea typeface="+mn-ea"/>
          <a:cs typeface="+mn-cs"/>
        </a:defRPr>
      </a:lvl3pPr>
      <a:lvl4pPr marL="1280160" indent="-228600" algn="l" defTabSz="914400" rtl="0" eaLnBrk="1" latinLnBrk="0" hangingPunct="1">
        <a:spcBef>
          <a:spcPct val="20000"/>
        </a:spcBef>
        <a:buClr>
          <a:schemeClr val="accent2"/>
        </a:buClr>
        <a:buSzPct val="85000"/>
        <a:buFont typeface="Brush Script MT" pitchFamily="66" charset="0"/>
        <a:buChar char="O"/>
        <a:defRPr sz="1800" kern="1200">
          <a:solidFill>
            <a:schemeClr val="tx1"/>
          </a:solidFill>
          <a:latin typeface="+mn-lt"/>
          <a:ea typeface="+mn-ea"/>
          <a:cs typeface="+mn-cs"/>
        </a:defRPr>
      </a:lvl4pPr>
      <a:lvl5pPr marL="164592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5pPr>
      <a:lvl6pPr marL="201168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6pPr>
      <a:lvl7pPr marL="237744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7pPr>
      <a:lvl8pPr marL="274320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8pPr>
      <a:lvl9pPr marL="310896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61F442D0-A11F-2640-8129-5D1BEF7A3C1E}" type="slidenum">
              <a:rPr lang="en-US" smtClean="0"/>
              <a:pPr>
                <a:defRPr/>
              </a:pPr>
              <a:t>‹#›</a:t>
            </a:fld>
            <a:endParaRPr lang="en-US" dirty="0"/>
          </a:p>
        </p:txBody>
      </p:sp>
    </p:spTree>
    <p:extLst>
      <p:ext uri="{BB962C8B-B14F-4D97-AF65-F5344CB8AC3E}">
        <p14:creationId xmlns:p14="http://schemas.microsoft.com/office/powerpoint/2010/main" val="1108941014"/>
      </p:ext>
    </p:extLst>
  </p:cSld>
  <p:clrMap bg1="dk2" tx1="lt1" bg2="dk1" tx2="lt2" accent1="accent1" accent2="accent2" accent3="accent3" accent4="accent4" accent5="accent5" accent6="accent6" hlink="hlink" folHlink="folHlink"/>
  <p:sldLayoutIdLst>
    <p:sldLayoutId id="2147503430" r:id="rId1"/>
    <p:sldLayoutId id="2147503431" r:id="rId2"/>
    <p:sldLayoutId id="2147503432" r:id="rId3"/>
    <p:sldLayoutId id="2147503433" r:id="rId4"/>
    <p:sldLayoutId id="2147503434" r:id="rId5"/>
    <p:sldLayoutId id="2147503435" r:id="rId6"/>
    <p:sldLayoutId id="2147503436" r:id="rId7"/>
    <p:sldLayoutId id="2147503437" r:id="rId8"/>
    <p:sldLayoutId id="2147503438" r:id="rId9"/>
    <p:sldLayoutId id="2147503439" r:id="rId10"/>
    <p:sldLayoutId id="2147503440"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ea typeface="ＭＳ Ｐゴシック" charset="0"/>
                <a:cs typeface="ＭＳ Ｐゴシック" charset="0"/>
              </a:rPr>
              <a:pPr eaLnBrk="0" hangingPunct="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86980281"/>
      </p:ext>
    </p:extLst>
  </p:cSld>
  <p:clrMap bg1="lt1" tx1="dk1" bg2="lt2" tx2="dk2" accent1="accent1" accent2="accent2" accent3="accent3" accent4="accent4" accent5="accent5" accent6="accent6" hlink="hlink" folHlink="folHlink"/>
  <p:sldLayoutIdLst>
    <p:sldLayoutId id="2147503442" r:id="rId1"/>
    <p:sldLayoutId id="2147503443" r:id="rId2"/>
    <p:sldLayoutId id="2147503444" r:id="rId3"/>
    <p:sldLayoutId id="2147503445" r:id="rId4"/>
    <p:sldLayoutId id="2147503446" r:id="rId5"/>
    <p:sldLayoutId id="2147503447" r:id="rId6"/>
    <p:sldLayoutId id="2147503448" r:id="rId7"/>
    <p:sldLayoutId id="2147503449" r:id="rId8"/>
    <p:sldLayoutId id="2147503450" r:id="rId9"/>
    <p:sldLayoutId id="2147503451" r:id="rId10"/>
    <p:sldLayoutId id="2147503452" r:id="rId11"/>
    <p:sldLayoutId id="2147503453" r:id="rId12"/>
    <p:sldLayoutId id="214750345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8053784"/>
      </p:ext>
    </p:extLst>
  </p:cSld>
  <p:clrMap bg1="lt1" tx1="dk1" bg2="lt2" tx2="dk2" accent1="accent1" accent2="accent2" accent3="accent3" accent4="accent4" accent5="accent5" accent6="accent6" hlink="hlink" folHlink="folHlink"/>
  <p:sldLayoutIdLst>
    <p:sldLayoutId id="2147503456" r:id="rId1"/>
    <p:sldLayoutId id="2147503457" r:id="rId2"/>
    <p:sldLayoutId id="2147503458" r:id="rId3"/>
    <p:sldLayoutId id="2147503459" r:id="rId4"/>
    <p:sldLayoutId id="2147503460" r:id="rId5"/>
    <p:sldLayoutId id="2147503461" r:id="rId6"/>
    <p:sldLayoutId id="2147503462" r:id="rId7"/>
    <p:sldLayoutId id="2147503463" r:id="rId8"/>
    <p:sldLayoutId id="2147503464" r:id="rId9"/>
    <p:sldLayoutId id="2147503465" r:id="rId10"/>
    <p:sldLayoutId id="214750346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61953986"/>
      </p:ext>
    </p:extLst>
  </p:cSld>
  <p:clrMap bg1="lt1" tx1="dk1" bg2="lt2" tx2="dk2" accent1="accent1" accent2="accent2" accent3="accent3" accent4="accent4" accent5="accent5" accent6="accent6" hlink="hlink" folHlink="folHlink"/>
  <p:sldLayoutIdLst>
    <p:sldLayoutId id="2147503468" r:id="rId1"/>
    <p:sldLayoutId id="2147503469" r:id="rId2"/>
    <p:sldLayoutId id="2147503470" r:id="rId3"/>
    <p:sldLayoutId id="2147503471" r:id="rId4"/>
    <p:sldLayoutId id="2147503472" r:id="rId5"/>
    <p:sldLayoutId id="2147503473" r:id="rId6"/>
    <p:sldLayoutId id="2147503474" r:id="rId7"/>
    <p:sldLayoutId id="2147503475" r:id="rId8"/>
    <p:sldLayoutId id="2147503476" r:id="rId9"/>
    <p:sldLayoutId id="2147503477" r:id="rId10"/>
    <p:sldLayoutId id="214750347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1291B3F-8A4E-AB43-A432-AB7ADAB80508}" type="datetimeFigureOut">
              <a:rPr lang="en-US" smtClean="0"/>
              <a:t>4/24/24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FEE1602-6C25-8D43-A2DF-73C0F487F857}" type="slidenum">
              <a:rPr lang="en-US" smtClean="0"/>
              <a:t>‹#›</a:t>
            </a:fld>
            <a:endParaRPr lang="en-US"/>
          </a:p>
        </p:txBody>
      </p:sp>
    </p:spTree>
    <p:extLst>
      <p:ext uri="{BB962C8B-B14F-4D97-AF65-F5344CB8AC3E}">
        <p14:creationId xmlns:p14="http://schemas.microsoft.com/office/powerpoint/2010/main" val="2486451533"/>
      </p:ext>
    </p:extLst>
  </p:cSld>
  <p:clrMap bg1="lt1" tx1="dk1" bg2="lt2" tx2="dk2" accent1="accent1" accent2="accent2" accent3="accent3" accent4="accent4" accent5="accent5" accent6="accent6" hlink="hlink" folHlink="folHlink"/>
  <p:sldLayoutIdLst>
    <p:sldLayoutId id="2147503480" r:id="rId1"/>
    <p:sldLayoutId id="2147503481" r:id="rId2"/>
    <p:sldLayoutId id="2147503482" r:id="rId3"/>
    <p:sldLayoutId id="2147503483" r:id="rId4"/>
    <p:sldLayoutId id="2147503484" r:id="rId5"/>
    <p:sldLayoutId id="2147503485" r:id="rId6"/>
    <p:sldLayoutId id="2147503486" r:id="rId7"/>
    <p:sldLayoutId id="2147503487" r:id="rId8"/>
    <p:sldLayoutId id="2147503488" r:id="rId9"/>
    <p:sldLayoutId id="2147503489" r:id="rId10"/>
    <p:sldLayoutId id="214750349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eaLnBrk="1" hangingPunct="1">
              <a:defRPr sz="1400" b="1" i="0">
                <a:latin typeface="Arial" panose="020B0604020202020204" pitchFamily="34" charset="0"/>
                <a:ea typeface="ＭＳ Ｐゴシック" pitchFamily="-65" charset="-128"/>
                <a:cs typeface="ＭＳ Ｐゴシック" pitchFamily="-6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65" charset="-128"/>
                <a:cs typeface="ＭＳ Ｐゴシック" pitchFamily="-6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1" hangingPunct="1">
              <a:defRPr sz="1400" b="1" i="0" smtClean="0">
                <a:latin typeface="Arial" panose="020B0604020202020204" pitchFamily="34" charset="0"/>
              </a:defRPr>
            </a:lvl1pPr>
          </a:lstStyle>
          <a:p>
            <a:pPr>
              <a:defRPr/>
            </a:pPr>
            <a:fld id="{751F53DC-04B1-224F-953D-97270094CA23}" type="slidenum">
              <a:rPr lang="en-US" smtClean="0">
                <a:ea typeface="ＭＳ Ｐゴシック" charset="0"/>
                <a:cs typeface="ＭＳ Ｐゴシック" charset="0"/>
              </a:rPr>
              <a:pPr>
                <a:defRPr/>
              </a:pPr>
              <a:t>‹#›</a:t>
            </a:fld>
            <a:endParaRPr lang="en-US" dirty="0">
              <a:ea typeface="ＭＳ Ｐゴシック" charset="0"/>
              <a:cs typeface="ＭＳ Ｐゴシック" charset="0"/>
            </a:endParaRPr>
          </a:p>
        </p:txBody>
      </p:sp>
    </p:spTree>
    <p:extLst>
      <p:ext uri="{BB962C8B-B14F-4D97-AF65-F5344CB8AC3E}">
        <p14:creationId xmlns:p14="http://schemas.microsoft.com/office/powerpoint/2010/main" val="2714590384"/>
      </p:ext>
    </p:extLst>
  </p:cSld>
  <p:clrMap bg1="lt1" tx1="dk1" bg2="lt2" tx2="dk2" accent1="accent1" accent2="accent2" accent3="accent3" accent4="accent4" accent5="accent5" accent6="accent6" hlink="hlink" folHlink="folHlink"/>
  <p:sldLayoutIdLst>
    <p:sldLayoutId id="2147503492" r:id="rId1"/>
    <p:sldLayoutId id="2147503493" r:id="rId2"/>
    <p:sldLayoutId id="2147503494" r:id="rId3"/>
    <p:sldLayoutId id="2147503495" r:id="rId4"/>
    <p:sldLayoutId id="2147503496" r:id="rId5"/>
    <p:sldLayoutId id="2147503497" r:id="rId6"/>
    <p:sldLayoutId id="2147503498" r:id="rId7"/>
    <p:sldLayoutId id="2147503499" r:id="rId8"/>
    <p:sldLayoutId id="2147503500" r:id="rId9"/>
    <p:sldLayoutId id="2147503501" r:id="rId10"/>
    <p:sldLayoutId id="2147503502"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353"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53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706"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eaLnBrk="0" fontAlgn="base" hangingPunct="0">
        <a:spcBef>
          <a:spcPct val="20000"/>
        </a:spcBef>
        <a:spcAft>
          <a:spcPct val="0"/>
        </a:spcAft>
        <a:buChar char="»"/>
        <a:defRPr sz="2000">
          <a:solidFill>
            <a:schemeClr val="tx1"/>
          </a:solidFill>
          <a:latin typeface="+mn-lt"/>
          <a:ea typeface="+mn-ea"/>
        </a:defRPr>
      </a:lvl6pPr>
      <a:lvl7pPr marL="2971648" indent="-228588" algn="l" rtl="0" eaLnBrk="0" fontAlgn="base" hangingPunct="0">
        <a:spcBef>
          <a:spcPct val="20000"/>
        </a:spcBef>
        <a:spcAft>
          <a:spcPct val="0"/>
        </a:spcAft>
        <a:buChar char="»"/>
        <a:defRPr sz="2000">
          <a:solidFill>
            <a:schemeClr val="tx1"/>
          </a:solidFill>
          <a:latin typeface="+mn-lt"/>
          <a:ea typeface="+mn-ea"/>
        </a:defRPr>
      </a:lvl7pPr>
      <a:lvl8pPr marL="3428825" indent="-228588" algn="l" rtl="0" eaLnBrk="0" fontAlgn="base" hangingPunct="0">
        <a:spcBef>
          <a:spcPct val="20000"/>
        </a:spcBef>
        <a:spcAft>
          <a:spcPct val="0"/>
        </a:spcAft>
        <a:buChar char="»"/>
        <a:defRPr sz="2000">
          <a:solidFill>
            <a:schemeClr val="tx1"/>
          </a:solidFill>
          <a:latin typeface="+mn-lt"/>
          <a:ea typeface="+mn-ea"/>
        </a:defRPr>
      </a:lvl8pPr>
      <a:lvl9pPr marL="3886001" indent="-228588"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570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12700" dist="12699" dir="10200039"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70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12700" dist="12699" dir="10200039"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570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rebuchet MS" pitchFamily="-112" charset="0"/>
                <a:ea typeface="+mn-ea"/>
                <a:cs typeface="+mn-cs"/>
              </a:defRPr>
            </a:lvl1pPr>
          </a:lstStyle>
          <a:p>
            <a:pPr>
              <a:defRPr/>
            </a:pPr>
            <a:endParaRPr lang="en-US"/>
          </a:p>
        </p:txBody>
      </p:sp>
      <p:sp>
        <p:nvSpPr>
          <p:cNvPr id="5570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rebuchet MS" pitchFamily="-112" charset="0"/>
                <a:ea typeface="+mn-ea"/>
                <a:cs typeface="+mn-cs"/>
              </a:defRPr>
            </a:lvl1pPr>
          </a:lstStyle>
          <a:p>
            <a:pPr>
              <a:defRPr/>
            </a:pPr>
            <a:endParaRPr lang="en-US"/>
          </a:p>
        </p:txBody>
      </p:sp>
      <p:sp>
        <p:nvSpPr>
          <p:cNvPr id="5570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rebuchet MS" charset="0"/>
                <a:ea typeface="ヒラギノ角ゴ Pro W3" charset="-128"/>
                <a:cs typeface="ヒラギノ角ゴ Pro W3" charset="-128"/>
              </a:defRPr>
            </a:lvl1pPr>
          </a:lstStyle>
          <a:p>
            <a:pPr>
              <a:defRPr/>
            </a:pPr>
            <a:fld id="{D1564939-E26F-8F4C-960C-CFD3256E74A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2898" r:id="rId1"/>
    <p:sldLayoutId id="2147502899" r:id="rId2"/>
    <p:sldLayoutId id="2147502900" r:id="rId3"/>
    <p:sldLayoutId id="2147502901" r:id="rId4"/>
    <p:sldLayoutId id="2147502902" r:id="rId5"/>
    <p:sldLayoutId id="2147502903" r:id="rId6"/>
    <p:sldLayoutId id="2147502904" r:id="rId7"/>
    <p:sldLayoutId id="2147502905" r:id="rId8"/>
    <p:sldLayoutId id="2147502906" r:id="rId9"/>
    <p:sldLayoutId id="2147502907" r:id="rId10"/>
    <p:sldLayoutId id="2147502908"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Font typeface="Wingdings" charset="2"/>
        <a:buChar char="s"/>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s"/>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charset="2"/>
        <a:buChar char="s"/>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charset="2"/>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charset="2"/>
        <a:buChar char="s"/>
        <a:defRPr sz="2000">
          <a:solidFill>
            <a:schemeClr val="tx1"/>
          </a:solidFill>
          <a:latin typeface="+mn-lt"/>
          <a:ea typeface="+mn-ea"/>
          <a:cs typeface="+mn-cs"/>
        </a:defRPr>
      </a:lvl5pPr>
      <a:lvl6pPr marL="2514600" indent="-228600" algn="l" rtl="0" fontAlgn="base">
        <a:spcBef>
          <a:spcPct val="20000"/>
        </a:spcBef>
        <a:spcAft>
          <a:spcPct val="0"/>
        </a:spcAft>
        <a:buFont typeface="Wingdings" pitchFamily="-111" charset="2"/>
        <a:buChar char="s"/>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11" charset="2"/>
        <a:buChar char="s"/>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11" charset="2"/>
        <a:buChar char="s"/>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11"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40988192"/>
      </p:ext>
    </p:extLst>
  </p:cSld>
  <p:clrMap bg1="lt1" tx1="dk1" bg2="lt2" tx2="dk2" accent1="accent1" accent2="accent2" accent3="accent3" accent4="accent4" accent5="accent5" accent6="accent6" hlink="hlink" folHlink="folHlink"/>
  <p:sldLayoutIdLst>
    <p:sldLayoutId id="2147503504" r:id="rId1"/>
    <p:sldLayoutId id="2147503505" r:id="rId2"/>
    <p:sldLayoutId id="2147503506" r:id="rId3"/>
    <p:sldLayoutId id="2147503507" r:id="rId4"/>
    <p:sldLayoutId id="2147503508" r:id="rId5"/>
    <p:sldLayoutId id="2147503509" r:id="rId6"/>
    <p:sldLayoutId id="2147503510" r:id="rId7"/>
    <p:sldLayoutId id="2147503511" r:id="rId8"/>
    <p:sldLayoutId id="2147503512" r:id="rId9"/>
    <p:sldLayoutId id="2147503513" r:id="rId10"/>
    <p:sldLayoutId id="2147503514" r:id="rId11"/>
    <p:sldLayoutId id="2147503515" r:id="rId12"/>
    <p:sldLayoutId id="214750351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556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fld id="{C688EB4F-E169-2240-A34E-11F0C301D178}" type="slidenum">
              <a:rPr lang="en-US" smtClean="0"/>
              <a:pPr>
                <a:defRPr/>
              </a:pPr>
              <a:t>‹#›</a:t>
            </a:fld>
            <a:endParaRPr lang="en-US" dirty="0"/>
          </a:p>
        </p:txBody>
      </p:sp>
    </p:spTree>
    <p:extLst>
      <p:ext uri="{BB962C8B-B14F-4D97-AF65-F5344CB8AC3E}">
        <p14:creationId xmlns:p14="http://schemas.microsoft.com/office/powerpoint/2010/main" val="1883075321"/>
      </p:ext>
    </p:extLst>
  </p:cSld>
  <p:clrMap bg1="lt1" tx1="dk1" bg2="lt2" tx2="dk2" accent1="accent1" accent2="accent2" accent3="accent3" accent4="accent4" accent5="accent5" accent6="accent6" hlink="hlink" folHlink="folHlink"/>
  <p:sldLayoutIdLst>
    <p:sldLayoutId id="2147503532" r:id="rId1"/>
    <p:sldLayoutId id="2147503533" r:id="rId2"/>
    <p:sldLayoutId id="2147503534" r:id="rId3"/>
    <p:sldLayoutId id="2147503535" r:id="rId4"/>
    <p:sldLayoutId id="2147503536" r:id="rId5"/>
    <p:sldLayoutId id="2147503537" r:id="rId6"/>
    <p:sldLayoutId id="2147503538" r:id="rId7"/>
    <p:sldLayoutId id="2147503539" r:id="rId8"/>
    <p:sldLayoutId id="2147503540" r:id="rId9"/>
    <p:sldLayoutId id="2147503541" r:id="rId10"/>
    <p:sldLayoutId id="2147503542"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091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5091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914400" eaLnBrk="1" hangingPunct="1">
              <a:buClr>
                <a:srgbClr val="000000"/>
              </a:buClr>
              <a:buSzPct val="100000"/>
              <a:buFont typeface="Times New Roman" charset="0"/>
              <a:buNone/>
              <a:defRPr sz="1400">
                <a:solidFill>
                  <a:srgbClr val="000000"/>
                </a:solidFill>
                <a:latin typeface="Times New Roman" charset="0"/>
              </a:defRPr>
            </a:lvl1pPr>
          </a:lstStyle>
          <a:p>
            <a:pPr>
              <a:defRPr/>
            </a:pPr>
            <a:fld id="{DEA3D6D2-D2AE-4A43-B21D-F86C00B970D7}" type="slidenum">
              <a:rPr lang="en-GB"/>
              <a:pPr>
                <a:defRPr/>
              </a:pPr>
              <a:t>‹#›</a:t>
            </a:fld>
            <a:endParaRPr lang="en-GB"/>
          </a:p>
        </p:txBody>
      </p:sp>
    </p:spTree>
    <p:extLst>
      <p:ext uri="{BB962C8B-B14F-4D97-AF65-F5344CB8AC3E}">
        <p14:creationId xmlns:p14="http://schemas.microsoft.com/office/powerpoint/2010/main" val="2823761559"/>
      </p:ext>
    </p:extLst>
  </p:cSld>
  <p:clrMap bg1="lt1" tx1="dk1" bg2="lt2" tx2="dk2" accent1="accent1" accent2="accent2" accent3="accent3" accent4="accent4" accent5="accent5" accent6="accent6" hlink="hlink" folHlink="folHlink"/>
  <p:sldLayoutIdLst>
    <p:sldLayoutId id="2147503558" r:id="rId1"/>
    <p:sldLayoutId id="2147503559"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baseline="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2506634717"/>
      </p:ext>
    </p:extLst>
  </p:cSld>
  <p:clrMap bg1="lt1" tx1="dk1" bg2="lt2" tx2="dk2" accent1="accent1" accent2="accent2" accent3="accent3" accent4="accent4" accent5="accent5" accent6="accent6" hlink="hlink" folHlink="folHlink"/>
  <p:sldLayoutIdLst>
    <p:sldLayoutId id="2147503561" r:id="rId1"/>
    <p:sldLayoutId id="2147503562" r:id="rId2"/>
    <p:sldLayoutId id="2147503563" r:id="rId3"/>
    <p:sldLayoutId id="2147503564" r:id="rId4"/>
    <p:sldLayoutId id="2147503565" r:id="rId5"/>
    <p:sldLayoutId id="2147503566" r:id="rId6"/>
    <p:sldLayoutId id="2147503567" r:id="rId7"/>
    <p:sldLayoutId id="2147503568" r:id="rId8"/>
    <p:sldLayoutId id="2147503569" r:id="rId9"/>
    <p:sldLayoutId id="2147503570" r:id="rId10"/>
    <p:sldLayoutId id="2147503571"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B3C66E19-9CD0-224A-9094-37324153C567}" type="slidenum">
              <a:rPr lang="en-US"/>
              <a:pPr>
                <a:defRPr/>
              </a:pPr>
              <a:t>‹#›</a:t>
            </a:fld>
            <a:endParaRPr lang="en-US"/>
          </a:p>
        </p:txBody>
      </p:sp>
    </p:spTree>
    <p:extLst>
      <p:ext uri="{BB962C8B-B14F-4D97-AF65-F5344CB8AC3E}">
        <p14:creationId xmlns:p14="http://schemas.microsoft.com/office/powerpoint/2010/main" val="2703761024"/>
      </p:ext>
    </p:extLst>
  </p:cSld>
  <p:clrMap bg1="lt1" tx1="dk1" bg2="lt2" tx2="dk2" accent1="accent1" accent2="accent2" accent3="accent3" accent4="accent4" accent5="accent5" accent6="accent6" hlink="hlink" folHlink="folHlink"/>
  <p:sldLayoutIdLst>
    <p:sldLayoutId id="2147503573" r:id="rId1"/>
    <p:sldLayoutId id="2147503574" r:id="rId2"/>
    <p:sldLayoutId id="2147503575" r:id="rId3"/>
    <p:sldLayoutId id="2147503576" r:id="rId4"/>
    <p:sldLayoutId id="2147503577" r:id="rId5"/>
    <p:sldLayoutId id="2147503578" r:id="rId6"/>
    <p:sldLayoutId id="2147503579" r:id="rId7"/>
    <p:sldLayoutId id="2147503580" r:id="rId8"/>
    <p:sldLayoutId id="2147503581" r:id="rId9"/>
    <p:sldLayoutId id="2147503582" r:id="rId10"/>
    <p:sldLayoutId id="214750358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234"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235"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F545878A-AC4C-CD42-97F5-6ABF71E5AB85}" type="slidenum">
              <a:rPr lang="en-US" smtClean="0"/>
              <a:pPr>
                <a:defRPr/>
              </a:pPr>
              <a:t>‹#›</a:t>
            </a:fld>
            <a:endParaRPr lang="en-US" dirty="0"/>
          </a:p>
        </p:txBody>
      </p:sp>
    </p:spTree>
    <p:extLst>
      <p:ext uri="{BB962C8B-B14F-4D97-AF65-F5344CB8AC3E}">
        <p14:creationId xmlns:p14="http://schemas.microsoft.com/office/powerpoint/2010/main" val="3082134480"/>
      </p:ext>
    </p:extLst>
  </p:cSld>
  <p:clrMap bg1="lt1" tx1="dk1" bg2="lt2" tx2="dk2" accent1="accent1" accent2="accent2" accent3="accent3" accent4="accent4" accent5="accent5" accent6="accent6" hlink="hlink" folHlink="folHlink"/>
  <p:sldLayoutIdLst>
    <p:sldLayoutId id="2147503585" r:id="rId1"/>
    <p:sldLayoutId id="2147503586" r:id="rId2"/>
    <p:sldLayoutId id="2147503587" r:id="rId3"/>
    <p:sldLayoutId id="2147503588" r:id="rId4"/>
    <p:sldLayoutId id="2147503589" r:id="rId5"/>
    <p:sldLayoutId id="2147503590" r:id="rId6"/>
    <p:sldLayoutId id="2147503591" r:id="rId7"/>
    <p:sldLayoutId id="2147503592" r:id="rId8"/>
    <p:sldLayoutId id="2147503593" r:id="rId9"/>
    <p:sldLayoutId id="2147503594" r:id="rId10"/>
    <p:sldLayoutId id="2147503595" r:id="rId11"/>
  </p:sldLayoutIdLst>
  <p:transition/>
  <p:txStyles>
    <p:titleStyle>
      <a:lvl1pPr algn="ctr" rtl="0" eaLnBrk="0" fontAlgn="base" hangingPunct="0">
        <a:spcBef>
          <a:spcPct val="0"/>
        </a:spcBef>
        <a:spcAft>
          <a:spcPct val="0"/>
        </a:spcAft>
        <a:defRPr sz="40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ü"/>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Font typeface="Wingdings" charset="0"/>
        <a:buChar char="ü"/>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63170"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79" name="Freeform 6"/>
            <p:cNvSpPr>
              <a:spLocks/>
            </p:cNvSpPr>
            <p:nvPr/>
          </p:nvSpPr>
          <p:spPr bwMode="hidden">
            <a:xfrm>
              <a:off x="4038" y="3577"/>
              <a:ext cx="1720" cy="65"/>
            </a:xfrm>
            <a:custGeom>
              <a:avLst/>
              <a:gdLst>
                <a:gd name="T0" fmla="*/ 1658 w 1722"/>
                <a:gd name="T1" fmla="*/ 34 h 66"/>
                <a:gd name="T2" fmla="*/ 1658 w 1722"/>
                <a:gd name="T3" fmla="*/ 33 h 66"/>
                <a:gd name="T4" fmla="*/ 0 w 1722"/>
                <a:gd name="T5" fmla="*/ 0 h 66"/>
                <a:gd name="T6" fmla="*/ 0 w 1722"/>
                <a:gd name="T7" fmla="*/ 33 h 66"/>
                <a:gd name="T8" fmla="*/ 1658 w 1722"/>
                <a:gd name="T9" fmla="*/ 34 h 66"/>
                <a:gd name="T10" fmla="*/ 1658 w 1722"/>
                <a:gd name="T11" fmla="*/ 3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81" name="Freeform 8"/>
            <p:cNvSpPr>
              <a:spLocks/>
            </p:cNvSpPr>
            <p:nvPr/>
          </p:nvSpPr>
          <p:spPr bwMode="hidden">
            <a:xfrm>
              <a:off x="4784" y="3702"/>
              <a:ext cx="974" cy="101"/>
            </a:xfrm>
            <a:custGeom>
              <a:avLst/>
              <a:gdLst>
                <a:gd name="T0" fmla="*/ 943 w 975"/>
                <a:gd name="T1" fmla="*/ 48 h 101"/>
                <a:gd name="T2" fmla="*/ 943 w 975"/>
                <a:gd name="T3" fmla="*/ 0 h 101"/>
                <a:gd name="T4" fmla="*/ 0 w 975"/>
                <a:gd name="T5" fmla="*/ 24 h 101"/>
                <a:gd name="T6" fmla="*/ 0 w 975"/>
                <a:gd name="T7" fmla="*/ 101 h 101"/>
                <a:gd name="T8" fmla="*/ 943 w 975"/>
                <a:gd name="T9" fmla="*/ 48 h 101"/>
                <a:gd name="T10" fmla="*/ 94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3182" name="Freeform 9"/>
            <p:cNvSpPr>
              <a:spLocks/>
            </p:cNvSpPr>
            <p:nvPr/>
          </p:nvSpPr>
          <p:spPr bwMode="hidden">
            <a:xfrm>
              <a:off x="3619" y="3815"/>
              <a:ext cx="2139" cy="198"/>
            </a:xfrm>
            <a:custGeom>
              <a:avLst/>
              <a:gdLst>
                <a:gd name="T0" fmla="*/ 2077 w 2141"/>
                <a:gd name="T1" fmla="*/ 0 h 198"/>
                <a:gd name="T2" fmla="*/ 0 w 2141"/>
                <a:gd name="T3" fmla="*/ 156 h 198"/>
                <a:gd name="T4" fmla="*/ 0 w 2141"/>
                <a:gd name="T5" fmla="*/ 198 h 198"/>
                <a:gd name="T6" fmla="*/ 2077 w 2141"/>
                <a:gd name="T7" fmla="*/ 0 h 198"/>
                <a:gd name="T8" fmla="*/ 207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84" name="Freeform 11"/>
            <p:cNvSpPr>
              <a:spLocks/>
            </p:cNvSpPr>
            <p:nvPr/>
          </p:nvSpPr>
          <p:spPr bwMode="hidden">
            <a:xfrm>
              <a:off x="2097" y="4043"/>
              <a:ext cx="2514" cy="276"/>
            </a:xfrm>
            <a:custGeom>
              <a:avLst/>
              <a:gdLst>
                <a:gd name="T0" fmla="*/ 2089 w 2517"/>
                <a:gd name="T1" fmla="*/ 276 h 276"/>
                <a:gd name="T2" fmla="*/ 2421 w 2517"/>
                <a:gd name="T3" fmla="*/ 204 h 276"/>
                <a:gd name="T4" fmla="*/ 2164 w 2517"/>
                <a:gd name="T5" fmla="*/ 0 h 276"/>
                <a:gd name="T6" fmla="*/ 0 w 2517"/>
                <a:gd name="T7" fmla="*/ 276 h 276"/>
                <a:gd name="T8" fmla="*/ 2089 w 2517"/>
                <a:gd name="T9" fmla="*/ 276 h 276"/>
                <a:gd name="T10" fmla="*/ 208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86" name="Freeform 13"/>
            <p:cNvSpPr>
              <a:spLocks/>
            </p:cNvSpPr>
            <p:nvPr/>
          </p:nvSpPr>
          <p:spPr bwMode="hidden">
            <a:xfrm>
              <a:off x="5030" y="3151"/>
              <a:ext cx="728" cy="240"/>
            </a:xfrm>
            <a:custGeom>
              <a:avLst/>
              <a:gdLst>
                <a:gd name="T0" fmla="*/ 697 w 729"/>
                <a:gd name="T1" fmla="*/ 240 h 240"/>
                <a:gd name="T2" fmla="*/ 0 w 729"/>
                <a:gd name="T3" fmla="*/ 0 h 240"/>
                <a:gd name="T4" fmla="*/ 0 w 729"/>
                <a:gd name="T5" fmla="*/ 6 h 240"/>
                <a:gd name="T6" fmla="*/ 697 w 729"/>
                <a:gd name="T7" fmla="*/ 240 h 240"/>
                <a:gd name="T8" fmla="*/ 69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88" name="Freeform 15"/>
            <p:cNvSpPr>
              <a:spLocks/>
            </p:cNvSpPr>
            <p:nvPr/>
          </p:nvSpPr>
          <p:spPr bwMode="hidden">
            <a:xfrm>
              <a:off x="5030" y="3049"/>
              <a:ext cx="728" cy="318"/>
            </a:xfrm>
            <a:custGeom>
              <a:avLst/>
              <a:gdLst>
                <a:gd name="T0" fmla="*/ 697 w 729"/>
                <a:gd name="T1" fmla="*/ 318 h 318"/>
                <a:gd name="T2" fmla="*/ 697 w 729"/>
                <a:gd name="T3" fmla="*/ 312 h 318"/>
                <a:gd name="T4" fmla="*/ 0 w 729"/>
                <a:gd name="T5" fmla="*/ 0 h 318"/>
                <a:gd name="T6" fmla="*/ 0 w 729"/>
                <a:gd name="T7" fmla="*/ 54 h 318"/>
                <a:gd name="T8" fmla="*/ 697 w 729"/>
                <a:gd name="T9" fmla="*/ 318 h 318"/>
                <a:gd name="T10" fmla="*/ 69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9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9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9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201" name="Freeform 28"/>
            <p:cNvSpPr>
              <a:spLocks/>
            </p:cNvSpPr>
            <p:nvPr/>
          </p:nvSpPr>
          <p:spPr bwMode="hidden">
            <a:xfrm>
              <a:off x="5698" y="653"/>
              <a:ext cx="60" cy="311"/>
            </a:xfrm>
            <a:custGeom>
              <a:avLst/>
              <a:gdLst>
                <a:gd name="T0" fmla="*/ 0 w 60"/>
                <a:gd name="T1" fmla="*/ 144 h 312"/>
                <a:gd name="T2" fmla="*/ 60 w 60"/>
                <a:gd name="T3" fmla="*/ 28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20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263212"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0F441EA5-53B7-CF40-9490-162FDAB89A60}" type="slidenum">
              <a:rPr lang="en-US" smtClean="0"/>
              <a:pPr>
                <a:defRPr/>
              </a:pPr>
              <a:t>‹#›</a:t>
            </a:fld>
            <a:endParaRPr lang="en-US" dirty="0"/>
          </a:p>
        </p:txBody>
      </p:sp>
    </p:spTree>
    <p:extLst>
      <p:ext uri="{BB962C8B-B14F-4D97-AF65-F5344CB8AC3E}">
        <p14:creationId xmlns:p14="http://schemas.microsoft.com/office/powerpoint/2010/main" val="3481818713"/>
      </p:ext>
    </p:extLst>
  </p:cSld>
  <p:clrMap bg1="dk2" tx1="lt1" bg2="dk1" tx2="lt2" accent1="accent1" accent2="accent2" accent3="accent3" accent4="accent4" accent5="accent5" accent6="accent6" hlink="hlink" folHlink="folHlink"/>
  <p:sldLayoutIdLst>
    <p:sldLayoutId id="2147503597" r:id="rId1"/>
    <p:sldLayoutId id="2147503598" r:id="rId2"/>
    <p:sldLayoutId id="2147503599" r:id="rId3"/>
    <p:sldLayoutId id="2147503600" r:id="rId4"/>
    <p:sldLayoutId id="2147503601" r:id="rId5"/>
    <p:sldLayoutId id="2147503602" r:id="rId6"/>
    <p:sldLayoutId id="2147503603" r:id="rId7"/>
    <p:sldLayoutId id="2147503604" r:id="rId8"/>
    <p:sldLayoutId id="2147503605" r:id="rId9"/>
    <p:sldLayoutId id="2147503606" r:id="rId10"/>
    <p:sldLayoutId id="214750360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01F188CD-86E3-6947-AEC7-7A4BC9D46F7C}" type="slidenum">
              <a:rPr lang="en-US" smtClean="0"/>
              <a:pPr>
                <a:defRPr/>
              </a:pPr>
              <a:t>‹#›</a:t>
            </a:fld>
            <a:endParaRPr lang="en-US" dirty="0"/>
          </a:p>
        </p:txBody>
      </p:sp>
    </p:spTree>
    <p:extLst>
      <p:ext uri="{BB962C8B-B14F-4D97-AF65-F5344CB8AC3E}">
        <p14:creationId xmlns:p14="http://schemas.microsoft.com/office/powerpoint/2010/main" val="172778551"/>
      </p:ext>
    </p:extLst>
  </p:cSld>
  <p:clrMap bg1="lt1" tx1="dk1" bg2="lt2" tx2="dk2" accent1="accent1" accent2="accent2" accent3="accent3" accent4="accent4" accent5="accent5" accent6="accent6" hlink="hlink" folHlink="folHlink"/>
  <p:sldLayoutIdLst>
    <p:sldLayoutId id="214750361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300">
              <a:defRPr/>
            </a:pPr>
            <a:fld id="{61F442D0-A11F-2640-8129-5D1BEF7A3C1E}" type="slidenum">
              <a:rPr lang="en-US" smtClean="0"/>
              <a:pPr defTabSz="914300">
                <a:defRPr/>
              </a:pPr>
              <a:t>‹#›</a:t>
            </a:fld>
            <a:endParaRPr lang="en-US" dirty="0"/>
          </a:p>
        </p:txBody>
      </p:sp>
    </p:spTree>
    <p:extLst>
      <p:ext uri="{BB962C8B-B14F-4D97-AF65-F5344CB8AC3E}">
        <p14:creationId xmlns:p14="http://schemas.microsoft.com/office/powerpoint/2010/main" val="4178675407"/>
      </p:ext>
    </p:extLst>
  </p:cSld>
  <p:clrMap bg1="dk2" tx1="lt1" bg2="dk1" tx2="lt2" accent1="accent1" accent2="accent2" accent3="accent3" accent4="accent4" accent5="accent5" accent6="accent6" hlink="hlink" folHlink="folHlink"/>
  <p:sldLayoutIdLst>
    <p:sldLayoutId id="2147503613" r:id="rId1"/>
    <p:sldLayoutId id="2147503614" r:id="rId2"/>
    <p:sldLayoutId id="2147503615" r:id="rId3"/>
    <p:sldLayoutId id="2147503616" r:id="rId4"/>
    <p:sldLayoutId id="2147503617" r:id="rId5"/>
    <p:sldLayoutId id="2147503618" r:id="rId6"/>
    <p:sldLayoutId id="2147503619" r:id="rId7"/>
    <p:sldLayoutId id="2147503620" r:id="rId8"/>
    <p:sldLayoutId id="2147503621" r:id="rId9"/>
    <p:sldLayoutId id="2147503622" r:id="rId10"/>
    <p:sldLayoutId id="2147503623"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ctr" anchorCtr="0" compatLnSpc="1">
            <a:prstTxWarp prst="textNoShape">
              <a:avLst/>
            </a:prstTxWarp>
          </a:bodyPr>
          <a:lstStyle/>
          <a:p>
            <a:pPr lvl="0"/>
            <a:r>
              <a:rPr lang="en-US" dirty="0"/>
              <a:t>Click to edit Master title style</a:t>
            </a:r>
          </a:p>
        </p:txBody>
      </p:sp>
      <p:sp>
        <p:nvSpPr>
          <p:cNvPr id="4003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ct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r" defTabSz="914218" eaLnBrk="0" hangingPunct="0">
              <a:defRPr sz="1400" b="1" i="0">
                <a:solidFill>
                  <a:srgbClr val="000000"/>
                </a:solidFill>
                <a:latin typeface="Arial" panose="020B0604020202020204" pitchFamily="34" charset="0"/>
                <a:ea typeface="Osaka" charset="-128"/>
                <a:cs typeface="Osaka" charset="-128"/>
              </a:defRPr>
            </a:lvl1pPr>
          </a:lstStyle>
          <a:p>
            <a:pPr>
              <a:defRPr/>
            </a:pPr>
            <a:fld id="{B3A93188-B948-8C45-BFCB-A946A4A37F9E}" type="slidenum">
              <a:rPr lang="en-US" smtClean="0"/>
              <a:pPr>
                <a:defRPr/>
              </a:pPr>
              <a:t>‹#›</a:t>
            </a:fld>
            <a:endParaRPr lang="en-US" dirty="0"/>
          </a:p>
        </p:txBody>
      </p:sp>
    </p:spTree>
    <p:extLst>
      <p:ext uri="{BB962C8B-B14F-4D97-AF65-F5344CB8AC3E}">
        <p14:creationId xmlns:p14="http://schemas.microsoft.com/office/powerpoint/2010/main" val="370366092"/>
      </p:ext>
    </p:extLst>
  </p:cSld>
  <p:clrMap bg1="lt1" tx1="dk1" bg2="lt2" tx2="dk2" accent1="accent1" accent2="accent2" accent3="accent3" accent4="accent4" accent5="accent5" accent6="accent6" hlink="hlink" folHlink="folHlink"/>
  <p:sldLayoutIdLst>
    <p:sldLayoutId id="2147503625" r:id="rId1"/>
    <p:sldLayoutId id="2147503626" r:id="rId2"/>
    <p:sldLayoutId id="2147503627" r:id="rId3"/>
    <p:sldLayoutId id="2147503628" r:id="rId4"/>
    <p:sldLayoutId id="2147503629" r:id="rId5"/>
    <p:sldLayoutId id="2147503630" r:id="rId6"/>
    <p:sldLayoutId id="2147503631" r:id="rId7"/>
    <p:sldLayoutId id="2147503632" r:id="rId8"/>
    <p:sldLayoutId id="2147503633" r:id="rId9"/>
    <p:sldLayoutId id="2147503634" r:id="rId10"/>
    <p:sldLayoutId id="214750363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1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1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4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62" indent="-34126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096" indent="-228553" algn="l" rtl="0" fontAlgn="base">
        <a:spcBef>
          <a:spcPct val="20000"/>
        </a:spcBef>
        <a:spcAft>
          <a:spcPct val="0"/>
        </a:spcAft>
        <a:buChar char="»"/>
        <a:defRPr sz="2000">
          <a:solidFill>
            <a:schemeClr val="tx1"/>
          </a:solidFill>
          <a:latin typeface="+mn-lt"/>
          <a:ea typeface="+mn-ea"/>
          <a:cs typeface="+mn-cs"/>
        </a:defRPr>
      </a:lvl6pPr>
      <a:lvl7pPr marL="2971206" indent="-228553" algn="l" rtl="0" fontAlgn="base">
        <a:spcBef>
          <a:spcPct val="20000"/>
        </a:spcBef>
        <a:spcAft>
          <a:spcPct val="0"/>
        </a:spcAft>
        <a:buChar char="»"/>
        <a:defRPr sz="2000">
          <a:solidFill>
            <a:schemeClr val="tx1"/>
          </a:solidFill>
          <a:latin typeface="+mn-lt"/>
          <a:ea typeface="+mn-ea"/>
          <a:cs typeface="+mn-cs"/>
        </a:defRPr>
      </a:lvl7pPr>
      <a:lvl8pPr marL="3428315" indent="-228553" algn="l" rtl="0" fontAlgn="base">
        <a:spcBef>
          <a:spcPct val="20000"/>
        </a:spcBef>
        <a:spcAft>
          <a:spcPct val="0"/>
        </a:spcAft>
        <a:buChar char="»"/>
        <a:defRPr sz="2000">
          <a:solidFill>
            <a:schemeClr val="tx1"/>
          </a:solidFill>
          <a:latin typeface="+mn-lt"/>
          <a:ea typeface="+mn-ea"/>
          <a:cs typeface="+mn-cs"/>
        </a:defRPr>
      </a:lvl8pPr>
      <a:lvl9pPr marL="3885423" indent="-22855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10" rtl="0" eaLnBrk="1" latinLnBrk="0" hangingPunct="1">
        <a:defRPr sz="1800" kern="1200">
          <a:solidFill>
            <a:schemeClr val="tx1"/>
          </a:solidFill>
          <a:latin typeface="+mn-lt"/>
          <a:ea typeface="+mn-ea"/>
          <a:cs typeface="+mn-cs"/>
        </a:defRPr>
      </a:lvl1pPr>
      <a:lvl2pPr marL="457110" algn="l" defTabSz="457110" rtl="0" eaLnBrk="1" latinLnBrk="0" hangingPunct="1">
        <a:defRPr sz="1800" kern="1200">
          <a:solidFill>
            <a:schemeClr val="tx1"/>
          </a:solidFill>
          <a:latin typeface="+mn-lt"/>
          <a:ea typeface="+mn-ea"/>
          <a:cs typeface="+mn-cs"/>
        </a:defRPr>
      </a:lvl2pPr>
      <a:lvl3pPr marL="914218" algn="l" defTabSz="457110" rtl="0" eaLnBrk="1" latinLnBrk="0" hangingPunct="1">
        <a:defRPr sz="1800" kern="1200">
          <a:solidFill>
            <a:schemeClr val="tx1"/>
          </a:solidFill>
          <a:latin typeface="+mn-lt"/>
          <a:ea typeface="+mn-ea"/>
          <a:cs typeface="+mn-cs"/>
        </a:defRPr>
      </a:lvl3pPr>
      <a:lvl4pPr marL="1371326" algn="l" defTabSz="457110" rtl="0" eaLnBrk="1" latinLnBrk="0" hangingPunct="1">
        <a:defRPr sz="1800" kern="1200">
          <a:solidFill>
            <a:schemeClr val="tx1"/>
          </a:solidFill>
          <a:latin typeface="+mn-lt"/>
          <a:ea typeface="+mn-ea"/>
          <a:cs typeface="+mn-cs"/>
        </a:defRPr>
      </a:lvl4pPr>
      <a:lvl5pPr marL="1828435" algn="l" defTabSz="457110" rtl="0" eaLnBrk="1" latinLnBrk="0" hangingPunct="1">
        <a:defRPr sz="1800" kern="1200">
          <a:solidFill>
            <a:schemeClr val="tx1"/>
          </a:solidFill>
          <a:latin typeface="+mn-lt"/>
          <a:ea typeface="+mn-ea"/>
          <a:cs typeface="+mn-cs"/>
        </a:defRPr>
      </a:lvl5pPr>
      <a:lvl6pPr marL="2285543" algn="l" defTabSz="457110" rtl="0" eaLnBrk="1" latinLnBrk="0" hangingPunct="1">
        <a:defRPr sz="1800" kern="1200">
          <a:solidFill>
            <a:schemeClr val="tx1"/>
          </a:solidFill>
          <a:latin typeface="+mn-lt"/>
          <a:ea typeface="+mn-ea"/>
          <a:cs typeface="+mn-cs"/>
        </a:defRPr>
      </a:lvl6pPr>
      <a:lvl7pPr marL="2742652" algn="l" defTabSz="457110" rtl="0" eaLnBrk="1" latinLnBrk="0" hangingPunct="1">
        <a:defRPr sz="1800" kern="1200">
          <a:solidFill>
            <a:schemeClr val="tx1"/>
          </a:solidFill>
          <a:latin typeface="+mn-lt"/>
          <a:ea typeface="+mn-ea"/>
          <a:cs typeface="+mn-cs"/>
        </a:defRPr>
      </a:lvl7pPr>
      <a:lvl8pPr marL="3199760" algn="l" defTabSz="457110" rtl="0" eaLnBrk="1" latinLnBrk="0" hangingPunct="1">
        <a:defRPr sz="1800" kern="1200">
          <a:solidFill>
            <a:schemeClr val="tx1"/>
          </a:solidFill>
          <a:latin typeface="+mn-lt"/>
          <a:ea typeface="+mn-ea"/>
          <a:cs typeface="+mn-cs"/>
        </a:defRPr>
      </a:lvl8pPr>
      <a:lvl9pPr marL="3656868" algn="l" defTabSz="45711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533400"/>
            <a:ext cx="7772400" cy="990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8307" name="Rectangle 3"/>
          <p:cNvSpPr>
            <a:spLocks noGrp="1" noChangeArrowheads="1"/>
          </p:cNvSpPr>
          <p:nvPr>
            <p:ph type="body" idx="1"/>
          </p:nvPr>
        </p:nvSpPr>
        <p:spPr bwMode="auto">
          <a:xfrm>
            <a:off x="685800" y="1828800"/>
            <a:ext cx="7772400" cy="43434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46820" name="Rectangle 4"/>
          <p:cNvSpPr>
            <a:spLocks noGrp="1" noChangeArrowheads="1"/>
          </p:cNvSpPr>
          <p:nvPr>
            <p:ph type="dt" sz="half" idx="2"/>
          </p:nvPr>
        </p:nvSpPr>
        <p:spPr bwMode="auto">
          <a:xfrm>
            <a:off x="6858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546821" name="Rectangle 5"/>
          <p:cNvSpPr>
            <a:spLocks noGrp="1" noChangeArrowheads="1"/>
          </p:cNvSpPr>
          <p:nvPr>
            <p:ph type="ftr" sz="quarter" idx="3"/>
          </p:nvPr>
        </p:nvSpPr>
        <p:spPr bwMode="auto">
          <a:xfrm>
            <a:off x="3124200" y="627062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546822" name="Rectangle 6"/>
          <p:cNvSpPr>
            <a:spLocks noGrp="1" noChangeArrowheads="1"/>
          </p:cNvSpPr>
          <p:nvPr>
            <p:ph type="sldNum" sz="quarter" idx="4"/>
          </p:nvPr>
        </p:nvSpPr>
        <p:spPr bwMode="auto">
          <a:xfrm>
            <a:off x="65532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b="1" i="0">
                <a:latin typeface="Arial" panose="020B0604020202020204" pitchFamily="34" charset="0"/>
              </a:defRPr>
            </a:lvl1pPr>
          </a:lstStyle>
          <a:p>
            <a:pPr>
              <a:defRPr/>
            </a:pPr>
            <a:fld id="{8B7247A6-93CB-9743-8B14-BA7C9D3113A0}"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502909" r:id="rId1"/>
    <p:sldLayoutId id="2147502910" r:id="rId2"/>
    <p:sldLayoutId id="2147502911" r:id="rId3"/>
    <p:sldLayoutId id="2147502912" r:id="rId4"/>
    <p:sldLayoutId id="2147502913" r:id="rId5"/>
    <p:sldLayoutId id="2147502914" r:id="rId6"/>
    <p:sldLayoutId id="2147502915" r:id="rId7"/>
    <p:sldLayoutId id="2147502916" r:id="rId8"/>
    <p:sldLayoutId id="2147502917" r:id="rId9"/>
    <p:sldLayoutId id="2147502918" r:id="rId10"/>
  </p:sldLayoutIdLst>
  <p:transition/>
  <p:txStyles>
    <p:titleStyle>
      <a:lvl1pPr algn="l" rtl="0" eaLnBrk="0" fontAlgn="base" hangingPunct="0">
        <a:lnSpc>
          <a:spcPct val="90000"/>
        </a:lnSpc>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l" rtl="0" eaLnBrk="0" fontAlgn="base" hangingPunct="0">
        <a:lnSpc>
          <a:spcPct val="90000"/>
        </a:lnSpc>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400">
          <a:solidFill>
            <a:schemeClr val="tx2"/>
          </a:solidFill>
          <a:latin typeface="Times New Roman" pitchFamily="-111" charset="0"/>
        </a:defRPr>
      </a:lvl6pPr>
      <a:lvl7pPr marL="914400" algn="l" rtl="0" eaLnBrk="0" fontAlgn="base" hangingPunct="0">
        <a:lnSpc>
          <a:spcPct val="90000"/>
        </a:lnSpc>
        <a:spcBef>
          <a:spcPct val="0"/>
        </a:spcBef>
        <a:spcAft>
          <a:spcPct val="0"/>
        </a:spcAft>
        <a:defRPr sz="4400">
          <a:solidFill>
            <a:schemeClr val="tx2"/>
          </a:solidFill>
          <a:latin typeface="Times New Roman" pitchFamily="-111" charset="0"/>
        </a:defRPr>
      </a:lvl7pPr>
      <a:lvl8pPr marL="1371600" algn="l" rtl="0" eaLnBrk="0" fontAlgn="base" hangingPunct="0">
        <a:lnSpc>
          <a:spcPct val="90000"/>
        </a:lnSpc>
        <a:spcBef>
          <a:spcPct val="0"/>
        </a:spcBef>
        <a:spcAft>
          <a:spcPct val="0"/>
        </a:spcAft>
        <a:defRPr sz="4400">
          <a:solidFill>
            <a:schemeClr val="tx2"/>
          </a:solidFill>
          <a:latin typeface="Times New Roman" pitchFamily="-111" charset="0"/>
        </a:defRPr>
      </a:lvl8pPr>
      <a:lvl9pPr marL="1828800" algn="l" rtl="0" eaLnBrk="0" fontAlgn="base" hangingPunct="0">
        <a:lnSpc>
          <a:spcPct val="90000"/>
        </a:lnSpc>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lnSpc>
          <a:spcPct val="90000"/>
        </a:lnSpc>
        <a:spcBef>
          <a:spcPct val="20000"/>
        </a:spcBef>
        <a:spcAft>
          <a:spcPct val="0"/>
        </a:spcAft>
        <a:buSzPct val="80000"/>
        <a:buFont typeface="Wingdings" charset="2"/>
        <a:buChar char="l"/>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2"/>
        <a:buChar char="n"/>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lnSpc>
          <a:spcPct val="90000"/>
        </a:lnSpc>
        <a:spcBef>
          <a:spcPct val="20000"/>
        </a:spcBef>
        <a:spcAft>
          <a:spcPct val="0"/>
        </a:spcAft>
        <a:buSzPct val="80000"/>
        <a:buFont typeface="Wingdings" charset="2"/>
        <a:buChar char="l"/>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lnSpc>
          <a:spcPct val="90000"/>
        </a:lnSpc>
        <a:spcBef>
          <a:spcPct val="20000"/>
        </a:spcBef>
        <a:spcAft>
          <a:spcPct val="0"/>
        </a:spcAft>
        <a:buSzPct val="80000"/>
        <a:buFont typeface="Wingdings" charset="2"/>
        <a:buChar char="n"/>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lnSpc>
          <a:spcPct val="90000"/>
        </a:lnSpc>
        <a:spcBef>
          <a:spcPct val="20000"/>
        </a:spcBef>
        <a:spcAft>
          <a:spcPct val="0"/>
        </a:spcAft>
        <a:buSzPct val="80000"/>
        <a:buFont typeface="Wingdings" charset="2"/>
        <a:buChar char="l"/>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6pPr>
      <a:lvl7pPr marL="29718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7pPr>
      <a:lvl8pPr marL="34290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8pPr>
      <a:lvl9pPr marL="38862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1474"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01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5DCEE24-73ED-4F4D-BEBF-938C6616A8CA}" type="slidenum">
              <a:rPr lang="en-US"/>
              <a:pPr>
                <a:defRPr/>
              </a:pPr>
              <a:t>‹#›</a:t>
            </a:fld>
            <a:endParaRPr lang="en-US"/>
          </a:p>
        </p:txBody>
      </p:sp>
    </p:spTree>
    <p:extLst>
      <p:ext uri="{BB962C8B-B14F-4D97-AF65-F5344CB8AC3E}">
        <p14:creationId xmlns:p14="http://schemas.microsoft.com/office/powerpoint/2010/main" val="1693418824"/>
      </p:ext>
    </p:extLst>
  </p:cSld>
  <p:clrMap bg1="lt1" tx1="dk1" bg2="lt2" tx2="dk2" accent1="accent1" accent2="accent2" accent3="accent3" accent4="accent4" accent5="accent5" accent6="accent6" hlink="hlink" folHlink="folHlink"/>
  <p:sldLayoutIdLst>
    <p:sldLayoutId id="2147503637" r:id="rId1"/>
    <p:sldLayoutId id="2147503638" r:id="rId2"/>
    <p:sldLayoutId id="2147503639" r:id="rId3"/>
    <p:sldLayoutId id="2147503640" r:id="rId4"/>
    <p:sldLayoutId id="2147503641" r:id="rId5"/>
    <p:sldLayoutId id="2147503642" r:id="rId6"/>
    <p:sldLayoutId id="2147503643" r:id="rId7"/>
    <p:sldLayoutId id="2147503644" r:id="rId8"/>
    <p:sldLayoutId id="2147503645" r:id="rId9"/>
    <p:sldLayoutId id="2147503646" r:id="rId10"/>
    <p:sldLayoutId id="2147503647" r:id="rId11"/>
    <p:sldLayoutId id="2147503648" r:id="rId12"/>
    <p:sldLayoutId id="21475036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dirty="0"/>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dirty="0"/>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dirty="0"/>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新細明體" charset="0"/>
                <a:cs typeface="新細明體" charset="0"/>
              </a:defRPr>
            </a:lvl1pPr>
          </a:lstStyle>
          <a:p>
            <a:pPr>
              <a:defRPr/>
            </a:pPr>
            <a:fld id="{8B1832C5-3FF4-114A-8F14-E7B73B0A9A84}" type="slidenum">
              <a:rPr lang="en-US" altLang="zh-TW" smtClean="0"/>
              <a:pPr>
                <a:defRPr/>
              </a:pPr>
              <a:t>‹#›</a:t>
            </a:fld>
            <a:endParaRPr lang="en-US" altLang="zh-TW" dirty="0"/>
          </a:p>
        </p:txBody>
      </p:sp>
    </p:spTree>
    <p:extLst>
      <p:ext uri="{BB962C8B-B14F-4D97-AF65-F5344CB8AC3E}">
        <p14:creationId xmlns:p14="http://schemas.microsoft.com/office/powerpoint/2010/main" val="830683947"/>
      </p:ext>
    </p:extLst>
  </p:cSld>
  <p:clrMap bg1="lt1" tx1="dk1" bg2="lt2" tx2="dk2" accent1="accent1" accent2="accent2" accent3="accent3" accent4="accent4" accent5="accent5" accent6="accent6" hlink="hlink" folHlink="folHlink"/>
  <p:sldLayoutIdLst>
    <p:sldLayoutId id="2147503651" r:id="rId1"/>
    <p:sldLayoutId id="2147503652" r:id="rId2"/>
    <p:sldLayoutId id="2147503653" r:id="rId3"/>
    <p:sldLayoutId id="2147503654" r:id="rId4"/>
    <p:sldLayoutId id="2147503655" r:id="rId5"/>
    <p:sldLayoutId id="2147503656" r:id="rId6"/>
    <p:sldLayoutId id="2147503657" r:id="rId7"/>
    <p:sldLayoutId id="2147503658" r:id="rId8"/>
    <p:sldLayoutId id="2147503659" r:id="rId9"/>
    <p:sldLayoutId id="2147503660" r:id="rId10"/>
    <p:sldLayoutId id="214750366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2468" name="Rectangle 1028"/>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2469" name="Rectangle 1029"/>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lvl1pPr>
          </a:lstStyle>
          <a:p>
            <a:pPr>
              <a:defRPr/>
            </a:pPr>
            <a:fld id="{120FA792-21B3-364E-AFBB-9E8481E2E90F}" type="slidenum">
              <a:rPr lang="en-US"/>
              <a:pPr>
                <a:defRPr/>
              </a:pPr>
              <a:t>‹#›</a:t>
            </a:fld>
            <a:endParaRPr lang="en-US"/>
          </a:p>
        </p:txBody>
      </p:sp>
      <p:pic>
        <p:nvPicPr>
          <p:cNvPr id="13318" name="Picture 1030"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9" name="Rectangle 1031"/>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9206763"/>
      </p:ext>
    </p:extLst>
  </p:cSld>
  <p:clrMap bg1="lt1" tx1="dk1" bg2="lt2" tx2="dk2" accent1="accent1" accent2="accent2" accent3="accent3" accent4="accent4" accent5="accent5" accent6="accent6" hlink="hlink" folHlink="folHlink"/>
  <p:sldLayoutIdLst>
    <p:sldLayoutId id="2147503663" r:id="rId1"/>
    <p:sldLayoutId id="2147503664" r:id="rId2"/>
    <p:sldLayoutId id="2147503665" r:id="rId3"/>
    <p:sldLayoutId id="2147503666" r:id="rId4"/>
    <p:sldLayoutId id="2147503667" r:id="rId5"/>
    <p:sldLayoutId id="2147503668" r:id="rId6"/>
    <p:sldLayoutId id="2147503669" r:id="rId7"/>
    <p:sldLayoutId id="2147503670" r:id="rId8"/>
    <p:sldLayoutId id="2147503671" r:id="rId9"/>
    <p:sldLayoutId id="2147503672" r:id="rId10"/>
    <p:sldLayoutId id="214750367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E7D0350-0B31-444E-B8DA-9478985F8C74}" type="slidenum">
              <a:rPr lang="en-US"/>
              <a:pPr>
                <a:defRPr/>
              </a:pPr>
              <a:t>‹#›</a:t>
            </a:fld>
            <a:endParaRPr lang="en-US"/>
          </a:p>
        </p:txBody>
      </p:sp>
    </p:spTree>
    <p:extLst>
      <p:ext uri="{BB962C8B-B14F-4D97-AF65-F5344CB8AC3E}">
        <p14:creationId xmlns:p14="http://schemas.microsoft.com/office/powerpoint/2010/main" val="437350932"/>
      </p:ext>
    </p:extLst>
  </p:cSld>
  <p:clrMap bg1="lt1" tx1="dk1" bg2="lt2" tx2="dk2" accent1="accent1" accent2="accent2" accent3="accent3" accent4="accent4" accent5="accent5" accent6="accent6" hlink="hlink" folHlink="folHlink"/>
  <p:sldLayoutIdLst>
    <p:sldLayoutId id="2147503675" r:id="rId1"/>
    <p:sldLayoutId id="2147503676" r:id="rId2"/>
    <p:sldLayoutId id="2147503677" r:id="rId3"/>
    <p:sldLayoutId id="2147503678"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89090" name="Group 2"/>
          <p:cNvGrpSpPr>
            <a:grpSpLocks/>
          </p:cNvGrpSpPr>
          <p:nvPr/>
        </p:nvGrpSpPr>
        <p:grpSpPr bwMode="auto">
          <a:xfrm>
            <a:off x="0" y="2438400"/>
            <a:ext cx="9144000" cy="4046538"/>
            <a:chOff x="0" y="1536"/>
            <a:chExt cx="5760" cy="2549"/>
          </a:xfrm>
        </p:grpSpPr>
        <p:sp>
          <p:nvSpPr>
            <p:cNvPr id="33280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89097"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098"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0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89100"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1"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2"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3"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4"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1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89106"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1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33281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33281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89110"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3281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3281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Garamond" pitchFamily="-112" charset="0"/>
                <a:ea typeface="+mn-ea"/>
                <a:cs typeface="Arial" panose="020B0604020202020204" pitchFamily="34" charset="0"/>
              </a:defRPr>
            </a:lvl1pPr>
          </a:lstStyle>
          <a:p>
            <a:pPr>
              <a:defRPr/>
            </a:pPr>
            <a:endParaRPr lang="en-US" dirty="0">
              <a:solidFill>
                <a:srgbClr val="FFFFFF"/>
              </a:solidFill>
            </a:endParaRPr>
          </a:p>
        </p:txBody>
      </p:sp>
      <p:sp>
        <p:nvSpPr>
          <p:cNvPr id="33282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Garamond" pitchFamily="-112" charset="0"/>
                <a:ea typeface="+mn-ea"/>
                <a:cs typeface="Arial" panose="020B0604020202020204" pitchFamily="34" charset="0"/>
              </a:defRPr>
            </a:lvl1pPr>
          </a:lstStyle>
          <a:p>
            <a:pPr>
              <a:defRPr/>
            </a:pPr>
            <a:endParaRPr lang="en-US" dirty="0">
              <a:solidFill>
                <a:srgbClr val="FFFFFF"/>
              </a:solidFill>
            </a:endParaRPr>
          </a:p>
        </p:txBody>
      </p:sp>
      <p:sp>
        <p:nvSpPr>
          <p:cNvPr id="33282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Garamond" charset="0"/>
                <a:cs typeface="Arial" panose="020B0604020202020204" pitchFamily="34" charset="0"/>
              </a:defRPr>
            </a:lvl1pPr>
          </a:lstStyle>
          <a:p>
            <a:pPr>
              <a:defRPr/>
            </a:pPr>
            <a:fld id="{3BCFFEA6-CC9E-E342-BFA3-492219CB3AB1}" type="slidenum">
              <a:rPr lang="zh-CN" altLang="en-US" smtClean="0">
                <a:solidFill>
                  <a:srgbClr val="FFFFFF"/>
                </a:solidFill>
                <a:ea typeface="ＭＳ Ｐゴシック" charset="0"/>
              </a:rPr>
              <a:pPr>
                <a:defRPr/>
              </a:pPr>
              <a:t>‹#›</a:t>
            </a:fld>
            <a:endParaRPr lang="en-US" altLang="zh-CN" dirty="0">
              <a:solidFill>
                <a:srgbClr val="FFFFFF"/>
              </a:solidFill>
              <a:ea typeface="ＭＳ Ｐゴシック" charset="0"/>
            </a:endParaRPr>
          </a:p>
        </p:txBody>
      </p:sp>
      <p:sp>
        <p:nvSpPr>
          <p:cNvPr id="33282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56738169"/>
      </p:ext>
    </p:extLst>
  </p:cSld>
  <p:clrMap bg1="dk2" tx1="lt1" bg2="dk1" tx2="lt2" accent1="accent1" accent2="accent2" accent3="accent3" accent4="accent4" accent5="accent5" accent6="accent6" hlink="hlink" folHlink="folHlink"/>
  <p:sldLayoutIdLst>
    <p:sldLayoutId id="2147503692" r:id="rId1"/>
    <p:sldLayoutId id="2147503693" r:id="rId2"/>
    <p:sldLayoutId id="2147503694" r:id="rId3"/>
    <p:sldLayoutId id="2147503695" r:id="rId4"/>
    <p:sldLayoutId id="2147503696" r:id="rId5"/>
    <p:sldLayoutId id="2147503697" r:id="rId6"/>
    <p:sldLayoutId id="2147503698" r:id="rId7"/>
    <p:sldLayoutId id="2147503699" r:id="rId8"/>
    <p:sldLayoutId id="2147503700" r:id="rId9"/>
    <p:sldLayoutId id="2147503701" r:id="rId10"/>
    <p:sldLayoutId id="2147503702" r:id="rId11"/>
    <p:sldLayoutId id="2147503703"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lr>
          <a:schemeClr val="tx2"/>
        </a:buClr>
        <a:buChar char="•"/>
        <a:defRPr sz="2400" b="1" i="0">
          <a:solidFill>
            <a:schemeClr val="tx1"/>
          </a:solidFill>
          <a:effectLst>
            <a:outerShdw blurRad="38100" dist="38100" dir="2700000" algn="tl">
              <a:srgbClr val="000000"/>
            </a:outerShdw>
          </a:effectLst>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lr>
          <a:schemeClr val="folHlink"/>
        </a:buClr>
        <a:buChar char="•"/>
        <a:defRPr sz="2000" b="1" i="0">
          <a:solidFill>
            <a:schemeClr val="tx1"/>
          </a:solidFill>
          <a:effectLst>
            <a:outerShdw blurRad="38100" dist="38100" dir="2700000" algn="tl">
              <a:srgbClr val="000000"/>
            </a:outerShdw>
          </a:effectLst>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8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defTabSz="914400" fontAlgn="base">
              <a:spcBef>
                <a:spcPct val="0"/>
              </a:spcBef>
              <a:spcAft>
                <a:spcPct val="0"/>
              </a:spcAft>
              <a:defRPr/>
            </a:pPr>
            <a:endParaRPr lang="en-US">
              <a:solidFill>
                <a:srgbClr val="000000"/>
              </a:solidFill>
              <a:latin typeface="Times New Roman"/>
            </a:endParaRPr>
          </a:p>
        </p:txBody>
      </p:sp>
      <p:sp>
        <p:nvSpPr>
          <p:cNvPr id="378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defTabSz="914400" fontAlgn="base">
              <a:spcBef>
                <a:spcPct val="0"/>
              </a:spcBef>
              <a:spcAft>
                <a:spcPct val="0"/>
              </a:spcAft>
              <a:defRPr/>
            </a:pPr>
            <a:endParaRPr lang="en-US">
              <a:solidFill>
                <a:srgbClr val="000000"/>
              </a:solidFill>
              <a:latin typeface="Times New Roman"/>
            </a:endParaRPr>
          </a:p>
        </p:txBody>
      </p:sp>
      <p:sp>
        <p:nvSpPr>
          <p:cNvPr id="378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pPr>
            <a:fld id="{B06F49AE-A589-A24D-BADC-62C5A6E25610}" type="slidenum">
              <a:rPr lang="en-US" smtClean="0">
                <a:solidFill>
                  <a:srgbClr val="000000"/>
                </a:solidFill>
                <a:ea typeface="ＭＳ Ｐゴシック" charset="0"/>
                <a:cs typeface="ＭＳ Ｐゴシック" charset="0"/>
              </a:rPr>
              <a:pPr defTabSz="914400" fontAlgn="base">
                <a:spcBef>
                  <a:spcPct val="0"/>
                </a:spcBef>
                <a:spcAft>
                  <a:spcPct val="0"/>
                </a:spcAft>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536337783"/>
      </p:ext>
    </p:extLst>
  </p:cSld>
  <p:clrMap bg1="lt1" tx1="dk1" bg2="lt2" tx2="dk2" accent1="accent1" accent2="accent2" accent3="accent3" accent4="accent4" accent5="accent5" accent6="accent6" hlink="hlink" folHlink="folHlink"/>
  <p:sldLayoutIdLst>
    <p:sldLayoutId id="2147503707" r:id="rId1"/>
    <p:sldLayoutId id="2147503708" r:id="rId2"/>
    <p:sldLayoutId id="2147503709" r:id="rId3"/>
    <p:sldLayoutId id="2147503710" r:id="rId4"/>
    <p:sldLayoutId id="2147503711" r:id="rId5"/>
    <p:sldLayoutId id="2147503712" r:id="rId6"/>
    <p:sldLayoutId id="2147503713" r:id="rId7"/>
    <p:sldLayoutId id="2147503714" r:id="rId8"/>
    <p:sldLayoutId id="2147503715" r:id="rId9"/>
    <p:sldLayoutId id="2147503716" r:id="rId10"/>
    <p:sldLayoutId id="214750371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chemeClr val="tx1"/>
                </a:solidFill>
                <a:latin typeface="Times New Roman" charset="0"/>
                <a:ea typeface="+mn-ea"/>
                <a:cs typeface="+mn-cs"/>
              </a:defRPr>
            </a:lvl1pPr>
          </a:lstStyle>
          <a:p>
            <a:pPr>
              <a:defRPr/>
            </a:pPr>
            <a:endParaRPr lang="en-US"/>
          </a:p>
        </p:txBody>
      </p:sp>
      <p:sp>
        <p:nvSpPr>
          <p:cNvPr id="614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chemeClr val="tx1"/>
                </a:solidFill>
                <a:latin typeface="Times New Roman" charset="0"/>
                <a:ea typeface="+mn-ea"/>
                <a:cs typeface="+mn-cs"/>
              </a:defRPr>
            </a:lvl1pPr>
          </a:lstStyle>
          <a:p>
            <a:pPr>
              <a:defRPr/>
            </a:pPr>
            <a:endParaRPr lang="en-US"/>
          </a:p>
        </p:txBody>
      </p:sp>
      <p:sp>
        <p:nvSpPr>
          <p:cNvPr id="614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chemeClr val="tx1"/>
                </a:solidFill>
                <a:latin typeface="Times New Roman" charset="0"/>
              </a:defRPr>
            </a:lvl1pPr>
          </a:lstStyle>
          <a:p>
            <a:pPr>
              <a:defRPr/>
            </a:pPr>
            <a:fld id="{8D013C9A-F618-244F-8699-EB402E9C8B54}" type="slidenum">
              <a:rPr lang="en-US"/>
              <a:pPr>
                <a:defRPr/>
              </a:pPr>
              <a:t>‹#›</a:t>
            </a:fld>
            <a:endParaRPr lang="en-US"/>
          </a:p>
        </p:txBody>
      </p:sp>
    </p:spTree>
    <p:extLst>
      <p:ext uri="{BB962C8B-B14F-4D97-AF65-F5344CB8AC3E}">
        <p14:creationId xmlns:p14="http://schemas.microsoft.com/office/powerpoint/2010/main" val="3805817616"/>
      </p:ext>
    </p:extLst>
  </p:cSld>
  <p:clrMap bg1="lt1" tx1="dk1" bg2="lt2" tx2="dk2" accent1="accent1" accent2="accent2" accent3="accent3" accent4="accent4" accent5="accent5" accent6="accent6" hlink="hlink" folHlink="folHlink"/>
  <p:sldLayoutIdLst>
    <p:sldLayoutId id="2147503719" r:id="rId1"/>
    <p:sldLayoutId id="2147503720" r:id="rId2"/>
    <p:sldLayoutId id="2147503721" r:id="rId3"/>
    <p:sldLayoutId id="2147503722" r:id="rId4"/>
    <p:sldLayoutId id="2147503723" r:id="rId5"/>
    <p:sldLayoutId id="2147503724" r:id="rId6"/>
    <p:sldLayoutId id="2147503725" r:id="rId7"/>
    <p:sldLayoutId id="2147503726" r:id="rId8"/>
    <p:sldLayoutId id="2147503727" r:id="rId9"/>
    <p:sldLayoutId id="2147503728" r:id="rId10"/>
    <p:sldLayoutId id="214750372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1010" name="Group 2"/>
          <p:cNvGrpSpPr>
            <a:grpSpLocks/>
          </p:cNvGrpSpPr>
          <p:nvPr/>
        </p:nvGrpSpPr>
        <p:grpSpPr bwMode="auto">
          <a:xfrm>
            <a:off x="0" y="0"/>
            <a:ext cx="9144000" cy="6856413"/>
            <a:chOff x="0" y="0"/>
            <a:chExt cx="5760" cy="4319"/>
          </a:xfrm>
        </p:grpSpPr>
        <p:sp>
          <p:nvSpPr>
            <p:cNvPr id="13312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ea typeface="+mn-ea"/>
                <a:cs typeface="+mn-cs"/>
              </a:endParaRPr>
            </a:p>
          </p:txBody>
        </p:sp>
        <p:sp>
          <p:nvSpPr>
            <p:cNvPr id="13312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2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ea typeface="+mn-ea"/>
                <a:cs typeface="+mn-cs"/>
              </a:endParaRPr>
            </a:p>
          </p:txBody>
        </p:sp>
        <p:sp>
          <p:nvSpPr>
            <p:cNvPr id="171019"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2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ea typeface="+mn-ea"/>
                <a:cs typeface="+mn-cs"/>
              </a:endParaRPr>
            </a:p>
          </p:txBody>
        </p:sp>
        <p:sp>
          <p:nvSpPr>
            <p:cNvPr id="171021"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1022"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3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mn-ea"/>
                <a:cs typeface="+mn-cs"/>
              </a:endParaRPr>
            </a:p>
          </p:txBody>
        </p:sp>
        <p:sp>
          <p:nvSpPr>
            <p:cNvPr id="171024"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3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ea typeface="+mn-ea"/>
                <a:cs typeface="+mn-cs"/>
              </a:endParaRPr>
            </a:p>
          </p:txBody>
        </p:sp>
        <p:sp>
          <p:nvSpPr>
            <p:cNvPr id="171026"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3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71028"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3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ea typeface="+mn-ea"/>
                <a:cs typeface="+mn-cs"/>
              </a:endParaRPr>
            </a:p>
          </p:txBody>
        </p:sp>
        <p:sp>
          <p:nvSpPr>
            <p:cNvPr id="13313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3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ea typeface="+mn-ea"/>
                <a:cs typeface="+mn-cs"/>
              </a:endParaRPr>
            </a:p>
          </p:txBody>
        </p:sp>
        <p:sp>
          <p:nvSpPr>
            <p:cNvPr id="17103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4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7103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4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4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ea typeface="+mn-ea"/>
                <a:cs typeface="+mn-cs"/>
              </a:endParaRPr>
            </a:p>
          </p:txBody>
        </p:sp>
        <p:sp>
          <p:nvSpPr>
            <p:cNvPr id="13314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ea typeface="+mn-ea"/>
                <a:cs typeface="+mn-cs"/>
              </a:endParaRPr>
            </a:p>
          </p:txBody>
        </p:sp>
        <p:sp>
          <p:nvSpPr>
            <p:cNvPr id="17103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4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ea typeface="+mn-ea"/>
                <a:cs typeface="+mn-cs"/>
              </a:endParaRPr>
            </a:p>
          </p:txBody>
        </p:sp>
        <p:sp>
          <p:nvSpPr>
            <p:cNvPr id="13314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ea typeface="+mn-ea"/>
                <a:cs typeface="+mn-cs"/>
              </a:endParaRPr>
            </a:p>
          </p:txBody>
        </p:sp>
        <p:sp>
          <p:nvSpPr>
            <p:cNvPr id="171041"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4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7104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5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5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ea typeface="+mn-ea"/>
                <a:cs typeface="+mn-cs"/>
              </a:endParaRPr>
            </a:p>
          </p:txBody>
        </p:sp>
        <p:sp>
          <p:nvSpPr>
            <p:cNvPr id="13315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5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5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ea typeface="+mn-ea"/>
                <a:cs typeface="+mn-cs"/>
              </a:endParaRPr>
            </a:p>
          </p:txBody>
        </p:sp>
        <p:sp>
          <p:nvSpPr>
            <p:cNvPr id="13315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5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5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grpSp>
          <p:nvGrpSpPr>
            <p:cNvPr id="171052" name="Group 39"/>
            <p:cNvGrpSpPr>
              <a:grpSpLocks/>
            </p:cNvGrpSpPr>
            <p:nvPr userDrawn="1"/>
          </p:nvGrpSpPr>
          <p:grpSpPr bwMode="auto">
            <a:xfrm>
              <a:off x="0" y="1632"/>
              <a:ext cx="5758" cy="1858"/>
              <a:chOff x="0" y="1632"/>
              <a:chExt cx="5758" cy="1858"/>
            </a:xfrm>
          </p:grpSpPr>
          <p:sp>
            <p:nvSpPr>
              <p:cNvPr id="13316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mn-ea"/>
                  <a:cs typeface="+mn-cs"/>
                </a:endParaRPr>
              </a:p>
            </p:txBody>
          </p:sp>
          <p:sp>
            <p:nvSpPr>
              <p:cNvPr id="13316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ea typeface="+mn-ea"/>
                  <a:cs typeface="+mn-cs"/>
                </a:endParaRPr>
              </a:p>
            </p:txBody>
          </p:sp>
        </p:grpSp>
      </p:grpSp>
      <p:sp>
        <p:nvSpPr>
          <p:cNvPr id="13316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6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3316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3316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solidFill>
                  <a:schemeClr val="tx1"/>
                </a:solidFill>
                <a:effectLst>
                  <a:outerShdw blurRad="38100" dist="38100" dir="2700000" algn="tl">
                    <a:srgbClr val="000000"/>
                  </a:outerShdw>
                </a:effectLst>
                <a:latin typeface="Arial" panose="020B0604020202020204" pitchFamily="34" charset="0"/>
              </a:defRPr>
            </a:lvl1pPr>
          </a:lstStyle>
          <a:p>
            <a:pPr>
              <a:defRPr/>
            </a:pPr>
            <a:fld id="{347254B4-07FD-B54C-BE43-73B7117254B4}" type="slidenum">
              <a:rPr lang="en-US" smtClean="0"/>
              <a:pPr>
                <a:defRPr/>
              </a:pPr>
              <a:t>‹#›</a:t>
            </a:fld>
            <a:endParaRPr lang="en-US" dirty="0"/>
          </a:p>
        </p:txBody>
      </p:sp>
    </p:spTree>
    <p:extLst>
      <p:ext uri="{BB962C8B-B14F-4D97-AF65-F5344CB8AC3E}">
        <p14:creationId xmlns:p14="http://schemas.microsoft.com/office/powerpoint/2010/main" val="3047354528"/>
      </p:ext>
    </p:extLst>
  </p:cSld>
  <p:clrMap bg1="dk2" tx1="lt1" bg2="dk1" tx2="lt2" accent1="accent1" accent2="accent2" accent3="accent3" accent4="accent4" accent5="accent5" accent6="accent6" hlink="hlink" folHlink="folHlink"/>
  <p:sldLayoutIdLst>
    <p:sldLayoutId id="2147503731" r:id="rId1"/>
    <p:sldLayoutId id="2147503732" r:id="rId2"/>
    <p:sldLayoutId id="2147503733" r:id="rId3"/>
    <p:sldLayoutId id="2147503734" r:id="rId4"/>
    <p:sldLayoutId id="2147503735" r:id="rId5"/>
    <p:sldLayoutId id="2147503736" r:id="rId6"/>
    <p:sldLayoutId id="2147503737" r:id="rId7"/>
    <p:sldLayoutId id="2147503738" r:id="rId8"/>
    <p:sldLayoutId id="2147503739" r:id="rId9"/>
    <p:sldLayoutId id="2147503740" r:id="rId10"/>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2"/>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4"/>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sp>
        <p:nvSpPr>
          <p:cNvPr id="641177" name="Rectangle 1177"/>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41181" name="Rectangle 1181"/>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9" name="Rectangle 1179"/>
          <p:cNvSpPr>
            <a:spLocks noGrp="1" noChangeArrowheads="1"/>
          </p:cNvSpPr>
          <p:nvPr>
            <p:ph type="dt" sz="quarter" idx="2"/>
          </p:nvPr>
        </p:nvSpPr>
        <p:spPr bwMode="auto">
          <a:xfrm>
            <a:off x="304800" y="6248400"/>
            <a:ext cx="2286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1" hangingPunct="1">
              <a:defRPr sz="1000">
                <a:solidFill>
                  <a:schemeClr val="tx1"/>
                </a:solidFill>
                <a:effectLst>
                  <a:outerShdw blurRad="38100" dist="38100" dir="2700000" algn="tl">
                    <a:srgbClr val="000000"/>
                  </a:outerShdw>
                </a:effectLst>
                <a:latin typeface="Tahoma" charset="-52"/>
                <a:ea typeface="+mn-ea"/>
                <a:cs typeface="+mn-cs"/>
              </a:defRPr>
            </a:lvl1pPr>
          </a:lstStyle>
          <a:p>
            <a:pPr>
              <a:defRPr/>
            </a:pPr>
            <a:endParaRPr lang="en-US"/>
          </a:p>
        </p:txBody>
      </p:sp>
      <p:sp>
        <p:nvSpPr>
          <p:cNvPr id="310" name="Rectangle 1180"/>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1" hangingPunct="1">
              <a:defRPr sz="1000">
                <a:solidFill>
                  <a:schemeClr val="tx1"/>
                </a:solidFill>
                <a:effectLst>
                  <a:outerShdw blurRad="38100" dist="38100" dir="2700000" algn="tl">
                    <a:srgbClr val="000000"/>
                  </a:outerShdw>
                </a:effectLst>
                <a:latin typeface="Tahoma" charset="-52"/>
                <a:ea typeface="+mn-ea"/>
                <a:cs typeface="+mn-cs"/>
              </a:defRPr>
            </a:lvl1pPr>
          </a:lstStyle>
          <a:p>
            <a:pPr>
              <a:defRPr/>
            </a:pPr>
            <a:endParaRPr lang="en-US"/>
          </a:p>
        </p:txBody>
      </p:sp>
      <p:sp>
        <p:nvSpPr>
          <p:cNvPr id="311" name="Rectangle 1181"/>
          <p:cNvSpPr>
            <a:spLocks noGrp="1" noChangeArrowheads="1"/>
          </p:cNvSpPr>
          <p:nvPr>
            <p:ph type="sldNum" sz="quarter" idx="4"/>
          </p:nvPr>
        </p:nvSpPr>
        <p:spPr bwMode="auto">
          <a:xfrm>
            <a:off x="6553200" y="6248400"/>
            <a:ext cx="2286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1" hangingPunct="1">
              <a:defRPr sz="1000">
                <a:solidFill>
                  <a:schemeClr val="tx1"/>
                </a:solidFill>
                <a:effectLst>
                  <a:outerShdw blurRad="38100" dist="38100" dir="2700000" algn="tl">
                    <a:srgbClr val="000000"/>
                  </a:outerShdw>
                </a:effectLst>
                <a:latin typeface="Tahoma" charset="0"/>
              </a:defRPr>
            </a:lvl1pPr>
          </a:lstStyle>
          <a:p>
            <a:pPr>
              <a:defRPr/>
            </a:pPr>
            <a:fld id="{C18467DB-F032-6C4C-9D10-6BBA7328B3B5}" type="slidenum">
              <a:rPr lang="en-US"/>
              <a:pPr>
                <a:defRPr/>
              </a:pPr>
              <a:t>‹#›</a:t>
            </a:fld>
            <a:endParaRPr lang="en-US"/>
          </a:p>
        </p:txBody>
      </p:sp>
    </p:spTree>
    <p:extLst>
      <p:ext uri="{BB962C8B-B14F-4D97-AF65-F5344CB8AC3E}">
        <p14:creationId xmlns:p14="http://schemas.microsoft.com/office/powerpoint/2010/main" val="3874119601"/>
      </p:ext>
    </p:extLst>
  </p:cSld>
  <p:clrMap bg1="dk2" tx1="lt1" bg2="dk1" tx2="lt2" accent1="accent1" accent2="accent2" accent3="accent3" accent4="accent4" accent5="accent5" accent6="accent6" hlink="hlink" folHlink="folHlink"/>
  <p:sldLayoutIdLst>
    <p:sldLayoutId id="2147503742"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i="0">
          <a:solidFill>
            <a:schemeClr val="tx1"/>
          </a:solidFill>
          <a:effectLst>
            <a:outerShdw blurRad="38100" dist="38100" dir="2700000" algn="tl">
              <a:srgbClr val="000000"/>
            </a:outerShdw>
          </a:effectLst>
          <a:latin typeface="Arial" panose="020B0604020202020204" pitchFamily="34" charset="0"/>
          <a:ea typeface="+mn-ea"/>
          <a:cs typeface="+mn-cs"/>
        </a:defRPr>
      </a:lvl1pPr>
      <a:lvl2pPr marL="742950" indent="-285750" algn="l" rtl="0" eaLnBrk="0" fontAlgn="base" hangingPunct="0">
        <a:spcBef>
          <a:spcPct val="20000"/>
        </a:spcBef>
        <a:spcAft>
          <a:spcPct val="0"/>
        </a:spcAft>
        <a:buClr>
          <a:schemeClr val="folHlink"/>
        </a:buClr>
        <a:buFont typeface="Wingdings" charset="0"/>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hlink"/>
        </a:buClr>
        <a:buSzPct val="80000"/>
        <a:buFont typeface="Arial" charset="0"/>
        <a:buChar char="►"/>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47"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b="1" i="0" dirty="0">
                <a:solidFill>
                  <a:srgbClr val="FFFFFF"/>
                </a:solidFill>
                <a:latin typeface="Arial" panose="020B0604020202020204" pitchFamily="34" charset="0"/>
              </a:endParaRPr>
            </a:p>
          </p:txBody>
        </p:sp>
        <p:sp>
          <p:nvSpPr>
            <p:cNvPr id="14349"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4350"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52"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54"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56"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6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6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b="1" i="0" dirty="0">
                <a:solidFill>
                  <a:srgbClr val="FFFFFF"/>
                </a:solidFill>
                <a:latin typeface="Arial" panose="020B0604020202020204" pitchFamily="34"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6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69"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7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grpSp>
          <p:nvGrpSpPr>
            <p:cNvPr id="14380"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00B5F6BD-A7CD-DB48-BA20-E365B30AEEC8}" type="slidenum">
              <a:rPr lang="en-US" smtClean="0"/>
              <a:pPr>
                <a:defRPr/>
              </a:pPr>
              <a:t>‹#›</a:t>
            </a:fld>
            <a:endParaRPr lang="en-US" dirty="0"/>
          </a:p>
        </p:txBody>
      </p:sp>
    </p:spTree>
    <p:extLst>
      <p:ext uri="{BB962C8B-B14F-4D97-AF65-F5344CB8AC3E}">
        <p14:creationId xmlns:p14="http://schemas.microsoft.com/office/powerpoint/2010/main" val="910574537"/>
      </p:ext>
    </p:extLst>
  </p:cSld>
  <p:clrMap bg1="dk2" tx1="lt1" bg2="dk1" tx2="lt2" accent1="accent1" accent2="accent2" accent3="accent3" accent4="accent4" accent5="accent5" accent6="accent6" hlink="hlink" folHlink="folHlink"/>
  <p:sldLayoutIdLst>
    <p:sldLayoutId id="2147503744"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defRPr/>
              </a:pPr>
              <a:endParaRPr lang="en-US"/>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000000"/>
                  </a:outerShdw>
                </a:effectLst>
                <a:latin typeface="Arial" panose="020B0604020202020204" pitchFamily="34" charset="0"/>
              </a:defRPr>
            </a:lvl1pPr>
          </a:lstStyle>
          <a:p>
            <a:pPr>
              <a:defRPr/>
            </a:pPr>
            <a:fld id="{D85C9387-3A0B-4848-AF66-620769167564}"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502951" r:id="rId1"/>
    <p:sldLayoutId id="2147502952" r:id="rId2"/>
    <p:sldLayoutId id="2147502953" r:id="rId3"/>
    <p:sldLayoutId id="2147502954" r:id="rId4"/>
    <p:sldLayoutId id="2147502955" r:id="rId5"/>
    <p:sldLayoutId id="2147502956" r:id="rId6"/>
    <p:sldLayoutId id="2147502957" r:id="rId7"/>
    <p:sldLayoutId id="2147502958" r:id="rId8"/>
    <p:sldLayoutId id="2147502959" r:id="rId9"/>
    <p:sldLayoutId id="2147502960"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6386" name="Group 2"/>
          <p:cNvGrpSpPr>
            <a:grpSpLocks/>
          </p:cNvGrpSpPr>
          <p:nvPr/>
        </p:nvGrpSpPr>
        <p:grpSpPr bwMode="auto">
          <a:xfrm>
            <a:off x="0" y="0"/>
            <a:ext cx="8478838" cy="6173788"/>
            <a:chOff x="0" y="0"/>
            <a:chExt cx="5341" cy="3889"/>
          </a:xfrm>
        </p:grpSpPr>
        <p:sp>
          <p:nvSpPr>
            <p:cNvPr id="1639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1" hangingPunct="1">
              <a:spcBef>
                <a:spcPct val="50000"/>
              </a:spcBef>
              <a:defRPr sz="1400">
                <a:solidFill>
                  <a:srgbClr val="FFFFFF"/>
                </a:solidFill>
                <a:latin typeface="Times New Roman" charset="0"/>
              </a:defRPr>
            </a:lvl1pPr>
          </a:lstStyle>
          <a:p>
            <a:pPr>
              <a:defRPr/>
            </a:pPr>
            <a:fld id="{140BA2CA-2146-584A-98A4-B6C4C2C79404}"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4634981"/>
      </p:ext>
    </p:extLst>
  </p:cSld>
  <p:clrMap bg1="dk2" tx1="lt1" bg2="dk1" tx2="lt2" accent1="accent1" accent2="accent2" accent3="accent3" accent4="accent4" accent5="accent5" accent6="accent6" hlink="hlink" folHlink="folHlink"/>
  <p:sldLayoutIdLst>
    <p:sldLayoutId id="214750374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422400"/>
            <a:ext cx="9147175" cy="5435600"/>
            <a:chOff x="0" y="896"/>
            <a:chExt cx="5762" cy="3424"/>
          </a:xfrm>
        </p:grpSpPr>
        <p:grpSp>
          <p:nvGrpSpPr>
            <p:cNvPr id="1032" name="Group 3"/>
            <p:cNvGrpSpPr>
              <a:grpSpLocks/>
            </p:cNvGrpSpPr>
            <p:nvPr userDrawn="1"/>
          </p:nvGrpSpPr>
          <p:grpSpPr bwMode="auto">
            <a:xfrm>
              <a:off x="20" y="896"/>
              <a:ext cx="5742" cy="3424"/>
              <a:chOff x="20" y="896"/>
              <a:chExt cx="5742" cy="3424"/>
            </a:xfrm>
          </p:grpSpPr>
          <p:sp>
            <p:nvSpPr>
              <p:cNvPr id="1169"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0"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1"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2"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3"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4"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5"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6"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7"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8"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9"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80"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81"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grpSp>
        <p:grpSp>
          <p:nvGrpSpPr>
            <p:cNvPr id="1033" name="Group 17"/>
            <p:cNvGrpSpPr>
              <a:grpSpLocks/>
            </p:cNvGrpSpPr>
            <p:nvPr userDrawn="1"/>
          </p:nvGrpSpPr>
          <p:grpSpPr bwMode="auto">
            <a:xfrm>
              <a:off x="0" y="2291"/>
              <a:ext cx="1385" cy="1702"/>
              <a:chOff x="0" y="2291"/>
              <a:chExt cx="1385" cy="1702"/>
            </a:xfrm>
          </p:grpSpPr>
          <p:sp>
            <p:nvSpPr>
              <p:cNvPr id="1034"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5"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6"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7"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8"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9"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0"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1"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2"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3"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4"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5"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6"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7"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8"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9"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0"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1"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2"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3"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4"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5"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6"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7"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8"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9"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0"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1"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2"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3"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4"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5"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6"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7"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8"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9"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0"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1"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2"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3"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4"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5"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6"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7"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8"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9"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0"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1"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2"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3"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4"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5"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6"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7"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8"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9"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0"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1"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2"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3"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4"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5"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6"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7"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098"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9"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0"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1"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2"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3"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4"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5"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6"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7"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8"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9"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0"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1"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2"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3"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4"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5"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6"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7"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8"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9"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0"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1"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2"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3"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4"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5"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6"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7"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8"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9"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0"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1"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2"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3"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4"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5"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6"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7"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8"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9"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0"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1"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2"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3"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4"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5"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6"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7"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8"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9"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0"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1"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2"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3"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4"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5"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6"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7"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8"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9"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0"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1"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2"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3"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64"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65"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6"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Tahoma" pitchFamily="22" charset="-52"/>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sz="1800">
                  <a:solidFill>
                    <a:srgbClr val="FFFFFF"/>
                  </a:solidFill>
                  <a:latin typeface="Tahoma" pitchFamily="22" charset="-52"/>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mn-ea"/>
                <a:cs typeface="+mn-cs"/>
              </a:defRPr>
            </a:lvl1pPr>
          </a:lstStyle>
          <a:p>
            <a:pPr>
              <a:defRPr/>
            </a:pPr>
            <a:endParaRPr lang="en-US" dirty="0">
              <a:solidFill>
                <a:srgbClr val="FFFFFF"/>
              </a:solidFill>
            </a:endParaRPr>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mn-ea"/>
                <a:cs typeface="+mn-cs"/>
              </a:defRPr>
            </a:lvl1pPr>
          </a:lstStyle>
          <a:p>
            <a:pPr>
              <a:defRPr/>
            </a:pPr>
            <a:endParaRPr lang="en-US" dirty="0">
              <a:solidFill>
                <a:srgbClr val="FFFFFF"/>
              </a:solidFill>
            </a:endParaRPr>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a:defRPr/>
            </a:pPr>
            <a:fld id="{E8B67D9D-6054-1B4D-B9FD-BDC32654BB2C}" type="slidenum">
              <a:rPr lang="en-US" smtClean="0">
                <a:solidFill>
                  <a:srgbClr val="FFFFFF"/>
                </a:solidFill>
              </a:rPr>
              <a:pPr>
                <a:defRPr/>
              </a:pPr>
              <a:t>‹#›</a:t>
            </a:fld>
            <a:endParaRPr lang="en-US" dirty="0">
              <a:solidFill>
                <a:srgbClr val="FFFFFF"/>
              </a:solidFill>
            </a:endParaRPr>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05854355"/>
      </p:ext>
    </p:extLst>
  </p:cSld>
  <p:clrMap bg1="dk2" tx1="lt1" bg2="dk1" tx2="lt2" accent1="accent1" accent2="accent2" accent3="accent3" accent4="accent4" accent5="accent5" accent6="accent6" hlink="hlink" folHlink="folHlink"/>
  <p:sldLayoutIdLst>
    <p:sldLayoutId id="2147503748" r:id="rId1"/>
    <p:sldLayoutId id="2147503749" r:id="rId2"/>
    <p:sldLayoutId id="2147503750" r:id="rId3"/>
    <p:sldLayoutId id="2147503751" r:id="rId4"/>
    <p:sldLayoutId id="2147503752" r:id="rId5"/>
    <p:sldLayoutId id="2147503753" r:id="rId6"/>
    <p:sldLayoutId id="2147503754" r:id="rId7"/>
    <p:sldLayoutId id="2147503755" r:id="rId8"/>
    <p:sldLayoutId id="2147503756" r:id="rId9"/>
    <p:sldLayoutId id="2147503757" r:id="rId10"/>
    <p:sldLayoutId id="2147503758" r:id="rId11"/>
    <p:sldLayoutId id="2147503759"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Font typeface="Wingdings" charset="0"/>
        <a:buChar char="§"/>
        <a:defRPr sz="28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3pPr>
      <a:lvl4pPr marL="1600200" indent="-228600" algn="l" rtl="0" eaLnBrk="0" fontAlgn="base" hangingPunct="0">
        <a:spcBef>
          <a:spcPct val="20000"/>
        </a:spcBef>
        <a:spcAft>
          <a:spcPct val="0"/>
        </a:spcAft>
        <a:buClr>
          <a:schemeClr val="folHlink"/>
        </a:buClr>
        <a:buFont typeface="Wingdings"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ChangeArrowheads="1"/>
          </p:cNvSpPr>
          <p:nvPr/>
        </p:nvSpPr>
        <p:spPr bwMode="ltGray">
          <a:xfrm>
            <a:off x="417514" y="1098558"/>
            <a:ext cx="438150" cy="47466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19" name="Rectangle 3"/>
          <p:cNvSpPr>
            <a:spLocks noChangeArrowheads="1"/>
          </p:cNvSpPr>
          <p:nvPr/>
        </p:nvSpPr>
        <p:spPr bwMode="ltGray">
          <a:xfrm>
            <a:off x="800104" y="1098558"/>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20" name="Rectangle 4"/>
          <p:cNvSpPr>
            <a:spLocks noChangeArrowheads="1"/>
          </p:cNvSpPr>
          <p:nvPr/>
        </p:nvSpPr>
        <p:spPr bwMode="ltGray">
          <a:xfrm>
            <a:off x="541344" y="1520832"/>
            <a:ext cx="422275" cy="474663"/>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21" name="Rectangle 5"/>
          <p:cNvSpPr>
            <a:spLocks noChangeArrowheads="1"/>
          </p:cNvSpPr>
          <p:nvPr/>
        </p:nvSpPr>
        <p:spPr bwMode="ltGray">
          <a:xfrm>
            <a:off x="911226" y="1520832"/>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22" name="Rectangle 6"/>
          <p:cNvSpPr>
            <a:spLocks noChangeArrowheads="1"/>
          </p:cNvSpPr>
          <p:nvPr/>
        </p:nvSpPr>
        <p:spPr bwMode="ltGray">
          <a:xfrm>
            <a:off x="127002" y="1447814"/>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23" name="Rectangle 7"/>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24" name="Rectangle 8"/>
          <p:cNvSpPr>
            <a:spLocks noChangeArrowheads="1"/>
          </p:cNvSpPr>
          <p:nvPr/>
        </p:nvSpPr>
        <p:spPr bwMode="gray">
          <a:xfrm flipV="1">
            <a:off x="460389"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lIns="91334" tIns="45667" rIns="91334" bIns="45667" anchor="ctr"/>
          <a:lstStyle/>
          <a:p>
            <a:endParaRPr kumimoji="1" lang="en-US" b="1" i="0" dirty="0">
              <a:latin typeface="Arial" panose="020B0604020202020204" pitchFamily="34" charset="0"/>
            </a:endParaRPr>
          </a:p>
        </p:txBody>
      </p:sp>
      <p:sp>
        <p:nvSpPr>
          <p:cNvPr id="111625" name="Rectangle 9"/>
          <p:cNvSpPr>
            <a:spLocks noGrp="1" noChangeArrowheads="1"/>
          </p:cNvSpPr>
          <p:nvPr>
            <p:ph type="title"/>
          </p:nvPr>
        </p:nvSpPr>
        <p:spPr bwMode="auto">
          <a:xfrm>
            <a:off x="1150944" y="617538"/>
            <a:ext cx="7793037"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34" tIns="45667" rIns="91334" bIns="45667" numCol="1" anchor="b" anchorCtr="0" compatLnSpc="1">
            <a:prstTxWarp prst="textNoShape">
              <a:avLst/>
            </a:prstTxWarp>
          </a:bodyPr>
          <a:lstStyle/>
          <a:p>
            <a:pPr lvl="0"/>
            <a:r>
              <a:rPr lang="en-US" dirty="0"/>
              <a:t>Click to edit Master title style</a:t>
            </a:r>
          </a:p>
        </p:txBody>
      </p:sp>
      <p:sp>
        <p:nvSpPr>
          <p:cNvPr id="111626" name="Rectangle 10"/>
          <p:cNvSpPr>
            <a:spLocks noGrp="1" noChangeArrowheads="1"/>
          </p:cNvSpPr>
          <p:nvPr>
            <p:ph type="body" idx="1"/>
          </p:nvPr>
        </p:nvSpPr>
        <p:spPr bwMode="auto">
          <a:xfrm>
            <a:off x="1182688" y="2017713"/>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34" tIns="45667" rIns="91334" bIns="4566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0107" name="Rectangle 11"/>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dirty="0"/>
          </a:p>
        </p:txBody>
      </p:sp>
      <p:sp>
        <p:nvSpPr>
          <p:cNvPr id="260108" name="Rectangle 12"/>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260109" name="Rectangle 13"/>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r">
              <a:defRPr sz="1400" b="1" i="0">
                <a:latin typeface="Arial" panose="020B0604020202020204" pitchFamily="34" charset="0"/>
              </a:defRPr>
            </a:lvl1pPr>
          </a:lstStyle>
          <a:p>
            <a:pPr>
              <a:defRPr/>
            </a:pPr>
            <a:fld id="{69EA6815-36EF-304B-99F2-EF798A171DEE}" type="slidenum">
              <a:rPr lang="en-US" smtClean="0"/>
              <a:pPr>
                <a:defRPr/>
              </a:pPr>
              <a:t>‹#›</a:t>
            </a:fld>
            <a:endParaRPr lang="en-US" dirty="0"/>
          </a:p>
        </p:txBody>
      </p:sp>
    </p:spTree>
    <p:extLst>
      <p:ext uri="{BB962C8B-B14F-4D97-AF65-F5344CB8AC3E}">
        <p14:creationId xmlns:p14="http://schemas.microsoft.com/office/powerpoint/2010/main" val="4249750690"/>
      </p:ext>
    </p:extLst>
  </p:cSld>
  <p:clrMap bg1="lt1" tx1="dk1" bg2="lt2" tx2="dk2" accent1="accent1" accent2="accent2" accent3="accent3" accent4="accent4" accent5="accent5" accent6="accent6" hlink="hlink" folHlink="folHlink"/>
  <p:sldLayoutIdLst>
    <p:sldLayoutId id="2147503761" r:id="rId1"/>
    <p:sldLayoutId id="2147503762" r:id="rId2"/>
    <p:sldLayoutId id="2147503763" r:id="rId3"/>
    <p:sldLayoutId id="2147503764" r:id="rId4"/>
    <p:sldLayoutId id="2147503765" r:id="rId5"/>
    <p:sldLayoutId id="2147503766" r:id="rId6"/>
    <p:sldLayoutId id="2147503767" r:id="rId7"/>
    <p:sldLayoutId id="2147503768" r:id="rId8"/>
    <p:sldLayoutId id="2147503769" r:id="rId9"/>
    <p:sldLayoutId id="2147503770" r:id="rId10"/>
    <p:sldLayoutId id="2147503771"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5pPr>
      <a:lvl6pPr marL="456686" algn="l" rtl="0" fontAlgn="base">
        <a:spcBef>
          <a:spcPct val="0"/>
        </a:spcBef>
        <a:spcAft>
          <a:spcPct val="0"/>
        </a:spcAft>
        <a:defRPr sz="4400">
          <a:solidFill>
            <a:schemeClr val="tx2"/>
          </a:solidFill>
          <a:latin typeface="Arial" pitchFamily="-110" charset="0"/>
        </a:defRPr>
      </a:lvl6pPr>
      <a:lvl7pPr marL="913370" algn="l" rtl="0" fontAlgn="base">
        <a:spcBef>
          <a:spcPct val="0"/>
        </a:spcBef>
        <a:spcAft>
          <a:spcPct val="0"/>
        </a:spcAft>
        <a:defRPr sz="4400">
          <a:solidFill>
            <a:schemeClr val="tx2"/>
          </a:solidFill>
          <a:latin typeface="Arial" pitchFamily="-110" charset="0"/>
        </a:defRPr>
      </a:lvl7pPr>
      <a:lvl8pPr marL="1370051" algn="l" rtl="0" fontAlgn="base">
        <a:spcBef>
          <a:spcPct val="0"/>
        </a:spcBef>
        <a:spcAft>
          <a:spcPct val="0"/>
        </a:spcAft>
        <a:defRPr sz="4400">
          <a:solidFill>
            <a:schemeClr val="tx2"/>
          </a:solidFill>
          <a:latin typeface="Arial" pitchFamily="-110" charset="0"/>
        </a:defRPr>
      </a:lvl8pPr>
      <a:lvl9pPr marL="1826739" algn="l" rtl="0" fontAlgn="base">
        <a:spcBef>
          <a:spcPct val="0"/>
        </a:spcBef>
        <a:spcAft>
          <a:spcPct val="0"/>
        </a:spcAft>
        <a:defRPr sz="4400">
          <a:solidFill>
            <a:schemeClr val="tx2"/>
          </a:solidFill>
          <a:latin typeface="Arial" pitchFamily="-110" charset="0"/>
        </a:defRPr>
      </a:lvl9pPr>
    </p:titleStyle>
    <p:bodyStyle>
      <a:lvl1pPr marL="342512" indent="-342512"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ＭＳ Ｐゴシック" pitchFamily="-110" charset="-128"/>
        </a:defRPr>
      </a:lvl2pPr>
      <a:lvl3pPr marL="1141708" indent="-228341"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ＭＳ Ｐゴシック" pitchFamily="-110" charset="-128"/>
        </a:defRPr>
      </a:lvl3pPr>
      <a:lvl4pPr marL="1598393" indent="-228341"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ＭＳ Ｐゴシック" pitchFamily="-110" charset="-128"/>
        </a:defRPr>
      </a:lvl4pPr>
      <a:lvl5pPr marL="2055075" indent="-228341"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ＭＳ Ｐゴシック" pitchFamily="-110" charset="-128"/>
        </a:defRPr>
      </a:lvl5pPr>
      <a:lvl6pPr marL="2511759"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6pPr>
      <a:lvl7pPr marL="2968447"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7pPr>
      <a:lvl8pPr marL="3425126"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8pPr>
      <a:lvl9pPr marL="3881814"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1746" name="Group 2"/>
          <p:cNvGrpSpPr>
            <a:grpSpLocks/>
          </p:cNvGrpSpPr>
          <p:nvPr/>
        </p:nvGrpSpPr>
        <p:grpSpPr bwMode="auto">
          <a:xfrm>
            <a:off x="0" y="0"/>
            <a:ext cx="7242175" cy="1981200"/>
            <a:chOff x="0" y="0"/>
            <a:chExt cx="4562" cy="1248"/>
          </a:xfrm>
        </p:grpSpPr>
        <p:sp>
          <p:nvSpPr>
            <p:cNvPr id="21299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75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21299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299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defTabSz="914400" fontAlgn="base">
              <a:spcBef>
                <a:spcPct val="0"/>
              </a:spcBef>
              <a:spcAft>
                <a:spcPct val="0"/>
              </a:spcAft>
              <a:defRPr/>
            </a:pPr>
            <a:fld id="{30C4273B-DE5B-9647-BB48-DD205EE6EA35}"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04359817"/>
      </p:ext>
    </p:extLst>
  </p:cSld>
  <p:clrMap bg1="dk2" tx1="lt1" bg2="dk1" tx2="lt2" accent1="accent1" accent2="accent2" accent3="accent3" accent4="accent4" accent5="accent5" accent6="accent6" hlink="hlink" folHlink="folHlink"/>
  <p:sldLayoutIdLst>
    <p:sldLayoutId id="2147503788"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35"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mn-ea"/>
                <a:cs typeface="+mn-cs"/>
              </a:endParaRPr>
            </a:p>
          </p:txBody>
        </p:sp>
        <p:sp>
          <p:nvSpPr>
            <p:cNvPr id="1037"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8"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40"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42"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44"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mn-ea"/>
                <a:cs typeface="+mn-cs"/>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E978F452-60F3-484F-991C-BB4BD60A255E}" type="slidenum">
              <a:rPr lang="en-US"/>
              <a:pPr>
                <a:defRPr/>
              </a:pPr>
              <a:t>‹#›</a:t>
            </a:fld>
            <a:endParaRPr lang="en-US"/>
          </a:p>
        </p:txBody>
      </p:sp>
    </p:spTree>
    <p:extLst>
      <p:ext uri="{BB962C8B-B14F-4D97-AF65-F5344CB8AC3E}">
        <p14:creationId xmlns:p14="http://schemas.microsoft.com/office/powerpoint/2010/main" val="1752816160"/>
      </p:ext>
    </p:extLst>
  </p:cSld>
  <p:clrMap bg1="dk2" tx1="lt1" bg2="dk1" tx2="lt2" accent1="accent1" accent2="accent2" accent3="accent3" accent4="accent4" accent5="accent5" accent6="accent6" hlink="hlink" folHlink="folHlink"/>
  <p:sldLayoutIdLst>
    <p:sldLayoutId id="2147503802" r:id="rId1"/>
    <p:sldLayoutId id="2147503803" r:id="rId2"/>
    <p:sldLayoutId id="2147503804" r:id="rId3"/>
    <p:sldLayoutId id="2147503805" r:id="rId4"/>
    <p:sldLayoutId id="2147503806" r:id="rId5"/>
    <p:sldLayoutId id="2147503807" r:id="rId6"/>
    <p:sldLayoutId id="2147503808" r:id="rId7"/>
    <p:sldLayoutId id="2147503809" r:id="rId8"/>
    <p:sldLayoutId id="2147503810" r:id="rId9"/>
    <p:sldLayoutId id="2147503811" r:id="rId10"/>
    <p:sldLayoutId id="2147503812" r:id="rId11"/>
    <p:sldLayoutId id="2147503813"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55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vl1pPr>
          </a:lstStyle>
          <a:p>
            <a:pPr>
              <a:defRPr/>
            </a:pPr>
            <a:endParaRPr lang="en-US"/>
          </a:p>
        </p:txBody>
      </p:sp>
      <p:sp>
        <p:nvSpPr>
          <p:cNvPr id="2355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endParaRPr lang="en-US"/>
          </a:p>
        </p:txBody>
      </p:sp>
      <p:sp>
        <p:nvSpPr>
          <p:cNvPr id="2355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E9BCE1E5-D9F7-BA4B-841B-6011ACE768F7}" type="slidenum">
              <a:rPr lang="en-US"/>
              <a:pPr>
                <a:defRPr/>
              </a:pPr>
              <a:t>‹#›</a:t>
            </a:fld>
            <a:endParaRPr lang="en-US"/>
          </a:p>
        </p:txBody>
      </p:sp>
    </p:spTree>
    <p:extLst>
      <p:ext uri="{BB962C8B-B14F-4D97-AF65-F5344CB8AC3E}">
        <p14:creationId xmlns:p14="http://schemas.microsoft.com/office/powerpoint/2010/main" val="674702681"/>
      </p:ext>
    </p:extLst>
  </p:cSld>
  <p:clrMap bg1="lt1" tx1="dk1" bg2="lt2" tx2="dk2" accent1="accent1" accent2="accent2" accent3="accent3" accent4="accent4" accent5="accent5" accent6="accent6" hlink="hlink" folHlink="folHlink"/>
  <p:sldLayoutIdLst>
    <p:sldLayoutId id="2147503815" r:id="rId1"/>
    <p:sldLayoutId id="2147503816" r:id="rId2"/>
    <p:sldLayoutId id="2147503817" r:id="rId3"/>
    <p:sldLayoutId id="2147503818" r:id="rId4"/>
    <p:sldLayoutId id="2147503819" r:id="rId5"/>
    <p:sldLayoutId id="2147503820" r:id="rId6"/>
    <p:sldLayoutId id="2147503821" r:id="rId7"/>
    <p:sldLayoutId id="2147503822" r:id="rId8"/>
    <p:sldLayoutId id="2147503823" r:id="rId9"/>
    <p:sldLayoutId id="2147503824" r:id="rId10"/>
    <p:sldLayoutId id="214750382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3513387170"/>
      </p:ext>
    </p:extLst>
  </p:cSld>
  <p:clrMap bg1="lt1" tx1="dk1" bg2="lt2" tx2="dk2" accent1="accent1" accent2="accent2" accent3="accent3" accent4="accent4" accent5="accent5" accent6="accent6" hlink="hlink" folHlink="folHlink"/>
  <p:sldLayoutIdLst>
    <p:sldLayoutId id="2147503827" r:id="rId1"/>
    <p:sldLayoutId id="2147503828" r:id="rId2"/>
    <p:sldLayoutId id="2147503829" r:id="rId3"/>
    <p:sldLayoutId id="2147503830" r:id="rId4"/>
    <p:sldLayoutId id="2147503831" r:id="rId5"/>
    <p:sldLayoutId id="2147503832" r:id="rId6"/>
    <p:sldLayoutId id="2147503833" r:id="rId7"/>
    <p:sldLayoutId id="2147503834" r:id="rId8"/>
    <p:sldLayoutId id="2147503835" r:id="rId9"/>
    <p:sldLayoutId id="2147503836" r:id="rId10"/>
    <p:sldLayoutId id="2147503837"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2292218532"/>
      </p:ext>
    </p:extLst>
  </p:cSld>
  <p:clrMap bg1="lt1" tx1="dk1" bg2="lt2" tx2="dk2" accent1="accent1" accent2="accent2" accent3="accent3" accent4="accent4" accent5="accent5" accent6="accent6" hlink="hlink" folHlink="folHlink"/>
  <p:sldLayoutIdLst>
    <p:sldLayoutId id="2147503839" r:id="rId1"/>
    <p:sldLayoutId id="2147503840" r:id="rId2"/>
    <p:sldLayoutId id="2147503841" r:id="rId3"/>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rotWithShape="1">
          <a:blip r:embed="rId680"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81"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82"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lvl1pPr>
              <a:buBlip>
                <a:blip r:embed="rId683"/>
              </a:buBlip>
            </a:lvl1pPr>
            <a:lvl2pPr>
              <a:buBlip>
                <a:blip r:embed="rId684"/>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07731"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4115079"/>
      </p:ext>
    </p:extLst>
  </p:cSld>
  <p:clrMap bg1="lt1" tx1="dk1" bg2="lt2" tx2="dk2" accent1="accent1" accent2="accent2" accent3="accent3" accent4="accent4" accent5="accent5" accent6="accent6" hlink="hlink" folHlink="folHlink"/>
  <p:sldLayoutIdLst>
    <p:sldLayoutId id="2147503843" r:id="rId1"/>
    <p:sldLayoutId id="2147503844" r:id="rId2"/>
    <p:sldLayoutId id="2147503845" r:id="rId3"/>
    <p:sldLayoutId id="2147503846" r:id="rId4"/>
    <p:sldLayoutId id="2147503847" r:id="rId5"/>
    <p:sldLayoutId id="2147503848" r:id="rId6"/>
    <p:sldLayoutId id="2147503849" r:id="rId7"/>
    <p:sldLayoutId id="2147503850" r:id="rId8"/>
    <p:sldLayoutId id="2147503851" r:id="rId9"/>
    <p:sldLayoutId id="2147503852" r:id="rId10"/>
    <p:sldLayoutId id="2147503853" r:id="rId11"/>
    <p:sldLayoutId id="2147503854" r:id="rId12"/>
    <p:sldLayoutId id="2147503855" r:id="rId13"/>
    <p:sldLayoutId id="2147503856" r:id="rId14"/>
    <p:sldLayoutId id="2147503857" r:id="rId15"/>
    <p:sldLayoutId id="2147503858" r:id="rId16"/>
    <p:sldLayoutId id="2147503859" r:id="rId17"/>
    <p:sldLayoutId id="2147503860" r:id="rId18"/>
    <p:sldLayoutId id="2147503861" r:id="rId19"/>
    <p:sldLayoutId id="2147503862" r:id="rId20"/>
    <p:sldLayoutId id="2147503863" r:id="rId21"/>
    <p:sldLayoutId id="2147503864" r:id="rId22"/>
    <p:sldLayoutId id="2147503865" r:id="rId23"/>
    <p:sldLayoutId id="2147503866" r:id="rId24"/>
    <p:sldLayoutId id="2147503867" r:id="rId25"/>
    <p:sldLayoutId id="2147503868" r:id="rId26"/>
    <p:sldLayoutId id="2147503869" r:id="rId27"/>
    <p:sldLayoutId id="2147503870" r:id="rId28"/>
    <p:sldLayoutId id="2147503871" r:id="rId29"/>
    <p:sldLayoutId id="2147503872" r:id="rId30"/>
    <p:sldLayoutId id="2147503873" r:id="rId31"/>
    <p:sldLayoutId id="2147503874" r:id="rId32"/>
    <p:sldLayoutId id="2147503875" r:id="rId33"/>
    <p:sldLayoutId id="2147503876" r:id="rId34"/>
    <p:sldLayoutId id="2147503877" r:id="rId35"/>
    <p:sldLayoutId id="2147503878" r:id="rId36"/>
    <p:sldLayoutId id="2147503879" r:id="rId37"/>
    <p:sldLayoutId id="2147503880" r:id="rId38"/>
    <p:sldLayoutId id="2147503881" r:id="rId39"/>
    <p:sldLayoutId id="2147503882" r:id="rId40"/>
    <p:sldLayoutId id="2147503883" r:id="rId41"/>
    <p:sldLayoutId id="2147503884" r:id="rId42"/>
    <p:sldLayoutId id="2147503885" r:id="rId43"/>
    <p:sldLayoutId id="2147503886" r:id="rId44"/>
    <p:sldLayoutId id="2147503887" r:id="rId45"/>
    <p:sldLayoutId id="2147503888" r:id="rId46"/>
    <p:sldLayoutId id="2147503889" r:id="rId47"/>
    <p:sldLayoutId id="2147503890" r:id="rId48"/>
    <p:sldLayoutId id="2147503891" r:id="rId49"/>
    <p:sldLayoutId id="2147503892" r:id="rId50"/>
    <p:sldLayoutId id="2147503893" r:id="rId51"/>
    <p:sldLayoutId id="2147503894" r:id="rId52"/>
    <p:sldLayoutId id="2147503895" r:id="rId53"/>
    <p:sldLayoutId id="2147503896" r:id="rId54"/>
    <p:sldLayoutId id="2147503897" r:id="rId55"/>
    <p:sldLayoutId id="2147503898" r:id="rId56"/>
    <p:sldLayoutId id="2147503899" r:id="rId57"/>
    <p:sldLayoutId id="2147503900" r:id="rId58"/>
    <p:sldLayoutId id="2147503901" r:id="rId59"/>
    <p:sldLayoutId id="2147503902" r:id="rId60"/>
    <p:sldLayoutId id="2147503903" r:id="rId61"/>
    <p:sldLayoutId id="2147503904" r:id="rId62"/>
    <p:sldLayoutId id="2147503905" r:id="rId63"/>
    <p:sldLayoutId id="2147503906" r:id="rId64"/>
    <p:sldLayoutId id="2147503907" r:id="rId65"/>
    <p:sldLayoutId id="2147503908" r:id="rId66"/>
    <p:sldLayoutId id="2147503909" r:id="rId67"/>
    <p:sldLayoutId id="2147503910" r:id="rId68"/>
    <p:sldLayoutId id="2147503911" r:id="rId69"/>
    <p:sldLayoutId id="2147503912" r:id="rId70"/>
    <p:sldLayoutId id="2147503913" r:id="rId71"/>
    <p:sldLayoutId id="2147503914" r:id="rId72"/>
    <p:sldLayoutId id="2147503915" r:id="rId73"/>
    <p:sldLayoutId id="2147503916" r:id="rId74"/>
    <p:sldLayoutId id="2147503917" r:id="rId75"/>
    <p:sldLayoutId id="2147503918" r:id="rId76"/>
    <p:sldLayoutId id="2147503919" r:id="rId77"/>
    <p:sldLayoutId id="2147503920" r:id="rId78"/>
    <p:sldLayoutId id="2147503921" r:id="rId79"/>
    <p:sldLayoutId id="2147503922" r:id="rId80"/>
    <p:sldLayoutId id="2147503923" r:id="rId81"/>
    <p:sldLayoutId id="2147503924" r:id="rId82"/>
    <p:sldLayoutId id="2147503925" r:id="rId83"/>
    <p:sldLayoutId id="2147503926" r:id="rId84"/>
    <p:sldLayoutId id="2147503927" r:id="rId85"/>
    <p:sldLayoutId id="2147503928" r:id="rId86"/>
    <p:sldLayoutId id="2147503929" r:id="rId87"/>
    <p:sldLayoutId id="2147503930" r:id="rId88"/>
    <p:sldLayoutId id="2147503931" r:id="rId89"/>
    <p:sldLayoutId id="2147503932" r:id="rId90"/>
    <p:sldLayoutId id="2147503933" r:id="rId91"/>
    <p:sldLayoutId id="2147503934" r:id="rId92"/>
    <p:sldLayoutId id="2147503935" r:id="rId93"/>
    <p:sldLayoutId id="2147503936" r:id="rId94"/>
    <p:sldLayoutId id="2147503937" r:id="rId95"/>
    <p:sldLayoutId id="2147503938" r:id="rId96"/>
    <p:sldLayoutId id="2147503939" r:id="rId97"/>
    <p:sldLayoutId id="2147503940" r:id="rId98"/>
    <p:sldLayoutId id="2147503941" r:id="rId99"/>
    <p:sldLayoutId id="2147503942" r:id="rId100"/>
    <p:sldLayoutId id="2147503943" r:id="rId101"/>
    <p:sldLayoutId id="2147503944" r:id="rId102"/>
    <p:sldLayoutId id="2147503945" r:id="rId103"/>
    <p:sldLayoutId id="2147503946" r:id="rId104"/>
    <p:sldLayoutId id="2147503947" r:id="rId105"/>
    <p:sldLayoutId id="2147503948" r:id="rId106"/>
    <p:sldLayoutId id="2147503949" r:id="rId107"/>
    <p:sldLayoutId id="2147503950" r:id="rId108"/>
    <p:sldLayoutId id="2147503951" r:id="rId109"/>
    <p:sldLayoutId id="2147503952" r:id="rId110"/>
    <p:sldLayoutId id="2147503953" r:id="rId111"/>
    <p:sldLayoutId id="2147503954" r:id="rId112"/>
    <p:sldLayoutId id="2147503955" r:id="rId113"/>
    <p:sldLayoutId id="2147503956" r:id="rId114"/>
    <p:sldLayoutId id="2147503957" r:id="rId115"/>
    <p:sldLayoutId id="2147503958" r:id="rId116"/>
    <p:sldLayoutId id="2147503959" r:id="rId117"/>
    <p:sldLayoutId id="2147503960" r:id="rId118"/>
    <p:sldLayoutId id="2147503961" r:id="rId119"/>
    <p:sldLayoutId id="2147503962" r:id="rId120"/>
    <p:sldLayoutId id="2147503963" r:id="rId121"/>
    <p:sldLayoutId id="2147503964" r:id="rId122"/>
    <p:sldLayoutId id="2147503965" r:id="rId123"/>
    <p:sldLayoutId id="2147503966" r:id="rId124"/>
    <p:sldLayoutId id="2147503967" r:id="rId125"/>
    <p:sldLayoutId id="2147503968" r:id="rId126"/>
    <p:sldLayoutId id="2147503969" r:id="rId127"/>
    <p:sldLayoutId id="2147503970" r:id="rId128"/>
    <p:sldLayoutId id="2147503971" r:id="rId129"/>
    <p:sldLayoutId id="2147503972" r:id="rId130"/>
    <p:sldLayoutId id="2147503973" r:id="rId131"/>
    <p:sldLayoutId id="2147503974" r:id="rId132"/>
    <p:sldLayoutId id="2147503975" r:id="rId133"/>
    <p:sldLayoutId id="2147503976" r:id="rId134"/>
    <p:sldLayoutId id="2147503977" r:id="rId135"/>
    <p:sldLayoutId id="2147503978" r:id="rId136"/>
    <p:sldLayoutId id="2147503979" r:id="rId137"/>
    <p:sldLayoutId id="2147503980" r:id="rId138"/>
    <p:sldLayoutId id="2147503981" r:id="rId139"/>
    <p:sldLayoutId id="2147503982" r:id="rId140"/>
    <p:sldLayoutId id="2147503983" r:id="rId141"/>
    <p:sldLayoutId id="2147503984" r:id="rId142"/>
    <p:sldLayoutId id="2147503985" r:id="rId143"/>
    <p:sldLayoutId id="2147503986" r:id="rId144"/>
    <p:sldLayoutId id="2147503987" r:id="rId145"/>
    <p:sldLayoutId id="2147503988" r:id="rId146"/>
    <p:sldLayoutId id="2147503989" r:id="rId147"/>
    <p:sldLayoutId id="2147503990" r:id="rId148"/>
    <p:sldLayoutId id="2147503991" r:id="rId149"/>
    <p:sldLayoutId id="2147503992" r:id="rId150"/>
    <p:sldLayoutId id="2147503993" r:id="rId151"/>
    <p:sldLayoutId id="2147503994" r:id="rId152"/>
    <p:sldLayoutId id="2147503995" r:id="rId153"/>
    <p:sldLayoutId id="2147503996" r:id="rId154"/>
    <p:sldLayoutId id="2147503997" r:id="rId155"/>
    <p:sldLayoutId id="2147503998" r:id="rId156"/>
    <p:sldLayoutId id="2147503999" r:id="rId157"/>
    <p:sldLayoutId id="2147504000" r:id="rId158"/>
    <p:sldLayoutId id="2147504001" r:id="rId159"/>
    <p:sldLayoutId id="2147504002" r:id="rId160"/>
    <p:sldLayoutId id="2147504003" r:id="rId161"/>
    <p:sldLayoutId id="2147504004" r:id="rId162"/>
    <p:sldLayoutId id="2147504005" r:id="rId163"/>
    <p:sldLayoutId id="2147504006" r:id="rId164"/>
    <p:sldLayoutId id="2147504007" r:id="rId165"/>
    <p:sldLayoutId id="2147504008" r:id="rId166"/>
    <p:sldLayoutId id="2147504009" r:id="rId167"/>
    <p:sldLayoutId id="2147504010" r:id="rId168"/>
    <p:sldLayoutId id="2147504011" r:id="rId169"/>
    <p:sldLayoutId id="2147504012" r:id="rId170"/>
    <p:sldLayoutId id="2147504013" r:id="rId171"/>
    <p:sldLayoutId id="2147504014" r:id="rId172"/>
    <p:sldLayoutId id="2147504015" r:id="rId173"/>
    <p:sldLayoutId id="2147504016" r:id="rId174"/>
    <p:sldLayoutId id="2147504017" r:id="rId175"/>
    <p:sldLayoutId id="2147504018" r:id="rId176"/>
    <p:sldLayoutId id="2147504019" r:id="rId177"/>
    <p:sldLayoutId id="2147504020" r:id="rId178"/>
    <p:sldLayoutId id="2147504021" r:id="rId179"/>
    <p:sldLayoutId id="2147504022" r:id="rId180"/>
    <p:sldLayoutId id="2147504023" r:id="rId181"/>
    <p:sldLayoutId id="2147504024" r:id="rId182"/>
    <p:sldLayoutId id="2147504025" r:id="rId183"/>
    <p:sldLayoutId id="2147504026" r:id="rId184"/>
    <p:sldLayoutId id="2147504027" r:id="rId185"/>
    <p:sldLayoutId id="2147504028" r:id="rId186"/>
    <p:sldLayoutId id="2147504029" r:id="rId187"/>
    <p:sldLayoutId id="2147504030" r:id="rId188"/>
    <p:sldLayoutId id="2147504031" r:id="rId189"/>
    <p:sldLayoutId id="2147504032" r:id="rId190"/>
    <p:sldLayoutId id="2147504033" r:id="rId191"/>
    <p:sldLayoutId id="2147504034" r:id="rId192"/>
    <p:sldLayoutId id="2147504035" r:id="rId193"/>
    <p:sldLayoutId id="2147504036" r:id="rId194"/>
    <p:sldLayoutId id="2147504037" r:id="rId195"/>
    <p:sldLayoutId id="2147504038" r:id="rId196"/>
    <p:sldLayoutId id="2147504039" r:id="rId197"/>
    <p:sldLayoutId id="2147504040" r:id="rId198"/>
    <p:sldLayoutId id="2147504041" r:id="rId199"/>
    <p:sldLayoutId id="2147504042" r:id="rId200"/>
    <p:sldLayoutId id="2147504043" r:id="rId201"/>
    <p:sldLayoutId id="2147504044" r:id="rId202"/>
    <p:sldLayoutId id="2147504045" r:id="rId203"/>
    <p:sldLayoutId id="2147504046" r:id="rId204"/>
    <p:sldLayoutId id="2147504047" r:id="rId205"/>
    <p:sldLayoutId id="2147504048" r:id="rId206"/>
    <p:sldLayoutId id="2147504049" r:id="rId207"/>
    <p:sldLayoutId id="2147504050" r:id="rId208"/>
    <p:sldLayoutId id="2147504051" r:id="rId209"/>
    <p:sldLayoutId id="2147504052" r:id="rId210"/>
    <p:sldLayoutId id="2147504053" r:id="rId211"/>
    <p:sldLayoutId id="2147504054" r:id="rId212"/>
    <p:sldLayoutId id="2147504055" r:id="rId213"/>
    <p:sldLayoutId id="2147504056" r:id="rId214"/>
    <p:sldLayoutId id="2147504057" r:id="rId215"/>
    <p:sldLayoutId id="2147504058" r:id="rId216"/>
    <p:sldLayoutId id="2147504059" r:id="rId217"/>
    <p:sldLayoutId id="2147504060" r:id="rId218"/>
    <p:sldLayoutId id="2147504061" r:id="rId219"/>
    <p:sldLayoutId id="2147504062" r:id="rId220"/>
    <p:sldLayoutId id="2147504063" r:id="rId221"/>
    <p:sldLayoutId id="2147504064" r:id="rId222"/>
    <p:sldLayoutId id="2147504065" r:id="rId223"/>
    <p:sldLayoutId id="2147504066" r:id="rId224"/>
    <p:sldLayoutId id="2147504067" r:id="rId225"/>
    <p:sldLayoutId id="2147504068" r:id="rId226"/>
    <p:sldLayoutId id="2147504069" r:id="rId227"/>
    <p:sldLayoutId id="2147504070" r:id="rId228"/>
    <p:sldLayoutId id="2147504071" r:id="rId229"/>
    <p:sldLayoutId id="2147504072" r:id="rId230"/>
    <p:sldLayoutId id="2147504073" r:id="rId231"/>
    <p:sldLayoutId id="2147504074" r:id="rId232"/>
    <p:sldLayoutId id="2147504075" r:id="rId233"/>
    <p:sldLayoutId id="2147504076" r:id="rId234"/>
    <p:sldLayoutId id="2147504077" r:id="rId235"/>
    <p:sldLayoutId id="2147504078" r:id="rId236"/>
    <p:sldLayoutId id="2147504079" r:id="rId237"/>
    <p:sldLayoutId id="2147504080" r:id="rId238"/>
    <p:sldLayoutId id="2147504081" r:id="rId239"/>
    <p:sldLayoutId id="2147504082" r:id="rId240"/>
    <p:sldLayoutId id="2147504083" r:id="rId241"/>
    <p:sldLayoutId id="2147504084" r:id="rId242"/>
    <p:sldLayoutId id="2147504085" r:id="rId243"/>
    <p:sldLayoutId id="2147504086" r:id="rId244"/>
    <p:sldLayoutId id="2147504087" r:id="rId245"/>
    <p:sldLayoutId id="2147504088" r:id="rId246"/>
    <p:sldLayoutId id="2147504089" r:id="rId247"/>
    <p:sldLayoutId id="2147504090" r:id="rId248"/>
    <p:sldLayoutId id="2147504091" r:id="rId249"/>
    <p:sldLayoutId id="2147504092" r:id="rId250"/>
    <p:sldLayoutId id="2147504093" r:id="rId251"/>
    <p:sldLayoutId id="2147504094" r:id="rId252"/>
    <p:sldLayoutId id="2147504095" r:id="rId253"/>
    <p:sldLayoutId id="2147504096" r:id="rId254"/>
    <p:sldLayoutId id="2147504097" r:id="rId255"/>
    <p:sldLayoutId id="2147504098" r:id="rId256"/>
    <p:sldLayoutId id="2147504099" r:id="rId257"/>
    <p:sldLayoutId id="2147504100" r:id="rId258"/>
    <p:sldLayoutId id="2147504101" r:id="rId259"/>
    <p:sldLayoutId id="2147504102" r:id="rId260"/>
    <p:sldLayoutId id="2147504103" r:id="rId261"/>
    <p:sldLayoutId id="2147504104" r:id="rId262"/>
    <p:sldLayoutId id="2147504105" r:id="rId263"/>
    <p:sldLayoutId id="2147504106" r:id="rId264"/>
    <p:sldLayoutId id="2147504107" r:id="rId265"/>
    <p:sldLayoutId id="2147504108" r:id="rId266"/>
    <p:sldLayoutId id="2147504109" r:id="rId267"/>
    <p:sldLayoutId id="2147504110" r:id="rId268"/>
    <p:sldLayoutId id="2147504111" r:id="rId269"/>
    <p:sldLayoutId id="2147504112" r:id="rId270"/>
    <p:sldLayoutId id="2147504113" r:id="rId271"/>
    <p:sldLayoutId id="2147504114" r:id="rId272"/>
    <p:sldLayoutId id="2147504115" r:id="rId273"/>
    <p:sldLayoutId id="2147504116" r:id="rId274"/>
    <p:sldLayoutId id="2147504117" r:id="rId275"/>
    <p:sldLayoutId id="2147504118" r:id="rId276"/>
    <p:sldLayoutId id="2147504119" r:id="rId277"/>
    <p:sldLayoutId id="2147504120" r:id="rId278"/>
    <p:sldLayoutId id="2147504121" r:id="rId279"/>
    <p:sldLayoutId id="2147504122" r:id="rId280"/>
    <p:sldLayoutId id="2147504123" r:id="rId281"/>
    <p:sldLayoutId id="2147504124" r:id="rId282"/>
    <p:sldLayoutId id="2147504125" r:id="rId283"/>
    <p:sldLayoutId id="2147504126" r:id="rId284"/>
    <p:sldLayoutId id="2147504127" r:id="rId285"/>
    <p:sldLayoutId id="2147504128" r:id="rId286"/>
    <p:sldLayoutId id="2147504129" r:id="rId287"/>
    <p:sldLayoutId id="2147504130" r:id="rId288"/>
    <p:sldLayoutId id="2147504131" r:id="rId289"/>
    <p:sldLayoutId id="2147504132" r:id="rId290"/>
    <p:sldLayoutId id="2147504133" r:id="rId291"/>
    <p:sldLayoutId id="2147504134" r:id="rId292"/>
    <p:sldLayoutId id="2147504135" r:id="rId293"/>
    <p:sldLayoutId id="2147504136" r:id="rId294"/>
    <p:sldLayoutId id="2147504137" r:id="rId295"/>
    <p:sldLayoutId id="2147504138" r:id="rId296"/>
    <p:sldLayoutId id="2147504139" r:id="rId297"/>
    <p:sldLayoutId id="2147504140" r:id="rId298"/>
    <p:sldLayoutId id="2147504141" r:id="rId299"/>
    <p:sldLayoutId id="2147504142" r:id="rId300"/>
    <p:sldLayoutId id="2147504143" r:id="rId301"/>
    <p:sldLayoutId id="2147504144" r:id="rId302"/>
    <p:sldLayoutId id="2147504145" r:id="rId303"/>
    <p:sldLayoutId id="2147504146" r:id="rId304"/>
    <p:sldLayoutId id="2147504147" r:id="rId305"/>
    <p:sldLayoutId id="2147504148" r:id="rId306"/>
    <p:sldLayoutId id="2147504149" r:id="rId307"/>
    <p:sldLayoutId id="2147504150" r:id="rId308"/>
    <p:sldLayoutId id="2147504151" r:id="rId309"/>
    <p:sldLayoutId id="2147504152" r:id="rId310"/>
    <p:sldLayoutId id="2147504153" r:id="rId311"/>
    <p:sldLayoutId id="2147504154" r:id="rId312"/>
    <p:sldLayoutId id="2147504155" r:id="rId313"/>
    <p:sldLayoutId id="2147504156" r:id="rId314"/>
    <p:sldLayoutId id="2147504157" r:id="rId315"/>
    <p:sldLayoutId id="2147504158" r:id="rId316"/>
    <p:sldLayoutId id="2147504159" r:id="rId317"/>
    <p:sldLayoutId id="2147504160" r:id="rId318"/>
    <p:sldLayoutId id="2147504161" r:id="rId319"/>
    <p:sldLayoutId id="2147504162" r:id="rId320"/>
    <p:sldLayoutId id="2147504163" r:id="rId321"/>
    <p:sldLayoutId id="2147504164" r:id="rId322"/>
    <p:sldLayoutId id="2147504165" r:id="rId323"/>
    <p:sldLayoutId id="2147504166" r:id="rId324"/>
    <p:sldLayoutId id="2147504167" r:id="rId325"/>
    <p:sldLayoutId id="2147504168" r:id="rId326"/>
    <p:sldLayoutId id="2147504169" r:id="rId327"/>
    <p:sldLayoutId id="2147504170" r:id="rId328"/>
    <p:sldLayoutId id="2147504171" r:id="rId329"/>
    <p:sldLayoutId id="2147504172" r:id="rId330"/>
    <p:sldLayoutId id="2147504173" r:id="rId331"/>
    <p:sldLayoutId id="2147504174" r:id="rId332"/>
    <p:sldLayoutId id="2147504175" r:id="rId333"/>
    <p:sldLayoutId id="2147504176" r:id="rId334"/>
    <p:sldLayoutId id="2147504177" r:id="rId335"/>
    <p:sldLayoutId id="2147504178" r:id="rId336"/>
    <p:sldLayoutId id="2147504179" r:id="rId337"/>
    <p:sldLayoutId id="2147504180" r:id="rId338"/>
    <p:sldLayoutId id="2147504181" r:id="rId339"/>
    <p:sldLayoutId id="2147504182" r:id="rId340"/>
    <p:sldLayoutId id="2147504183" r:id="rId341"/>
    <p:sldLayoutId id="2147504184" r:id="rId342"/>
    <p:sldLayoutId id="2147504185" r:id="rId343"/>
    <p:sldLayoutId id="2147504186" r:id="rId344"/>
    <p:sldLayoutId id="2147504187" r:id="rId345"/>
    <p:sldLayoutId id="2147504188" r:id="rId346"/>
    <p:sldLayoutId id="2147504189" r:id="rId347"/>
    <p:sldLayoutId id="2147504190" r:id="rId348"/>
    <p:sldLayoutId id="2147504191" r:id="rId349"/>
    <p:sldLayoutId id="2147504192" r:id="rId350"/>
    <p:sldLayoutId id="2147504193" r:id="rId351"/>
    <p:sldLayoutId id="2147504194" r:id="rId352"/>
    <p:sldLayoutId id="2147504195" r:id="rId353"/>
    <p:sldLayoutId id="2147504196" r:id="rId354"/>
    <p:sldLayoutId id="2147504197" r:id="rId355"/>
    <p:sldLayoutId id="2147504198" r:id="rId356"/>
    <p:sldLayoutId id="2147504199" r:id="rId357"/>
    <p:sldLayoutId id="2147504200" r:id="rId358"/>
    <p:sldLayoutId id="2147504201" r:id="rId359"/>
    <p:sldLayoutId id="2147504202" r:id="rId360"/>
    <p:sldLayoutId id="2147504203" r:id="rId361"/>
    <p:sldLayoutId id="2147504204" r:id="rId362"/>
    <p:sldLayoutId id="2147504205" r:id="rId363"/>
    <p:sldLayoutId id="2147504206" r:id="rId364"/>
    <p:sldLayoutId id="2147504207" r:id="rId365"/>
    <p:sldLayoutId id="2147504208" r:id="rId366"/>
    <p:sldLayoutId id="2147504209" r:id="rId367"/>
    <p:sldLayoutId id="2147504210" r:id="rId368"/>
    <p:sldLayoutId id="2147504211" r:id="rId369"/>
    <p:sldLayoutId id="2147504212" r:id="rId370"/>
    <p:sldLayoutId id="2147504213" r:id="rId371"/>
    <p:sldLayoutId id="2147504214" r:id="rId372"/>
    <p:sldLayoutId id="2147504215" r:id="rId373"/>
    <p:sldLayoutId id="2147504216" r:id="rId374"/>
    <p:sldLayoutId id="2147504217" r:id="rId375"/>
    <p:sldLayoutId id="2147504218" r:id="rId376"/>
    <p:sldLayoutId id="2147504219" r:id="rId377"/>
    <p:sldLayoutId id="2147504220" r:id="rId378"/>
    <p:sldLayoutId id="2147504221" r:id="rId379"/>
    <p:sldLayoutId id="2147504222" r:id="rId380"/>
    <p:sldLayoutId id="2147504223" r:id="rId381"/>
    <p:sldLayoutId id="2147504224" r:id="rId382"/>
    <p:sldLayoutId id="2147504225" r:id="rId383"/>
    <p:sldLayoutId id="2147504226" r:id="rId384"/>
    <p:sldLayoutId id="2147504227" r:id="rId385"/>
    <p:sldLayoutId id="2147504228" r:id="rId386"/>
    <p:sldLayoutId id="2147504229" r:id="rId387"/>
    <p:sldLayoutId id="2147504230" r:id="rId388"/>
    <p:sldLayoutId id="2147504231" r:id="rId389"/>
    <p:sldLayoutId id="2147504232" r:id="rId390"/>
    <p:sldLayoutId id="2147504233" r:id="rId391"/>
    <p:sldLayoutId id="2147504234" r:id="rId392"/>
    <p:sldLayoutId id="2147504235" r:id="rId393"/>
    <p:sldLayoutId id="2147504236" r:id="rId394"/>
    <p:sldLayoutId id="2147504237" r:id="rId395"/>
    <p:sldLayoutId id="2147504238" r:id="rId396"/>
    <p:sldLayoutId id="2147504239" r:id="rId397"/>
    <p:sldLayoutId id="2147504240" r:id="rId398"/>
    <p:sldLayoutId id="2147504241" r:id="rId399"/>
    <p:sldLayoutId id="2147504242" r:id="rId400"/>
    <p:sldLayoutId id="2147504243" r:id="rId401"/>
    <p:sldLayoutId id="2147504244" r:id="rId402"/>
    <p:sldLayoutId id="2147504245" r:id="rId403"/>
    <p:sldLayoutId id="2147504246" r:id="rId404"/>
    <p:sldLayoutId id="2147504247" r:id="rId405"/>
    <p:sldLayoutId id="2147504248" r:id="rId406"/>
    <p:sldLayoutId id="2147504249" r:id="rId407"/>
    <p:sldLayoutId id="2147504250" r:id="rId408"/>
    <p:sldLayoutId id="2147504251" r:id="rId409"/>
    <p:sldLayoutId id="2147504252" r:id="rId410"/>
    <p:sldLayoutId id="2147504253" r:id="rId411"/>
    <p:sldLayoutId id="2147504254" r:id="rId412"/>
    <p:sldLayoutId id="2147504255" r:id="rId413"/>
    <p:sldLayoutId id="2147504256" r:id="rId414"/>
    <p:sldLayoutId id="2147504257" r:id="rId415"/>
    <p:sldLayoutId id="2147504258" r:id="rId416"/>
    <p:sldLayoutId id="2147504259" r:id="rId417"/>
    <p:sldLayoutId id="2147504260" r:id="rId418"/>
    <p:sldLayoutId id="2147504261" r:id="rId419"/>
    <p:sldLayoutId id="2147504262" r:id="rId420"/>
    <p:sldLayoutId id="2147504263" r:id="rId421"/>
    <p:sldLayoutId id="2147504264" r:id="rId422"/>
    <p:sldLayoutId id="2147504265" r:id="rId423"/>
    <p:sldLayoutId id="2147504266" r:id="rId424"/>
    <p:sldLayoutId id="2147504267" r:id="rId425"/>
    <p:sldLayoutId id="2147504268" r:id="rId426"/>
    <p:sldLayoutId id="2147504269" r:id="rId427"/>
    <p:sldLayoutId id="2147504270" r:id="rId428"/>
    <p:sldLayoutId id="2147504271" r:id="rId429"/>
    <p:sldLayoutId id="2147504272" r:id="rId430"/>
    <p:sldLayoutId id="2147504273" r:id="rId431"/>
    <p:sldLayoutId id="2147504274" r:id="rId432"/>
    <p:sldLayoutId id="2147504275" r:id="rId433"/>
    <p:sldLayoutId id="2147504276" r:id="rId434"/>
    <p:sldLayoutId id="2147504277" r:id="rId435"/>
    <p:sldLayoutId id="2147504278" r:id="rId436"/>
    <p:sldLayoutId id="2147504279" r:id="rId437"/>
    <p:sldLayoutId id="2147504280" r:id="rId438"/>
    <p:sldLayoutId id="2147504281" r:id="rId439"/>
    <p:sldLayoutId id="2147504282" r:id="rId440"/>
    <p:sldLayoutId id="2147504283" r:id="rId441"/>
    <p:sldLayoutId id="2147504284" r:id="rId442"/>
    <p:sldLayoutId id="2147504285" r:id="rId443"/>
    <p:sldLayoutId id="2147504286" r:id="rId444"/>
    <p:sldLayoutId id="2147504287" r:id="rId445"/>
    <p:sldLayoutId id="2147504288" r:id="rId446"/>
    <p:sldLayoutId id="2147504289" r:id="rId447"/>
    <p:sldLayoutId id="2147504290" r:id="rId448"/>
    <p:sldLayoutId id="2147504291" r:id="rId449"/>
    <p:sldLayoutId id="2147504292" r:id="rId450"/>
    <p:sldLayoutId id="2147504293" r:id="rId451"/>
    <p:sldLayoutId id="2147504294" r:id="rId452"/>
    <p:sldLayoutId id="2147504295" r:id="rId453"/>
    <p:sldLayoutId id="2147504296" r:id="rId454"/>
    <p:sldLayoutId id="2147504297" r:id="rId455"/>
    <p:sldLayoutId id="2147504298" r:id="rId456"/>
    <p:sldLayoutId id="2147504299" r:id="rId457"/>
    <p:sldLayoutId id="2147504300" r:id="rId458"/>
    <p:sldLayoutId id="2147504301" r:id="rId459"/>
    <p:sldLayoutId id="2147504302" r:id="rId460"/>
    <p:sldLayoutId id="2147504303" r:id="rId461"/>
    <p:sldLayoutId id="2147504304" r:id="rId462"/>
    <p:sldLayoutId id="2147504305" r:id="rId463"/>
    <p:sldLayoutId id="2147504306" r:id="rId464"/>
    <p:sldLayoutId id="2147504307" r:id="rId465"/>
    <p:sldLayoutId id="2147504308" r:id="rId466"/>
    <p:sldLayoutId id="2147504309" r:id="rId467"/>
    <p:sldLayoutId id="2147504310" r:id="rId468"/>
    <p:sldLayoutId id="2147504311" r:id="rId469"/>
    <p:sldLayoutId id="2147504312" r:id="rId470"/>
    <p:sldLayoutId id="2147504313" r:id="rId471"/>
    <p:sldLayoutId id="2147504314" r:id="rId472"/>
    <p:sldLayoutId id="2147504315" r:id="rId473"/>
    <p:sldLayoutId id="2147504316" r:id="rId474"/>
    <p:sldLayoutId id="2147504317" r:id="rId475"/>
    <p:sldLayoutId id="2147504318" r:id="rId476"/>
    <p:sldLayoutId id="2147504319" r:id="rId477"/>
    <p:sldLayoutId id="2147504320" r:id="rId478"/>
    <p:sldLayoutId id="2147504321" r:id="rId479"/>
    <p:sldLayoutId id="2147504322" r:id="rId480"/>
    <p:sldLayoutId id="2147504323" r:id="rId481"/>
    <p:sldLayoutId id="2147504324" r:id="rId482"/>
    <p:sldLayoutId id="2147504325" r:id="rId483"/>
    <p:sldLayoutId id="2147504326" r:id="rId484"/>
    <p:sldLayoutId id="2147504327" r:id="rId485"/>
    <p:sldLayoutId id="2147504328" r:id="rId486"/>
    <p:sldLayoutId id="2147504329" r:id="rId487"/>
    <p:sldLayoutId id="2147504330" r:id="rId488"/>
    <p:sldLayoutId id="2147504331" r:id="rId489"/>
    <p:sldLayoutId id="2147504332" r:id="rId490"/>
    <p:sldLayoutId id="2147504333" r:id="rId491"/>
    <p:sldLayoutId id="2147504334" r:id="rId492"/>
    <p:sldLayoutId id="2147504335" r:id="rId493"/>
    <p:sldLayoutId id="2147504336" r:id="rId494"/>
    <p:sldLayoutId id="2147504337" r:id="rId495"/>
    <p:sldLayoutId id="2147504338" r:id="rId496"/>
    <p:sldLayoutId id="2147504339" r:id="rId497"/>
    <p:sldLayoutId id="2147504340" r:id="rId498"/>
    <p:sldLayoutId id="2147504341" r:id="rId499"/>
    <p:sldLayoutId id="2147504342" r:id="rId500"/>
    <p:sldLayoutId id="2147504343" r:id="rId501"/>
    <p:sldLayoutId id="2147504344" r:id="rId502"/>
    <p:sldLayoutId id="2147504345" r:id="rId503"/>
    <p:sldLayoutId id="2147504346" r:id="rId504"/>
    <p:sldLayoutId id="2147504347" r:id="rId505"/>
    <p:sldLayoutId id="2147504348" r:id="rId506"/>
    <p:sldLayoutId id="2147504349" r:id="rId507"/>
    <p:sldLayoutId id="2147504350" r:id="rId508"/>
    <p:sldLayoutId id="2147504351" r:id="rId509"/>
    <p:sldLayoutId id="2147504352" r:id="rId510"/>
    <p:sldLayoutId id="2147504353" r:id="rId511"/>
    <p:sldLayoutId id="2147504354" r:id="rId512"/>
    <p:sldLayoutId id="2147504355" r:id="rId513"/>
    <p:sldLayoutId id="2147504356" r:id="rId514"/>
    <p:sldLayoutId id="2147504357" r:id="rId515"/>
    <p:sldLayoutId id="2147504358" r:id="rId516"/>
    <p:sldLayoutId id="2147504359" r:id="rId517"/>
    <p:sldLayoutId id="2147504360" r:id="rId518"/>
    <p:sldLayoutId id="2147504361" r:id="rId519"/>
    <p:sldLayoutId id="2147504362" r:id="rId520"/>
    <p:sldLayoutId id="2147504363" r:id="rId521"/>
    <p:sldLayoutId id="2147504364" r:id="rId522"/>
    <p:sldLayoutId id="2147504365" r:id="rId523"/>
    <p:sldLayoutId id="2147504366" r:id="rId524"/>
    <p:sldLayoutId id="2147504367" r:id="rId525"/>
    <p:sldLayoutId id="2147504368" r:id="rId526"/>
    <p:sldLayoutId id="2147504369" r:id="rId527"/>
    <p:sldLayoutId id="2147504370" r:id="rId528"/>
    <p:sldLayoutId id="2147504371" r:id="rId529"/>
    <p:sldLayoutId id="2147504372" r:id="rId530"/>
    <p:sldLayoutId id="2147504373" r:id="rId531"/>
    <p:sldLayoutId id="2147504374" r:id="rId532"/>
    <p:sldLayoutId id="2147504375" r:id="rId533"/>
    <p:sldLayoutId id="2147504376" r:id="rId534"/>
    <p:sldLayoutId id="2147504377" r:id="rId535"/>
    <p:sldLayoutId id="2147504378" r:id="rId536"/>
    <p:sldLayoutId id="2147504379" r:id="rId537"/>
    <p:sldLayoutId id="2147504380" r:id="rId538"/>
    <p:sldLayoutId id="2147504381" r:id="rId539"/>
    <p:sldLayoutId id="2147504382" r:id="rId540"/>
    <p:sldLayoutId id="2147504383" r:id="rId541"/>
    <p:sldLayoutId id="2147504384" r:id="rId542"/>
    <p:sldLayoutId id="2147504385" r:id="rId543"/>
    <p:sldLayoutId id="2147504386" r:id="rId544"/>
    <p:sldLayoutId id="2147504387" r:id="rId545"/>
    <p:sldLayoutId id="2147504388" r:id="rId546"/>
    <p:sldLayoutId id="2147504389" r:id="rId547"/>
    <p:sldLayoutId id="2147504390" r:id="rId548"/>
    <p:sldLayoutId id="2147504391" r:id="rId549"/>
    <p:sldLayoutId id="2147504392" r:id="rId550"/>
    <p:sldLayoutId id="2147504393" r:id="rId551"/>
    <p:sldLayoutId id="2147504394" r:id="rId552"/>
    <p:sldLayoutId id="2147504395" r:id="rId553"/>
    <p:sldLayoutId id="2147504396" r:id="rId554"/>
    <p:sldLayoutId id="2147504397" r:id="rId555"/>
    <p:sldLayoutId id="2147504398" r:id="rId556"/>
    <p:sldLayoutId id="2147504399" r:id="rId557"/>
    <p:sldLayoutId id="2147504400" r:id="rId558"/>
    <p:sldLayoutId id="2147504401" r:id="rId559"/>
    <p:sldLayoutId id="2147504402" r:id="rId560"/>
    <p:sldLayoutId id="2147504403" r:id="rId561"/>
    <p:sldLayoutId id="2147504404" r:id="rId562"/>
    <p:sldLayoutId id="2147504405" r:id="rId563"/>
    <p:sldLayoutId id="2147504406" r:id="rId564"/>
    <p:sldLayoutId id="2147504407" r:id="rId565"/>
    <p:sldLayoutId id="2147504408" r:id="rId566"/>
    <p:sldLayoutId id="2147504409" r:id="rId567"/>
    <p:sldLayoutId id="2147504410" r:id="rId568"/>
    <p:sldLayoutId id="2147504411" r:id="rId569"/>
    <p:sldLayoutId id="2147504412" r:id="rId570"/>
    <p:sldLayoutId id="2147504413" r:id="rId571"/>
    <p:sldLayoutId id="2147504414" r:id="rId572"/>
    <p:sldLayoutId id="2147504415" r:id="rId573"/>
    <p:sldLayoutId id="2147504416" r:id="rId574"/>
    <p:sldLayoutId id="2147504417" r:id="rId575"/>
    <p:sldLayoutId id="2147504418" r:id="rId576"/>
    <p:sldLayoutId id="2147504419" r:id="rId577"/>
    <p:sldLayoutId id="2147504420" r:id="rId578"/>
    <p:sldLayoutId id="2147504421" r:id="rId579"/>
    <p:sldLayoutId id="2147504422" r:id="rId580"/>
    <p:sldLayoutId id="2147504423" r:id="rId581"/>
    <p:sldLayoutId id="2147504424" r:id="rId582"/>
    <p:sldLayoutId id="2147504425" r:id="rId583"/>
    <p:sldLayoutId id="2147504426" r:id="rId584"/>
    <p:sldLayoutId id="2147504427" r:id="rId585"/>
    <p:sldLayoutId id="2147504428" r:id="rId586"/>
    <p:sldLayoutId id="2147504429" r:id="rId587"/>
    <p:sldLayoutId id="2147504430" r:id="rId588"/>
    <p:sldLayoutId id="2147504431" r:id="rId589"/>
    <p:sldLayoutId id="2147504432" r:id="rId590"/>
    <p:sldLayoutId id="2147504433" r:id="rId591"/>
    <p:sldLayoutId id="2147504434" r:id="rId592"/>
    <p:sldLayoutId id="2147504435" r:id="rId593"/>
    <p:sldLayoutId id="2147504436" r:id="rId594"/>
    <p:sldLayoutId id="2147504437" r:id="rId595"/>
    <p:sldLayoutId id="2147504438" r:id="rId596"/>
    <p:sldLayoutId id="2147504439" r:id="rId597"/>
    <p:sldLayoutId id="2147504440" r:id="rId598"/>
    <p:sldLayoutId id="2147504441" r:id="rId599"/>
    <p:sldLayoutId id="2147504442" r:id="rId600"/>
    <p:sldLayoutId id="2147504443" r:id="rId601"/>
    <p:sldLayoutId id="2147504444" r:id="rId602"/>
    <p:sldLayoutId id="2147504445" r:id="rId603"/>
    <p:sldLayoutId id="2147504446" r:id="rId604"/>
    <p:sldLayoutId id="2147504447" r:id="rId605"/>
    <p:sldLayoutId id="2147504448" r:id="rId606"/>
    <p:sldLayoutId id="2147504449" r:id="rId607"/>
    <p:sldLayoutId id="2147504450" r:id="rId608"/>
    <p:sldLayoutId id="2147504451" r:id="rId609"/>
    <p:sldLayoutId id="2147504452" r:id="rId610"/>
    <p:sldLayoutId id="2147504453" r:id="rId611"/>
    <p:sldLayoutId id="2147504454" r:id="rId612"/>
    <p:sldLayoutId id="2147504455" r:id="rId613"/>
    <p:sldLayoutId id="2147504456" r:id="rId614"/>
    <p:sldLayoutId id="2147504457" r:id="rId615"/>
    <p:sldLayoutId id="2147504458" r:id="rId616"/>
    <p:sldLayoutId id="2147504459" r:id="rId617"/>
    <p:sldLayoutId id="2147504460" r:id="rId618"/>
    <p:sldLayoutId id="2147504461" r:id="rId619"/>
    <p:sldLayoutId id="2147504462" r:id="rId620"/>
    <p:sldLayoutId id="2147504463" r:id="rId621"/>
    <p:sldLayoutId id="2147504464" r:id="rId622"/>
    <p:sldLayoutId id="2147504465" r:id="rId623"/>
    <p:sldLayoutId id="2147504466" r:id="rId624"/>
    <p:sldLayoutId id="2147504467" r:id="rId625"/>
    <p:sldLayoutId id="2147504468" r:id="rId626"/>
    <p:sldLayoutId id="2147504469" r:id="rId627"/>
    <p:sldLayoutId id="2147504470" r:id="rId628"/>
    <p:sldLayoutId id="2147504471" r:id="rId629"/>
    <p:sldLayoutId id="2147504472" r:id="rId630"/>
    <p:sldLayoutId id="2147504473" r:id="rId631"/>
    <p:sldLayoutId id="2147504474" r:id="rId632"/>
    <p:sldLayoutId id="2147504475" r:id="rId633"/>
    <p:sldLayoutId id="2147504476" r:id="rId634"/>
    <p:sldLayoutId id="2147504477" r:id="rId635"/>
    <p:sldLayoutId id="2147504478" r:id="rId636"/>
    <p:sldLayoutId id="2147504479" r:id="rId637"/>
    <p:sldLayoutId id="2147504480" r:id="rId638"/>
    <p:sldLayoutId id="2147504481" r:id="rId639"/>
    <p:sldLayoutId id="2147504482" r:id="rId640"/>
    <p:sldLayoutId id="2147504483" r:id="rId641"/>
    <p:sldLayoutId id="2147504484" r:id="rId642"/>
    <p:sldLayoutId id="2147504485" r:id="rId643"/>
    <p:sldLayoutId id="2147504486" r:id="rId644"/>
    <p:sldLayoutId id="2147504487" r:id="rId645"/>
    <p:sldLayoutId id="2147504488" r:id="rId646"/>
    <p:sldLayoutId id="2147504489" r:id="rId647"/>
    <p:sldLayoutId id="2147504490" r:id="rId648"/>
    <p:sldLayoutId id="2147504491" r:id="rId649"/>
    <p:sldLayoutId id="2147504492" r:id="rId650"/>
    <p:sldLayoutId id="2147504493" r:id="rId651"/>
    <p:sldLayoutId id="2147504494" r:id="rId652"/>
    <p:sldLayoutId id="2147504495" r:id="rId653"/>
    <p:sldLayoutId id="2147504496" r:id="rId654"/>
    <p:sldLayoutId id="2147504497" r:id="rId655"/>
    <p:sldLayoutId id="2147504498" r:id="rId656"/>
    <p:sldLayoutId id="2147504499" r:id="rId657"/>
    <p:sldLayoutId id="2147504500" r:id="rId658"/>
    <p:sldLayoutId id="2147504501" r:id="rId659"/>
    <p:sldLayoutId id="2147504502" r:id="rId660"/>
    <p:sldLayoutId id="2147504503" r:id="rId661"/>
    <p:sldLayoutId id="2147504504" r:id="rId662"/>
    <p:sldLayoutId id="2147504505" r:id="rId663"/>
    <p:sldLayoutId id="2147504506" r:id="rId664"/>
    <p:sldLayoutId id="2147504507" r:id="rId665"/>
    <p:sldLayoutId id="2147504508" r:id="rId666"/>
    <p:sldLayoutId id="2147504509" r:id="rId667"/>
    <p:sldLayoutId id="2147504510" r:id="rId668"/>
    <p:sldLayoutId id="2147504511" r:id="rId669"/>
    <p:sldLayoutId id="2147504512" r:id="rId670"/>
    <p:sldLayoutId id="2147504513" r:id="rId671"/>
    <p:sldLayoutId id="2147504514" r:id="rId672"/>
    <p:sldLayoutId id="2147504515" r:id="rId673"/>
    <p:sldLayoutId id="2147504516" r:id="rId674"/>
    <p:sldLayoutId id="2147504517" r:id="rId675"/>
    <p:sldLayoutId id="2147504518" r:id="rId676"/>
    <p:sldLayoutId id="2147504519" r:id="rId677"/>
    <p:sldLayoutId id="2147504520" r:id="rId678"/>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83"/>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84"/>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l" defTabSz="914400"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defTabSz="914400"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defTabSz="914400" eaLnBrk="0" hangingPunct="0">
              <a:defRPr sz="1400" b="1" i="0">
                <a:solidFill>
                  <a:srgbClr val="000000"/>
                </a:solidFill>
                <a:latin typeface="Arial" panose="020B0604020202020204" pitchFamily="34" charset="0"/>
                <a:ea typeface="Osaka" charset="-128"/>
                <a:cs typeface="Osaka" charset="-128"/>
              </a:defRPr>
            </a:lvl1pPr>
          </a:lstStyle>
          <a:p>
            <a:pPr>
              <a:defRPr/>
            </a:pPr>
            <a:fld id="{8B8A609B-B2E6-4843-A7BC-9EF4F92B9556}" type="slidenum">
              <a:rPr lang="en-US" smtClean="0"/>
              <a:pPr>
                <a:defRPr/>
              </a:pPr>
              <a:t>‹#›</a:t>
            </a:fld>
            <a:endParaRPr lang="en-US" dirty="0"/>
          </a:p>
        </p:txBody>
      </p:sp>
    </p:spTree>
    <p:extLst>
      <p:ext uri="{BB962C8B-B14F-4D97-AF65-F5344CB8AC3E}">
        <p14:creationId xmlns:p14="http://schemas.microsoft.com/office/powerpoint/2010/main" val="4192398660"/>
      </p:ext>
    </p:extLst>
  </p:cSld>
  <p:clrMap bg1="lt1" tx1="dk1" bg2="lt2" tx2="dk2" accent1="accent1" accent2="accent2" accent3="accent3" accent4="accent4" accent5="accent5" accent6="accent6" hlink="hlink" folHlink="folHlink"/>
  <p:sldLayoutIdLst>
    <p:sldLayoutId id="2147504522" r:id="rId1"/>
    <p:sldLayoutId id="2147504523" r:id="rId2"/>
    <p:sldLayoutId id="2147504524" r:id="rId3"/>
    <p:sldLayoutId id="2147504525" r:id="rId4"/>
    <p:sldLayoutId id="2147504526" r:id="rId5"/>
    <p:sldLayoutId id="2147504527" r:id="rId6"/>
    <p:sldLayoutId id="2147504528" r:id="rId7"/>
    <p:sldLayoutId id="2147504529" r:id="rId8"/>
    <p:sldLayoutId id="2147504530" r:id="rId9"/>
    <p:sldLayoutId id="2147504531" r:id="rId10"/>
    <p:sldLayoutId id="2147504532"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1250" name="Group 2"/>
          <p:cNvGrpSpPr>
            <a:grpSpLocks/>
          </p:cNvGrpSpPr>
          <p:nvPr/>
        </p:nvGrpSpPr>
        <p:grpSpPr bwMode="auto">
          <a:xfrm>
            <a:off x="0" y="0"/>
            <a:ext cx="9159875" cy="6870700"/>
            <a:chOff x="0" y="0"/>
            <a:chExt cx="5770" cy="4328"/>
          </a:xfrm>
        </p:grpSpPr>
        <p:sp>
          <p:nvSpPr>
            <p:cNvPr id="14746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latin typeface="Arial" panose="020B0604020202020204" pitchFamily="34" charset="0"/>
              </a:endParaRPr>
            </a:p>
          </p:txBody>
        </p:sp>
        <p:sp>
          <p:nvSpPr>
            <p:cNvPr id="14746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latin typeface="Arial" panose="020B0604020202020204" pitchFamily="34"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dirty="0">
                <a:latin typeface="Arial" panose="020B0604020202020204" pitchFamily="34" charset="0"/>
                <a:ea typeface="+mn-ea"/>
                <a:cs typeface="+mn-cs"/>
              </a:endParaRPr>
            </a:p>
          </p:txBody>
        </p:sp>
        <p:grpSp>
          <p:nvGrpSpPr>
            <p:cNvPr id="181259" name="Group 6"/>
            <p:cNvGrpSpPr>
              <a:grpSpLocks/>
            </p:cNvGrpSpPr>
            <p:nvPr/>
          </p:nvGrpSpPr>
          <p:grpSpPr bwMode="auto">
            <a:xfrm>
              <a:off x="4944" y="1"/>
              <a:ext cx="816" cy="3974"/>
              <a:chOff x="4944" y="1"/>
              <a:chExt cx="816" cy="3974"/>
            </a:xfrm>
          </p:grpSpPr>
          <p:grpSp>
            <p:nvGrpSpPr>
              <p:cNvPr id="181271" name="Group 7"/>
              <p:cNvGrpSpPr>
                <a:grpSpLocks/>
              </p:cNvGrpSpPr>
              <p:nvPr userDrawn="1"/>
            </p:nvGrpSpPr>
            <p:grpSpPr bwMode="auto">
              <a:xfrm>
                <a:off x="5280" y="1"/>
                <a:ext cx="480" cy="1430"/>
                <a:chOff x="5280" y="1"/>
                <a:chExt cx="480" cy="1430"/>
              </a:xfrm>
            </p:grpSpPr>
            <p:grpSp>
              <p:nvGrpSpPr>
                <p:cNvPr id="181292" name="Group 8"/>
                <p:cNvGrpSpPr>
                  <a:grpSpLocks/>
                </p:cNvGrpSpPr>
                <p:nvPr userDrawn="1"/>
              </p:nvGrpSpPr>
              <p:grpSpPr bwMode="auto">
                <a:xfrm rot="-5400000">
                  <a:off x="5484" y="0"/>
                  <a:ext cx="174" cy="176"/>
                  <a:chOff x="1657" y="323"/>
                  <a:chExt cx="1691" cy="2560"/>
                </a:xfrm>
              </p:grpSpPr>
              <p:grpSp>
                <p:nvGrpSpPr>
                  <p:cNvPr id="181301" name="Group 9"/>
                  <p:cNvGrpSpPr>
                    <a:grpSpLocks/>
                  </p:cNvGrpSpPr>
                  <p:nvPr/>
                </p:nvGrpSpPr>
                <p:grpSpPr bwMode="auto">
                  <a:xfrm>
                    <a:off x="1657" y="323"/>
                    <a:ext cx="1691" cy="2560"/>
                    <a:chOff x="1657" y="323"/>
                    <a:chExt cx="1691" cy="2560"/>
                  </a:xfrm>
                </p:grpSpPr>
                <p:sp>
                  <p:nvSpPr>
                    <p:cNvPr id="147516" name="Freeform 10"/>
                    <p:cNvSpPr>
                      <a:spLocks/>
                    </p:cNvSpPr>
                    <p:nvPr/>
                  </p:nvSpPr>
                  <p:spPr bwMode="auto">
                    <a:xfrm>
                      <a:off x="2580"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517" name="Freeform 11"/>
                    <p:cNvSpPr>
                      <a:spLocks/>
                    </p:cNvSpPr>
                    <p:nvPr/>
                  </p:nvSpPr>
                  <p:spPr bwMode="auto">
                    <a:xfrm>
                      <a:off x="1890" y="32"/>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grpSp>
              <p:sp>
                <p:nvSpPr>
                  <p:cNvPr id="147510" name="Oval 12"/>
                  <p:cNvSpPr>
                    <a:spLocks noChangeArrowheads="1"/>
                  </p:cNvSpPr>
                  <p:nvPr/>
                </p:nvSpPr>
                <p:spPr bwMode="auto">
                  <a:xfrm>
                    <a:off x="2434" y="1079"/>
                    <a:ext cx="175" cy="247"/>
                  </a:xfrm>
                  <a:prstGeom prst="ellipse">
                    <a:avLst/>
                  </a:prstGeom>
                  <a:solidFill>
                    <a:srgbClr val="E7D6B7"/>
                  </a:solidFill>
                  <a:ln w="9525">
                    <a:noFill/>
                    <a:round/>
                    <a:headEnd/>
                    <a:tailEnd/>
                  </a:ln>
                </p:spPr>
                <p:txBody>
                  <a:bodyPr wrap="none" anchor="ctr">
                    <a:prstTxWarp prst="textNoShape">
                      <a:avLst/>
                    </a:prstTxWarp>
                  </a:bodyPr>
                  <a:lstStyle/>
                  <a:p>
                    <a:pPr>
                      <a:defRPr/>
                    </a:pPr>
                    <a:endParaRPr lang="en-US"/>
                  </a:p>
                </p:txBody>
              </p:sp>
              <p:sp>
                <p:nvSpPr>
                  <p:cNvPr id="147511" name="Freeform 13"/>
                  <p:cNvSpPr>
                    <a:spLocks/>
                  </p:cNvSpPr>
                  <p:nvPr/>
                </p:nvSpPr>
                <p:spPr bwMode="auto">
                  <a:xfrm>
                    <a:off x="3066" y="396"/>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512" name="Freeform 14"/>
                  <p:cNvSpPr>
                    <a:spLocks/>
                  </p:cNvSpPr>
                  <p:nvPr/>
                </p:nvSpPr>
                <p:spPr bwMode="auto">
                  <a:xfrm>
                    <a:off x="3134"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513" name="Freeform 15"/>
                  <p:cNvSpPr>
                    <a:spLocks/>
                  </p:cNvSpPr>
                  <p:nvPr/>
                </p:nvSpPr>
                <p:spPr bwMode="auto">
                  <a:xfrm>
                    <a:off x="2833"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514"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515" name="Freeform 17"/>
                  <p:cNvSpPr>
                    <a:spLocks/>
                  </p:cNvSpPr>
                  <p:nvPr/>
                </p:nvSpPr>
                <p:spPr bwMode="auto">
                  <a:xfrm>
                    <a:off x="2094" y="585"/>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grpSp>
            <p:pic>
              <p:nvPicPr>
                <p:cNvPr id="181293"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181294"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181295"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181296"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181297"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181298"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181299"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181300"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181272" name="Group 26"/>
              <p:cNvGrpSpPr>
                <a:grpSpLocks/>
              </p:cNvGrpSpPr>
              <p:nvPr userDrawn="1"/>
            </p:nvGrpSpPr>
            <p:grpSpPr bwMode="auto">
              <a:xfrm>
                <a:off x="4944" y="1008"/>
                <a:ext cx="522" cy="2967"/>
                <a:chOff x="4944" y="1008"/>
                <a:chExt cx="522" cy="2967"/>
              </a:xfrm>
            </p:grpSpPr>
            <p:pic>
              <p:nvPicPr>
                <p:cNvPr id="181273"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181274"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181275"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181276"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181277"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181278"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181279"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181280"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181281"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181282"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181283"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181284"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181285"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181286"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181287"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181288"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181289"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181290"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181291"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14746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Times New Roman" pitchFamily="-112" charset="0"/>
                <a:ea typeface="+mn-ea"/>
                <a:cs typeface="+mn-cs"/>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14747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p>
          </p:txBody>
        </p:sp>
        <p:sp>
          <p:nvSpPr>
            <p:cNvPr id="14747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p>
          </p:txBody>
        </p:sp>
        <p:sp>
          <p:nvSpPr>
            <p:cNvPr id="14747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47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a:defRPr/>
              </a:pPr>
              <a:endParaRPr lang="en-US"/>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14747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latin typeface="Arial" panose="020B0604020202020204" pitchFamily="34"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Times New Roman" pitchFamily="-112" charset="0"/>
                <a:ea typeface="+mn-ea"/>
                <a:cs typeface="+mn-cs"/>
              </a:endParaRPr>
            </a:p>
          </p:txBody>
        </p:sp>
        <p:sp>
          <p:nvSpPr>
            <p:cNvPr id="147478"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a:defRPr/>
              </a:pPr>
              <a:endParaRPr lang="en-US"/>
            </a:p>
          </p:txBody>
        </p:sp>
      </p:grpSp>
      <p:sp>
        <p:nvSpPr>
          <p:cNvPr id="181251"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1252"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a:defRPr/>
            </a:pPr>
            <a:endParaRPr lang="en-US" dirty="0"/>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a:defRPr/>
            </a:pPr>
            <a:endParaRPr lang="en-US" dirty="0"/>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a:defRPr/>
            </a:pPr>
            <a:fld id="{66CFB094-C977-D64F-8EE7-88AB36013A5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2983" r:id="rId1"/>
    <p:sldLayoutId id="2147502984" r:id="rId2"/>
    <p:sldLayoutId id="2147502985" r:id="rId3"/>
    <p:sldLayoutId id="2147502986" r:id="rId4"/>
    <p:sldLayoutId id="2147502987" r:id="rId5"/>
    <p:sldLayoutId id="2147502988" r:id="rId6"/>
    <p:sldLayoutId id="2147502989" r:id="rId7"/>
    <p:sldLayoutId id="2147502990" r:id="rId8"/>
    <p:sldLayoutId id="2147502991" r:id="rId9"/>
    <p:sldLayoutId id="2147502992" r:id="rId10"/>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58B589-D2B9-CBDC-20FA-6FE1A9FA8326}"/>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0BA93E6-5E3E-201A-41B8-2AD0B2DECC24}"/>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C66DE62C-A369-1CF8-A3E3-CBFAAA12727B}"/>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chemeClr val="tx1"/>
                </a:solidFill>
                <a:latin typeface="Times New Roman"/>
                <a:ea typeface="ＭＳ Ｐゴシック" charset="0"/>
                <a:cs typeface="+mn-cs"/>
              </a:defRPr>
            </a:lvl1pPr>
          </a:lstStyle>
          <a:p>
            <a:pPr>
              <a:defRPr/>
            </a:pPr>
            <a:endParaRPr lang="en-US"/>
          </a:p>
        </p:txBody>
      </p:sp>
      <p:sp>
        <p:nvSpPr>
          <p:cNvPr id="1029" name="Rectangle 5">
            <a:extLst>
              <a:ext uri="{FF2B5EF4-FFF2-40B4-BE49-F238E27FC236}">
                <a16:creationId xmlns:a16="http://schemas.microsoft.com/office/drawing/2014/main" id="{4344C949-F617-A54A-8149-47302391534E}"/>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2321357987"/>
      </p:ext>
    </p:extLst>
  </p:cSld>
  <p:clrMap bg1="dk2" tx1="lt1" bg2="dk1" tx2="lt2" accent1="accent1" accent2="accent2" accent3="accent3" accent4="accent4" accent5="accent5" accent6="accent6" hlink="hlink" folHlink="folHlink"/>
  <p:sldLayoutIdLst>
    <p:sldLayoutId id="2147504534" r:id="rId1"/>
    <p:sldLayoutId id="2147504535" r:id="rId2"/>
    <p:sldLayoutId id="2147504536" r:id="rId3"/>
    <p:sldLayoutId id="2147504537" r:id="rId4"/>
    <p:sldLayoutId id="2147504538" r:id="rId5"/>
    <p:sldLayoutId id="2147504539" r:id="rId6"/>
    <p:sldLayoutId id="2147504540" r:id="rId7"/>
    <p:sldLayoutId id="2147504541" r:id="rId8"/>
    <p:sldLayoutId id="2147504542" r:id="rId9"/>
    <p:sldLayoutId id="2147504543" r:id="rId10"/>
    <p:sldLayoutId id="2147504544" r:id="rId11"/>
  </p:sldLayoutIdLst>
  <p:transition spd="med">
    <p:fade/>
  </p:transition>
  <p:txStyles>
    <p:titleStyle>
      <a:lvl1pPr algn="ctr" rtl="0" eaLnBrk="0" fontAlgn="base" hangingPunct="0">
        <a:spcBef>
          <a:spcPct val="0"/>
        </a:spcBef>
        <a:spcAft>
          <a:spcPct val="0"/>
        </a:spcAft>
        <a:defRPr sz="4400">
          <a:solidFill>
            <a:schemeClr val="tx2"/>
          </a:solidFill>
          <a:latin typeface="Times New Roman"/>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Times New Roman"/>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Times New Roman"/>
          <a:ea typeface="+mn-ea"/>
        </a:defRPr>
      </a:lvl2pPr>
      <a:lvl3pPr marL="1143000" indent="-228600" algn="l" rtl="0" eaLnBrk="0" fontAlgn="base" hangingPunct="0">
        <a:spcBef>
          <a:spcPct val="20000"/>
        </a:spcBef>
        <a:spcAft>
          <a:spcPct val="0"/>
        </a:spcAft>
        <a:buChar char="•"/>
        <a:defRPr sz="2400">
          <a:solidFill>
            <a:schemeClr val="tx1"/>
          </a:solidFill>
          <a:latin typeface="Times New Roman"/>
          <a:ea typeface="+mn-ea"/>
        </a:defRPr>
      </a:lvl3pPr>
      <a:lvl4pPr marL="1600200" indent="-228600" algn="l" rtl="0" eaLnBrk="0" fontAlgn="base" hangingPunct="0">
        <a:spcBef>
          <a:spcPct val="20000"/>
        </a:spcBef>
        <a:spcAft>
          <a:spcPct val="0"/>
        </a:spcAft>
        <a:buChar char="–"/>
        <a:defRPr sz="2000">
          <a:solidFill>
            <a:schemeClr val="tx1"/>
          </a:solidFill>
          <a:latin typeface="Times New Roman"/>
          <a:ea typeface="+mn-ea"/>
        </a:defRPr>
      </a:lvl4pPr>
      <a:lvl5pPr marL="2057400" indent="-228600" algn="l" rtl="0" eaLnBrk="0" fontAlgn="base" hangingPunct="0">
        <a:spcBef>
          <a:spcPct val="20000"/>
        </a:spcBef>
        <a:spcAft>
          <a:spcPct val="0"/>
        </a:spcAft>
        <a:buChar char="»"/>
        <a:defRPr sz="2000">
          <a:solidFill>
            <a:schemeClr val="tx1"/>
          </a:solidFill>
          <a:latin typeface="Times New Roman"/>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05093349"/>
      </p:ext>
    </p:extLst>
  </p:cSld>
  <p:clrMap bg1="dk2" tx1="lt1" bg2="dk1" tx2="lt2" accent1="accent1" accent2="accent2" accent3="accent3" accent4="accent4" accent5="accent5" accent6="accent6" hlink="hlink" folHlink="folHlink"/>
  <p:sldLayoutIdLst>
    <p:sldLayoutId id="2147504546"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2488069243"/>
      </p:ext>
    </p:extLst>
  </p:cSld>
  <p:clrMap bg1="lt1" tx1="dk1" bg2="lt2" tx2="dk2" accent1="accent1" accent2="accent2" accent3="accent3" accent4="accent4" accent5="accent5" accent6="accent6" hlink="hlink" folHlink="folHlink"/>
  <p:sldLayoutIdLst>
    <p:sldLayoutId id="214750454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3797483104"/>
      </p:ext>
    </p:extLst>
  </p:cSld>
  <p:clrMap bg1="lt1" tx1="dk1" bg2="lt2" tx2="dk2" accent1="accent1" accent2="accent2" accent3="accent3" accent4="accent4" accent5="accent5" accent6="accent6" hlink="hlink" folHlink="folHlink"/>
  <p:sldLayoutIdLst>
    <p:sldLayoutId id="2147504550" r:id="rId1"/>
    <p:sldLayoutId id="2147504551" r:id="rId2"/>
    <p:sldLayoutId id="2147504552" r:id="rId3"/>
    <p:sldLayoutId id="2147504553" r:id="rId4"/>
    <p:sldLayoutId id="2147504554" r:id="rId5"/>
    <p:sldLayoutId id="2147504555" r:id="rId6"/>
    <p:sldLayoutId id="2147504556" r:id="rId7"/>
    <p:sldLayoutId id="2147504557" r:id="rId8"/>
    <p:sldLayoutId id="2147504558" r:id="rId9"/>
    <p:sldLayoutId id="2147504559" r:id="rId10"/>
    <p:sldLayoutId id="214750456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1834980860"/>
      </p:ext>
    </p:extLst>
  </p:cSld>
  <p:clrMap bg1="lt1" tx1="dk1" bg2="lt2" tx2="dk2" accent1="accent1" accent2="accent2" accent3="accent3" accent4="accent4" accent5="accent5" accent6="accent6" hlink="hlink" folHlink="folHlink"/>
  <p:sldLayoutIdLst>
    <p:sldLayoutId id="2147504562" r:id="rId1"/>
    <p:sldLayoutId id="2147504563" r:id="rId2"/>
    <p:sldLayoutId id="2147504564" r:id="rId3"/>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841016014"/>
      </p:ext>
    </p:extLst>
  </p:cSld>
  <p:clrMap bg1="lt1" tx1="dk1" bg2="lt2" tx2="dk2" accent1="accent1" accent2="accent2" accent3="accent3" accent4="accent4" accent5="accent5" accent6="accent6" hlink="hlink" folHlink="folHlink"/>
  <p:sldLayoutIdLst>
    <p:sldLayoutId id="2147504566" r:id="rId1"/>
    <p:sldLayoutId id="2147504567" r:id="rId2"/>
    <p:sldLayoutId id="2147504568" r:id="rId3"/>
    <p:sldLayoutId id="2147504569" r:id="rId4"/>
    <p:sldLayoutId id="2147504570" r:id="rId5"/>
    <p:sldLayoutId id="2147504571" r:id="rId6"/>
    <p:sldLayoutId id="2147504572" r:id="rId7"/>
    <p:sldLayoutId id="2147504573" r:id="rId8"/>
    <p:sldLayoutId id="2147504574" r:id="rId9"/>
    <p:sldLayoutId id="2147504575" r:id="rId10"/>
    <p:sldLayoutId id="214750457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8478838" cy="6173788"/>
            <a:chOff x="0" y="0"/>
            <a:chExt cx="5341" cy="3889"/>
          </a:xfrm>
        </p:grpSpPr>
        <p:sp>
          <p:nvSpPr>
            <p:cNvPr id="242691" name="Freeform 3"/>
            <p:cNvSpPr>
              <a:spLocks/>
            </p:cNvSpPr>
            <p:nvPr/>
          </p:nvSpPr>
          <p:spPr bwMode="auto">
            <a:xfrm>
              <a:off x="0" y="0"/>
              <a:ext cx="3863" cy="3889"/>
            </a:xfrm>
            <a:custGeom>
              <a:avLst/>
              <a:gdLst/>
              <a:ahLst/>
              <a:cxnLst>
                <a:cxn ang="0">
                  <a:pos x="3862" y="3418"/>
                </a:cxn>
                <a:cxn ang="0">
                  <a:pos x="457" y="0"/>
                </a:cxn>
                <a:cxn ang="0">
                  <a:pos x="0" y="0"/>
                </a:cxn>
                <a:cxn ang="0">
                  <a:pos x="0" y="481"/>
                </a:cxn>
                <a:cxn ang="0">
                  <a:pos x="3394" y="3888"/>
                </a:cxn>
                <a:cxn ang="0">
                  <a:pos x="3862" y="3418"/>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242692" name="Freeform 4"/>
            <p:cNvSpPr>
              <a:spLocks/>
            </p:cNvSpPr>
            <p:nvPr/>
          </p:nvSpPr>
          <p:spPr bwMode="auto">
            <a:xfrm>
              <a:off x="860" y="0"/>
              <a:ext cx="3394" cy="3223"/>
            </a:xfrm>
            <a:custGeom>
              <a:avLst/>
              <a:gdLst/>
              <a:ahLst/>
              <a:cxnLst>
                <a:cxn ang="0">
                  <a:pos x="370" y="0"/>
                </a:cxn>
                <a:cxn ang="0">
                  <a:pos x="3393" y="3036"/>
                </a:cxn>
                <a:cxn ang="0">
                  <a:pos x="3208" y="3222"/>
                </a:cxn>
                <a:cxn ang="0">
                  <a:pos x="0" y="0"/>
                </a:cxn>
                <a:cxn ang="0">
                  <a:pos x="370" y="0"/>
                </a:cxn>
              </a:cxnLst>
              <a:rect l="0" t="0" r="r" b="b"/>
              <a:pathLst>
                <a:path w="3394" h="3223">
                  <a:moveTo>
                    <a:pt x="370" y="0"/>
                  </a:moveTo>
                  <a:lnTo>
                    <a:pt x="3393" y="3036"/>
                  </a:lnTo>
                  <a:lnTo>
                    <a:pt x="3208" y="3222"/>
                  </a:lnTo>
                  <a:lnTo>
                    <a:pt x="0" y="0"/>
                  </a:lnTo>
                  <a:lnTo>
                    <a:pt x="37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242693" name="Freeform 5"/>
            <p:cNvSpPr>
              <a:spLocks/>
            </p:cNvSpPr>
            <p:nvPr/>
          </p:nvSpPr>
          <p:spPr bwMode="auto">
            <a:xfrm>
              <a:off x="2187" y="0"/>
              <a:ext cx="2859" cy="2556"/>
            </a:xfrm>
            <a:custGeom>
              <a:avLst/>
              <a:gdLst/>
              <a:ahLst/>
              <a:cxnLst>
                <a:cxn ang="0">
                  <a:pos x="630" y="0"/>
                </a:cxn>
                <a:cxn ang="0">
                  <a:pos x="2858" y="2238"/>
                </a:cxn>
                <a:cxn ang="0">
                  <a:pos x="2543" y="2555"/>
                </a:cxn>
                <a:cxn ang="0">
                  <a:pos x="0" y="0"/>
                </a:cxn>
                <a:cxn ang="0">
                  <a:pos x="630" y="0"/>
                </a:cxn>
              </a:cxnLst>
              <a:rect l="0" t="0" r="r" b="b"/>
              <a:pathLst>
                <a:path w="2859" h="2556">
                  <a:moveTo>
                    <a:pt x="630" y="0"/>
                  </a:moveTo>
                  <a:lnTo>
                    <a:pt x="2858" y="2238"/>
                  </a:lnTo>
                  <a:lnTo>
                    <a:pt x="2543" y="2555"/>
                  </a:lnTo>
                  <a:lnTo>
                    <a:pt x="0" y="0"/>
                  </a:lnTo>
                  <a:lnTo>
                    <a:pt x="63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242694" name="Freeform 6"/>
            <p:cNvSpPr>
              <a:spLocks/>
            </p:cNvSpPr>
            <p:nvPr/>
          </p:nvSpPr>
          <p:spPr bwMode="auto">
            <a:xfrm>
              <a:off x="3055" y="0"/>
              <a:ext cx="2286" cy="2121"/>
            </a:xfrm>
            <a:custGeom>
              <a:avLst/>
              <a:gdLst/>
              <a:ahLst/>
              <a:cxnLst>
                <a:cxn ang="0">
                  <a:pos x="0" y="0"/>
                </a:cxn>
                <a:cxn ang="0">
                  <a:pos x="2111" y="2120"/>
                </a:cxn>
                <a:cxn ang="0">
                  <a:pos x="2285" y="1945"/>
                </a:cxn>
                <a:cxn ang="0">
                  <a:pos x="348" y="0"/>
                </a:cxn>
                <a:cxn ang="0">
                  <a:pos x="0" y="0"/>
                </a:cxn>
              </a:cxnLst>
              <a:rect l="0" t="0" r="r" b="b"/>
              <a:pathLst>
                <a:path w="2286" h="2121">
                  <a:moveTo>
                    <a:pt x="0" y="0"/>
                  </a:moveTo>
                  <a:lnTo>
                    <a:pt x="2111" y="2120"/>
                  </a:lnTo>
                  <a:lnTo>
                    <a:pt x="2285" y="1945"/>
                  </a:lnTo>
                  <a:lnTo>
                    <a:pt x="348" y="0"/>
                  </a:lnTo>
                  <a:lnTo>
                    <a:pt x="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fld id="{5347DE05-CFAD-4D4A-85F0-184682180F68}" type="slidenum">
              <a:rPr lang="en-US"/>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4010871"/>
      </p:ext>
    </p:extLst>
  </p:cSld>
  <p:clrMap bg1="dk2" tx1="lt1" bg2="dk1" tx2="lt2" accent1="accent1" accent2="accent2" accent3="accent3" accent4="accent4" accent5="accent5" accent6="accent6" hlink="hlink" folHlink="folHlink"/>
  <p:sldLayoutIdLst>
    <p:sldLayoutId id="2147504578" r:id="rId1"/>
    <p:sldLayoutId id="2147504579" r:id="rId2"/>
    <p:sldLayoutId id="2147504580" r:id="rId3"/>
    <p:sldLayoutId id="2147504581" r:id="rId4"/>
    <p:sldLayoutId id="2147504582" r:id="rId5"/>
    <p:sldLayoutId id="2147504583" r:id="rId6"/>
    <p:sldLayoutId id="2147504584" r:id="rId7"/>
    <p:sldLayoutId id="2147504585" r:id="rId8"/>
    <p:sldLayoutId id="2147504586" r:id="rId9"/>
    <p:sldLayoutId id="2147504587" r:id="rId10"/>
    <p:sldLayoutId id="214750458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2"/>
        </a:buClr>
        <a:buSzPct val="7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7138" name="Group 2"/>
          <p:cNvGrpSpPr>
            <a:grpSpLocks/>
          </p:cNvGrpSpPr>
          <p:nvPr/>
        </p:nvGrpSpPr>
        <p:grpSpPr bwMode="auto">
          <a:xfrm>
            <a:off x="0" y="0"/>
            <a:ext cx="8839200" cy="6858000"/>
            <a:chOff x="0" y="0"/>
            <a:chExt cx="5568" cy="4320"/>
          </a:xfrm>
        </p:grpSpPr>
        <p:grpSp>
          <p:nvGrpSpPr>
            <p:cNvPr id="347144" name="Group 3"/>
            <p:cNvGrpSpPr>
              <a:grpSpLocks/>
            </p:cNvGrpSpPr>
            <p:nvPr userDrawn="1"/>
          </p:nvGrpSpPr>
          <p:grpSpPr bwMode="auto">
            <a:xfrm>
              <a:off x="0" y="0"/>
              <a:ext cx="3216" cy="3072"/>
              <a:chOff x="0" y="0"/>
              <a:chExt cx="2928" cy="2784"/>
            </a:xfrm>
          </p:grpSpPr>
          <p:sp>
            <p:nvSpPr>
              <p:cNvPr id="313365"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6"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7"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8"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5" name="Group 9"/>
            <p:cNvGrpSpPr>
              <a:grpSpLocks/>
            </p:cNvGrpSpPr>
            <p:nvPr userDrawn="1"/>
          </p:nvGrpSpPr>
          <p:grpSpPr bwMode="auto">
            <a:xfrm>
              <a:off x="2016" y="2016"/>
              <a:ext cx="2448" cy="2304"/>
              <a:chOff x="0" y="0"/>
              <a:chExt cx="2928" cy="2784"/>
            </a:xfrm>
          </p:grpSpPr>
          <p:sp>
            <p:nvSpPr>
              <p:cNvPr id="313360"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1"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2"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3"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6" name="Group 15"/>
            <p:cNvGrpSpPr>
              <a:grpSpLocks/>
            </p:cNvGrpSpPr>
            <p:nvPr userDrawn="1"/>
          </p:nvGrpSpPr>
          <p:grpSpPr bwMode="auto">
            <a:xfrm>
              <a:off x="2832" y="96"/>
              <a:ext cx="2736" cy="2592"/>
              <a:chOff x="0" y="0"/>
              <a:chExt cx="2928" cy="2784"/>
            </a:xfrm>
          </p:grpSpPr>
          <p:sp>
            <p:nvSpPr>
              <p:cNvPr id="313355"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6"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7"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8"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sp>
        <p:nvSpPr>
          <p:cNvPr id="347139"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7140"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6423"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a:solidFill>
                  <a:srgbClr val="EAEAEA"/>
                </a:solidFill>
                <a:latin typeface="Times New Roman" pitchFamily="-105" charset="0"/>
                <a:ea typeface="+mn-ea"/>
                <a:cs typeface="+mn-cs"/>
              </a:defRPr>
            </a:lvl1pPr>
          </a:lstStyle>
          <a:p>
            <a:pPr>
              <a:defRPr/>
            </a:pPr>
            <a:endParaRPr lang="en-US"/>
          </a:p>
        </p:txBody>
      </p:sp>
      <p:sp>
        <p:nvSpPr>
          <p:cNvPr id="486424"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solidFill>
                  <a:srgbClr val="EAEAEA"/>
                </a:solidFill>
                <a:latin typeface="Times New Roman" pitchFamily="-105" charset="0"/>
                <a:ea typeface="+mn-ea"/>
                <a:cs typeface="+mn-cs"/>
              </a:defRPr>
            </a:lvl1pPr>
          </a:lstStyle>
          <a:p>
            <a:pPr>
              <a:defRPr/>
            </a:pPr>
            <a:endParaRPr lang="en-US"/>
          </a:p>
        </p:txBody>
      </p:sp>
      <p:sp>
        <p:nvSpPr>
          <p:cNvPr id="486425"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solidFill>
                  <a:srgbClr val="EAEAEA"/>
                </a:solidFill>
              </a:defRPr>
            </a:lvl1pPr>
          </a:lstStyle>
          <a:p>
            <a:pPr>
              <a:defRPr/>
            </a:pPr>
            <a:fld id="{E40F3A82-0D6E-F14E-8170-1D33B0585243}" type="slidenum">
              <a:rPr lang="en-US"/>
              <a:pPr>
                <a:defRPr/>
              </a:pPr>
              <a:t>‹#›</a:t>
            </a:fld>
            <a:endParaRPr lang="en-US"/>
          </a:p>
        </p:txBody>
      </p:sp>
    </p:spTree>
    <p:extLst>
      <p:ext uri="{BB962C8B-B14F-4D97-AF65-F5344CB8AC3E}">
        <p14:creationId xmlns:p14="http://schemas.microsoft.com/office/powerpoint/2010/main" val="759730500"/>
      </p:ext>
    </p:extLst>
  </p:cSld>
  <p:clrMap bg1="dk2" tx1="lt1" bg2="dk1" tx2="lt2" accent1="accent1" accent2="accent2" accent3="accent3" accent4="accent4" accent5="accent5" accent6="accent6" hlink="hlink" folHlink="folHlink"/>
  <p:sldLayoutIdLst>
    <p:sldLayoutId id="2147504590" r:id="rId1"/>
  </p:sldLayoutIdLst>
  <p:transition/>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sz="2000">
          <a:solidFill>
            <a:schemeClr val="tx1"/>
          </a:solidFill>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80" name="Rectangle 56"/>
          <p:cNvSpPr>
            <a:spLocks noChangeArrowheads="1"/>
          </p:cNvSpPr>
          <p:nvPr userDrawn="1"/>
        </p:nvSpPr>
        <p:spPr bwMode="auto">
          <a:xfrm>
            <a:off x="506413" y="415925"/>
            <a:ext cx="8361362" cy="6176963"/>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7" name="Rectangle 3"/>
          <p:cNvSpPr>
            <a:spLocks noChangeArrowheads="1"/>
          </p:cNvSpPr>
          <p:nvPr/>
        </p:nvSpPr>
        <p:spPr bwMode="auto">
          <a:xfrm>
            <a:off x="466725" y="361950"/>
            <a:ext cx="8281988" cy="6111875"/>
          </a:xfrm>
          <a:prstGeom prst="rect">
            <a:avLst/>
          </a:prstGeom>
          <a:solidFill>
            <a:srgbClr val="535353"/>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8" name="Freeform 4"/>
          <p:cNvSpPr>
            <a:spLocks/>
          </p:cNvSpPr>
          <p:nvPr/>
        </p:nvSpPr>
        <p:spPr bwMode="auto">
          <a:xfrm>
            <a:off x="4765675" y="600075"/>
            <a:ext cx="2239963" cy="546100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1" name="Freeform 7"/>
          <p:cNvSpPr>
            <a:spLocks/>
          </p:cNvSpPr>
          <p:nvPr/>
        </p:nvSpPr>
        <p:spPr bwMode="auto">
          <a:xfrm>
            <a:off x="796925" y="1946275"/>
            <a:ext cx="7750175" cy="222726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2" name="Freeform 8"/>
          <p:cNvSpPr>
            <a:spLocks/>
          </p:cNvSpPr>
          <p:nvPr/>
        </p:nvSpPr>
        <p:spPr bwMode="auto">
          <a:xfrm>
            <a:off x="663575" y="871538"/>
            <a:ext cx="7926388" cy="5164137"/>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3" name="Freeform 9"/>
          <p:cNvSpPr>
            <a:spLocks/>
          </p:cNvSpPr>
          <p:nvPr/>
        </p:nvSpPr>
        <p:spPr bwMode="auto">
          <a:xfrm>
            <a:off x="839788" y="817563"/>
            <a:ext cx="1066800" cy="960437"/>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4" name="Freeform 10"/>
          <p:cNvSpPr>
            <a:spLocks/>
          </p:cNvSpPr>
          <p:nvPr/>
        </p:nvSpPr>
        <p:spPr bwMode="auto">
          <a:xfrm>
            <a:off x="796925" y="600075"/>
            <a:ext cx="1803400" cy="403225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7" name="Freeform 13"/>
          <p:cNvSpPr>
            <a:spLocks/>
          </p:cNvSpPr>
          <p:nvPr/>
        </p:nvSpPr>
        <p:spPr bwMode="auto">
          <a:xfrm>
            <a:off x="842963" y="565150"/>
            <a:ext cx="7639050" cy="5495925"/>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8" name="Freeform 14"/>
          <p:cNvSpPr>
            <a:spLocks/>
          </p:cNvSpPr>
          <p:nvPr/>
        </p:nvSpPr>
        <p:spPr bwMode="auto">
          <a:xfrm>
            <a:off x="390525" y="323850"/>
            <a:ext cx="8367713" cy="185738"/>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9" name="Freeform 15"/>
          <p:cNvSpPr>
            <a:spLocks/>
          </p:cNvSpPr>
          <p:nvPr/>
        </p:nvSpPr>
        <p:spPr bwMode="auto">
          <a:xfrm>
            <a:off x="390525" y="323850"/>
            <a:ext cx="169863" cy="6173788"/>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0" name="Freeform 16"/>
          <p:cNvSpPr>
            <a:spLocks/>
          </p:cNvSpPr>
          <p:nvPr/>
        </p:nvSpPr>
        <p:spPr bwMode="auto">
          <a:xfrm>
            <a:off x="8588375" y="323850"/>
            <a:ext cx="169863" cy="6173788"/>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1" name="Freeform 17"/>
          <p:cNvSpPr>
            <a:spLocks/>
          </p:cNvSpPr>
          <p:nvPr/>
        </p:nvSpPr>
        <p:spPr bwMode="auto">
          <a:xfrm>
            <a:off x="390525" y="6311900"/>
            <a:ext cx="8367713" cy="185738"/>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3" name="Freeform 19"/>
          <p:cNvSpPr>
            <a:spLocks/>
          </p:cNvSpPr>
          <p:nvPr/>
        </p:nvSpPr>
        <p:spPr bwMode="auto">
          <a:xfrm>
            <a:off x="1477963" y="6337300"/>
            <a:ext cx="2371725" cy="12700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4" name="Freeform 20"/>
          <p:cNvSpPr>
            <a:spLocks/>
          </p:cNvSpPr>
          <p:nvPr/>
        </p:nvSpPr>
        <p:spPr bwMode="auto">
          <a:xfrm>
            <a:off x="4402138" y="6311900"/>
            <a:ext cx="2733675" cy="128588"/>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6" name="Freeform 22"/>
          <p:cNvSpPr>
            <a:spLocks/>
          </p:cNvSpPr>
          <p:nvPr/>
        </p:nvSpPr>
        <p:spPr bwMode="auto">
          <a:xfrm>
            <a:off x="390525" y="323850"/>
            <a:ext cx="169863" cy="3389313"/>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7" name="Freeform 23"/>
          <p:cNvSpPr>
            <a:spLocks/>
          </p:cNvSpPr>
          <p:nvPr/>
        </p:nvSpPr>
        <p:spPr bwMode="auto">
          <a:xfrm>
            <a:off x="412750" y="693738"/>
            <a:ext cx="147638" cy="2697162"/>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2" name="Group 30"/>
          <p:cNvGrpSpPr>
            <a:grpSpLocks/>
          </p:cNvGrpSpPr>
          <p:nvPr/>
        </p:nvGrpSpPr>
        <p:grpSpPr bwMode="auto">
          <a:xfrm>
            <a:off x="0" y="0"/>
            <a:ext cx="1978025" cy="1955800"/>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sp>
        <p:nvSpPr>
          <p:cNvPr id="1060" name="Rectangle 36"/>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1" name="Rectangle 37"/>
          <p:cNvSpPr>
            <a:spLocks noChangeArrowheads="1"/>
          </p:cNvSpPr>
          <p:nvPr/>
        </p:nvSpPr>
        <p:spPr bwMode="auto">
          <a:xfrm>
            <a:off x="590550" y="2020888"/>
            <a:ext cx="1695450" cy="4227512"/>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6" name="Rectangle 42"/>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2000" b="0" i="0" dirty="0">
                <a:solidFill>
                  <a:srgbClr val="FFD34A"/>
                </a:solidFill>
                <a:latin typeface="Arial" panose="020B0604020202020204" pitchFamily="34" charset="0"/>
              </a:rPr>
              <a:t> DRESSING</a:t>
            </a:r>
          </a:p>
          <a:p>
            <a:pPr algn="l">
              <a:defRPr/>
            </a:pPr>
            <a:r>
              <a:rPr lang="en-US" sz="2000" b="0" i="0" dirty="0">
                <a:solidFill>
                  <a:srgbClr val="FFD34A"/>
                </a:solidFill>
                <a:latin typeface="Arial" panose="020B0604020202020204" pitchFamily="34" charset="0"/>
              </a:rPr>
              <a:t>        THE                                    </a:t>
            </a:r>
          </a:p>
          <a:p>
            <a:pPr algn="l">
              <a:defRPr/>
            </a:pPr>
            <a:r>
              <a:rPr lang="en-US" sz="2000" b="0" i="0" dirty="0">
                <a:solidFill>
                  <a:srgbClr val="FFD34A"/>
                </a:solidFill>
                <a:latin typeface="Arial" panose="020B0604020202020204" pitchFamily="34" charset="0"/>
              </a:rPr>
              <a:t>   STAGE</a:t>
            </a:r>
          </a:p>
        </p:txBody>
      </p:sp>
      <p:sp>
        <p:nvSpPr>
          <p:cNvPr id="3" name="Text Box 50"/>
          <p:cNvSpPr txBox="1">
            <a:spLocks noChangeArrowheads="1"/>
          </p:cNvSpPr>
          <p:nvPr userDrawn="1"/>
        </p:nvSpPr>
        <p:spPr bwMode="auto">
          <a:xfrm>
            <a:off x="263525" y="6542088"/>
            <a:ext cx="10334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a:spcBef>
                <a:spcPct val="50000"/>
              </a:spcBef>
              <a:defRPr/>
            </a:pPr>
            <a:r>
              <a:rPr lang="en-US" sz="1000" b="1" i="0">
                <a:solidFill>
                  <a:srgbClr val="FFFFFF"/>
                </a:solidFill>
                <a:latin typeface="Arial" charset="0"/>
              </a:rPr>
              <a:t>© 2006 TBBMI</a:t>
            </a:r>
          </a:p>
        </p:txBody>
      </p:sp>
      <p:sp>
        <p:nvSpPr>
          <p:cNvPr id="1075" name="Rectangle 51"/>
          <p:cNvSpPr>
            <a:spLocks noChangeArrowheads="1"/>
          </p:cNvSpPr>
          <p:nvPr userDrawn="1"/>
        </p:nvSpPr>
        <p:spPr bwMode="auto">
          <a:xfrm>
            <a:off x="7618413" y="6529388"/>
            <a:ext cx="658812" cy="244475"/>
          </a:xfrm>
          <a:prstGeom prst="rect">
            <a:avLst/>
          </a:prstGeom>
          <a:noFill/>
          <a:ln w="12700">
            <a:noFill/>
            <a:miter lim="800000"/>
            <a:headEnd/>
            <a:tailEnd/>
          </a:ln>
          <a:effectLst/>
        </p:spPr>
        <p:txBody>
          <a:bodyPr wrap="none" anchor="ctr">
            <a:spAutoFit/>
          </a:bodyPr>
          <a:lstStyle/>
          <a:p>
            <a:pPr>
              <a:defRPr/>
            </a:pPr>
            <a:r>
              <a:rPr lang="en-US" sz="1000" b="1">
                <a:solidFill>
                  <a:srgbClr val="FFFFFF"/>
                </a:solidFill>
                <a:effectLst>
                  <a:outerShdw blurRad="38100" dist="38100" dir="2700000" algn="tl">
                    <a:srgbClr val="000000"/>
                  </a:outerShdw>
                </a:effectLst>
                <a:latin typeface="Comic Sans MS" charset="0"/>
              </a:rPr>
              <a:t>9.7.02.</a:t>
            </a:r>
          </a:p>
        </p:txBody>
      </p:sp>
      <p:sp>
        <p:nvSpPr>
          <p:cNvPr id="1081" name="Rectangle 57"/>
          <p:cNvSpPr>
            <a:spLocks noChangeArrowheads="1"/>
          </p:cNvSpPr>
          <p:nvPr userDrawn="1"/>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2623280323"/>
      </p:ext>
    </p:extLst>
  </p:cSld>
  <p:clrMap bg1="dk2" tx1="lt1" bg2="dk1" tx2="lt2" accent1="accent1" accent2="accent2" accent3="accent3" accent4="accent4" accent5="accent5" accent6="accent6" hlink="hlink" folHlink="folHlink"/>
  <p:sldLayoutIdLst>
    <p:sldLayoutId id="2147504592" r:id="rId1"/>
    <p:sldLayoutId id="2147504593" r:id="rId2"/>
    <p:sldLayoutId id="2147504594" r:id="rId3"/>
    <p:sldLayoutId id="2147504595" r:id="rId4"/>
    <p:sldLayoutId id="2147504596" r:id="rId5"/>
    <p:sldLayoutId id="2147504597" r:id="rId6"/>
    <p:sldLayoutId id="2147504598" r:id="rId7"/>
    <p:sldLayoutId id="2147504599" r:id="rId8"/>
    <p:sldLayoutId id="2147504600" r:id="rId9"/>
    <p:sldLayoutId id="2147504601" r:id="rId10"/>
    <p:sldLayoutId id="2147504602"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defRPr/>
              </a:pPr>
              <a:endParaRPr lang="en-US"/>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a:defRPr/>
            </a:pPr>
            <a:fld id="{D85C9387-3A0B-4848-AF66-620769167564}" type="slidenum">
              <a:rPr lang="en-US"/>
              <a:pPr>
                <a:defRPr/>
              </a:pPr>
              <a:t>‹#›</a:t>
            </a:fld>
            <a:endParaRPr lang="en-US"/>
          </a:p>
        </p:txBody>
      </p:sp>
    </p:spTree>
    <p:extLst>
      <p:ext uri="{BB962C8B-B14F-4D97-AF65-F5344CB8AC3E}">
        <p14:creationId xmlns:p14="http://schemas.microsoft.com/office/powerpoint/2010/main" val="2239616163"/>
      </p:ext>
    </p:extLst>
  </p:cSld>
  <p:clrMap bg1="dk2" tx1="lt1" bg2="dk1" tx2="lt2" accent1="accent1" accent2="accent2" accent3="accent3" accent4="accent4" accent5="accent5" accent6="accent6" hlink="hlink" folHlink="folHlink"/>
  <p:sldLayoutIdLst>
    <p:sldLayoutId id="2147504604" r:id="rId1"/>
    <p:sldLayoutId id="2147504605" r:id="rId2"/>
    <p:sldLayoutId id="2147504606" r:id="rId3"/>
    <p:sldLayoutId id="2147504607" r:id="rId4"/>
    <p:sldLayoutId id="2147504608" r:id="rId5"/>
    <p:sldLayoutId id="2147504609" r:id="rId6"/>
    <p:sldLayoutId id="2147504610" r:id="rId7"/>
    <p:sldLayoutId id="2147504611" r:id="rId8"/>
    <p:sldLayoutId id="2147504612" r:id="rId9"/>
    <p:sldLayoutId id="2147504613"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2993" r:id="rId1"/>
    <p:sldLayoutId id="2147502994" r:id="rId2"/>
    <p:sldLayoutId id="2147502995" r:id="rId3"/>
    <p:sldLayoutId id="2147502996" r:id="rId4"/>
    <p:sldLayoutId id="2147502997" r:id="rId5"/>
    <p:sldLayoutId id="2147502998" r:id="rId6"/>
    <p:sldLayoutId id="2147502999" r:id="rId7"/>
    <p:sldLayoutId id="2147503000" r:id="rId8"/>
    <p:sldLayoutId id="2147503001" r:id="rId9"/>
    <p:sldLayoutId id="2147503002" r:id="rId10"/>
    <p:sldLayoutId id="2147503003"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853882204"/>
      </p:ext>
    </p:extLst>
  </p:cSld>
  <p:clrMap bg1="lt1" tx1="dk1" bg2="lt2" tx2="dk2" accent1="accent1" accent2="accent2" accent3="accent3" accent4="accent4" accent5="accent5" accent6="accent6" hlink="hlink" folHlink="folHlink"/>
  <p:sldLayoutIdLst>
    <p:sldLayoutId id="2147504615" r:id="rId1"/>
    <p:sldLayoutId id="2147504616" r:id="rId2"/>
    <p:sldLayoutId id="2147504617" r:id="rId3"/>
    <p:sldLayoutId id="2147504618" r:id="rId4"/>
    <p:sldLayoutId id="2147504619" r:id="rId5"/>
    <p:sldLayoutId id="2147504620" r:id="rId6"/>
    <p:sldLayoutId id="2147504621" r:id="rId7"/>
    <p:sldLayoutId id="2147504622" r:id="rId8"/>
    <p:sldLayoutId id="2147504623" r:id="rId9"/>
    <p:sldLayoutId id="2147504624" r:id="rId10"/>
    <p:sldLayoutId id="2147504625"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23554" name="Rectangle 1"/>
          <p:cNvSpPr>
            <a:spLocks noGrp="1" noChangeArrowheads="1"/>
          </p:cNvSpPr>
          <p:nvPr>
            <p:ph type="title"/>
          </p:nvPr>
        </p:nvSpPr>
        <p:spPr bwMode="auto">
          <a:xfrm>
            <a:off x="685800" y="463550"/>
            <a:ext cx="7770813" cy="14335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3555"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48484"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48485"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434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FFFF66"/>
              </a:buClr>
              <a:buSzPct val="100000"/>
              <a:buFont typeface="Times New Roman" charset="0"/>
              <a:buNone/>
              <a:defRPr sz="1400">
                <a:solidFill>
                  <a:srgbClr val="FFFF66"/>
                </a:solidFill>
                <a:latin typeface="Times New Roman" charset="0"/>
                <a:ea typeface="ＭＳ Ｐゴシック" charset="0"/>
                <a:cs typeface="ＭＳ Ｐゴシック" charset="0"/>
              </a:defRPr>
            </a:lvl1pPr>
          </a:lstStyle>
          <a:p>
            <a:pPr>
              <a:defRPr/>
            </a:pPr>
            <a:fld id="{62BA4FC2-9F1F-43BE-9E8E-AD8B90E6ECA0}" type="slidenum">
              <a:rPr lang="en-GB"/>
              <a:pPr>
                <a:defRPr/>
              </a:pPr>
              <a:t>‹#›</a:t>
            </a:fld>
            <a:endParaRPr lang="en-GB"/>
          </a:p>
        </p:txBody>
      </p:sp>
    </p:spTree>
    <p:extLst>
      <p:ext uri="{BB962C8B-B14F-4D97-AF65-F5344CB8AC3E}">
        <p14:creationId xmlns:p14="http://schemas.microsoft.com/office/powerpoint/2010/main" val="1254065062"/>
      </p:ext>
    </p:extLst>
  </p:cSld>
  <p:clrMap bg1="lt1" tx1="dk1" bg2="lt2" tx2="dk2" accent1="accent1" accent2="accent2" accent3="accent3" accent4="accent4" accent5="accent5" accent6="accent6" hlink="hlink" folHlink="folHlink"/>
  <p:sldLayoutIdLst>
    <p:sldLayoutId id="2147504627" r:id="rId1"/>
    <p:sldLayoutId id="2147504628" r:id="rId2"/>
    <p:sldLayoutId id="2147504629" r:id="rId3"/>
    <p:sldLayoutId id="2147504630" r:id="rId4"/>
    <p:sldLayoutId id="2147504631" r:id="rId5"/>
    <p:sldLayoutId id="2147504632" r:id="rId6"/>
    <p:sldLayoutId id="2147504633" r:id="rId7"/>
    <p:sldLayoutId id="2147504634" r:id="rId8"/>
    <p:sldLayoutId id="2147504635" r:id="rId9"/>
    <p:sldLayoutId id="2147504636" r:id="rId10"/>
    <p:sldLayoutId id="2147504637" r:id="rId11"/>
  </p:sldLayoutIdLst>
  <p:txStyles>
    <p:titleStyle>
      <a:lvl1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FF66"/>
        </a:buClr>
        <a:buSzPct val="100000"/>
        <a:buFont typeface="Times New Roman" pitchFamily="18" charset="0"/>
        <a:buChar char="•"/>
        <a:defRPr sz="3200">
          <a:solidFill>
            <a:srgbClr val="FFFF66"/>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FFFF66"/>
        </a:buClr>
        <a:buSzPct val="100000"/>
        <a:buFont typeface="Times New Roman" pitchFamily="18" charset="0"/>
        <a:buChar char="•"/>
        <a:defRPr sz="2800">
          <a:solidFill>
            <a:srgbClr val="FFFF66"/>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FFFF66"/>
        </a:buClr>
        <a:buSzPct val="100000"/>
        <a:buFont typeface="Times New Roman" pitchFamily="18" charset="0"/>
        <a:buChar char="•"/>
        <a:defRPr sz="2400">
          <a:solidFill>
            <a:srgbClr val="FFFF66"/>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a:solidFill>
            <a:srgbClr val="FFFF66"/>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a:solidFill>
            <a:srgbClr val="FFFF66"/>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6pPr>
      <a:lvl7pPr marL="29718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7pPr>
      <a:lvl8pPr marL="34290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8pPr>
      <a:lvl9pPr marL="38862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9933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0"/>
                <a:cs typeface="+mn-cs"/>
              </a:defRPr>
            </a:lvl1pPr>
          </a:lstStyle>
          <a:p>
            <a:pPr>
              <a:defRPr/>
            </a:pPr>
            <a:endParaRPr lang="en-GB">
              <a:solidFill>
                <a:srgbClr val="000000"/>
              </a:solidFill>
              <a:cs typeface="Arial"/>
            </a:endParaRPr>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0"/>
                <a:cs typeface="+mn-cs"/>
              </a:defRPr>
            </a:lvl1pPr>
          </a:lstStyle>
          <a:p>
            <a:pPr>
              <a:defRPr/>
            </a:pPr>
            <a:endParaRPr lang="en-GB">
              <a:solidFill>
                <a:srgbClr val="000000"/>
              </a:solidFill>
              <a:cs typeface="Arial"/>
            </a:endParaRPr>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cs typeface="Arial" charset="0"/>
              </a:defRPr>
            </a:lvl1pPr>
          </a:lstStyle>
          <a:p>
            <a:pPr>
              <a:defRPr/>
            </a:pPr>
            <a:fld id="{B057A5D1-1DDC-2649-B0CF-E3905CCF8B7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58749961"/>
      </p:ext>
    </p:extLst>
  </p:cSld>
  <p:clrMap bg1="lt1" tx1="dk1" bg2="lt2" tx2="dk2" accent1="accent1" accent2="accent2" accent3="accent3" accent4="accent4" accent5="accent5" accent6="accent6" hlink="hlink" folHlink="folHlink"/>
  <p:sldLayoutIdLst>
    <p:sldLayoutId id="2147504639" r:id="rId1"/>
    <p:sldLayoutId id="2147504640" r:id="rId2"/>
    <p:sldLayoutId id="2147504641" r:id="rId3"/>
    <p:sldLayoutId id="2147504642" r:id="rId4"/>
    <p:sldLayoutId id="2147504643" r:id="rId5"/>
    <p:sldLayoutId id="2147504644" r:id="rId6"/>
    <p:sldLayoutId id="2147504645" r:id="rId7"/>
    <p:sldLayoutId id="2147504646" r:id="rId8"/>
    <p:sldLayoutId id="2147504647" r:id="rId9"/>
    <p:sldLayoutId id="2147504648" r:id="rId10"/>
    <p:sldLayoutId id="2147504649"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23234" name="Rectangle 1026"/>
          <p:cNvSpPr>
            <a:spLocks noGrp="1" noChangeArrowheads="1"/>
          </p:cNvSpPr>
          <p:nvPr>
            <p:ph type="title"/>
          </p:nvPr>
        </p:nvSpPr>
        <p:spPr bwMode="auto">
          <a:xfrm>
            <a:off x="685800" y="304800"/>
            <a:ext cx="7772400" cy="1143000"/>
          </a:xfrm>
          <a:prstGeom prst="rect">
            <a:avLst/>
          </a:prstGeom>
          <a:noFill/>
          <a:ln w="9525">
            <a:noFill/>
            <a:miter lim="800000"/>
            <a:headEnd/>
            <a:tailEnd/>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3235" name="Rectangle 1027"/>
          <p:cNvSpPr>
            <a:spLocks noGrp="1" noChangeArrowheads="1"/>
          </p:cNvSpPr>
          <p:nvPr>
            <p:ph type="body" idx="1"/>
          </p:nvPr>
        </p:nvSpPr>
        <p:spPr bwMode="auto">
          <a:xfrm>
            <a:off x="685800" y="1752600"/>
            <a:ext cx="7772400" cy="4343400"/>
          </a:xfrm>
          <a:prstGeom prst="rect">
            <a:avLst/>
          </a:prstGeom>
          <a:noFill/>
          <a:ln w="9525">
            <a:noFill/>
            <a:miter lim="800000"/>
            <a:headEnd/>
            <a:tailEnd/>
          </a:ln>
          <a:effectLst>
            <a:outerShdw blurRad="635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323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63500" algn="ctr" rotWithShape="0">
              <a:srgbClr val="FFFFFF">
                <a:alpha val="75000"/>
              </a:srgbClr>
            </a:outerShdw>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22323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63500" algn="ctr" rotWithShape="0">
              <a:srgbClr val="FFFFFF">
                <a:alpha val="75000"/>
              </a:srgbClr>
            </a:outerShdw>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22323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63500" algn="ctr" rotWithShape="0">
              <a:srgbClr val="FFFFFF">
                <a:alpha val="75000"/>
              </a:srgbClr>
            </a:outerShdw>
          </a:effectLst>
        </p:spPr>
        <p:txBody>
          <a:bodyPr vert="horz" wrap="square" lIns="91440" tIns="45720" rIns="91440" bIns="45720" numCol="1" anchor="t" anchorCtr="0" compatLnSpc="1">
            <a:prstTxWarp prst="textNoShape">
              <a:avLst/>
            </a:prstTxWarp>
          </a:bodyPr>
          <a:lstStyle>
            <a:lvl1pPr algn="r">
              <a:defRPr sz="1400" b="1" i="0">
                <a:solidFill>
                  <a:schemeClr val="tx1"/>
                </a:solidFill>
                <a:latin typeface="Arial" panose="020B0604020202020204" pitchFamily="34" charset="0"/>
                <a:ea typeface="ヒラギノ角ゴ Pro W3" charset="0"/>
                <a:cs typeface="ヒラギノ角ゴ Pro W3" charset="0"/>
              </a:defRPr>
            </a:lvl1pPr>
          </a:lstStyle>
          <a:p>
            <a:pPr>
              <a:defRPr/>
            </a:pPr>
            <a:fld id="{656FBCA3-BEE5-C247-9FA8-ECF60441C60C}" type="slidenum">
              <a:rPr lang="en-US" smtClean="0"/>
              <a:pPr>
                <a:defRPr/>
              </a:pPr>
              <a:t>‹#›</a:t>
            </a:fld>
            <a:endParaRPr lang="en-US" dirty="0"/>
          </a:p>
        </p:txBody>
      </p:sp>
    </p:spTree>
    <p:extLst>
      <p:ext uri="{BB962C8B-B14F-4D97-AF65-F5344CB8AC3E}">
        <p14:creationId xmlns:p14="http://schemas.microsoft.com/office/powerpoint/2010/main" val="3031939839"/>
      </p:ext>
    </p:extLst>
  </p:cSld>
  <p:clrMap bg1="lt1" tx1="dk1" bg2="lt2" tx2="dk2" accent1="accent1" accent2="accent2" accent3="accent3" accent4="accent4" accent5="accent5" accent6="accent6" hlink="hlink" folHlink="folHlink"/>
  <p:sldLayoutIdLst>
    <p:sldLayoutId id="2147504651" r:id="rId1"/>
    <p:sldLayoutId id="2147504652" r:id="rId2"/>
    <p:sldLayoutId id="2147504653" r:id="rId3"/>
    <p:sldLayoutId id="2147504654" r:id="rId4"/>
    <p:sldLayoutId id="2147504655" r:id="rId5"/>
    <p:sldLayoutId id="2147504656" r:id="rId6"/>
    <p:sldLayoutId id="2147504657" r:id="rId7"/>
    <p:sldLayoutId id="2147504658" r:id="rId8"/>
    <p:sldLayoutId id="2147504659" r:id="rId9"/>
    <p:sldLayoutId id="2147504660" r:id="rId10"/>
    <p:sldLayoutId id="2147504661" r:id="rId11"/>
  </p:sldLayoutIdLst>
  <p:hf sldNum="0" hdr="0"/>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52"/>
              </a:defRPr>
            </a:lvl1pPr>
          </a:lstStyle>
          <a:p>
            <a:pPr>
              <a:defRPr/>
            </a:pPr>
            <a:fld id="{DEE10659-F73D-554F-8DA6-62739EEB76A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38" r:id="rId1"/>
    <p:sldLayoutId id="2147503039" r:id="rId2"/>
    <p:sldLayoutId id="2147503040" r:id="rId3"/>
    <p:sldLayoutId id="2147503041" r:id="rId4"/>
    <p:sldLayoutId id="2147503042" r:id="rId5"/>
    <p:sldLayoutId id="2147503043" r:id="rId6"/>
    <p:sldLayoutId id="2147503044" r:id="rId7"/>
    <p:sldLayoutId id="2147503045" r:id="rId8"/>
    <p:sldLayoutId id="2147503046" r:id="rId9"/>
    <p:sldLayoutId id="2147503047" r:id="rId10"/>
    <p:sldLayoutId id="2147503048"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2"/>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73.xml"/></Relationships>
</file>

<file path=ppt/slides/_rels/slide100.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80.xml"/><Relationship Id="rId1" Type="http://schemas.openxmlformats.org/officeDocument/2006/relationships/slideLayout" Target="../slideLayouts/slideLayout540.xml"/><Relationship Id="rId4" Type="http://schemas.openxmlformats.org/officeDocument/2006/relationships/image" Target="../media/image21.png"/></Relationships>
</file>

<file path=ppt/slides/_rels/slide10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81.xml"/><Relationship Id="rId1" Type="http://schemas.openxmlformats.org/officeDocument/2006/relationships/slideLayout" Target="../slideLayouts/slideLayout51.xml"/><Relationship Id="rId4" Type="http://schemas.openxmlformats.org/officeDocument/2006/relationships/image" Target="../media/image102.jpeg"/></Relationships>
</file>

<file path=ppt/slides/_rels/slide102.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82.xml"/><Relationship Id="rId1" Type="http://schemas.openxmlformats.org/officeDocument/2006/relationships/slideLayout" Target="../slideLayouts/slideLayout512.xml"/></Relationships>
</file>

<file path=ppt/slides/_rels/slide10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3.xml"/><Relationship Id="rId1" Type="http://schemas.openxmlformats.org/officeDocument/2006/relationships/slideLayout" Target="../slideLayouts/slideLayout513.xml"/></Relationships>
</file>

<file path=ppt/slides/_rels/slide104.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84.xml"/><Relationship Id="rId1" Type="http://schemas.openxmlformats.org/officeDocument/2006/relationships/slideLayout" Target="../slideLayouts/slideLayout515.xml"/></Relationships>
</file>

<file path=ppt/slides/_rels/slide10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85.xml"/><Relationship Id="rId1" Type="http://schemas.openxmlformats.org/officeDocument/2006/relationships/slideLayout" Target="../slideLayouts/slideLayout514.xml"/></Relationships>
</file>

<file path=ppt/slides/_rels/slide10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6.xml"/><Relationship Id="rId1" Type="http://schemas.openxmlformats.org/officeDocument/2006/relationships/slideLayout" Target="../slideLayouts/slideLayout512.xml"/></Relationships>
</file>

<file path=ppt/slides/_rels/slide107.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7.xml"/><Relationship Id="rId1" Type="http://schemas.openxmlformats.org/officeDocument/2006/relationships/slideLayout" Target="../slideLayouts/slideLayout512.xml"/></Relationships>
</file>

<file path=ppt/slides/_rels/slide108.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88.xml"/><Relationship Id="rId1" Type="http://schemas.openxmlformats.org/officeDocument/2006/relationships/slideLayout" Target="../slideLayouts/slideLayout10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7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29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29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63.xml"/></Relationships>
</file>

<file path=ppt/slides/_rels/slide115.xml.rels><?xml version="1.0" encoding="UTF-8" standalone="yes"?>
<Relationships xmlns="http://schemas.openxmlformats.org/package/2006/relationships"><Relationship Id="rId3" Type="http://schemas.openxmlformats.org/officeDocument/2006/relationships/image" Target="../media/image109.jpg"/><Relationship Id="rId2" Type="http://schemas.openxmlformats.org/officeDocument/2006/relationships/notesSlide" Target="../notesSlides/notesSlide93.xml"/><Relationship Id="rId1" Type="http://schemas.openxmlformats.org/officeDocument/2006/relationships/slideLayout" Target="../slideLayouts/slideLayout163.xml"/></Relationships>
</file>

<file path=ppt/slides/_rels/slide116.xml.rels><?xml version="1.0" encoding="UTF-8" standalone="yes"?>
<Relationships xmlns="http://schemas.openxmlformats.org/package/2006/relationships"><Relationship Id="rId3" Type="http://schemas.openxmlformats.org/officeDocument/2006/relationships/image" Target="../media/image109.jpg"/><Relationship Id="rId2" Type="http://schemas.openxmlformats.org/officeDocument/2006/relationships/notesSlide" Target="../notesSlides/notesSlide94.xml"/><Relationship Id="rId1" Type="http://schemas.openxmlformats.org/officeDocument/2006/relationships/slideLayout" Target="../slideLayouts/slideLayout163.xml"/></Relationships>
</file>

<file path=ppt/slides/_rels/slide117.xml.rels><?xml version="1.0" encoding="UTF-8" standalone="yes"?>
<Relationships xmlns="http://schemas.openxmlformats.org/package/2006/relationships"><Relationship Id="rId2" Type="http://schemas.openxmlformats.org/officeDocument/2006/relationships/image" Target="../media/image109.jpg"/><Relationship Id="rId1" Type="http://schemas.openxmlformats.org/officeDocument/2006/relationships/slideLayout" Target="../slideLayouts/slideLayout163.xml"/></Relationships>
</file>

<file path=ppt/slides/_rels/slide118.xml.rels><?xml version="1.0" encoding="UTF-8" standalone="yes"?>
<Relationships xmlns="http://schemas.openxmlformats.org/package/2006/relationships"><Relationship Id="rId2" Type="http://schemas.openxmlformats.org/officeDocument/2006/relationships/image" Target="../media/image109.jpg"/><Relationship Id="rId1" Type="http://schemas.openxmlformats.org/officeDocument/2006/relationships/slideLayout" Target="../slideLayouts/slideLayout16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6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73.xml"/></Relationships>
</file>

<file path=ppt/slides/_rels/slide120.xml.rels><?xml version="1.0" encoding="UTF-8" standalone="yes"?>
<Relationships xmlns="http://schemas.openxmlformats.org/package/2006/relationships"><Relationship Id="rId3" Type="http://schemas.openxmlformats.org/officeDocument/2006/relationships/image" Target="../media/image109.jpg"/><Relationship Id="rId2" Type="http://schemas.openxmlformats.org/officeDocument/2006/relationships/notesSlide" Target="../notesSlides/notesSlide96.xml"/><Relationship Id="rId1" Type="http://schemas.openxmlformats.org/officeDocument/2006/relationships/slideLayout" Target="../slideLayouts/slideLayout163.xml"/></Relationships>
</file>

<file path=ppt/slides/_rels/slide121.xml.rels><?xml version="1.0" encoding="UTF-8" standalone="yes"?>
<Relationships xmlns="http://schemas.openxmlformats.org/package/2006/relationships"><Relationship Id="rId2" Type="http://schemas.openxmlformats.org/officeDocument/2006/relationships/image" Target="../media/image109.jpg"/><Relationship Id="rId1" Type="http://schemas.openxmlformats.org/officeDocument/2006/relationships/slideLayout" Target="../slideLayouts/slideLayout582.xml"/></Relationships>
</file>

<file path=ppt/slides/_rels/slide122.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97.xml"/><Relationship Id="rId1" Type="http://schemas.openxmlformats.org/officeDocument/2006/relationships/slideLayout" Target="../slideLayouts/slideLayout163.xml"/><Relationship Id="rId5" Type="http://schemas.openxmlformats.org/officeDocument/2006/relationships/image" Target="../media/image112.jpeg"/><Relationship Id="rId4" Type="http://schemas.openxmlformats.org/officeDocument/2006/relationships/image" Target="../media/image111.jpeg"/></Relationships>
</file>

<file path=ppt/slides/_rels/slide123.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98.xml"/><Relationship Id="rId1" Type="http://schemas.openxmlformats.org/officeDocument/2006/relationships/slideLayout" Target="../slideLayouts/slideLayout168.xml"/></Relationships>
</file>

<file path=ppt/slides/_rels/slide124.xml.rels><?xml version="1.0" encoding="UTF-8" standalone="yes"?>
<Relationships xmlns="http://schemas.openxmlformats.org/package/2006/relationships"><Relationship Id="rId2" Type="http://schemas.openxmlformats.org/officeDocument/2006/relationships/image" Target="../media/image109.jpg"/><Relationship Id="rId1" Type="http://schemas.openxmlformats.org/officeDocument/2006/relationships/slideLayout" Target="../slideLayouts/slideLayout582.xml"/></Relationships>
</file>

<file path=ppt/slides/_rels/slide125.xml.rels><?xml version="1.0" encoding="UTF-8" standalone="yes"?>
<Relationships xmlns="http://schemas.openxmlformats.org/package/2006/relationships"><Relationship Id="rId2" Type="http://schemas.openxmlformats.org/officeDocument/2006/relationships/image" Target="../media/image109.jpg"/><Relationship Id="rId1" Type="http://schemas.openxmlformats.org/officeDocument/2006/relationships/slideLayout" Target="../slideLayouts/slideLayout58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254.xml"/></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1266.xml"/><Relationship Id="rId1" Type="http://schemas.openxmlformats.org/officeDocument/2006/relationships/themeOverride" Target="../theme/themeOverride3.xml"/></Relationships>
</file>

<file path=ppt/slides/_rels/slide128.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576.xml"/></Relationships>
</file>

<file path=ppt/slides/_rels/slide129.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00.xml"/><Relationship Id="rId1" Type="http://schemas.openxmlformats.org/officeDocument/2006/relationships/slideLayout" Target="../slideLayouts/slideLayout3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9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24.xml"/></Relationships>
</file>

<file path=ppt/slides/_rels/slide131.xml.rels><?xml version="1.0" encoding="UTF-8" standalone="yes"?>
<Relationships xmlns="http://schemas.openxmlformats.org/package/2006/relationships"><Relationship Id="rId3" Type="http://schemas.openxmlformats.org/officeDocument/2006/relationships/image" Target="../media/image116.jpeg"/><Relationship Id="rId7" Type="http://schemas.openxmlformats.org/officeDocument/2006/relationships/image" Target="../media/image120.jpeg"/><Relationship Id="rId2" Type="http://schemas.openxmlformats.org/officeDocument/2006/relationships/notesSlide" Target="../notesSlides/notesSlide101.xml"/><Relationship Id="rId1" Type="http://schemas.openxmlformats.org/officeDocument/2006/relationships/slideLayout" Target="../slideLayouts/slideLayout250.xml"/><Relationship Id="rId6" Type="http://schemas.openxmlformats.org/officeDocument/2006/relationships/image" Target="../media/image119.jpeg"/><Relationship Id="rId5" Type="http://schemas.openxmlformats.org/officeDocument/2006/relationships/image" Target="../media/image118.jpeg"/><Relationship Id="rId4" Type="http://schemas.openxmlformats.org/officeDocument/2006/relationships/image" Target="../media/image117.jpeg"/></Relationships>
</file>

<file path=ppt/slides/_rels/slide132.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image" Target="../media/image121.jpeg"/><Relationship Id="rId1" Type="http://schemas.openxmlformats.org/officeDocument/2006/relationships/slideLayout" Target="../slideLayouts/slideLayout244.xml"/><Relationship Id="rId4" Type="http://schemas.openxmlformats.org/officeDocument/2006/relationships/image" Target="../media/image123.jpeg"/></Relationships>
</file>

<file path=ppt/slides/_rels/slide133.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26.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25.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25.xml"/></Relationships>
</file>

<file path=ppt/slides/_rels/slide136.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226.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25.xml"/></Relationships>
</file>

<file path=ppt/slides/_rels/slide138.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jpeg"/><Relationship Id="rId1" Type="http://schemas.openxmlformats.org/officeDocument/2006/relationships/slideLayout" Target="../slideLayouts/slideLayout240.xml"/></Relationships>
</file>

<file path=ppt/slides/_rels/slide139.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25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9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141.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258.xml"/></Relationships>
</file>

<file path=ppt/slides/_rels/slide142.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130.jpeg"/><Relationship Id="rId1" Type="http://schemas.openxmlformats.org/officeDocument/2006/relationships/slideLayout" Target="../slideLayouts/slideLayout260.xml"/></Relationships>
</file>

<file path=ppt/slides/_rels/slide143.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image" Target="../media/image132.png"/><Relationship Id="rId1" Type="http://schemas.openxmlformats.org/officeDocument/2006/relationships/slideLayout" Target="../slideLayouts/slideLayout260.xml"/></Relationships>
</file>

<file path=ppt/slides/_rels/slide144.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59.xml"/></Relationships>
</file>

<file path=ppt/slides/_rels/slide14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59.xml"/></Relationships>
</file>

<file path=ppt/slides/_rels/slide146.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120.xml"/></Relationships>
</file>

<file path=ppt/slides/_rels/slide147.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131.xml"/></Relationships>
</file>

<file path=ppt/slides/_rels/slide148.xml.rels><?xml version="1.0" encoding="UTF-8" standalone="yes"?>
<Relationships xmlns="http://schemas.openxmlformats.org/package/2006/relationships"><Relationship Id="rId8" Type="http://schemas.openxmlformats.org/officeDocument/2006/relationships/image" Target="../media/image142.gif"/><Relationship Id="rId3" Type="http://schemas.openxmlformats.org/officeDocument/2006/relationships/image" Target="../media/image137.png"/><Relationship Id="rId7" Type="http://schemas.openxmlformats.org/officeDocument/2006/relationships/image" Target="../media/image141.gif"/><Relationship Id="rId2" Type="http://schemas.openxmlformats.org/officeDocument/2006/relationships/image" Target="../media/image53.jpeg"/><Relationship Id="rId1" Type="http://schemas.openxmlformats.org/officeDocument/2006/relationships/slideLayout" Target="../slideLayouts/slideLayout100.xml"/><Relationship Id="rId6" Type="http://schemas.openxmlformats.org/officeDocument/2006/relationships/image" Target="../media/image140.gif"/><Relationship Id="rId5" Type="http://schemas.openxmlformats.org/officeDocument/2006/relationships/image" Target="../media/image139.gif"/><Relationship Id="rId4" Type="http://schemas.openxmlformats.org/officeDocument/2006/relationships/image" Target="../media/image138.gif"/></Relationships>
</file>

<file path=ppt/slides/_rels/slide149.xml.rels><?xml version="1.0" encoding="UTF-8" standalone="yes"?>
<Relationships xmlns="http://schemas.openxmlformats.org/package/2006/relationships"><Relationship Id="rId8" Type="http://schemas.openxmlformats.org/officeDocument/2006/relationships/image" Target="../media/image140.gif"/><Relationship Id="rId3" Type="http://schemas.openxmlformats.org/officeDocument/2006/relationships/audio" Target="../media/audio1.bin"/><Relationship Id="rId7" Type="http://schemas.openxmlformats.org/officeDocument/2006/relationships/image" Target="../media/image139.gif"/><Relationship Id="rId2" Type="http://schemas.openxmlformats.org/officeDocument/2006/relationships/notesSlide" Target="../notesSlides/notesSlide105.xml"/><Relationship Id="rId1" Type="http://schemas.openxmlformats.org/officeDocument/2006/relationships/slideLayout" Target="../slideLayouts/slideLayout100.xml"/><Relationship Id="rId6" Type="http://schemas.openxmlformats.org/officeDocument/2006/relationships/image" Target="../media/image138.gif"/><Relationship Id="rId5" Type="http://schemas.openxmlformats.org/officeDocument/2006/relationships/image" Target="../media/image137.png"/><Relationship Id="rId10" Type="http://schemas.openxmlformats.org/officeDocument/2006/relationships/image" Target="../media/image143.jpeg"/><Relationship Id="rId4" Type="http://schemas.openxmlformats.org/officeDocument/2006/relationships/image" Target="../media/image53.jpeg"/><Relationship Id="rId9" Type="http://schemas.openxmlformats.org/officeDocument/2006/relationships/image" Target="../media/image141.gif"/></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92.xml"/></Relationships>
</file>

<file path=ppt/slides/_rels/slide15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06.xml"/><Relationship Id="rId1" Type="http://schemas.openxmlformats.org/officeDocument/2006/relationships/slideLayout" Target="../slideLayouts/slideLayout100.xml"/></Relationships>
</file>

<file path=ppt/slides/_rels/slide151.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00.xml"/></Relationships>
</file>

<file path=ppt/slides/_rels/slide152.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00.xml"/></Relationships>
</file>

<file path=ppt/slides/_rels/slide153.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00.xml"/></Relationships>
</file>

<file path=ppt/slides/_rels/slide154.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image" Target="../media/image53.jpeg"/><Relationship Id="rId1" Type="http://schemas.openxmlformats.org/officeDocument/2006/relationships/slideLayout" Target="../slideLayouts/slideLayout100.xml"/><Relationship Id="rId4" Type="http://schemas.openxmlformats.org/officeDocument/2006/relationships/image" Target="../media/image145.jpe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29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15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08.xml"/><Relationship Id="rId1" Type="http://schemas.openxmlformats.org/officeDocument/2006/relationships/slideLayout" Target="../slideLayouts/slideLayout81.xml"/></Relationships>
</file>

<file path=ppt/slides/_rels/slide159.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09.xml"/><Relationship Id="rId1" Type="http://schemas.openxmlformats.org/officeDocument/2006/relationships/slideLayout" Target="../slideLayouts/slideLayout142.xml"/></Relationships>
</file>

<file path=ppt/slides/_rels/slide1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3.xml"/><Relationship Id="rId1" Type="http://schemas.openxmlformats.org/officeDocument/2006/relationships/slideLayout" Target="../slideLayouts/slideLayout279.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42.xml"/></Relationships>
</file>

<file path=ppt/slides/_rels/slide16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11.xml"/><Relationship Id="rId1" Type="http://schemas.openxmlformats.org/officeDocument/2006/relationships/slideLayout" Target="../slideLayouts/slideLayout14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48.xml"/></Relationships>
</file>

<file path=ppt/slides/_rels/slide163.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13.xml"/><Relationship Id="rId1" Type="http://schemas.openxmlformats.org/officeDocument/2006/relationships/slideLayout" Target="../slideLayouts/slideLayout459.xml"/></Relationships>
</file>

<file path=ppt/slides/_rels/slide164.xml.rels><?xml version="1.0" encoding="UTF-8" standalone="yes"?>
<Relationships xmlns="http://schemas.openxmlformats.org/package/2006/relationships"><Relationship Id="rId3" Type="http://schemas.openxmlformats.org/officeDocument/2006/relationships/audio" Target="../media/audio2.bin"/><Relationship Id="rId2" Type="http://schemas.openxmlformats.org/officeDocument/2006/relationships/notesSlide" Target="../notesSlides/notesSlide114.xml"/><Relationship Id="rId1" Type="http://schemas.openxmlformats.org/officeDocument/2006/relationships/slideLayout" Target="../slideLayouts/slideLayout458.xml"/><Relationship Id="rId5" Type="http://schemas.openxmlformats.org/officeDocument/2006/relationships/image" Target="../media/image150.gif"/><Relationship Id="rId4" Type="http://schemas.openxmlformats.org/officeDocument/2006/relationships/image" Target="../media/image149.png"/></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42.xml"/></Relationships>
</file>

<file path=ppt/slides/_rels/slide16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16.xml"/><Relationship Id="rId1" Type="http://schemas.openxmlformats.org/officeDocument/2006/relationships/slideLayout" Target="../slideLayouts/slideLayout150.xml"/></Relationships>
</file>

<file path=ppt/slides/_rels/slide16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17.xml"/><Relationship Id="rId1" Type="http://schemas.openxmlformats.org/officeDocument/2006/relationships/slideLayout" Target="../slideLayouts/slideLayout142.xml"/></Relationships>
</file>

<file path=ppt/slides/_rels/slide168.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18.xml"/><Relationship Id="rId1" Type="http://schemas.openxmlformats.org/officeDocument/2006/relationships/slideLayout" Target="../slideLayouts/slideLayout1304.xml"/></Relationships>
</file>

<file path=ppt/slides/_rels/slide16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9.xml"/><Relationship Id="rId1" Type="http://schemas.openxmlformats.org/officeDocument/2006/relationships/slideLayout" Target="../slideLayouts/slideLayout46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92.xml"/></Relationships>
</file>

<file path=ppt/slides/_rels/slide170.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0.xml"/><Relationship Id="rId1" Type="http://schemas.openxmlformats.org/officeDocument/2006/relationships/slideLayout" Target="../slideLayouts/slideLayout533.xml"/></Relationships>
</file>

<file path=ppt/slides/_rels/slide171.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1.xml"/><Relationship Id="rId1" Type="http://schemas.openxmlformats.org/officeDocument/2006/relationships/slideLayout" Target="../slideLayouts/slideLayout142.xml"/><Relationship Id="rId4" Type="http://schemas.openxmlformats.org/officeDocument/2006/relationships/image" Target="../media/image155.emf"/></Relationships>
</file>

<file path=ppt/slides/_rels/slide172.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2.xml"/><Relationship Id="rId1" Type="http://schemas.openxmlformats.org/officeDocument/2006/relationships/slideLayout" Target="../slideLayouts/slideLayout142.xml"/></Relationships>
</file>

<file path=ppt/slides/_rels/slide173.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3.xml"/><Relationship Id="rId1" Type="http://schemas.openxmlformats.org/officeDocument/2006/relationships/slideLayout" Target="../slideLayouts/slideLayout142.xml"/><Relationship Id="rId4" Type="http://schemas.openxmlformats.org/officeDocument/2006/relationships/image" Target="../media/image158.jpeg"/></Relationships>
</file>

<file path=ppt/slides/_rels/slide174.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24.xml"/><Relationship Id="rId1" Type="http://schemas.openxmlformats.org/officeDocument/2006/relationships/slideLayout" Target="../slideLayouts/slideLayout142.xml"/></Relationships>
</file>

<file path=ppt/slides/_rels/slide175.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25.xml"/><Relationship Id="rId1" Type="http://schemas.openxmlformats.org/officeDocument/2006/relationships/slideLayout" Target="../slideLayouts/slideLayout142.xml"/></Relationships>
</file>

<file path=ppt/slides/_rels/slide176.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26.xml"/><Relationship Id="rId1" Type="http://schemas.openxmlformats.org/officeDocument/2006/relationships/slideLayout" Target="../slideLayouts/slideLayout378.xml"/></Relationships>
</file>

<file path=ppt/slides/_rels/slide177.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27.xml"/><Relationship Id="rId1" Type="http://schemas.openxmlformats.org/officeDocument/2006/relationships/slideLayout" Target="../slideLayouts/slideLayout396.xml"/><Relationship Id="rId4" Type="http://schemas.openxmlformats.org/officeDocument/2006/relationships/image" Target="../media/image163.jpeg"/></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384.xml"/></Relationships>
</file>

<file path=ppt/slides/_rels/slide17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29.xml"/><Relationship Id="rId1" Type="http://schemas.openxmlformats.org/officeDocument/2006/relationships/slideLayout" Target="../slideLayouts/slideLayout144.xml"/><Relationship Id="rId4" Type="http://schemas.openxmlformats.org/officeDocument/2006/relationships/image" Target="../media/image165.jpeg"/></Relationships>
</file>

<file path=ppt/slides/_rels/slide1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5.xml"/><Relationship Id="rId1" Type="http://schemas.openxmlformats.org/officeDocument/2006/relationships/slideLayout" Target="../slideLayouts/slideLayout279.xml"/></Relationships>
</file>

<file path=ppt/slides/_rels/slide180.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30.xml"/><Relationship Id="rId1" Type="http://schemas.openxmlformats.org/officeDocument/2006/relationships/slideLayout" Target="../slideLayouts/slideLayout142.xml"/></Relationships>
</file>

<file path=ppt/slides/_rels/slide18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31.xml"/><Relationship Id="rId1" Type="http://schemas.openxmlformats.org/officeDocument/2006/relationships/slideLayout" Target="../slideLayouts/slideLayout368.xml"/></Relationships>
</file>

<file path=ppt/slides/_rels/slide182.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142.xml"/></Relationships>
</file>

<file path=ppt/slides/_rels/slide183.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142.xml"/></Relationships>
</file>

<file path=ppt/slides/_rels/slide184.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32.xml"/><Relationship Id="rId1" Type="http://schemas.openxmlformats.org/officeDocument/2006/relationships/slideLayout" Target="../slideLayouts/slideLayout144.xml"/></Relationships>
</file>

<file path=ppt/slides/_rels/slide185.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33.xml"/><Relationship Id="rId1" Type="http://schemas.openxmlformats.org/officeDocument/2006/relationships/slideLayout" Target="../slideLayouts/slideLayout127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284.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42.xml"/></Relationships>
</file>

<file path=ppt/slides/_rels/slide188.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36.xml"/><Relationship Id="rId1" Type="http://schemas.openxmlformats.org/officeDocument/2006/relationships/slideLayout" Target="../slideLayouts/slideLayout142.xml"/></Relationships>
</file>

<file path=ppt/slides/_rels/slide189.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37.xml"/><Relationship Id="rId1" Type="http://schemas.openxmlformats.org/officeDocument/2006/relationships/slideLayout" Target="../slideLayouts/slideLayout13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92.xml"/></Relationships>
</file>

<file path=ppt/slides/_rels/slide190.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38.xml"/><Relationship Id="rId1" Type="http://schemas.openxmlformats.org/officeDocument/2006/relationships/slideLayout" Target="../slideLayouts/slideLayout142.xml"/></Relationships>
</file>

<file path=ppt/slides/_rels/slide191.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149.xml"/></Relationships>
</file>

<file path=ppt/slides/_rels/slide192.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39.xml"/><Relationship Id="rId1" Type="http://schemas.openxmlformats.org/officeDocument/2006/relationships/slideLayout" Target="../slideLayouts/slideLayout142.xml"/></Relationships>
</file>

<file path=ppt/slides/_rels/slide193.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149.xml"/></Relationships>
</file>

<file path=ppt/slides/_rels/slide194.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149.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42.xml"/></Relationships>
</file>

<file path=ppt/slides/_rels/slide196.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41.xml"/><Relationship Id="rId1" Type="http://schemas.openxmlformats.org/officeDocument/2006/relationships/slideLayout" Target="../slideLayouts/slideLayout147.xml"/></Relationships>
</file>

<file path=ppt/slides/_rels/slide197.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42.xml"/><Relationship Id="rId1" Type="http://schemas.openxmlformats.org/officeDocument/2006/relationships/slideLayout" Target="../slideLayouts/slideLayout147.xml"/></Relationships>
</file>

<file path=ppt/slides/_rels/slide19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43.xml"/><Relationship Id="rId1" Type="http://schemas.openxmlformats.org/officeDocument/2006/relationships/slideLayout" Target="../slideLayouts/slideLayout196.xml"/></Relationships>
</file>

<file path=ppt/slides/_rels/slide199.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4.xml"/><Relationship Id="rId1" Type="http://schemas.openxmlformats.org/officeDocument/2006/relationships/slideLayout" Target="../slideLayouts/slideLayout132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2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7.xml"/><Relationship Id="rId1" Type="http://schemas.openxmlformats.org/officeDocument/2006/relationships/slideLayout" Target="../slideLayouts/slideLayout100.xml"/><Relationship Id="rId5" Type="http://schemas.openxmlformats.org/officeDocument/2006/relationships/image" Target="../media/image55.jpeg"/><Relationship Id="rId4" Type="http://schemas.openxmlformats.org/officeDocument/2006/relationships/image" Target="../media/image54.gif"/></Relationships>
</file>

<file path=ppt/slides/_rels/slide200.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5.xml"/><Relationship Id="rId1" Type="http://schemas.openxmlformats.org/officeDocument/2006/relationships/slideLayout" Target="../slideLayouts/slideLayout196.xml"/><Relationship Id="rId5" Type="http://schemas.openxmlformats.org/officeDocument/2006/relationships/image" Target="../media/image177.png"/><Relationship Id="rId4" Type="http://schemas.openxmlformats.org/officeDocument/2006/relationships/image" Target="../media/image176.png"/></Relationships>
</file>

<file path=ppt/slides/_rels/slide201.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6.xml"/><Relationship Id="rId1" Type="http://schemas.openxmlformats.org/officeDocument/2006/relationships/slideLayout" Target="../slideLayouts/slideLayout201.xml"/><Relationship Id="rId4" Type="http://schemas.openxmlformats.org/officeDocument/2006/relationships/image" Target="../media/image178.png"/></Relationships>
</file>

<file path=ppt/slides/_rels/slide202.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7.xml"/><Relationship Id="rId1" Type="http://schemas.openxmlformats.org/officeDocument/2006/relationships/slideLayout" Target="../slideLayouts/slideLayout201.xml"/><Relationship Id="rId4" Type="http://schemas.openxmlformats.org/officeDocument/2006/relationships/image" Target="../media/image179.jpeg"/></Relationships>
</file>

<file path=ppt/slides/_rels/slide203.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48.xml"/><Relationship Id="rId1" Type="http://schemas.openxmlformats.org/officeDocument/2006/relationships/slideLayout" Target="../slideLayouts/slideLayout219.xml"/><Relationship Id="rId4" Type="http://schemas.openxmlformats.org/officeDocument/2006/relationships/image" Target="../media/image181.png"/></Relationships>
</file>

<file path=ppt/slides/_rels/slide204.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9.xml"/><Relationship Id="rId1" Type="http://schemas.openxmlformats.org/officeDocument/2006/relationships/slideLayout" Target="../slideLayouts/slideLayout201.xml"/><Relationship Id="rId5" Type="http://schemas.openxmlformats.org/officeDocument/2006/relationships/image" Target="../media/image183.jpeg"/><Relationship Id="rId4" Type="http://schemas.openxmlformats.org/officeDocument/2006/relationships/image" Target="../media/image182.png"/></Relationships>
</file>

<file path=ppt/slides/_rels/slide205.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0.xml"/><Relationship Id="rId1" Type="http://schemas.openxmlformats.org/officeDocument/2006/relationships/slideLayout" Target="../slideLayouts/slideLayout213.xml"/><Relationship Id="rId5" Type="http://schemas.openxmlformats.org/officeDocument/2006/relationships/image" Target="../media/image184.png"/><Relationship Id="rId4" Type="http://schemas.openxmlformats.org/officeDocument/2006/relationships/image" Target="../media/image176.png"/></Relationships>
</file>

<file path=ppt/slides/_rels/slide206.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1.xml"/><Relationship Id="rId1" Type="http://schemas.openxmlformats.org/officeDocument/2006/relationships/slideLayout" Target="../slideLayouts/slideLayout201.xml"/><Relationship Id="rId4" Type="http://schemas.openxmlformats.org/officeDocument/2006/relationships/image" Target="../media/image185.png"/></Relationships>
</file>

<file path=ppt/slides/_rels/slide207.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2.xml"/><Relationship Id="rId1" Type="http://schemas.openxmlformats.org/officeDocument/2006/relationships/slideLayout" Target="../slideLayouts/slideLayout201.xml"/><Relationship Id="rId4" Type="http://schemas.openxmlformats.org/officeDocument/2006/relationships/image" Target="../media/image186.jpeg"/></Relationships>
</file>

<file path=ppt/slides/_rels/slide20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53.xml"/><Relationship Id="rId1" Type="http://schemas.openxmlformats.org/officeDocument/2006/relationships/slideLayout" Target="../slideLayouts/slideLayout219.xml"/><Relationship Id="rId5" Type="http://schemas.openxmlformats.org/officeDocument/2006/relationships/image" Target="../media/image188.png"/><Relationship Id="rId4" Type="http://schemas.openxmlformats.org/officeDocument/2006/relationships/image" Target="../media/image187.jpeg"/></Relationships>
</file>

<file path=ppt/slides/_rels/slide209.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54.xml"/><Relationship Id="rId1" Type="http://schemas.openxmlformats.org/officeDocument/2006/relationships/slideLayout" Target="../slideLayouts/slideLayout207.xml"/><Relationship Id="rId4" Type="http://schemas.openxmlformats.org/officeDocument/2006/relationships/image" Target="../media/image189.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92.xml"/></Relationships>
</file>

<file path=ppt/slides/_rels/slide210.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55.xml"/><Relationship Id="rId1" Type="http://schemas.openxmlformats.org/officeDocument/2006/relationships/slideLayout" Target="../slideLayouts/slideLayout207.xml"/><Relationship Id="rId4" Type="http://schemas.openxmlformats.org/officeDocument/2006/relationships/image" Target="../media/image190.png"/></Relationships>
</file>

<file path=ppt/slides/_rels/slide211.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6.xml"/><Relationship Id="rId1" Type="http://schemas.openxmlformats.org/officeDocument/2006/relationships/slideLayout" Target="../slideLayouts/slideLayout201.xml"/><Relationship Id="rId4" Type="http://schemas.openxmlformats.org/officeDocument/2006/relationships/image" Target="../media/image191.png"/></Relationships>
</file>

<file path=ppt/slides/_rels/slide212.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7.xml"/><Relationship Id="rId1" Type="http://schemas.openxmlformats.org/officeDocument/2006/relationships/slideLayout" Target="../slideLayouts/slideLayout219.xml"/><Relationship Id="rId4" Type="http://schemas.openxmlformats.org/officeDocument/2006/relationships/image" Target="../media/image192.png"/></Relationships>
</file>

<file path=ppt/slides/_rels/slide213.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8.xml"/><Relationship Id="rId1" Type="http://schemas.openxmlformats.org/officeDocument/2006/relationships/slideLayout" Target="../slideLayouts/slideLayout201.xml"/><Relationship Id="rId4" Type="http://schemas.openxmlformats.org/officeDocument/2006/relationships/image" Target="../media/image193.png"/></Relationships>
</file>

<file path=ppt/slides/_rels/slide214.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9.xml"/><Relationship Id="rId1" Type="http://schemas.openxmlformats.org/officeDocument/2006/relationships/slideLayout" Target="../slideLayouts/slideLayout213.xml"/><Relationship Id="rId4" Type="http://schemas.openxmlformats.org/officeDocument/2006/relationships/image" Target="../media/image194.png"/></Relationships>
</file>

<file path=ppt/slides/_rels/slide215.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0.xml"/><Relationship Id="rId1" Type="http://schemas.openxmlformats.org/officeDocument/2006/relationships/slideLayout" Target="../slideLayouts/slideLayout201.xml"/><Relationship Id="rId4" Type="http://schemas.openxmlformats.org/officeDocument/2006/relationships/image" Target="../media/image195.png"/></Relationships>
</file>

<file path=ppt/slides/_rels/slide216.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61.xml"/><Relationship Id="rId1" Type="http://schemas.openxmlformats.org/officeDocument/2006/relationships/slideLayout" Target="../slideLayouts/slideLayout207.xml"/><Relationship Id="rId6" Type="http://schemas.openxmlformats.org/officeDocument/2006/relationships/image" Target="../media/image196.jpeg"/><Relationship Id="rId5" Type="http://schemas.openxmlformats.org/officeDocument/2006/relationships/image" Target="../media/image176.png"/><Relationship Id="rId4" Type="http://schemas.openxmlformats.org/officeDocument/2006/relationships/image" Target="../media/image175.png"/></Relationships>
</file>

<file path=ppt/slides/_rels/slide217.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2.xml"/><Relationship Id="rId1" Type="http://schemas.openxmlformats.org/officeDocument/2006/relationships/slideLayout" Target="../slideLayouts/slideLayout201.xml"/><Relationship Id="rId4" Type="http://schemas.openxmlformats.org/officeDocument/2006/relationships/image" Target="../media/image197.png"/></Relationships>
</file>

<file path=ppt/slides/_rels/slide218.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3.xml"/><Relationship Id="rId1" Type="http://schemas.openxmlformats.org/officeDocument/2006/relationships/slideLayout" Target="../slideLayouts/slideLayout219.xml"/><Relationship Id="rId5" Type="http://schemas.openxmlformats.org/officeDocument/2006/relationships/image" Target="../media/image198.png"/><Relationship Id="rId4" Type="http://schemas.openxmlformats.org/officeDocument/2006/relationships/image" Target="../media/image176.png"/></Relationships>
</file>

<file path=ppt/slides/_rels/slide219.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4.xml"/><Relationship Id="rId1" Type="http://schemas.openxmlformats.org/officeDocument/2006/relationships/slideLayout" Target="../slideLayouts/slideLayout219.xml"/><Relationship Id="rId5" Type="http://schemas.openxmlformats.org/officeDocument/2006/relationships/image" Target="../media/image199.jpeg"/><Relationship Id="rId4" Type="http://schemas.openxmlformats.org/officeDocument/2006/relationships/image" Target="../media/image176.png"/></Relationships>
</file>

<file path=ppt/slides/_rels/slide2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9.xml"/><Relationship Id="rId1" Type="http://schemas.openxmlformats.org/officeDocument/2006/relationships/slideLayout" Target="../slideLayouts/slideLayout279.xml"/></Relationships>
</file>

<file path=ppt/slides/_rels/slide220.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65.xml"/><Relationship Id="rId1" Type="http://schemas.openxmlformats.org/officeDocument/2006/relationships/slideLayout" Target="../slideLayouts/slideLayout219.xml"/></Relationships>
</file>

<file path=ppt/slides/_rels/slide221.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66.xml"/><Relationship Id="rId1" Type="http://schemas.openxmlformats.org/officeDocument/2006/relationships/slideLayout" Target="../slideLayouts/slideLayout219.xml"/></Relationships>
</file>

<file path=ppt/slides/_rels/slide222.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67.xml"/><Relationship Id="rId1" Type="http://schemas.openxmlformats.org/officeDocument/2006/relationships/slideLayout" Target="../slideLayouts/slideLayout219.xml"/><Relationship Id="rId4" Type="http://schemas.openxmlformats.org/officeDocument/2006/relationships/image" Target="../media/image200.png"/></Relationships>
</file>

<file path=ppt/slides/_rels/slide223.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8.xml"/><Relationship Id="rId1" Type="http://schemas.openxmlformats.org/officeDocument/2006/relationships/slideLayout" Target="../slideLayouts/slideLayout201.xml"/><Relationship Id="rId4" Type="http://schemas.openxmlformats.org/officeDocument/2006/relationships/image" Target="../media/image201.png"/></Relationships>
</file>

<file path=ppt/slides/_rels/slide224.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9.xml"/><Relationship Id="rId1" Type="http://schemas.openxmlformats.org/officeDocument/2006/relationships/slideLayout" Target="../slideLayouts/slideLayout201.xml"/><Relationship Id="rId4" Type="http://schemas.openxmlformats.org/officeDocument/2006/relationships/image" Target="../media/image202.png"/></Relationships>
</file>

<file path=ppt/slides/_rels/slide225.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70.xml"/><Relationship Id="rId1" Type="http://schemas.openxmlformats.org/officeDocument/2006/relationships/slideLayout" Target="../slideLayouts/slideLayout213.xml"/><Relationship Id="rId4" Type="http://schemas.openxmlformats.org/officeDocument/2006/relationships/image" Target="../media/image203.png"/></Relationships>
</file>

<file path=ppt/slides/_rels/slide226.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1.xml"/><Relationship Id="rId1" Type="http://schemas.openxmlformats.org/officeDocument/2006/relationships/slideLayout" Target="../slideLayouts/slideLayout202.xml"/><Relationship Id="rId4" Type="http://schemas.openxmlformats.org/officeDocument/2006/relationships/image" Target="../media/image176.png"/></Relationships>
</file>

<file path=ppt/slides/_rels/slide227.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72.xml"/><Relationship Id="rId1" Type="http://schemas.openxmlformats.org/officeDocument/2006/relationships/slideLayout" Target="../slideLayouts/slideLayout201.xml"/><Relationship Id="rId4" Type="http://schemas.openxmlformats.org/officeDocument/2006/relationships/image" Target="../media/image205.png"/></Relationships>
</file>

<file path=ppt/slides/_rels/slide228.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73.xml"/><Relationship Id="rId1" Type="http://schemas.openxmlformats.org/officeDocument/2006/relationships/slideLayout" Target="../slideLayouts/slideLayout417.xml"/><Relationship Id="rId4" Type="http://schemas.openxmlformats.org/officeDocument/2006/relationships/image" Target="../media/image207.png"/></Relationships>
</file>

<file path=ppt/slides/_rels/slide229.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74.xml"/><Relationship Id="rId1" Type="http://schemas.openxmlformats.org/officeDocument/2006/relationships/slideLayout" Target="../slideLayouts/slideLayout406.xml"/></Relationships>
</file>

<file path=ppt/slides/_rels/slide2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20.xml"/><Relationship Id="rId1" Type="http://schemas.openxmlformats.org/officeDocument/2006/relationships/slideLayout" Target="../slideLayouts/slideLayout279.xml"/></Relationships>
</file>

<file path=ppt/slides/_rels/slide23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75.xml"/><Relationship Id="rId1" Type="http://schemas.openxmlformats.org/officeDocument/2006/relationships/slideLayout" Target="../slideLayouts/slideLayout406.xml"/></Relationships>
</file>

<file path=ppt/slides/_rels/slide23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76.xml"/><Relationship Id="rId1" Type="http://schemas.openxmlformats.org/officeDocument/2006/relationships/slideLayout" Target="../slideLayouts/slideLayout406.xml"/></Relationships>
</file>

<file path=ppt/slides/_rels/slide232.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77.xml"/><Relationship Id="rId1" Type="http://schemas.openxmlformats.org/officeDocument/2006/relationships/slideLayout" Target="../slideLayouts/slideLayout406.xml"/></Relationships>
</file>

<file path=ppt/slides/_rels/slide233.xml.rels><?xml version="1.0" encoding="UTF-8" standalone="yes"?>
<Relationships xmlns="http://schemas.openxmlformats.org/package/2006/relationships"><Relationship Id="rId3" Type="http://schemas.openxmlformats.org/officeDocument/2006/relationships/image" Target="../media/image212.jpg"/><Relationship Id="rId2" Type="http://schemas.openxmlformats.org/officeDocument/2006/relationships/notesSlide" Target="../notesSlides/notesSlide178.xml"/><Relationship Id="rId1" Type="http://schemas.openxmlformats.org/officeDocument/2006/relationships/slideLayout" Target="../slideLayouts/slideLayout406.xml"/></Relationships>
</file>

<file path=ppt/slides/_rels/slide234.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79.xml"/><Relationship Id="rId1" Type="http://schemas.openxmlformats.org/officeDocument/2006/relationships/slideLayout" Target="../slideLayouts/slideLayout406.xml"/></Relationships>
</file>

<file path=ppt/slides/_rels/slide235.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80.xml"/><Relationship Id="rId1" Type="http://schemas.openxmlformats.org/officeDocument/2006/relationships/slideLayout" Target="../slideLayouts/slideLayout406.xml"/></Relationships>
</file>

<file path=ppt/slides/_rels/slide236.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81.xml"/><Relationship Id="rId1" Type="http://schemas.openxmlformats.org/officeDocument/2006/relationships/slideLayout" Target="../slideLayouts/slideLayout406.xml"/></Relationships>
</file>

<file path=ppt/slides/_rels/slide237.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82.xml"/><Relationship Id="rId1" Type="http://schemas.openxmlformats.org/officeDocument/2006/relationships/slideLayout" Target="../slideLayouts/slideLayout406.xml"/></Relationships>
</file>

<file path=ppt/slides/_rels/slide238.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83.xml"/><Relationship Id="rId1" Type="http://schemas.openxmlformats.org/officeDocument/2006/relationships/slideLayout" Target="../slideLayouts/slideLayout406.xml"/></Relationships>
</file>

<file path=ppt/slides/_rels/slide239.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184.xml"/><Relationship Id="rId1" Type="http://schemas.openxmlformats.org/officeDocument/2006/relationships/slideLayout" Target="../slideLayouts/slideLayout406.xml"/><Relationship Id="rId4" Type="http://schemas.openxmlformats.org/officeDocument/2006/relationships/image" Target="../media/image219.png"/></Relationships>
</file>

<file path=ppt/slides/_rels/slide2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1.xml"/><Relationship Id="rId1" Type="http://schemas.openxmlformats.org/officeDocument/2006/relationships/slideLayout" Target="../slideLayouts/slideLayout279.xml"/></Relationships>
</file>

<file path=ppt/slides/_rels/slide240.xml.rels><?xml version="1.0" encoding="UTF-8" standalone="yes"?>
<Relationships xmlns="http://schemas.openxmlformats.org/package/2006/relationships"><Relationship Id="rId3" Type="http://schemas.openxmlformats.org/officeDocument/2006/relationships/image" Target="../media/image220.jpg"/><Relationship Id="rId2" Type="http://schemas.openxmlformats.org/officeDocument/2006/relationships/notesSlide" Target="../notesSlides/notesSlide185.xml"/><Relationship Id="rId1" Type="http://schemas.openxmlformats.org/officeDocument/2006/relationships/slideLayout" Target="../slideLayouts/slideLayout406.xml"/><Relationship Id="rId4" Type="http://schemas.openxmlformats.org/officeDocument/2006/relationships/image" Target="../media/image221.jpg"/></Relationships>
</file>

<file path=ppt/slides/_rels/slide241.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86.xml"/><Relationship Id="rId1" Type="http://schemas.openxmlformats.org/officeDocument/2006/relationships/slideLayout" Target="../slideLayouts/slideLayout151.xml"/></Relationships>
</file>

<file path=ppt/slides/_rels/slide242.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87.xml"/><Relationship Id="rId1" Type="http://schemas.openxmlformats.org/officeDocument/2006/relationships/slideLayout" Target="../slideLayouts/slideLayout146.xml"/></Relationships>
</file>

<file path=ppt/slides/_rels/slide243.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88.xml"/><Relationship Id="rId1" Type="http://schemas.openxmlformats.org/officeDocument/2006/relationships/slideLayout" Target="../slideLayouts/slideLayout152.xml"/><Relationship Id="rId4" Type="http://schemas.openxmlformats.org/officeDocument/2006/relationships/image" Target="../media/image225.jpeg"/></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42.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42.xml"/></Relationships>
</file>

<file path=ppt/slides/_rels/slide246.xml.rels><?xml version="1.0" encoding="UTF-8" standalone="yes"?>
<Relationships xmlns="http://schemas.openxmlformats.org/package/2006/relationships"><Relationship Id="rId8" Type="http://schemas.openxmlformats.org/officeDocument/2006/relationships/image" Target="../media/image231.jpeg"/><Relationship Id="rId3" Type="http://schemas.openxmlformats.org/officeDocument/2006/relationships/image" Target="../media/image226.jpeg"/><Relationship Id="rId7" Type="http://schemas.openxmlformats.org/officeDocument/2006/relationships/image" Target="../media/image230.jpeg"/><Relationship Id="rId2" Type="http://schemas.openxmlformats.org/officeDocument/2006/relationships/notesSlide" Target="../notesSlides/notesSlide191.xml"/><Relationship Id="rId1" Type="http://schemas.openxmlformats.org/officeDocument/2006/relationships/slideLayout" Target="../slideLayouts/slideLayout374.xml"/><Relationship Id="rId6" Type="http://schemas.openxmlformats.org/officeDocument/2006/relationships/image" Target="../media/image229.jpeg"/><Relationship Id="rId5" Type="http://schemas.openxmlformats.org/officeDocument/2006/relationships/image" Target="../media/image228.jpeg"/><Relationship Id="rId4" Type="http://schemas.openxmlformats.org/officeDocument/2006/relationships/image" Target="../media/image227.jpeg"/></Relationships>
</file>

<file path=ppt/slides/_rels/slide247.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192.xml"/><Relationship Id="rId1" Type="http://schemas.openxmlformats.org/officeDocument/2006/relationships/slideLayout" Target="../slideLayouts/slideLayout145.xml"/></Relationships>
</file>

<file path=ppt/slides/_rels/slide248.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153.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42.xml"/></Relationships>
</file>

<file path=ppt/slides/_rels/slide2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2.xml"/><Relationship Id="rId1" Type="http://schemas.openxmlformats.org/officeDocument/2006/relationships/slideLayout" Target="../slideLayouts/slideLayout279.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14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252.xml.rels><?xml version="1.0" encoding="UTF-8" standalone="yes"?>
<Relationships xmlns="http://schemas.openxmlformats.org/package/2006/relationships"><Relationship Id="rId2" Type="http://schemas.openxmlformats.org/officeDocument/2006/relationships/image" Target="../media/image234.jpeg"/><Relationship Id="rId1" Type="http://schemas.openxmlformats.org/officeDocument/2006/relationships/slideLayout" Target="../slideLayouts/slideLayout15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25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95.xml"/><Relationship Id="rId1" Type="http://schemas.openxmlformats.org/officeDocument/2006/relationships/slideLayout" Target="../slideLayouts/slideLayout81.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256.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image" Target="../media/image235.jpeg"/><Relationship Id="rId1" Type="http://schemas.openxmlformats.org/officeDocument/2006/relationships/slideLayout" Target="../slideLayouts/slideLayout143.xml"/><Relationship Id="rId6" Type="http://schemas.openxmlformats.org/officeDocument/2006/relationships/image" Target="../media/image239.jpeg"/><Relationship Id="rId5" Type="http://schemas.openxmlformats.org/officeDocument/2006/relationships/image" Target="../media/image238.jpeg"/><Relationship Id="rId4" Type="http://schemas.openxmlformats.org/officeDocument/2006/relationships/image" Target="../media/image237.jpeg"/></Relationships>
</file>

<file path=ppt/slides/_rels/slide257.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143.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259.xml.rels><?xml version="1.0" encoding="UTF-8" standalone="yes"?>
<Relationships xmlns="http://schemas.openxmlformats.org/package/2006/relationships"><Relationship Id="rId2" Type="http://schemas.openxmlformats.org/officeDocument/2006/relationships/image" Target="../media/image241.jpg"/><Relationship Id="rId1" Type="http://schemas.openxmlformats.org/officeDocument/2006/relationships/slideLayout" Target="../slideLayouts/slideLayout326.xml"/></Relationships>
</file>

<file path=ppt/slides/_rels/slide2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3.xml"/><Relationship Id="rId1" Type="http://schemas.openxmlformats.org/officeDocument/2006/relationships/slideLayout" Target="../slideLayouts/slideLayout279.xml"/></Relationships>
</file>

<file path=ppt/slides/_rels/slide260.xml.rels><?xml version="1.0" encoding="UTF-8" standalone="yes"?>
<Relationships xmlns="http://schemas.openxmlformats.org/package/2006/relationships"><Relationship Id="rId2" Type="http://schemas.openxmlformats.org/officeDocument/2006/relationships/image" Target="../media/image241.jpg"/><Relationship Id="rId1" Type="http://schemas.openxmlformats.org/officeDocument/2006/relationships/slideLayout" Target="../slideLayouts/slideLayout326.xml"/></Relationships>
</file>

<file path=ppt/slides/_rels/slide261.xml.rels><?xml version="1.0" encoding="UTF-8" standalone="yes"?>
<Relationships xmlns="http://schemas.openxmlformats.org/package/2006/relationships"><Relationship Id="rId2" Type="http://schemas.openxmlformats.org/officeDocument/2006/relationships/image" Target="../media/image241.jpg"/><Relationship Id="rId1" Type="http://schemas.openxmlformats.org/officeDocument/2006/relationships/slideLayout" Target="../slideLayouts/slideLayout326.xml"/></Relationships>
</file>

<file path=ppt/slides/_rels/slide262.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196.xml"/><Relationship Id="rId1" Type="http://schemas.openxmlformats.org/officeDocument/2006/relationships/slideLayout" Target="../slideLayouts/slideLayout87.xml"/></Relationships>
</file>

<file path=ppt/slides/_rels/slide263.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197.xml"/><Relationship Id="rId1" Type="http://schemas.openxmlformats.org/officeDocument/2006/relationships/slideLayout" Target="../slideLayouts/slideLayout336.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20.xml"/></Relationships>
</file>

<file path=ppt/slides/_rels/slide265.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199.xml"/><Relationship Id="rId1" Type="http://schemas.openxmlformats.org/officeDocument/2006/relationships/slideLayout" Target="../slideLayouts/slideLayout336.xml"/></Relationships>
</file>

<file path=ppt/slides/_rels/slide266.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00.xml"/><Relationship Id="rId1" Type="http://schemas.openxmlformats.org/officeDocument/2006/relationships/slideLayout" Target="../slideLayouts/slideLayout336.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336.xml"/></Relationships>
</file>

<file path=ppt/slides/_rels/slide268.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202.xml"/><Relationship Id="rId1" Type="http://schemas.openxmlformats.org/officeDocument/2006/relationships/slideLayout" Target="../slideLayouts/slideLayout87.xml"/></Relationships>
</file>

<file path=ppt/slides/_rels/slide26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03.xml"/><Relationship Id="rId1" Type="http://schemas.openxmlformats.org/officeDocument/2006/relationships/slideLayout" Target="../slideLayouts/slideLayout1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4.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336.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272.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05.xml"/><Relationship Id="rId1" Type="http://schemas.openxmlformats.org/officeDocument/2006/relationships/slideLayout" Target="../slideLayouts/slideLayout336.xml"/><Relationship Id="rId4" Type="http://schemas.openxmlformats.org/officeDocument/2006/relationships/image" Target="../media/image207.png"/></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274.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06.xml"/><Relationship Id="rId1" Type="http://schemas.openxmlformats.org/officeDocument/2006/relationships/slideLayout" Target="../slideLayouts/slideLayout278.xml"/><Relationship Id="rId4" Type="http://schemas.openxmlformats.org/officeDocument/2006/relationships/image" Target="../media/image207.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0.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29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292.xml"/></Relationships>
</file>

<file path=ppt/slides/_rels/slide32.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7.xml"/><Relationship Id="rId1" Type="http://schemas.openxmlformats.org/officeDocument/2006/relationships/slideLayout" Target="../slideLayouts/slideLayout423.xml"/></Relationships>
</file>

<file path=ppt/slides/_rels/slide3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8.xml"/><Relationship Id="rId1" Type="http://schemas.openxmlformats.org/officeDocument/2006/relationships/slideLayout" Target="../slideLayouts/slideLayout429.xml"/></Relationships>
</file>

<file path=ppt/slides/_rels/slide3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9.xml"/><Relationship Id="rId1" Type="http://schemas.openxmlformats.org/officeDocument/2006/relationships/slideLayout" Target="../slideLayouts/slideLayout423.xml"/><Relationship Id="rId4" Type="http://schemas.openxmlformats.org/officeDocument/2006/relationships/image" Target="../media/image61.jpeg"/></Relationships>
</file>

<file path=ppt/slides/_rels/slide3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0.xml"/><Relationship Id="rId1" Type="http://schemas.openxmlformats.org/officeDocument/2006/relationships/slideLayout" Target="../slideLayouts/slideLayout12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38.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121.xml"/></Relationships>
</file>

<file path=ppt/slides/_rels/slide39.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12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40.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1.xml"/><Relationship Id="rId1" Type="http://schemas.openxmlformats.org/officeDocument/2006/relationships/slideLayout" Target="../slideLayouts/slideLayout120.xml"/><Relationship Id="rId4" Type="http://schemas.openxmlformats.org/officeDocument/2006/relationships/image" Target="../media/image68.jpg"/></Relationships>
</file>

<file path=ppt/slides/_rels/slide41.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2.xml"/><Relationship Id="rId1" Type="http://schemas.openxmlformats.org/officeDocument/2006/relationships/slideLayout" Target="../slideLayouts/slideLayout121.xml"/></Relationships>
</file>

<file path=ppt/slides/_rels/slide4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3.xml"/><Relationship Id="rId1" Type="http://schemas.openxmlformats.org/officeDocument/2006/relationships/slideLayout" Target="../slideLayouts/slideLayout1337.xml"/></Relationships>
</file>

<file path=ppt/slides/_rels/slide43.xml.rels><?xml version="1.0" encoding="UTF-8" standalone="yes"?>
<Relationships xmlns="http://schemas.openxmlformats.org/package/2006/relationships"><Relationship Id="rId3" Type="http://schemas.microsoft.com/office/2018/10/relationships/comments" Target="../comments/modernComment_165B_C278F972.xml"/><Relationship Id="rId2" Type="http://schemas.openxmlformats.org/officeDocument/2006/relationships/notesSlide" Target="../notesSlides/notesSlide34.xml"/><Relationship Id="rId1" Type="http://schemas.openxmlformats.org/officeDocument/2006/relationships/slideLayout" Target="../slideLayouts/slideLayout1337.xml"/><Relationship Id="rId4" Type="http://schemas.openxmlformats.org/officeDocument/2006/relationships/image" Target="../media/image70.jpeg"/></Relationships>
</file>

<file path=ppt/slides/_rels/slide44.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5.xml"/><Relationship Id="rId1" Type="http://schemas.openxmlformats.org/officeDocument/2006/relationships/slideLayout" Target="../slideLayouts/slideLayout1337.xml"/></Relationships>
</file>

<file path=ppt/slides/_rels/slide45.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6.xml"/><Relationship Id="rId1" Type="http://schemas.openxmlformats.org/officeDocument/2006/relationships/slideLayout" Target="../slideLayouts/slideLayout1337.xml"/></Relationships>
</file>

<file path=ppt/slides/_rels/slide4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7.xml"/><Relationship Id="rId1" Type="http://schemas.openxmlformats.org/officeDocument/2006/relationships/slideLayout" Target="../slideLayouts/slideLayout1337.xml"/></Relationships>
</file>

<file path=ppt/slides/_rels/slide47.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8.xml"/><Relationship Id="rId1" Type="http://schemas.openxmlformats.org/officeDocument/2006/relationships/slideLayout" Target="../slideLayouts/slideLayout479.xml"/></Relationships>
</file>

<file path=ppt/slides/_rels/slide48.xml.rels><?xml version="1.0" encoding="UTF-8" standalone="yes"?>
<Relationships xmlns="http://schemas.openxmlformats.org/package/2006/relationships"><Relationship Id="rId3" Type="http://schemas.microsoft.com/office/2018/10/relationships/comments" Target="../comments/modernComment_165F_23431003.xml"/><Relationship Id="rId2" Type="http://schemas.openxmlformats.org/officeDocument/2006/relationships/notesSlide" Target="../notesSlides/notesSlide39.xml"/><Relationship Id="rId1" Type="http://schemas.openxmlformats.org/officeDocument/2006/relationships/slideLayout" Target="../slideLayouts/slideLayout135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54.xml"/></Relationships>
</file>

<file path=ppt/slides/_rels/slide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xml"/><Relationship Id="rId1" Type="http://schemas.openxmlformats.org/officeDocument/2006/relationships/slideLayout" Target="../slideLayouts/slideLayout8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29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29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292.xml"/></Relationships>
</file>

<file path=ppt/slides/_rels/slide5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4.xml"/><Relationship Id="rId1" Type="http://schemas.openxmlformats.org/officeDocument/2006/relationships/slideLayout" Target="../slideLayouts/slideLayout552.xml"/></Relationships>
</file>

<file path=ppt/slides/_rels/slide5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481.xml"/></Relationships>
</file>

<file path=ppt/slides/_rels/slide5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5.xml"/><Relationship Id="rId1" Type="http://schemas.openxmlformats.org/officeDocument/2006/relationships/slideLayout" Target="../slideLayouts/slideLayout360.xml"/><Relationship Id="rId4" Type="http://schemas.openxmlformats.org/officeDocument/2006/relationships/image" Target="../media/image75.png"/></Relationships>
</file>

<file path=ppt/slides/_rels/slide5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6.xml"/><Relationship Id="rId1" Type="http://schemas.openxmlformats.org/officeDocument/2006/relationships/slideLayout" Target="../slideLayouts/slideLayout360.xml"/></Relationships>
</file>

<file path=ppt/slides/_rels/slide59.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7.xml"/><Relationship Id="rId1" Type="http://schemas.openxmlformats.org/officeDocument/2006/relationships/slideLayout" Target="../slideLayouts/slideLayout36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4.xml"/></Relationships>
</file>

<file path=ppt/slides/_rels/slide6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8.xml"/><Relationship Id="rId1" Type="http://schemas.openxmlformats.org/officeDocument/2006/relationships/slideLayout" Target="../slideLayouts/slideLayout360.xml"/></Relationships>
</file>

<file path=ppt/slides/_rels/slide6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9.xml"/><Relationship Id="rId1" Type="http://schemas.openxmlformats.org/officeDocument/2006/relationships/slideLayout" Target="../slideLayouts/slideLayout12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276.xml"/></Relationships>
</file>

<file path=ppt/slides/_rels/slide63.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1.xml"/><Relationship Id="rId1" Type="http://schemas.openxmlformats.org/officeDocument/2006/relationships/slideLayout" Target="../slideLayouts/slideLayout121.xml"/></Relationships>
</file>

<file path=ppt/slides/_rels/slide6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2.xml"/><Relationship Id="rId1" Type="http://schemas.openxmlformats.org/officeDocument/2006/relationships/slideLayout" Target="../slideLayouts/slideLayout19.xml"/></Relationships>
</file>

<file path=ppt/slides/_rels/slide6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3.xml"/><Relationship Id="rId1" Type="http://schemas.openxmlformats.org/officeDocument/2006/relationships/slideLayout" Target="../slideLayouts/slideLayout19.xml"/></Relationships>
</file>

<file path=ppt/slides/_rels/slide66.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4.xml"/><Relationship Id="rId1" Type="http://schemas.openxmlformats.org/officeDocument/2006/relationships/slideLayout" Target="../slideLayouts/slideLayout19.xml"/></Relationships>
</file>

<file path=ppt/slides/_rels/slide67.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55.xml"/><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6.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292.xml"/></Relationships>
</file>

<file path=ppt/slides/_rels/slide7.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20.xml"/></Relationships>
</file>

<file path=ppt/slides/_rels/slide70.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58.xml"/><Relationship Id="rId1" Type="http://schemas.openxmlformats.org/officeDocument/2006/relationships/slideLayout" Target="../slideLayouts/slideLayout120.xml"/><Relationship Id="rId4" Type="http://schemas.openxmlformats.org/officeDocument/2006/relationships/image" Target="../media/image82.pn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292.xml"/></Relationships>
</file>

<file path=ppt/slides/_rels/slide7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0.xml"/><Relationship Id="rId1" Type="http://schemas.openxmlformats.org/officeDocument/2006/relationships/slideLayout" Target="../slideLayouts/slideLayout448.xml"/></Relationships>
</file>

<file path=ppt/slides/_rels/slide73.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61.xml"/><Relationship Id="rId1" Type="http://schemas.openxmlformats.org/officeDocument/2006/relationships/slideLayout" Target="../slideLayouts/slideLayout445.xml"/><Relationship Id="rId5" Type="http://schemas.openxmlformats.org/officeDocument/2006/relationships/image" Target="../media/image85.gif"/><Relationship Id="rId4" Type="http://schemas.openxmlformats.org/officeDocument/2006/relationships/image" Target="../media/image84.emf"/></Relationships>
</file>

<file path=ppt/slides/_rels/slide7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62.xml"/><Relationship Id="rId1" Type="http://schemas.openxmlformats.org/officeDocument/2006/relationships/slideLayout" Target="../slideLayouts/slideLayout445.xml"/><Relationship Id="rId5" Type="http://schemas.openxmlformats.org/officeDocument/2006/relationships/image" Target="../media/image84.emf"/><Relationship Id="rId4" Type="http://schemas.openxmlformats.org/officeDocument/2006/relationships/image" Target="../media/image85.gif"/></Relationships>
</file>

<file path=ppt/slides/_rels/slide75.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63.xml"/><Relationship Id="rId1" Type="http://schemas.openxmlformats.org/officeDocument/2006/relationships/slideLayout" Target="../slideLayouts/slideLayout538.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292.xml"/></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298.xml"/><Relationship Id="rId1" Type="http://schemas.openxmlformats.org/officeDocument/2006/relationships/themeOverride" Target="../theme/themeOverride1.xml"/></Relationships>
</file>

<file path=ppt/slides/_rels/slide7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5.xml"/><Relationship Id="rId1" Type="http://schemas.openxmlformats.org/officeDocument/2006/relationships/slideLayout" Target="../slideLayouts/slideLayout60.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2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89.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8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7.xml"/><Relationship Id="rId1" Type="http://schemas.openxmlformats.org/officeDocument/2006/relationships/slideLayout" Target="../slideLayouts/slideLayout8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292.xml"/></Relationships>
</file>

<file path=ppt/slides/_rels/slide83.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60.xml"/></Relationships>
</file>

<file path=ppt/slides/_rels/slide84.xml.rels><?xml version="1.0" encoding="UTF-8" standalone="yes"?>
<Relationships xmlns="http://schemas.openxmlformats.org/package/2006/relationships"><Relationship Id="rId2" Type="http://schemas.openxmlformats.org/officeDocument/2006/relationships/image" Target="../media/image87.jpg"/><Relationship Id="rId1" Type="http://schemas.openxmlformats.org/officeDocument/2006/relationships/slideLayout" Target="../slideLayouts/slideLayout1330.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5.xml"/><Relationship Id="rId1" Type="http://schemas.openxmlformats.org/officeDocument/2006/relationships/themeOverride" Target="../theme/themeOverride2.xml"/><Relationship Id="rId4" Type="http://schemas.openxmlformats.org/officeDocument/2006/relationships/image" Target="../media/image88.jpeg"/></Relationships>
</file>

<file path=ppt/slides/_rels/slide8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70.xml"/><Relationship Id="rId1" Type="http://schemas.openxmlformats.org/officeDocument/2006/relationships/slideLayout" Target="../slideLayouts/slideLayout349.xml"/><Relationship Id="rId4" Type="http://schemas.openxmlformats.org/officeDocument/2006/relationships/image" Target="../media/image90.jpeg"/></Relationships>
</file>

<file path=ppt/slides/_rels/slide87.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71.xml"/><Relationship Id="rId1" Type="http://schemas.openxmlformats.org/officeDocument/2006/relationships/slideLayout" Target="../slideLayouts/slideLayout349.xml"/><Relationship Id="rId4" Type="http://schemas.openxmlformats.org/officeDocument/2006/relationships/image" Target="../media/image92.jpeg"/></Relationships>
</file>

<file path=ppt/slides/_rels/slide88.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1330.xml"/></Relationships>
</file>

<file path=ppt/slides/_rels/slide89.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72.xml"/><Relationship Id="rId1" Type="http://schemas.openxmlformats.org/officeDocument/2006/relationships/slideLayout" Target="../slideLayouts/slideLayout36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73.xml"/></Relationships>
</file>

<file path=ppt/slides/_rels/slide90.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73.xml"/><Relationship Id="rId1" Type="http://schemas.openxmlformats.org/officeDocument/2006/relationships/slideLayout" Target="../slideLayouts/slideLayout66.xml"/></Relationships>
</file>

<file path=ppt/slides/_rels/slide9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4.xml"/><Relationship Id="rId1" Type="http://schemas.openxmlformats.org/officeDocument/2006/relationships/slideLayout" Target="../slideLayouts/slideLayout1364.xml"/></Relationships>
</file>

<file path=ppt/slides/_rels/slide92.xml.rels><?xml version="1.0" encoding="UTF-8" standalone="yes"?>
<Relationships xmlns="http://schemas.openxmlformats.org/package/2006/relationships"><Relationship Id="rId3" Type="http://schemas.openxmlformats.org/officeDocument/2006/relationships/image" Target="../media/image97.emf"/><Relationship Id="rId2" Type="http://schemas.openxmlformats.org/officeDocument/2006/relationships/image" Target="../media/image53.jpeg"/><Relationship Id="rId1" Type="http://schemas.openxmlformats.org/officeDocument/2006/relationships/slideLayout" Target="../slideLayouts/slideLayout98.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29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369.xml"/></Relationships>
</file>

<file path=ppt/slides/_rels/slide9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77.xml"/><Relationship Id="rId1" Type="http://schemas.openxmlformats.org/officeDocument/2006/relationships/slideLayout" Target="../slideLayouts/slideLayout497.xml"/><Relationship Id="rId6" Type="http://schemas.openxmlformats.org/officeDocument/2006/relationships/image" Target="../media/image100.jpeg"/><Relationship Id="rId5" Type="http://schemas.openxmlformats.org/officeDocument/2006/relationships/image" Target="../media/image99.png"/><Relationship Id="rId4" Type="http://schemas.openxmlformats.org/officeDocument/2006/relationships/image" Target="../media/image98.png"/></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0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0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WordArt 4">
            <a:extLst>
              <a:ext uri="{FF2B5EF4-FFF2-40B4-BE49-F238E27FC236}">
                <a16:creationId xmlns:a16="http://schemas.microsoft.com/office/drawing/2014/main" id="{72DEE86E-EA14-5346-80F5-E4119315A2C8}"/>
              </a:ext>
            </a:extLst>
          </p:cNvPr>
          <p:cNvSpPr>
            <a:spLocks noChangeArrowheads="1" noChangeShapeType="1" noTextEdit="1"/>
          </p:cNvSpPr>
          <p:nvPr/>
        </p:nvSpPr>
        <p:spPr bwMode="ltGray">
          <a:xfrm>
            <a:off x="539552" y="4509120"/>
            <a:ext cx="7776864" cy="1584176"/>
          </a:xfrm>
          <a:prstGeom prst="rect">
            <a:avLst/>
          </a:prstGeom>
        </p:spPr>
        <p:txBody>
          <a:bodyPr wrap="none" fromWordArt="1">
            <a:prstTxWarp prst="textFadeUp">
              <a:avLst>
                <a:gd name="adj" fmla="val 6727"/>
              </a:avLst>
            </a:prstTxWarp>
          </a:bodyPr>
          <a:lstStyle/>
          <a:p>
            <a:pPr algn="ctr"/>
            <a:r>
              <a:rPr lang="ar-SA" sz="3600" kern="1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latin typeface="Arial Black"/>
                <a:ea typeface="Arial Black"/>
                <a:cs typeface="Arial Black"/>
              </a:rPr>
              <a:t>إعلان بر الله</a:t>
            </a:r>
            <a:endParaRPr lang="en-US" sz="3600" kern="1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latin typeface="Arial Black"/>
              <a:ea typeface="Arial Black"/>
              <a:cs typeface="Arial Black"/>
            </a:endParaRPr>
          </a:p>
        </p:txBody>
      </p:sp>
      <p:sp>
        <p:nvSpPr>
          <p:cNvPr id="558082" name="Rectangle 7"/>
          <p:cNvSpPr>
            <a:spLocks noGrp="1" noChangeArrowheads="1"/>
          </p:cNvSpPr>
          <p:nvPr>
            <p:ph type="title"/>
          </p:nvPr>
        </p:nvSpPr>
        <p:spPr>
          <a:xfrm>
            <a:off x="-396552" y="-675456"/>
            <a:ext cx="3960440" cy="792088"/>
          </a:xfrm>
        </p:spPr>
        <p:txBody>
          <a:bodyPr/>
          <a:lstStyle/>
          <a:p>
            <a:pPr algn="l" eaLnBrk="1" hangingPunct="1"/>
            <a:r>
              <a:rPr lang="ar-SA" dirty="0">
                <a:latin typeface="Times New Roman" charset="0"/>
                <a:ea typeface="ＭＳ Ｐゴシック" charset="-128"/>
                <a:cs typeface="ＭＳ Ｐゴシック" charset="-128"/>
              </a:rPr>
              <a:t>رومية</a:t>
            </a:r>
            <a:r>
              <a:rPr lang="en-US" dirty="0">
                <a:latin typeface="Times New Roman" charset="0"/>
                <a:ea typeface="ＭＳ Ｐゴシック" charset="-128"/>
                <a:cs typeface="ＭＳ Ｐゴシック" charset="-128"/>
              </a:rPr>
              <a:t> 9–16</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093296"/>
          </a:xfrm>
          <a:prstGeom prst="rect">
            <a:avLst/>
          </a:prstGeom>
        </p:spPr>
      </p:pic>
      <p:sp>
        <p:nvSpPr>
          <p:cNvPr id="6148" name="WordArt 4"/>
          <p:cNvSpPr>
            <a:spLocks noChangeArrowheads="1" noChangeShapeType="1" noTextEdit="1"/>
          </p:cNvSpPr>
          <p:nvPr/>
        </p:nvSpPr>
        <p:spPr bwMode="ltGray">
          <a:xfrm>
            <a:off x="1403648" y="260648"/>
            <a:ext cx="6667500" cy="1638300"/>
          </a:xfrm>
          <a:prstGeom prst="rect">
            <a:avLst/>
          </a:prstGeom>
        </p:spPr>
        <p:txBody>
          <a:bodyPr wrap="none" fromWordArt="1">
            <a:prstTxWarp prst="textFadeUp">
              <a:avLst>
                <a:gd name="adj" fmla="val 6727"/>
              </a:avLst>
            </a:prstTxWarp>
          </a:bodyPr>
          <a:lstStyle/>
          <a:p>
            <a:pPr algn="ctr" rtl="1"/>
            <a:r>
              <a:rPr lang="ar-SA" sz="3600" kern="10" dirty="0">
                <a:ln w="12700">
                  <a:solidFill>
                    <a:srgbClr val="B2B2B2"/>
                  </a:solidFill>
                  <a:round/>
                  <a:headEnd/>
                  <a:tailEnd/>
                </a:ln>
                <a:gradFill rotWithShape="1">
                  <a:gsLst>
                    <a:gs pos="0">
                      <a:srgbClr val="520402"/>
                    </a:gs>
                    <a:gs pos="100000">
                      <a:srgbClr val="FFCC00"/>
                    </a:gs>
                  </a:gsLst>
                  <a:lin ang="5400000" scaled="1"/>
                </a:gradFill>
                <a:effectLst>
                  <a:glow rad="165100">
                    <a:schemeClr val="bg2"/>
                  </a:glow>
                  <a:outerShdw blurRad="63500" dist="38099" dir="2700000" sy="50000" rotWithShape="0">
                    <a:schemeClr val="bg2">
                      <a:alpha val="75000"/>
                    </a:schemeClr>
                  </a:outerShdw>
                </a:effectLst>
                <a:latin typeface="Arial Black"/>
                <a:ea typeface="Arial Black"/>
                <a:cs typeface="Arial Black"/>
              </a:rPr>
              <a:t>رومية</a:t>
            </a:r>
            <a:r>
              <a:rPr lang="en-US" sz="3600" kern="10" dirty="0">
                <a:ln w="12700">
                  <a:solidFill>
                    <a:srgbClr val="B2B2B2"/>
                  </a:solidFill>
                  <a:round/>
                  <a:headEnd/>
                  <a:tailEnd/>
                </a:ln>
                <a:gradFill rotWithShape="1">
                  <a:gsLst>
                    <a:gs pos="0">
                      <a:srgbClr val="520402"/>
                    </a:gs>
                    <a:gs pos="100000">
                      <a:srgbClr val="FFCC00"/>
                    </a:gs>
                  </a:gsLst>
                  <a:lin ang="5400000" scaled="1"/>
                </a:gradFill>
                <a:effectLst>
                  <a:glow rad="165100">
                    <a:schemeClr val="bg2"/>
                  </a:glow>
                  <a:outerShdw blurRad="63500" dist="38099" dir="2700000" sy="50000" rotWithShape="0">
                    <a:schemeClr val="bg2">
                      <a:alpha val="75000"/>
                    </a:schemeClr>
                  </a:outerShdw>
                </a:effectLst>
                <a:latin typeface="Arial Black"/>
                <a:ea typeface="Arial Black"/>
                <a:cs typeface="Arial Black"/>
              </a:rPr>
              <a:t> </a:t>
            </a:r>
            <a:r>
              <a:rPr lang="ar-SA" sz="3600" kern="10" dirty="0">
                <a:ln w="12700">
                  <a:solidFill>
                    <a:srgbClr val="B2B2B2"/>
                  </a:solidFill>
                  <a:round/>
                  <a:headEnd/>
                  <a:tailEnd/>
                </a:ln>
                <a:gradFill rotWithShape="1">
                  <a:gsLst>
                    <a:gs pos="0">
                      <a:srgbClr val="520402"/>
                    </a:gs>
                    <a:gs pos="100000">
                      <a:srgbClr val="FFCC00"/>
                    </a:gs>
                  </a:gsLst>
                  <a:lin ang="5400000" scaled="1"/>
                </a:gradFill>
                <a:effectLst>
                  <a:glow rad="165100">
                    <a:schemeClr val="bg2"/>
                  </a:glow>
                  <a:outerShdw blurRad="63500" dist="38099" dir="2700000" sy="50000" rotWithShape="0">
                    <a:schemeClr val="bg2">
                      <a:alpha val="75000"/>
                    </a:schemeClr>
                  </a:outerShdw>
                </a:effectLst>
                <a:latin typeface="Arial Black"/>
                <a:ea typeface="Arial Black"/>
                <a:cs typeface="Arial Black"/>
              </a:rPr>
              <a:t>٩-١٦</a:t>
            </a:r>
            <a:r>
              <a:rPr lang="en-US" sz="3600" kern="10" dirty="0">
                <a:ln w="12700">
                  <a:solidFill>
                    <a:srgbClr val="B2B2B2"/>
                  </a:solidFill>
                  <a:round/>
                  <a:headEnd/>
                  <a:tailEnd/>
                </a:ln>
                <a:gradFill rotWithShape="1">
                  <a:gsLst>
                    <a:gs pos="0">
                      <a:srgbClr val="520402"/>
                    </a:gs>
                    <a:gs pos="100000">
                      <a:srgbClr val="FFCC00"/>
                    </a:gs>
                  </a:gsLst>
                  <a:lin ang="5400000" scaled="1"/>
                </a:gradFill>
                <a:effectLst>
                  <a:glow rad="165100">
                    <a:schemeClr val="bg2"/>
                  </a:glow>
                  <a:outerShdw blurRad="63500" dist="38099" dir="2700000" sy="50000" rotWithShape="0">
                    <a:schemeClr val="bg2">
                      <a:alpha val="75000"/>
                    </a:schemeClr>
                  </a:outerShdw>
                </a:effectLst>
                <a:latin typeface="Arial Black"/>
                <a:ea typeface="Arial Black"/>
                <a:cs typeface="Arial Black"/>
              </a:rPr>
              <a:t> </a:t>
            </a:r>
          </a:p>
        </p:txBody>
      </p:sp>
      <p:sp>
        <p:nvSpPr>
          <p:cNvPr id="558086" name="Rectangle 5"/>
          <p:cNvSpPr>
            <a:spLocks noChangeArrowheads="1"/>
          </p:cNvSpPr>
          <p:nvPr/>
        </p:nvSpPr>
        <p:spPr bwMode="ltGray">
          <a:xfrm>
            <a:off x="1828800" y="1477963"/>
            <a:ext cx="9144000" cy="457200"/>
          </a:xfrm>
          <a:prstGeom prst="rect">
            <a:avLst/>
          </a:prstGeom>
          <a:noFill/>
          <a:ln w="9525">
            <a:noFill/>
            <a:miter lim="800000"/>
            <a:headEnd/>
            <a:tailEnd/>
          </a:ln>
        </p:spPr>
        <p:txBody>
          <a:bodyPr>
            <a:prstTxWarp prst="textNoShape">
              <a:avLst/>
            </a:prstTxWarp>
            <a:spAutoFit/>
          </a:bodyPr>
          <a:lstStyle/>
          <a:p>
            <a:endParaRPr lang="en-US"/>
          </a:p>
        </p:txBody>
      </p:sp>
      <p:sp>
        <p:nvSpPr>
          <p:cNvPr id="8" name="Rectangle 7">
            <a:extLst>
              <a:ext uri="{FF2B5EF4-FFF2-40B4-BE49-F238E27FC236}">
                <a16:creationId xmlns:a16="http://schemas.microsoft.com/office/drawing/2014/main" id="{695513B2-6771-D049-8C37-82D138705380}"/>
              </a:ext>
            </a:extLst>
          </p:cNvPr>
          <p:cNvSpPr>
            <a:spLocks noChangeArrowheads="1"/>
          </p:cNvSpPr>
          <p:nvPr/>
        </p:nvSpPr>
        <p:spPr bwMode="auto">
          <a:xfrm>
            <a:off x="-36512" y="6065912"/>
            <a:ext cx="9180512" cy="792088"/>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3" presetClass="entr" presetSubtype="288" fill="hold" grpId="0" nodeType="afterEffect">
                                  <p:stCondLst>
                                    <p:cond delay="7000"/>
                                  </p:stCondLst>
                                  <p:childTnLst>
                                    <p:set>
                                      <p:cBhvr>
                                        <p:cTn id="6" dur="1" fill="hold">
                                          <p:stCondLst>
                                            <p:cond delay="0"/>
                                          </p:stCondLst>
                                        </p:cTn>
                                        <p:tgtEl>
                                          <p:spTgt spid="6148"/>
                                        </p:tgtEl>
                                        <p:attrNameLst>
                                          <p:attrName>style.visibility</p:attrName>
                                        </p:attrNameLst>
                                      </p:cBhvr>
                                      <p:to>
                                        <p:strVal val="visible"/>
                                      </p:to>
                                    </p:set>
                                    <p:anim calcmode="lin" valueType="num">
                                      <p:cBhvr>
                                        <p:cTn id="7" dur="500" fill="hold"/>
                                        <p:tgtEl>
                                          <p:spTgt spid="6148"/>
                                        </p:tgtEl>
                                        <p:attrNameLst>
                                          <p:attrName>ppt_w</p:attrName>
                                        </p:attrNameLst>
                                      </p:cBhvr>
                                      <p:tavLst>
                                        <p:tav tm="0">
                                          <p:val>
                                            <p:strVal val="4/3*#ppt_w"/>
                                          </p:val>
                                        </p:tav>
                                        <p:tav tm="100000">
                                          <p:val>
                                            <p:strVal val="#ppt_w"/>
                                          </p:val>
                                        </p:tav>
                                      </p:tavLst>
                                    </p:anim>
                                    <p:anim calcmode="lin" valueType="num">
                                      <p:cBhvr>
                                        <p:cTn id="8" dur="500" fill="hold"/>
                                        <p:tgtEl>
                                          <p:spTgt spid="6148"/>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8"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a:extLst>
            <a:ext uri="{FF2B5EF4-FFF2-40B4-BE49-F238E27FC236}">
              <a16:creationId xmlns:a16="http://schemas.microsoft.com/office/drawing/2014/main" id="{FC8D43F3-0C3E-3208-CA8E-462D4DC99949}"/>
            </a:ext>
          </a:extLst>
        </p:cNvPr>
        <p:cNvGrpSpPr/>
        <p:nvPr/>
      </p:nvGrpSpPr>
      <p:grpSpPr>
        <a:xfrm>
          <a:off x="0" y="0"/>
          <a:ext cx="0" cy="0"/>
          <a:chOff x="0" y="0"/>
          <a:chExt cx="0" cy="0"/>
        </a:xfrm>
      </p:grpSpPr>
      <p:sp>
        <p:nvSpPr>
          <p:cNvPr id="27650" name="Rectangle 2">
            <a:extLst>
              <a:ext uri="{FF2B5EF4-FFF2-40B4-BE49-F238E27FC236}">
                <a16:creationId xmlns:a16="http://schemas.microsoft.com/office/drawing/2014/main" id="{A15E32B5-92BE-AD6C-5785-60EAB402471B}"/>
              </a:ext>
            </a:extLst>
          </p:cNvPr>
          <p:cNvSpPr>
            <a:spLocks noGrp="1" noChangeArrowheads="1"/>
          </p:cNvSpPr>
          <p:nvPr>
            <p:ph type="title"/>
          </p:nvPr>
        </p:nvSpPr>
        <p:spPr>
          <a:xfrm>
            <a:off x="0" y="0"/>
            <a:ext cx="9144000" cy="762000"/>
          </a:xfrm>
          <a:gradFill flip="none" rotWithShape="1">
            <a:gsLst>
              <a:gs pos="0">
                <a:srgbClr val="C00000"/>
              </a:gs>
              <a:gs pos="100000">
                <a:schemeClr val="tx1"/>
              </a:gs>
            </a:gsLst>
            <a:lin ang="18900000" scaled="1"/>
            <a:tileRect/>
          </a:gradFill>
        </p:spPr>
        <p:txBody>
          <a:bodyPr/>
          <a:lstStyle/>
          <a:p>
            <a:pPr rtl="1" eaLnBrk="1" hangingPunct="1">
              <a:defRPr/>
            </a:pPr>
            <a:r>
              <a:rPr lang="ar-SA" sz="3600" dirty="0">
                <a:solidFill>
                  <a:schemeClr val="bg1"/>
                </a:solidFill>
                <a:effectLst>
                  <a:outerShdw blurRad="38100" dist="38100" dir="2700000" algn="tl">
                    <a:srgbClr val="000000"/>
                  </a:outerShdw>
                </a:effectLst>
                <a:ea typeface="ＭＳ Ｐゴシック" charset="0"/>
              </a:rPr>
              <a:t>المفاهيم اللاهوتية في رومية</a:t>
            </a:r>
            <a:endParaRPr lang="en-US" sz="3600" dirty="0">
              <a:effectLst>
                <a:outerShdw blurRad="38100" dist="38100" dir="2700000" algn="tl">
                  <a:srgbClr val="FFFFFF"/>
                </a:outerShdw>
              </a:effectLst>
              <a:ea typeface="ＭＳ Ｐゴシック" charset="0"/>
            </a:endParaRPr>
          </a:p>
        </p:txBody>
      </p:sp>
      <p:sp>
        <p:nvSpPr>
          <p:cNvPr id="27653" name="Text Box 5">
            <a:extLst>
              <a:ext uri="{FF2B5EF4-FFF2-40B4-BE49-F238E27FC236}">
                <a16:creationId xmlns:a16="http://schemas.microsoft.com/office/drawing/2014/main" id="{4E6535C9-724C-5E26-7882-706CED226067}"/>
              </a:ext>
            </a:extLst>
          </p:cNvPr>
          <p:cNvSpPr txBox="1">
            <a:spLocks noChangeArrowheads="1"/>
          </p:cNvSpPr>
          <p:nvPr/>
        </p:nvSpPr>
        <p:spPr bwMode="auto">
          <a:xfrm>
            <a:off x="8100392" y="0"/>
            <a:ext cx="1043608" cy="461665"/>
          </a:xfrm>
          <a:prstGeom prst="rect">
            <a:avLst/>
          </a:prstGeom>
          <a:noFill/>
          <a:ln w="9525">
            <a:noFill/>
            <a:miter lim="800000"/>
            <a:headEnd/>
            <a:tailEnd/>
          </a:ln>
          <a:effectLst>
            <a:outerShdw blurRad="63500" dist="38099" dir="2700000" algn="ctr" rotWithShape="0">
              <a:schemeClr val="tx2">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155h</a:t>
            </a:r>
          </a:p>
        </p:txBody>
      </p:sp>
      <p:graphicFrame>
        <p:nvGraphicFramePr>
          <p:cNvPr id="5" name="Table 4">
            <a:extLst>
              <a:ext uri="{FF2B5EF4-FFF2-40B4-BE49-F238E27FC236}">
                <a16:creationId xmlns:a16="http://schemas.microsoft.com/office/drawing/2014/main" id="{D9A3C7F9-0BE2-ED30-B139-5385E3ADC296}"/>
              </a:ext>
            </a:extLst>
          </p:cNvPr>
          <p:cNvGraphicFramePr>
            <a:graphicFrameLocks noGrp="1"/>
          </p:cNvGraphicFramePr>
          <p:nvPr/>
        </p:nvGraphicFramePr>
        <p:xfrm>
          <a:off x="0" y="762000"/>
          <a:ext cx="9143999" cy="6096000"/>
        </p:xfrm>
        <a:graphic>
          <a:graphicData uri="http://schemas.openxmlformats.org/drawingml/2006/table">
            <a:tbl>
              <a:tblPr/>
              <a:tblGrid>
                <a:gridCol w="1979712">
                  <a:extLst>
                    <a:ext uri="{9D8B030D-6E8A-4147-A177-3AD203B41FA5}">
                      <a16:colId xmlns:a16="http://schemas.microsoft.com/office/drawing/2014/main" val="20000"/>
                    </a:ext>
                  </a:extLst>
                </a:gridCol>
                <a:gridCol w="1656184">
                  <a:extLst>
                    <a:ext uri="{9D8B030D-6E8A-4147-A177-3AD203B41FA5}">
                      <a16:colId xmlns:a16="http://schemas.microsoft.com/office/drawing/2014/main" val="4190626546"/>
                    </a:ext>
                  </a:extLst>
                </a:gridCol>
                <a:gridCol w="5508103">
                  <a:extLst>
                    <a:ext uri="{9D8B030D-6E8A-4147-A177-3AD203B41FA5}">
                      <a16:colId xmlns:a16="http://schemas.microsoft.com/office/drawing/2014/main" val="20001"/>
                    </a:ext>
                  </a:extLst>
                </a:gridCol>
              </a:tblGrid>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العلم السابق</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solidFill>
                      <a:srgbClr val="7030A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29</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solidFill>
                      <a:srgbClr val="7030A0"/>
                    </a:soli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التعيين الفعال أو الاختيار للمؤمنين للخلاص من قبل الآب</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solidFill>
                      <a:srgbClr val="7030A0"/>
                    </a:solidFill>
                  </a:tcPr>
                </a:tc>
                <a:extLst>
                  <a:ext uri="{0D108BD9-81ED-4DB2-BD59-A6C34878D82A}">
                    <a16:rowId xmlns:a16="http://schemas.microsoft.com/office/drawing/2014/main" val="10001"/>
                  </a:ext>
                </a:extLst>
              </a:tr>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الدعوة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28، 30</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الدعوة الناجحة للخلاص من قبل الآب</a:t>
                      </a: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التبني</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15، 23</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أنتقل المسيحيين من سيطرة الشيطان إلى الأمن في عائلة الله</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extLst>
                  <a:ext uri="{0D108BD9-81ED-4DB2-BD59-A6C34878D82A}">
                    <a16:rowId xmlns:a16="http://schemas.microsoft.com/office/drawing/2014/main" val="10003"/>
                  </a:ext>
                </a:extLst>
              </a:tr>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مثابرة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25</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رجاء المؤمن في الخلاص الذي يؤدي إلى ثقة ثابتة والعمل تجاهه</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شفاعة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34</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يرعى المسيح للآب أن يتوافق المؤمن تمامًا مع صورته</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extLst>
                  <a:ext uri="{0D108BD9-81ED-4DB2-BD59-A6C34878D82A}">
                    <a16:rowId xmlns:a16="http://schemas.microsoft.com/office/drawing/2014/main" val="10005"/>
                  </a:ext>
                </a:extLst>
              </a:tr>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السكنى</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 5؛ 8: 9، 11</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حضور الروح في جسد المسيحي</a:t>
                      </a: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417285774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228600" y="277813"/>
            <a:ext cx="3886200" cy="941387"/>
          </a:xfrm>
          <a:gradFill rotWithShape="1">
            <a:gsLst>
              <a:gs pos="0">
                <a:schemeClr val="accent1">
                  <a:gamma/>
                  <a:shade val="46275"/>
                  <a:invGamma/>
                </a:schemeClr>
              </a:gs>
              <a:gs pos="50000">
                <a:schemeClr val="accent1"/>
              </a:gs>
              <a:gs pos="100000">
                <a:schemeClr val="accent1">
                  <a:gamma/>
                  <a:shade val="46275"/>
                  <a:invGamma/>
                </a:schemeClr>
              </a:gs>
            </a:gsLst>
            <a:lin ang="5400000" scaled="1"/>
          </a:gradFill>
          <a:ln>
            <a:solidFill>
              <a:schemeClr val="tx2"/>
            </a:solidFill>
          </a:ln>
        </p:spPr>
        <p:txBody>
          <a:bodyPr/>
          <a:lstStyle/>
          <a:p>
            <a:pPr eaLnBrk="1" hangingPunct="1">
              <a:defRPr/>
            </a:pPr>
            <a:r>
              <a:rPr lang="ar-JO" sz="3600" dirty="0">
                <a:ea typeface="ＭＳ Ｐゴシック" charset="0"/>
                <a:cs typeface="Arial" panose="020B0604020202020204" pitchFamily="34" charset="0"/>
              </a:rPr>
              <a:t>نيرون (54-68 م)</a:t>
            </a:r>
            <a:endParaRPr lang="en-US" sz="3600" dirty="0">
              <a:ea typeface="ＭＳ Ｐゴシック" charset="0"/>
              <a:cs typeface="Arial" panose="020B0604020202020204" pitchFamily="34" charset="0"/>
            </a:endParaRPr>
          </a:p>
        </p:txBody>
      </p:sp>
      <p:pic>
        <p:nvPicPr>
          <p:cNvPr id="174082" name="Picture 4" descr="Ner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8163" y="-228600"/>
            <a:ext cx="4795837"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757" name="Rectangle 5"/>
          <p:cNvSpPr>
            <a:spLocks noChangeArrowheads="1"/>
          </p:cNvSpPr>
          <p:nvPr/>
        </p:nvSpPr>
        <p:spPr bwMode="auto">
          <a:xfrm>
            <a:off x="304800" y="1600200"/>
            <a:ext cx="3810000" cy="4530725"/>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الإستقرار</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الجنون</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النفاق</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الإضطهاد</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الثورة اليهودية</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الموت</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74757">
                                            <p:txEl>
                                              <p:pRg st="0" end="0"/>
                                            </p:txEl>
                                          </p:spTgt>
                                        </p:tgtEl>
                                        <p:attrNameLst>
                                          <p:attrName>style.visibility</p:attrName>
                                        </p:attrNameLst>
                                      </p:cBhvr>
                                      <p:to>
                                        <p:strVal val="visible"/>
                                      </p:to>
                                    </p:set>
                                    <p:anim calcmode="lin" valueType="num">
                                      <p:cBhvr>
                                        <p:cTn id="7" dur="1000" fill="hold"/>
                                        <p:tgtEl>
                                          <p:spTgt spid="74757">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74757">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74757">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4757">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5" presetClass="entr" presetSubtype="0" fill="hold" nodeType="clickEffect">
                                  <p:stCondLst>
                                    <p:cond delay="0"/>
                                  </p:stCondLst>
                                  <p:childTnLst>
                                    <p:set>
                                      <p:cBhvr>
                                        <p:cTn id="14" dur="1" fill="hold">
                                          <p:stCondLst>
                                            <p:cond delay="0"/>
                                          </p:stCondLst>
                                        </p:cTn>
                                        <p:tgtEl>
                                          <p:spTgt spid="74757">
                                            <p:txEl>
                                              <p:pRg st="1" end="1"/>
                                            </p:txEl>
                                          </p:spTgt>
                                        </p:tgtEl>
                                        <p:attrNameLst>
                                          <p:attrName>style.visibility</p:attrName>
                                        </p:attrNameLst>
                                      </p:cBhvr>
                                      <p:to>
                                        <p:strVal val="visible"/>
                                      </p:to>
                                    </p:set>
                                    <p:anim calcmode="lin" valueType="num">
                                      <p:cBhvr>
                                        <p:cTn id="15" dur="1000" fill="hold"/>
                                        <p:tgtEl>
                                          <p:spTgt spid="74757">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74757">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74757">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74757">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0" fill="hold" nodeType="clickEffect">
                                  <p:stCondLst>
                                    <p:cond delay="0"/>
                                  </p:stCondLst>
                                  <p:childTnLst>
                                    <p:set>
                                      <p:cBhvr>
                                        <p:cTn id="22" dur="1" fill="hold">
                                          <p:stCondLst>
                                            <p:cond delay="0"/>
                                          </p:stCondLst>
                                        </p:cTn>
                                        <p:tgtEl>
                                          <p:spTgt spid="74757">
                                            <p:txEl>
                                              <p:pRg st="2" end="2"/>
                                            </p:txEl>
                                          </p:spTgt>
                                        </p:tgtEl>
                                        <p:attrNameLst>
                                          <p:attrName>style.visibility</p:attrName>
                                        </p:attrNameLst>
                                      </p:cBhvr>
                                      <p:to>
                                        <p:strVal val="visible"/>
                                      </p:to>
                                    </p:set>
                                    <p:anim calcmode="lin" valueType="num">
                                      <p:cBhvr>
                                        <p:cTn id="23" dur="1000" fill="hold"/>
                                        <p:tgtEl>
                                          <p:spTgt spid="74757">
                                            <p:txEl>
                                              <p:pRg st="2" end="2"/>
                                            </p:txEl>
                                          </p:spTgt>
                                        </p:tgtEl>
                                        <p:attrNameLst>
                                          <p:attrName>ppt_w</p:attrName>
                                        </p:attrNameLst>
                                      </p:cBhvr>
                                      <p:tavLst>
                                        <p:tav tm="0">
                                          <p:val>
                                            <p:fltVal val="0"/>
                                          </p:val>
                                        </p:tav>
                                        <p:tav tm="100000">
                                          <p:val>
                                            <p:strVal val="#ppt_w"/>
                                          </p:val>
                                        </p:tav>
                                      </p:tavLst>
                                    </p:anim>
                                    <p:anim calcmode="lin" valueType="num">
                                      <p:cBhvr>
                                        <p:cTn id="24" dur="1000" fill="hold"/>
                                        <p:tgtEl>
                                          <p:spTgt spid="74757">
                                            <p:txEl>
                                              <p:pRg st="2" end="2"/>
                                            </p:txEl>
                                          </p:spTgt>
                                        </p:tgtEl>
                                        <p:attrNameLst>
                                          <p:attrName>ppt_h</p:attrName>
                                        </p:attrNameLst>
                                      </p:cBhvr>
                                      <p:tavLst>
                                        <p:tav tm="0">
                                          <p:val>
                                            <p:fltVal val="0"/>
                                          </p:val>
                                        </p:tav>
                                        <p:tav tm="100000">
                                          <p:val>
                                            <p:strVal val="#ppt_h"/>
                                          </p:val>
                                        </p:tav>
                                      </p:tavLst>
                                    </p:anim>
                                    <p:anim calcmode="lin" valueType="num">
                                      <p:cBhvr>
                                        <p:cTn id="25" dur="1000" fill="hold"/>
                                        <p:tgtEl>
                                          <p:spTgt spid="74757">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74757">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p:stCondLst>
                        <p:cond delay="indefinite"/>
                      </p:stCondLst>
                      <p:childTnLst>
                        <p:par>
                          <p:cTn id="28" fill="hold">
                            <p:stCondLst>
                              <p:cond delay="0"/>
                            </p:stCondLst>
                            <p:childTnLst>
                              <p:par>
                                <p:cTn id="29" presetID="15" presetClass="entr" presetSubtype="0" fill="hold" nodeType="clickEffect">
                                  <p:stCondLst>
                                    <p:cond delay="0"/>
                                  </p:stCondLst>
                                  <p:childTnLst>
                                    <p:set>
                                      <p:cBhvr>
                                        <p:cTn id="30" dur="1" fill="hold">
                                          <p:stCondLst>
                                            <p:cond delay="0"/>
                                          </p:stCondLst>
                                        </p:cTn>
                                        <p:tgtEl>
                                          <p:spTgt spid="74757">
                                            <p:txEl>
                                              <p:pRg st="3" end="3"/>
                                            </p:txEl>
                                          </p:spTgt>
                                        </p:tgtEl>
                                        <p:attrNameLst>
                                          <p:attrName>style.visibility</p:attrName>
                                        </p:attrNameLst>
                                      </p:cBhvr>
                                      <p:to>
                                        <p:strVal val="visible"/>
                                      </p:to>
                                    </p:set>
                                    <p:anim calcmode="lin" valueType="num">
                                      <p:cBhvr>
                                        <p:cTn id="31" dur="1000" fill="hold"/>
                                        <p:tgtEl>
                                          <p:spTgt spid="74757">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74757">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74757">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74757">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p:stCondLst>
                        <p:cond delay="indefinite"/>
                      </p:stCondLst>
                      <p:childTnLst>
                        <p:par>
                          <p:cTn id="36" fill="hold">
                            <p:stCondLst>
                              <p:cond delay="0"/>
                            </p:stCondLst>
                            <p:childTnLst>
                              <p:par>
                                <p:cTn id="37" presetID="15" presetClass="entr" presetSubtype="0" fill="hold" nodeType="clickEffect">
                                  <p:stCondLst>
                                    <p:cond delay="0"/>
                                  </p:stCondLst>
                                  <p:childTnLst>
                                    <p:set>
                                      <p:cBhvr>
                                        <p:cTn id="38" dur="1" fill="hold">
                                          <p:stCondLst>
                                            <p:cond delay="0"/>
                                          </p:stCondLst>
                                        </p:cTn>
                                        <p:tgtEl>
                                          <p:spTgt spid="74757">
                                            <p:txEl>
                                              <p:pRg st="4" end="4"/>
                                            </p:txEl>
                                          </p:spTgt>
                                        </p:tgtEl>
                                        <p:attrNameLst>
                                          <p:attrName>style.visibility</p:attrName>
                                        </p:attrNameLst>
                                      </p:cBhvr>
                                      <p:to>
                                        <p:strVal val="visible"/>
                                      </p:to>
                                    </p:set>
                                    <p:anim calcmode="lin" valueType="num">
                                      <p:cBhvr>
                                        <p:cTn id="39" dur="1000" fill="hold"/>
                                        <p:tgtEl>
                                          <p:spTgt spid="74757">
                                            <p:txEl>
                                              <p:pRg st="4" end="4"/>
                                            </p:txEl>
                                          </p:spTgt>
                                        </p:tgtEl>
                                        <p:attrNameLst>
                                          <p:attrName>ppt_w</p:attrName>
                                        </p:attrNameLst>
                                      </p:cBhvr>
                                      <p:tavLst>
                                        <p:tav tm="0">
                                          <p:val>
                                            <p:fltVal val="0"/>
                                          </p:val>
                                        </p:tav>
                                        <p:tav tm="100000">
                                          <p:val>
                                            <p:strVal val="#ppt_w"/>
                                          </p:val>
                                        </p:tav>
                                      </p:tavLst>
                                    </p:anim>
                                    <p:anim calcmode="lin" valueType="num">
                                      <p:cBhvr>
                                        <p:cTn id="40" dur="1000" fill="hold"/>
                                        <p:tgtEl>
                                          <p:spTgt spid="74757">
                                            <p:txEl>
                                              <p:pRg st="4" end="4"/>
                                            </p:txEl>
                                          </p:spTgt>
                                        </p:tgtEl>
                                        <p:attrNameLst>
                                          <p:attrName>ppt_h</p:attrName>
                                        </p:attrNameLst>
                                      </p:cBhvr>
                                      <p:tavLst>
                                        <p:tav tm="0">
                                          <p:val>
                                            <p:fltVal val="0"/>
                                          </p:val>
                                        </p:tav>
                                        <p:tav tm="100000">
                                          <p:val>
                                            <p:strVal val="#ppt_h"/>
                                          </p:val>
                                        </p:tav>
                                      </p:tavLst>
                                    </p:anim>
                                    <p:anim calcmode="lin" valueType="num">
                                      <p:cBhvr>
                                        <p:cTn id="41" dur="1000" fill="hold"/>
                                        <p:tgtEl>
                                          <p:spTgt spid="74757">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74757">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p:stCondLst>
                        <p:cond delay="indefinite"/>
                      </p:stCondLst>
                      <p:childTnLst>
                        <p:par>
                          <p:cTn id="44" fill="hold">
                            <p:stCondLst>
                              <p:cond delay="0"/>
                            </p:stCondLst>
                            <p:childTnLst>
                              <p:par>
                                <p:cTn id="45" presetID="15" presetClass="entr" presetSubtype="0" fill="hold" nodeType="clickEffect">
                                  <p:stCondLst>
                                    <p:cond delay="0"/>
                                  </p:stCondLst>
                                  <p:childTnLst>
                                    <p:set>
                                      <p:cBhvr>
                                        <p:cTn id="46" dur="1" fill="hold">
                                          <p:stCondLst>
                                            <p:cond delay="0"/>
                                          </p:stCondLst>
                                        </p:cTn>
                                        <p:tgtEl>
                                          <p:spTgt spid="74757">
                                            <p:txEl>
                                              <p:pRg st="5" end="5"/>
                                            </p:txEl>
                                          </p:spTgt>
                                        </p:tgtEl>
                                        <p:attrNameLst>
                                          <p:attrName>style.visibility</p:attrName>
                                        </p:attrNameLst>
                                      </p:cBhvr>
                                      <p:to>
                                        <p:strVal val="visible"/>
                                      </p:to>
                                    </p:set>
                                    <p:anim calcmode="lin" valueType="num">
                                      <p:cBhvr>
                                        <p:cTn id="47" dur="1000" fill="hold"/>
                                        <p:tgtEl>
                                          <p:spTgt spid="74757">
                                            <p:txEl>
                                              <p:pRg st="5" end="5"/>
                                            </p:txEl>
                                          </p:spTgt>
                                        </p:tgtEl>
                                        <p:attrNameLst>
                                          <p:attrName>ppt_w</p:attrName>
                                        </p:attrNameLst>
                                      </p:cBhvr>
                                      <p:tavLst>
                                        <p:tav tm="0">
                                          <p:val>
                                            <p:fltVal val="0"/>
                                          </p:val>
                                        </p:tav>
                                        <p:tav tm="100000">
                                          <p:val>
                                            <p:strVal val="#ppt_w"/>
                                          </p:val>
                                        </p:tav>
                                      </p:tavLst>
                                    </p:anim>
                                    <p:anim calcmode="lin" valueType="num">
                                      <p:cBhvr>
                                        <p:cTn id="48" dur="1000" fill="hold"/>
                                        <p:tgtEl>
                                          <p:spTgt spid="74757">
                                            <p:txEl>
                                              <p:pRg st="5" end="5"/>
                                            </p:txEl>
                                          </p:spTgt>
                                        </p:tgtEl>
                                        <p:attrNameLst>
                                          <p:attrName>ppt_h</p:attrName>
                                        </p:attrNameLst>
                                      </p:cBhvr>
                                      <p:tavLst>
                                        <p:tav tm="0">
                                          <p:val>
                                            <p:fltVal val="0"/>
                                          </p:val>
                                        </p:tav>
                                        <p:tav tm="100000">
                                          <p:val>
                                            <p:strVal val="#ppt_h"/>
                                          </p:val>
                                        </p:tav>
                                      </p:tavLst>
                                    </p:anim>
                                    <p:anim calcmode="lin" valueType="num">
                                      <p:cBhvr>
                                        <p:cTn id="49" dur="1000" fill="hold"/>
                                        <p:tgtEl>
                                          <p:spTgt spid="74757">
                                            <p:txEl>
                                              <p:pRg st="5" end="5"/>
                                            </p:txEl>
                                          </p:spTgt>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74757">
                                            <p:txEl>
                                              <p:pRg st="5" end="5"/>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4130"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48866" name="Rectangle 2"/>
          <p:cNvSpPr>
            <a:spLocks noGrp="1" noChangeArrowheads="1"/>
          </p:cNvSpPr>
          <p:nvPr>
            <p:ph type="title" idx="4294967295"/>
          </p:nvPr>
        </p:nvSpPr>
        <p:spPr>
          <a:xfrm>
            <a:off x="0" y="549275"/>
            <a:ext cx="9144000" cy="1295400"/>
          </a:xfrm>
          <a:solidFill>
            <a:srgbClr val="000000"/>
          </a:solidFill>
          <a:ln>
            <a:solidFill>
              <a:schemeClr val="tx1"/>
            </a:solidFill>
          </a:ln>
          <a:effectLst>
            <a:outerShdw blurRad="63500" dist="35921" dir="2700000" algn="ctr" rotWithShape="0">
              <a:srgbClr val="000000">
                <a:alpha val="74998"/>
              </a:srgbClr>
            </a:outerShdw>
          </a:effectLst>
        </p:spPr>
        <p:txBody>
          <a:bodyPr/>
          <a:lstStyle/>
          <a:p>
            <a:pPr algn="ctr" eaLnBrk="1" hangingPunct="1">
              <a:lnSpc>
                <a:spcPct val="100000"/>
              </a:lnSpc>
              <a:defRPr/>
            </a:pPr>
            <a:r>
              <a:rPr lang="ar-JO" sz="4800" dirty="0">
                <a:solidFill>
                  <a:schemeClr val="tx1"/>
                </a:solidFill>
                <a:ea typeface="ＭＳ Ｐゴシック" charset="-128"/>
              </a:rPr>
              <a:t>الخضوع للحكومة (13: 1-7)</a:t>
            </a:r>
            <a:endParaRPr lang="en-US" sz="1800" dirty="0">
              <a:solidFill>
                <a:schemeClr val="tx1"/>
              </a:solidFill>
              <a:ea typeface="ＭＳ Ｐゴシック" charset="-128"/>
            </a:endParaRPr>
          </a:p>
        </p:txBody>
      </p:sp>
      <p:sp>
        <p:nvSpPr>
          <p:cNvPr id="548867" name="Text Box 3"/>
          <p:cNvSpPr txBox="1">
            <a:spLocks noChangeArrowheads="1"/>
          </p:cNvSpPr>
          <p:nvPr/>
        </p:nvSpPr>
        <p:spPr bwMode="auto">
          <a:xfrm>
            <a:off x="609600" y="2060575"/>
            <a:ext cx="7848600" cy="1477328"/>
          </a:xfrm>
          <a:prstGeom prst="rect">
            <a:avLst/>
          </a:prstGeom>
          <a:noFill/>
          <a:ln w="9525">
            <a:noFill/>
            <a:miter lim="800000"/>
            <a:headEnd/>
            <a:tailEnd/>
          </a:ln>
          <a:effectLst/>
        </p:spPr>
        <p:txBody>
          <a:bodyPr>
            <a:spAutoFit/>
          </a:bodyPr>
          <a:lstStyle/>
          <a:p>
            <a:pPr marL="517525" marR="0" lvl="0" indent="-517525"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1. أسباب احترام الحكومة (1-5)</a:t>
            </a:r>
          </a:p>
          <a:p>
            <a:pPr marL="517525" marR="0" lvl="0" indent="-517525"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2. أسباب دفع الضرائب (6-7)</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548869" name="Text Box 5"/>
          <p:cNvSpPr txBox="1">
            <a:spLocks noChangeArrowheads="1"/>
          </p:cNvSpPr>
          <p:nvPr/>
        </p:nvSpPr>
        <p:spPr bwMode="auto">
          <a:xfrm>
            <a:off x="8205788" y="76200"/>
            <a:ext cx="90281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pic>
        <p:nvPicPr>
          <p:cNvPr id="944134" name="Picture 1" descr="chains_broad_link_ships_ancho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024563" y="3860800"/>
            <a:ext cx="3119437" cy="3113088"/>
          </a:xfrm>
          <a:prstGeom prst="rect">
            <a:avLst/>
          </a:prstGeom>
          <a:noFill/>
          <a:ln w="9525">
            <a:noFill/>
            <a:miter lim="800000"/>
            <a:headEnd/>
            <a:tailEnd/>
          </a:ln>
        </p:spPr>
      </p:pic>
    </p:spTree>
    <p:extLst>
      <p:ext uri="{BB962C8B-B14F-4D97-AF65-F5344CB8AC3E}">
        <p14:creationId xmlns:p14="http://schemas.microsoft.com/office/powerpoint/2010/main" val="23681153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48867">
                                            <p:txEl>
                                              <p:pRg st="0" end="0"/>
                                            </p:txEl>
                                          </p:spTgt>
                                        </p:tgtEl>
                                        <p:attrNameLst>
                                          <p:attrName>style.visibility</p:attrName>
                                        </p:attrNameLst>
                                      </p:cBhvr>
                                      <p:to>
                                        <p:strVal val="visible"/>
                                      </p:to>
                                    </p:set>
                                    <p:anim calcmode="lin" valueType="num">
                                      <p:cBhvr additive="base">
                                        <p:cTn id="7" dur="500" fill="hold"/>
                                        <p:tgtEl>
                                          <p:spTgt spid="54886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4886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48867">
                                            <p:txEl>
                                              <p:pRg st="1" end="1"/>
                                            </p:txEl>
                                          </p:spTgt>
                                        </p:tgtEl>
                                        <p:attrNameLst>
                                          <p:attrName>style.visibility</p:attrName>
                                        </p:attrNameLst>
                                      </p:cBhvr>
                                      <p:to>
                                        <p:strVal val="visible"/>
                                      </p:to>
                                    </p:set>
                                    <p:anim calcmode="lin" valueType="num">
                                      <p:cBhvr additive="base">
                                        <p:cTn id="13" dur="500" fill="hold"/>
                                        <p:tgtEl>
                                          <p:spTgt spid="54886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48867">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867"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69" name="Picture 2" descr="Ignat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3075" name="Rectangle 3"/>
          <p:cNvSpPr>
            <a:spLocks noGrp="1" noChangeArrowheads="1"/>
          </p:cNvSpPr>
          <p:nvPr>
            <p:ph type="ctrTitle"/>
          </p:nvPr>
        </p:nvSpPr>
        <p:spPr>
          <a:xfrm>
            <a:off x="2555776" y="0"/>
            <a:ext cx="6588224" cy="1600200"/>
          </a:xfrm>
        </p:spPr>
        <p:txBody>
          <a:bodyPr/>
          <a:lstStyle/>
          <a:p>
            <a:pPr eaLnBrk="1" hangingPunct="1">
              <a:defRPr/>
            </a:pPr>
            <a:r>
              <a:rPr lang="ar-JO" sz="4800" dirty="0">
                <a:solidFill>
                  <a:srgbClr val="000000"/>
                </a:solidFill>
                <a:effectLst>
                  <a:outerShdw blurRad="38100" dist="38100" dir="2700000" algn="tl">
                    <a:srgbClr val="FFFFFF"/>
                  </a:outerShdw>
                </a:effectLst>
                <a:ea typeface="ＭＳ Ｐゴシック" charset="0"/>
                <a:cs typeface="Arial" panose="020B0604020202020204" pitchFamily="34" charset="0"/>
              </a:rPr>
              <a:t>عبادة الإمبراطور</a:t>
            </a:r>
            <a:br>
              <a:rPr lang="ar-JO" sz="4800" dirty="0">
                <a:solidFill>
                  <a:srgbClr val="000000"/>
                </a:solidFill>
                <a:effectLst>
                  <a:outerShdw blurRad="38100" dist="38100" dir="2700000" algn="tl">
                    <a:srgbClr val="FFFFFF"/>
                  </a:outerShdw>
                </a:effectLst>
                <a:ea typeface="ＭＳ Ｐゴシック" charset="0"/>
                <a:cs typeface="Arial" panose="020B0604020202020204" pitchFamily="34" charset="0"/>
              </a:rPr>
            </a:br>
            <a:r>
              <a:rPr lang="ar-JO" sz="4800" dirty="0">
                <a:solidFill>
                  <a:srgbClr val="000000"/>
                </a:solidFill>
                <a:effectLst>
                  <a:outerShdw blurRad="38100" dist="38100" dir="2700000" algn="tl">
                    <a:srgbClr val="FFFFFF"/>
                  </a:outerShdw>
                </a:effectLst>
                <a:ea typeface="ＭＳ Ｐゴシック" charset="0"/>
                <a:cs typeface="Arial" panose="020B0604020202020204" pitchFamily="34" charset="0"/>
              </a:rPr>
              <a:t>هددت المسيحيين</a:t>
            </a:r>
            <a:endParaRPr lang="en-US" sz="4000" dirty="0">
              <a:solidFill>
                <a:srgbClr val="000000"/>
              </a:solidFill>
              <a:effectLst>
                <a:outerShdw blurRad="38100" dist="38100" dir="2700000" algn="tl">
                  <a:srgbClr val="FFFFFF"/>
                </a:outerShdw>
              </a:effectLst>
              <a:ea typeface="ＭＳ Ｐゴシック" charset="0"/>
              <a:cs typeface="Arial" panose="020B0604020202020204" pitchFamily="34" charset="0"/>
            </a:endParaRPr>
          </a:p>
        </p:txBody>
      </p:sp>
      <p:sp>
        <p:nvSpPr>
          <p:cNvPr id="643076" name="Rectangle 4"/>
          <p:cNvSpPr>
            <a:spLocks noGrp="1" noChangeArrowheads="1"/>
          </p:cNvSpPr>
          <p:nvPr>
            <p:ph type="subTitle" idx="1"/>
          </p:nvPr>
        </p:nvSpPr>
        <p:spPr>
          <a:xfrm>
            <a:off x="1752600" y="5791200"/>
            <a:ext cx="7391400" cy="1166192"/>
          </a:xfrm>
          <a:gradFill rotWithShape="1">
            <a:gsLst>
              <a:gs pos="0">
                <a:schemeClr val="bg1"/>
              </a:gs>
              <a:gs pos="100000">
                <a:schemeClr val="bg1">
                  <a:gamma/>
                  <a:shade val="46275"/>
                  <a:invGamma/>
                </a:schemeClr>
              </a:gs>
            </a:gsLst>
            <a:lin ang="5400000" scaled="1"/>
          </a:gradFill>
        </p:spPr>
        <p:txBody>
          <a:bodyPr anchor="ctr"/>
          <a:lstStyle/>
          <a:p>
            <a:pPr eaLnBrk="1" hangingPunct="1">
              <a:lnSpc>
                <a:spcPct val="80000"/>
              </a:lnSpc>
              <a:buFont typeface="Arial" charset="0"/>
              <a:buNone/>
              <a:defRPr/>
            </a:pPr>
            <a:r>
              <a:rPr lang="ar-SA" sz="2400" dirty="0">
                <a:ea typeface="ＭＳ Ｐゴシック" charset="0"/>
                <a:cs typeface="Arial" panose="020B0604020202020204" pitchFamily="34" charset="0"/>
              </a:rPr>
              <a:t>رفض أغناطيوس، أسقف أنطاكية، عبادة الإمبراطور،</a:t>
            </a:r>
            <a:endParaRPr lang="ar-JO" sz="2400" dirty="0">
              <a:ea typeface="ＭＳ Ｐゴシック" charset="0"/>
              <a:cs typeface="Arial" panose="020B0604020202020204" pitchFamily="34" charset="0"/>
            </a:endParaRPr>
          </a:p>
          <a:p>
            <a:pPr eaLnBrk="1" hangingPunct="1">
              <a:lnSpc>
                <a:spcPct val="80000"/>
              </a:lnSpc>
              <a:buFont typeface="Arial" charset="0"/>
              <a:buNone/>
              <a:defRPr/>
            </a:pPr>
            <a:r>
              <a:rPr lang="ar-SA" sz="2400" dirty="0">
                <a:ea typeface="ＭＳ Ｐゴシック" charset="0"/>
                <a:cs typeface="Arial" panose="020B0604020202020204" pitchFamily="34" charset="0"/>
              </a:rPr>
              <a:t> فجئ به إلى روما، ليطعم للوحوش البرية.</a:t>
            </a:r>
            <a:endParaRPr lang="ar-JO" sz="2400" dirty="0">
              <a:ea typeface="ＭＳ Ｐゴシック" charset="0"/>
              <a:cs typeface="Arial" panose="020B0604020202020204" pitchFamily="34" charset="0"/>
            </a:endParaRPr>
          </a:p>
          <a:p>
            <a:pPr eaLnBrk="1" hangingPunct="1">
              <a:lnSpc>
                <a:spcPct val="80000"/>
              </a:lnSpc>
              <a:buFont typeface="Arial" charset="0"/>
              <a:buNone/>
              <a:defRPr/>
            </a:pPr>
            <a:r>
              <a:rPr lang="ar-SA" sz="2400" dirty="0">
                <a:ea typeface="ＭＳ Ｐゴシック" charset="0"/>
                <a:cs typeface="Arial" panose="020B0604020202020204" pitchFamily="34" charset="0"/>
              </a:rPr>
              <a:t> وفي الطريق كتب سبع رسائل. </a:t>
            </a:r>
            <a:endParaRPr lang="en-US" sz="2400" dirty="0">
              <a:ea typeface="ＭＳ Ｐゴシック" charset="0"/>
              <a:cs typeface="Arial" panose="020B0604020202020204" pitchFamily="34" charset="0"/>
            </a:endParaRPr>
          </a:p>
        </p:txBody>
      </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4" descr="Pli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4" name="Rectangle 2"/>
          <p:cNvSpPr>
            <a:spLocks noGrp="1" noChangeArrowheads="1"/>
          </p:cNvSpPr>
          <p:nvPr>
            <p:ph type="title"/>
          </p:nvPr>
        </p:nvSpPr>
        <p:spPr>
          <a:xfrm>
            <a:off x="228600" y="76200"/>
            <a:ext cx="7799784" cy="838200"/>
          </a:xfrm>
          <a:solidFill>
            <a:schemeClr val="bg2"/>
          </a:solidFill>
          <a:ln w="76200">
            <a:solidFill>
              <a:schemeClr val="bg2"/>
            </a:solidFill>
          </a:ln>
        </p:spPr>
        <p:txBody>
          <a:bodyPr/>
          <a:lstStyle/>
          <a:p>
            <a:pPr eaLnBrk="1" hangingPunct="1">
              <a:defRPr/>
            </a:pPr>
            <a:r>
              <a:rPr lang="ar-JO" sz="3600" dirty="0">
                <a:solidFill>
                  <a:schemeClr val="tx1"/>
                </a:solidFill>
                <a:effectLst/>
                <a:ea typeface="ＭＳ Ｐゴシック" charset="0"/>
                <a:cs typeface="Arial" panose="020B0604020202020204" pitchFamily="34" charset="0"/>
              </a:rPr>
              <a:t>بليني الأصغر (111- 113 ب. م)</a:t>
            </a:r>
            <a:endParaRPr lang="en-US" sz="3600" dirty="0">
              <a:solidFill>
                <a:schemeClr val="tx1"/>
              </a:solidFill>
              <a:effectLst/>
              <a:ea typeface="ＭＳ Ｐゴシック" charset="0"/>
              <a:cs typeface="Arial" panose="020B0604020202020204" pitchFamily="34" charset="0"/>
            </a:endParaRPr>
          </a:p>
        </p:txBody>
      </p:sp>
      <p:sp>
        <p:nvSpPr>
          <p:cNvPr id="33795" name="Rectangle 3"/>
          <p:cNvSpPr>
            <a:spLocks noGrp="1" noChangeArrowheads="1"/>
          </p:cNvSpPr>
          <p:nvPr>
            <p:ph type="body" idx="1"/>
          </p:nvPr>
        </p:nvSpPr>
        <p:spPr>
          <a:xfrm>
            <a:off x="76200" y="5157192"/>
            <a:ext cx="8991600" cy="1700808"/>
          </a:xfrm>
          <a:gradFill rotWithShape="1">
            <a:gsLst>
              <a:gs pos="0">
                <a:schemeClr val="bg2"/>
              </a:gs>
              <a:gs pos="50000">
                <a:schemeClr val="accent2"/>
              </a:gs>
              <a:gs pos="100000">
                <a:schemeClr val="bg2"/>
              </a:gs>
            </a:gsLst>
            <a:lin ang="5400000" scaled="1"/>
          </a:gradFill>
        </p:spPr>
        <p:txBody>
          <a:bodyPr anchor="ctr"/>
          <a:lstStyle/>
          <a:p>
            <a:pPr algn="ctr" rtl="1" eaLnBrk="1" hangingPunct="1">
              <a:lnSpc>
                <a:spcPct val="90000"/>
              </a:lnSpc>
              <a:defRPr/>
            </a:pPr>
            <a:r>
              <a:rPr lang="ar-SA" dirty="0">
                <a:ea typeface="ＭＳ Ｐゴシック" charset="0"/>
                <a:cs typeface="Arial" panose="020B0604020202020204" pitchFamily="34" charset="0"/>
              </a:rPr>
              <a:t>كان حاكم بيثيني</a:t>
            </a:r>
            <a:r>
              <a:rPr lang="ar-JO" dirty="0">
                <a:ea typeface="ＭＳ Ｐゴシック" charset="0"/>
                <a:cs typeface="Arial" panose="020B0604020202020204" pitchFamily="34" charset="0"/>
              </a:rPr>
              <a:t>ا</a:t>
            </a:r>
            <a:r>
              <a:rPr lang="ar-SA" dirty="0">
                <a:ea typeface="ＭＳ Ｐゴシック" charset="0"/>
                <a:cs typeface="Arial" panose="020B0604020202020204" pitchFamily="34" charset="0"/>
              </a:rPr>
              <a:t> الذي كتب عدة رسائل</a:t>
            </a:r>
            <a:endParaRPr lang="ar-JO" dirty="0">
              <a:ea typeface="ＭＳ Ｐゴシック" charset="0"/>
              <a:cs typeface="Arial" panose="020B0604020202020204" pitchFamily="34" charset="0"/>
            </a:endParaRPr>
          </a:p>
          <a:p>
            <a:pPr marL="0" indent="0" algn="ctr" rtl="1" eaLnBrk="1" hangingPunct="1">
              <a:lnSpc>
                <a:spcPct val="90000"/>
              </a:lnSpc>
              <a:buNone/>
              <a:defRPr/>
            </a:pPr>
            <a:r>
              <a:rPr lang="ar-SA" dirty="0">
                <a:ea typeface="ＭＳ Ｐゴシック" charset="0"/>
                <a:cs typeface="Arial" panose="020B0604020202020204" pitchFamily="34" charset="0"/>
              </a:rPr>
              <a:t> إلى الإمبراطور تراجان</a:t>
            </a:r>
            <a:endParaRPr lang="ar-JO" dirty="0">
              <a:ea typeface="ＭＳ Ｐゴシック" charset="0"/>
              <a:cs typeface="Arial" panose="020B0604020202020204" pitchFamily="34" charset="0"/>
            </a:endParaRPr>
          </a:p>
          <a:p>
            <a:pPr marL="0" indent="0" algn="ctr" rtl="1" eaLnBrk="1" hangingPunct="1">
              <a:lnSpc>
                <a:spcPct val="90000"/>
              </a:lnSpc>
              <a:buNone/>
              <a:defRPr/>
            </a:pPr>
            <a:r>
              <a:rPr lang="ar-SA" dirty="0">
                <a:ea typeface="ＭＳ Ｐゴシック" charset="0"/>
                <a:cs typeface="Arial" panose="020B0604020202020204" pitchFamily="34" charset="0"/>
              </a:rPr>
              <a:t> يستشيره في مواضيع مختلفة. </a:t>
            </a:r>
            <a:endParaRPr lang="en-US" dirty="0">
              <a:ea typeface="ＭＳ Ｐゴシック" charset="0"/>
              <a:cs typeface="Arial" panose="020B0604020202020204" pitchFamily="34" charset="0"/>
            </a:endParaRPr>
          </a:p>
        </p:txBody>
      </p:sp>
      <p:sp>
        <p:nvSpPr>
          <p:cNvPr id="6"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281 ب</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400894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795">
                                            <p:bg/>
                                          </p:spTgt>
                                        </p:tgtEl>
                                        <p:attrNameLst>
                                          <p:attrName>style.visibility</p:attrName>
                                        </p:attrNameLst>
                                      </p:cBhvr>
                                      <p:to>
                                        <p:strVal val="visible"/>
                                      </p:to>
                                    </p:set>
                                    <p:animEffect transition="in" filter="dissolve">
                                      <p:cBhvr>
                                        <p:cTn id="7" dur="500"/>
                                        <p:tgtEl>
                                          <p:spTgt spid="33795">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3795">
                                            <p:txEl>
                                              <p:pRg st="0" end="0"/>
                                            </p:txEl>
                                          </p:spTgt>
                                        </p:tgtEl>
                                        <p:attrNameLst>
                                          <p:attrName>style.visibility</p:attrName>
                                        </p:attrNameLst>
                                      </p:cBhvr>
                                      <p:to>
                                        <p:strVal val="visible"/>
                                      </p:to>
                                    </p:set>
                                    <p:animEffect transition="in" filter="dissolve">
                                      <p:cBhvr>
                                        <p:cTn id="10" dur="500"/>
                                        <p:tgtEl>
                                          <p:spTgt spid="33795">
                                            <p:txEl>
                                              <p:pRg st="0" end="0"/>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3795">
                                            <p:txEl>
                                              <p:pRg st="1" end="1"/>
                                            </p:txEl>
                                          </p:spTgt>
                                        </p:tgtEl>
                                        <p:attrNameLst>
                                          <p:attrName>style.visibility</p:attrName>
                                        </p:attrNameLst>
                                      </p:cBhvr>
                                      <p:to>
                                        <p:strVal val="visible"/>
                                      </p:to>
                                    </p:set>
                                    <p:animEffect transition="in" filter="dissolve">
                                      <p:cBhvr>
                                        <p:cTn id="13" dur="500"/>
                                        <p:tgtEl>
                                          <p:spTgt spid="33795">
                                            <p:txEl>
                                              <p:pRg st="1" end="1"/>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3795">
                                            <p:txEl>
                                              <p:pRg st="2" end="2"/>
                                            </p:txEl>
                                          </p:spTgt>
                                        </p:tgtEl>
                                        <p:attrNameLst>
                                          <p:attrName>style.visibility</p:attrName>
                                        </p:attrNameLst>
                                      </p:cBhvr>
                                      <p:to>
                                        <p:strVal val="visible"/>
                                      </p:to>
                                    </p:set>
                                    <p:animEffect transition="in" filter="dissolve">
                                      <p:cBhvr>
                                        <p:cTn id="16" dur="500"/>
                                        <p:tgtEl>
                                          <p:spTgt spid="3379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uiExpand="1" build="p"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ChangeArrowheads="1"/>
          </p:cNvSpPr>
          <p:nvPr>
            <p:ph type="ctrTitle"/>
          </p:nvPr>
        </p:nvSpPr>
        <p:spPr>
          <a:xfrm>
            <a:off x="0" y="0"/>
            <a:ext cx="9144000" cy="1203325"/>
          </a:xfrm>
        </p:spPr>
        <p:txBody>
          <a:bodyPr/>
          <a:lstStyle/>
          <a:p>
            <a:pPr eaLnBrk="1" hangingPunct="1">
              <a:defRPr/>
            </a:pPr>
            <a:r>
              <a:rPr lang="ar-JO" sz="4800" dirty="0">
                <a:latin typeface="Arial" panose="020B0604020202020204" pitchFamily="34" charset="0"/>
                <a:ea typeface="ＭＳ Ｐゴシック" charset="0"/>
                <a:cs typeface="Arial" panose="020B0604020202020204" pitchFamily="34" charset="0"/>
              </a:rPr>
              <a:t>معاناة الكنيسة المبكرة</a:t>
            </a:r>
            <a:endParaRPr lang="en-US" sz="4800" dirty="0">
              <a:latin typeface="Arial" panose="020B0604020202020204" pitchFamily="34" charset="0"/>
              <a:ea typeface="ＭＳ Ｐゴシック" charset="0"/>
              <a:cs typeface="Arial" panose="020B0604020202020204" pitchFamily="34" charset="0"/>
            </a:endParaRPr>
          </a:p>
        </p:txBody>
      </p:sp>
      <p:sp>
        <p:nvSpPr>
          <p:cNvPr id="312323" name="Text Box 5"/>
          <p:cNvSpPr txBox="1">
            <a:spLocks noChangeArrowheads="1"/>
          </p:cNvSpPr>
          <p:nvPr/>
        </p:nvSpPr>
        <p:spPr bwMode="auto">
          <a:xfrm>
            <a:off x="5595938" y="5791200"/>
            <a:ext cx="341529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Pliny, Letters 10.96</a:t>
            </a:r>
          </a:p>
        </p:txBody>
      </p:sp>
      <p:sp>
        <p:nvSpPr>
          <p:cNvPr id="312324" name="Text Box 6"/>
          <p:cNvSpPr txBox="1">
            <a:spLocks noChangeArrowheads="1"/>
          </p:cNvSpPr>
          <p:nvPr/>
        </p:nvSpPr>
        <p:spPr bwMode="auto">
          <a:xfrm>
            <a:off x="539750" y="6477000"/>
            <a:ext cx="910941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(c)Paul Halsall Mar 1996. </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halsall@murray.fordham.edu</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http://</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www.fordham.edu</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halsall</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/source/pliny1.html</a:t>
            </a:r>
          </a:p>
        </p:txBody>
      </p:sp>
      <p:sp>
        <p:nvSpPr>
          <p:cNvPr id="125959" name="Rectangle 7"/>
          <p:cNvSpPr>
            <a:spLocks noChangeArrowheads="1"/>
          </p:cNvSpPr>
          <p:nvPr/>
        </p:nvSpPr>
        <p:spPr bwMode="auto">
          <a:xfrm>
            <a:off x="457200" y="1371600"/>
            <a:ext cx="8229600" cy="4267200"/>
          </a:xfrm>
          <a:prstGeom prst="rect">
            <a:avLst/>
          </a:prstGeom>
          <a:noFill/>
          <a:ln w="9525">
            <a:noFill/>
            <a:miter lim="800000"/>
            <a:headEnd/>
            <a:tailEnd/>
          </a:ln>
          <a:effectLst>
            <a:outerShdw blurRad="50800" dist="38100" dir="2700000">
              <a:srgbClr val="000000">
                <a:alpha val="43000"/>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Governor Pliny to Emperor Trajan (AD 111):</a:t>
            </a:r>
          </a:p>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I have observed the following procedure: I interrogated these as to whether they were Christians; those who confessed I interrogated a second and a third time, threatening them with punishment; those who persisted I ordered executed…</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12326" name="Picture 6" descr="earlychurchsuffer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95400"/>
            <a:ext cx="9155113" cy="556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 ب</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12992135"/>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62" name="Rectangle 2"/>
          <p:cNvSpPr>
            <a:spLocks noGrp="1" noChangeArrowheads="1"/>
          </p:cNvSpPr>
          <p:nvPr>
            <p:ph type="title"/>
          </p:nvPr>
        </p:nvSpPr>
        <p:spPr>
          <a:xfrm>
            <a:off x="0" y="914400"/>
            <a:ext cx="9144000" cy="1143000"/>
          </a:xfrm>
          <a:solidFill>
            <a:srgbClr val="000099"/>
          </a:solidFill>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مراسلات مفيدة (111 ب. م)</a:t>
            </a:r>
            <a:endParaRPr lang="en-US" b="1" dirty="0">
              <a:latin typeface="Arial" panose="020B0604020202020204" pitchFamily="34" charset="0"/>
              <a:ea typeface="ＭＳ Ｐゴシック" charset="0"/>
              <a:cs typeface="Arial" panose="020B0604020202020204" pitchFamily="34" charset="0"/>
            </a:endParaRPr>
          </a:p>
        </p:txBody>
      </p:sp>
      <p:sp>
        <p:nvSpPr>
          <p:cNvPr id="450566" name="Text Box 6"/>
          <p:cNvSpPr txBox="1">
            <a:spLocks noChangeArrowheads="1"/>
          </p:cNvSpPr>
          <p:nvPr/>
        </p:nvSpPr>
        <p:spPr bwMode="auto">
          <a:xfrm>
            <a:off x="6781800" y="2533650"/>
            <a:ext cx="1828800" cy="1200329"/>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الحاكم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بليني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بيثينيا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0342" name="Text Box 7"/>
          <p:cNvSpPr txBox="1">
            <a:spLocks noChangeArrowheads="1"/>
          </p:cNvSpPr>
          <p:nvPr/>
        </p:nvSpPr>
        <p:spPr bwMode="auto">
          <a:xfrm>
            <a:off x="2065338" y="2457450"/>
            <a:ext cx="1897062" cy="1200329"/>
          </a:xfrm>
          <a:prstGeom prst="rect">
            <a:avLst/>
          </a:prstGeom>
          <a:solidFill>
            <a:srgbClr val="99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الإمبراطور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تراجان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Curved Up Arrow 6"/>
          <p:cNvSpPr>
            <a:spLocks noChangeArrowheads="1"/>
          </p:cNvSpPr>
          <p:nvPr/>
        </p:nvSpPr>
        <p:spPr bwMode="auto">
          <a:xfrm flipH="1">
            <a:off x="3733800" y="3733800"/>
            <a:ext cx="4114800" cy="1066800"/>
          </a:xfrm>
          <a:prstGeom prst="curvedUpArrow">
            <a:avLst>
              <a:gd name="adj1" fmla="val 25000"/>
              <a:gd name="adj2" fmla="val 50000"/>
              <a:gd name="adj3" fmla="val 25000"/>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8" name="Curved Up Arrow 7"/>
          <p:cNvSpPr>
            <a:spLocks noChangeArrowheads="1"/>
          </p:cNvSpPr>
          <p:nvPr/>
        </p:nvSpPr>
        <p:spPr bwMode="auto">
          <a:xfrm>
            <a:off x="3505200" y="3657600"/>
            <a:ext cx="4876800" cy="1524000"/>
          </a:xfrm>
          <a:prstGeom prst="curvedUpArrow">
            <a:avLst>
              <a:gd name="adj1" fmla="val 19289"/>
              <a:gd name="adj2" fmla="val 32474"/>
              <a:gd name="adj3" fmla="val 24273"/>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1303" name="Text Box 7"/>
          <p:cNvSpPr txBox="1">
            <a:spLocks noChangeArrowheads="1"/>
          </p:cNvSpPr>
          <p:nvPr/>
        </p:nvSpPr>
        <p:spPr bwMode="auto">
          <a:xfrm>
            <a:off x="5651500" y="-168275"/>
            <a:ext cx="3421063" cy="10772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خارطة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الإمبراطورية الرومانيّة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377967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6"/>
                                        </p:tgtEl>
                                        <p:attrNameLst>
                                          <p:attrName>style.visibility</p:attrName>
                                        </p:attrNameLst>
                                      </p:cBhvr>
                                      <p:to>
                                        <p:strVal val="visible"/>
                                      </p:to>
                                    </p:set>
                                    <p:animEffect transition="in" filter="fade">
                                      <p:cBhvr>
                                        <p:cTn id="7" dur="500"/>
                                        <p:tgtEl>
                                          <p:spTgt spid="4505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70342"/>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righ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6" grpId="0" animBg="1" autoUpdateAnimBg="0"/>
      <p:bldP spid="270342" grpId="0" animBg="1"/>
      <p:bldP spid="7" grpId="0" animBg="1"/>
      <p:bldP spid="8"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maninpain.jpg">
            <a:extLst>
              <a:ext uri="{FF2B5EF4-FFF2-40B4-BE49-F238E27FC236}">
                <a16:creationId xmlns:a16="http://schemas.microsoft.com/office/drawing/2014/main" id="{69D3DD28-81F0-4161-2EE2-CAA71EE53B7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6350" y="-26988"/>
            <a:ext cx="9150350" cy="6884988"/>
          </a:xfrm>
          <a:prstGeom prst="rect">
            <a:avLst/>
          </a:prstGeom>
          <a:noFill/>
          <a:ln w="9525">
            <a:noFill/>
            <a:miter lim="800000"/>
            <a:headEnd/>
            <a:tailEnd/>
          </a:ln>
        </p:spPr>
      </p:pic>
      <p:sp>
        <p:nvSpPr>
          <p:cNvPr id="645122" name="Rectangle 2"/>
          <p:cNvSpPr>
            <a:spLocks noGrp="1" noChangeArrowheads="1"/>
          </p:cNvSpPr>
          <p:nvPr>
            <p:ph type="ctrTitle"/>
          </p:nvPr>
        </p:nvSpPr>
        <p:spPr>
          <a:xfrm>
            <a:off x="0" y="0"/>
            <a:ext cx="9144000" cy="1203325"/>
          </a:xfrm>
        </p:spPr>
        <p:txBody>
          <a:bodyPr/>
          <a:lstStyle/>
          <a:p>
            <a:pPr eaLnBrk="1" hangingPunct="1">
              <a:defRPr/>
            </a:pPr>
            <a:r>
              <a:rPr lang="ar-JO" sz="4400" dirty="0">
                <a:ea typeface="ＭＳ Ｐゴシック" charset="0"/>
                <a:cs typeface="Arial" panose="020B0604020202020204" pitchFamily="34" charset="0"/>
              </a:rPr>
              <a:t>معاناة الكنيسة المبكرة</a:t>
            </a:r>
            <a:endParaRPr lang="en-US" sz="4400" dirty="0">
              <a:ea typeface="ＭＳ Ｐゴシック" charset="0"/>
              <a:cs typeface="Arial" panose="020B0604020202020204" pitchFamily="34" charset="0"/>
            </a:endParaRPr>
          </a:p>
        </p:txBody>
      </p:sp>
      <p:sp>
        <p:nvSpPr>
          <p:cNvPr id="645123" name="Rectangle 3"/>
          <p:cNvSpPr>
            <a:spLocks noGrp="1" noChangeArrowheads="1"/>
          </p:cNvSpPr>
          <p:nvPr>
            <p:ph type="subTitle" idx="1"/>
          </p:nvPr>
        </p:nvSpPr>
        <p:spPr>
          <a:xfrm>
            <a:off x="533400" y="1371600"/>
            <a:ext cx="8229600" cy="4267200"/>
          </a:xfrm>
        </p:spPr>
        <p:txBody>
          <a:bodyPr/>
          <a:lstStyle/>
          <a:p>
            <a:pPr algn="r" eaLnBrk="1" hangingPunct="1">
              <a:buFont typeface="Arial" charset="0"/>
              <a:buNone/>
              <a:defRPr/>
            </a:pPr>
            <a:r>
              <a:rPr lang="ar-JO" sz="2400" u="sng" dirty="0">
                <a:ea typeface="ＭＳ Ｐゴシック" charset="0"/>
                <a:cs typeface="Arial" panose="020B0604020202020204" pitchFamily="34" charset="0"/>
              </a:rPr>
              <a:t>من الحاكم بليني إلى الإمبراطور تراجان (111 ب. م):</a:t>
            </a:r>
            <a:endParaRPr lang="en-US" sz="2400" u="sng" dirty="0">
              <a:ea typeface="ＭＳ Ｐゴシック" charset="0"/>
              <a:cs typeface="Arial" panose="020B0604020202020204" pitchFamily="34" charset="0"/>
            </a:endParaRPr>
          </a:p>
          <a:p>
            <a:pPr eaLnBrk="1" hangingPunct="1">
              <a:buFont typeface="Arial" charset="0"/>
              <a:buNone/>
              <a:defRPr/>
            </a:pPr>
            <a:endParaRPr lang="en-US" sz="2400" dirty="0">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"لقد اتبعتُ الإجراء التالي:</a:t>
            </a:r>
            <a:endParaRPr lang="ar-JO" sz="2800" dirty="0">
              <a:effectLst/>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 استجوبت هؤلاء إذا كانوا مسيحيين؛</a:t>
            </a:r>
            <a:endParaRPr lang="ar-JO" sz="2800" dirty="0">
              <a:effectLst/>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 والذين اعترفوا</a:t>
            </a:r>
            <a:endParaRPr lang="ar-JO" sz="2800" dirty="0">
              <a:effectLst/>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 استجويتهم مرة ثانية وثالثة،</a:t>
            </a:r>
            <a:endParaRPr lang="ar-JO" sz="2800" dirty="0">
              <a:effectLst/>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 وهددت</a:t>
            </a:r>
            <a:r>
              <a:rPr lang="ar-JO" sz="2800" dirty="0">
                <a:effectLst/>
                <a:ea typeface="ＭＳ Ｐゴシック" charset="0"/>
                <a:cs typeface="Arial" panose="020B0604020202020204" pitchFamily="34" charset="0"/>
              </a:rPr>
              <a:t>ه</a:t>
            </a:r>
            <a:r>
              <a:rPr lang="ar-SA" sz="2800" dirty="0">
                <a:effectLst/>
                <a:ea typeface="ＭＳ Ｐゴシック" charset="0"/>
                <a:cs typeface="Arial" panose="020B0604020202020204" pitchFamily="34" charset="0"/>
              </a:rPr>
              <a:t>م بالعقوبة؛</a:t>
            </a:r>
            <a:endParaRPr lang="ar-JO" sz="2800" dirty="0">
              <a:effectLst/>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 أولئك الذين أصروا أمرت بإعدامهم..."</a:t>
            </a:r>
            <a:endParaRPr lang="en-US" sz="2800" u="sng" dirty="0">
              <a:effectLst/>
              <a:ea typeface="ＭＳ Ｐゴシック" charset="0"/>
              <a:cs typeface="Arial" panose="020B0604020202020204" pitchFamily="34" charset="0"/>
            </a:endParaRPr>
          </a:p>
        </p:txBody>
      </p:sp>
      <p:sp>
        <p:nvSpPr>
          <p:cNvPr id="645124"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 ب</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70020" name="Text Box 5"/>
          <p:cNvSpPr txBox="1">
            <a:spLocks noChangeArrowheads="1"/>
          </p:cNvSpPr>
          <p:nvPr/>
        </p:nvSpPr>
        <p:spPr bwMode="auto">
          <a:xfrm>
            <a:off x="5595938" y="5791200"/>
            <a:ext cx="256352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بليني، الرسائل 10.96</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70021" name="Text Box 6"/>
          <p:cNvSpPr txBox="1">
            <a:spLocks noChangeArrowheads="1"/>
          </p:cNvSpPr>
          <p:nvPr/>
        </p:nvSpPr>
        <p:spPr bwMode="auto">
          <a:xfrm>
            <a:off x="539750" y="6477000"/>
            <a:ext cx="7859713"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(c)Paul Halsall Mar 1996. </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halsall@murray.fordham.edu</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http://</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www.fordham.edu</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halsall</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/source/pliny1.html</a:t>
            </a: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maninpain.jpg">
            <a:extLst>
              <a:ext uri="{FF2B5EF4-FFF2-40B4-BE49-F238E27FC236}">
                <a16:creationId xmlns:a16="http://schemas.microsoft.com/office/drawing/2014/main" id="{E5008D48-4071-3B24-4E25-0E5E1F11BB8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6350" y="-26988"/>
            <a:ext cx="9150350" cy="6884988"/>
          </a:xfrm>
          <a:prstGeom prst="rect">
            <a:avLst/>
          </a:prstGeom>
          <a:noFill/>
          <a:ln w="9525">
            <a:noFill/>
            <a:miter lim="800000"/>
            <a:headEnd/>
            <a:tailEnd/>
          </a:ln>
        </p:spPr>
      </p:pic>
      <p:sp>
        <p:nvSpPr>
          <p:cNvPr id="647170" name="Rectangle 2"/>
          <p:cNvSpPr>
            <a:spLocks noGrp="1" noChangeArrowheads="1"/>
          </p:cNvSpPr>
          <p:nvPr>
            <p:ph type="ctrTitle"/>
          </p:nvPr>
        </p:nvSpPr>
        <p:spPr>
          <a:xfrm>
            <a:off x="0" y="0"/>
            <a:ext cx="9144000" cy="1203325"/>
          </a:xfrm>
        </p:spPr>
        <p:txBody>
          <a:bodyPr/>
          <a:lstStyle/>
          <a:p>
            <a:pPr eaLnBrk="1" hangingPunct="1">
              <a:defRPr/>
            </a:pPr>
            <a:r>
              <a:rPr lang="ar-JO" sz="4400" dirty="0">
                <a:ea typeface="ＭＳ Ｐゴシック" charset="0"/>
                <a:cs typeface="Arial" panose="020B0604020202020204" pitchFamily="34" charset="0"/>
              </a:rPr>
              <a:t>معاناة الكنيسة المبكرة</a:t>
            </a:r>
            <a:endParaRPr lang="en-US" sz="4400" dirty="0">
              <a:ea typeface="ＭＳ Ｐゴシック" charset="0"/>
              <a:cs typeface="Arial" panose="020B0604020202020204" pitchFamily="34" charset="0"/>
            </a:endParaRPr>
          </a:p>
        </p:txBody>
      </p:sp>
      <p:sp>
        <p:nvSpPr>
          <p:cNvPr id="647171" name="Rectangle 3"/>
          <p:cNvSpPr>
            <a:spLocks noGrp="1" noChangeArrowheads="1"/>
          </p:cNvSpPr>
          <p:nvPr>
            <p:ph type="subTitle" idx="1"/>
          </p:nvPr>
        </p:nvSpPr>
        <p:spPr>
          <a:xfrm>
            <a:off x="304800" y="1371600"/>
            <a:ext cx="8839200" cy="4572000"/>
          </a:xfrm>
        </p:spPr>
        <p:txBody>
          <a:bodyPr/>
          <a:lstStyle/>
          <a:p>
            <a:pPr algn="r" rtl="1" eaLnBrk="1" hangingPunct="1">
              <a:buFont typeface="Arial" charset="0"/>
              <a:buNone/>
              <a:defRPr/>
            </a:pPr>
            <a:r>
              <a:rPr lang="ar-SA" sz="2400" u="sng" dirty="0">
                <a:ea typeface="ＭＳ Ｐゴシック" charset="0"/>
                <a:cs typeface="Arial" panose="020B0604020202020204" pitchFamily="34" charset="0"/>
              </a:rPr>
              <a:t>من الحاكم بليني إلى الإمبراطور تراجان (111 ب. م):</a:t>
            </a:r>
          </a:p>
          <a:p>
            <a:pPr algn="r" rtl="1" eaLnBrk="1" hangingPunct="1">
              <a:buFont typeface="Arial" charset="0"/>
              <a:buNone/>
              <a:defRPr/>
            </a:pPr>
            <a:r>
              <a:rPr lang="ar-SA" sz="2800" dirty="0">
                <a:effectLst/>
                <a:ea typeface="ＭＳ Ｐゴシック" charset="0"/>
                <a:cs typeface="Arial" panose="020B0604020202020204" pitchFamily="34" charset="0"/>
              </a:rPr>
              <a:t>"أولئك الذين أنكروا أنهم مسيحيون</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 أو كانوا مسيحيين، عندما تضرعوا إلى الآلهة</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 بكلمات أمليت من قبلي، وقدموا لصورتك صلوات مع البخور والخمر،</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 التي أمرتُ بإحضارها لهذا الغرض مع تمائيل الآلهة، </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علاوة على ذلك – لعن المسيح،</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 ويقال أنه لا يمكن إجبار المسيحيين الحقيقيين على القيام بأي منها، </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أعتقد أنه ينبغي إطلاق سراحهم."</a:t>
            </a:r>
            <a:endParaRPr lang="en-US" sz="2800" u="sng" dirty="0">
              <a:effectLst/>
              <a:ea typeface="ＭＳ Ｐゴシック" charset="0"/>
              <a:cs typeface="Arial" panose="020B0604020202020204" pitchFamily="34" charset="0"/>
            </a:endParaRPr>
          </a:p>
        </p:txBody>
      </p:sp>
      <p:sp>
        <p:nvSpPr>
          <p:cNvPr id="472068" name="Text Box 5"/>
          <p:cNvSpPr txBox="1">
            <a:spLocks noChangeArrowheads="1"/>
          </p:cNvSpPr>
          <p:nvPr/>
        </p:nvSpPr>
        <p:spPr bwMode="auto">
          <a:xfrm>
            <a:off x="5595938" y="5957888"/>
            <a:ext cx="247856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بليني، الرسائل 10.96</a:t>
            </a:r>
          </a:p>
        </p:txBody>
      </p:sp>
      <p:sp>
        <p:nvSpPr>
          <p:cNvPr id="472069" name="Text Box 6"/>
          <p:cNvSpPr txBox="1">
            <a:spLocks noChangeArrowheads="1"/>
          </p:cNvSpPr>
          <p:nvPr/>
        </p:nvSpPr>
        <p:spPr bwMode="auto">
          <a:xfrm>
            <a:off x="539750" y="6477000"/>
            <a:ext cx="7859713"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(c)Paul Halsall Mar 1996. </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halsall@murray.fordham.edu</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http://</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www.fordham.edu</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halsall</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/source/pliny1.html</a:t>
            </a:r>
          </a:p>
        </p:txBody>
      </p:sp>
      <p:sp>
        <p:nvSpPr>
          <p:cNvPr id="7" name="Text Box 4"/>
          <p:cNvSpPr txBox="1">
            <a:spLocks noChangeArrowheads="1"/>
          </p:cNvSpPr>
          <p:nvPr/>
        </p:nvSpPr>
        <p:spPr bwMode="auto">
          <a:xfrm>
            <a:off x="8100392" y="76200"/>
            <a:ext cx="98296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281 ي</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a:xfrm>
            <a:off x="228600" y="0"/>
            <a:ext cx="4127376" cy="2057400"/>
          </a:xfrm>
          <a:effectLst>
            <a:outerShdw blurRad="38100" dist="38099" dir="2700000" algn="ctr" rotWithShape="0">
              <a:srgbClr val="000000">
                <a:alpha val="99962"/>
              </a:srgbClr>
            </a:outerShdw>
          </a:effectLst>
        </p:spPr>
        <p:txBody>
          <a:bodyPr/>
          <a:lstStyle/>
          <a:p>
            <a:pPr rtl="1" eaLnBrk="1" hangingPunct="1">
              <a:defRPr/>
            </a:pPr>
            <a:r>
              <a:rPr lang="ar-SA" sz="4000" dirty="0">
                <a:effectLst>
                  <a:outerShdw blurRad="38100" dist="38100" dir="2700000" algn="tl">
                    <a:srgbClr val="000000"/>
                  </a:outerShdw>
                </a:effectLst>
                <a:latin typeface="Arial" panose="020B0604020202020204" pitchFamily="34" charset="0"/>
                <a:cs typeface="Arial" panose="020B0604020202020204" pitchFamily="34" charset="0"/>
              </a:rPr>
              <a:t>كيف يتم تصوير المسيحيين بشكل متزايد...</a:t>
            </a:r>
            <a:endParaRPr lang="en-US" sz="40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955395" name="Picture 3" descr="Supremacy Gro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141469">
            <a:off x="409575" y="1149350"/>
            <a:ext cx="9601200" cy="4054475"/>
          </a:xfrm>
          <a:prstGeom prst="rect">
            <a:avLst/>
          </a:prstGeom>
          <a:noFill/>
          <a:ln w="9525">
            <a:noFill/>
            <a:miter lim="800000"/>
            <a:headEnd/>
            <a:tailEnd/>
          </a:ln>
        </p:spPr>
      </p:pic>
      <p:sp>
        <p:nvSpPr>
          <p:cNvPr id="556037" name="Rectangle 5"/>
          <p:cNvSpPr>
            <a:spLocks noChangeArrowheads="1"/>
          </p:cNvSpPr>
          <p:nvPr/>
        </p:nvSpPr>
        <p:spPr bwMode="auto">
          <a:xfrm>
            <a:off x="2133600" y="2743200"/>
            <a:ext cx="7010400" cy="4114800"/>
          </a:xfrm>
          <a:prstGeom prst="rect">
            <a:avLst/>
          </a:prstGeom>
          <a:solidFill>
            <a:srgbClr val="000000"/>
          </a:solidFill>
          <a:ln w="9525">
            <a:noFill/>
            <a:miter lim="800000"/>
            <a:headEnd/>
            <a:tailEnd/>
          </a:ln>
          <a:effectLst>
            <a:outerShdw blurRad="38100" dist="38099" dir="2700000" algn="ctr" rotWithShape="0">
              <a:schemeClr val="bg2">
                <a:alpha val="99962"/>
              </a:schemeClr>
            </a:outerShdw>
          </a:effectLst>
        </p:spPr>
        <p:txBody>
          <a:bodyPr>
            <a:prstTxWarp prst="textNoShape">
              <a:avLst/>
            </a:prstTxWarp>
          </a:bodyPr>
          <a:lstStyle/>
          <a:p>
            <a:pPr indent="576263" algn="r" rtl="1">
              <a:spcBef>
                <a:spcPct val="20000"/>
              </a:spcBef>
              <a:buFont typeface="Times" charset="0"/>
              <a:buNone/>
              <a:defRPr/>
            </a:pPr>
            <a:r>
              <a:rPr lang="ar-SA" altLang="ja-JP" sz="3600" b="1" dirty="0">
                <a:solidFill>
                  <a:srgbClr val="FFFFFF"/>
                </a:solidFill>
                <a:latin typeface="Arial" panose="020B0604020202020204" pitchFamily="34" charset="0"/>
                <a:ea typeface="Osaka" charset="-128"/>
                <a:cs typeface="Arial" panose="020B0604020202020204" pitchFamily="34" charset="0"/>
              </a:rPr>
              <a:t>"في الأساس بينما العنصريون، أصولية المسيحيون ... "</a:t>
            </a:r>
          </a:p>
          <a:p>
            <a:pPr indent="576263" algn="r" rtl="1">
              <a:spcBef>
                <a:spcPct val="20000"/>
              </a:spcBef>
              <a:buFont typeface="Times" charset="0"/>
              <a:buNone/>
              <a:defRPr/>
            </a:pPr>
            <a:r>
              <a:rPr lang="ar-SA" altLang="ja-JP" sz="3600" b="1" dirty="0">
                <a:solidFill>
                  <a:srgbClr val="FFFFFF"/>
                </a:solidFill>
                <a:latin typeface="Arial" panose="020B0604020202020204" pitchFamily="34" charset="0"/>
                <a:ea typeface="Osaka" charset="-128"/>
                <a:cs typeface="Arial" panose="020B0604020202020204" pitchFamily="34" charset="0"/>
              </a:rPr>
              <a:t>"إنهم رجال بيض غاضبون، مسلحون حتى الأسنان."</a:t>
            </a:r>
          </a:p>
          <a:p>
            <a:pPr indent="576263" algn="r" rtl="1">
              <a:spcBef>
                <a:spcPct val="20000"/>
              </a:spcBef>
              <a:buFont typeface="Times" charset="0"/>
              <a:buNone/>
              <a:defRPr/>
            </a:pPr>
            <a:r>
              <a:rPr lang="ar-SA" altLang="ja-JP" sz="3600" b="1" dirty="0">
                <a:solidFill>
                  <a:srgbClr val="FFFFFF"/>
                </a:solidFill>
                <a:latin typeface="Arial" panose="020B0604020202020204" pitchFamily="34" charset="0"/>
                <a:ea typeface="Osaka" charset="-128"/>
                <a:cs typeface="Arial" panose="020B0604020202020204" pitchFamily="34" charset="0"/>
              </a:rPr>
              <a:t>"إنهم يكرهون الحكومة الفيدرالية، ويعبدون الله، ويصرخون ضد السيطرة على الأسلحة، والإجهاض، والضرائب، والجريمة."</a:t>
            </a:r>
          </a:p>
        </p:txBody>
      </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Rectangle 2"/>
          <p:cNvSpPr>
            <a:spLocks noGrp="1" noChangeArrowheads="1"/>
          </p:cNvSpPr>
          <p:nvPr>
            <p:ph type="ctrTitle"/>
          </p:nvPr>
        </p:nvSpPr>
        <p:spPr>
          <a:xfrm>
            <a:off x="1219200" y="228600"/>
            <a:ext cx="6629400" cy="1066800"/>
          </a:xfrm>
          <a:solidFill>
            <a:schemeClr val="tx2"/>
          </a:solidFill>
          <a:effectLst>
            <a:outerShdw blurRad="12700" dist="53882" dir="2700000" algn="ctr" rotWithShape="0">
              <a:srgbClr val="000000">
                <a:alpha val="75000"/>
              </a:srgbClr>
            </a:outerShdw>
          </a:effectLst>
        </p:spPr>
        <p:txBody>
          <a:bodyPr/>
          <a:lstStyle/>
          <a:p>
            <a:pPr eaLnBrk="1" hangingPunct="1">
              <a:defRPr/>
            </a:pPr>
            <a:r>
              <a:rPr lang="ar-SA" sz="6600" b="1" dirty="0">
                <a:solidFill>
                  <a:srgbClr val="FFFFFF"/>
                </a:solidFill>
                <a:latin typeface="Arial" panose="020B0604020202020204" pitchFamily="34" charset="0"/>
                <a:cs typeface="Arial" panose="020B0604020202020204" pitchFamily="34" charset="0"/>
              </a:rPr>
              <a:t>لاتخاذ المنزل</a:t>
            </a:r>
            <a:endParaRPr lang="en-US" sz="6600" b="1" dirty="0">
              <a:solidFill>
                <a:srgbClr val="FFFFFF"/>
              </a:solidFill>
              <a:latin typeface="Arial" panose="020B0604020202020204" pitchFamily="34" charset="0"/>
              <a:cs typeface="Arial" panose="020B0604020202020204" pitchFamily="34" charset="0"/>
            </a:endParaRPr>
          </a:p>
        </p:txBody>
      </p:sp>
      <p:sp>
        <p:nvSpPr>
          <p:cNvPr id="559108" name="Rectangle 4"/>
          <p:cNvSpPr>
            <a:spLocks noChangeArrowheads="1"/>
          </p:cNvSpPr>
          <p:nvPr/>
        </p:nvSpPr>
        <p:spPr bwMode="auto">
          <a:xfrm>
            <a:off x="8229600" y="76200"/>
            <a:ext cx="86995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DDDDDD"/>
                </a:solidFill>
                <a:latin typeface="Arial" panose="020B0604020202020204" pitchFamily="34" charset="0"/>
                <a:ea typeface="+mn-ea"/>
                <a:cs typeface="Arial" panose="020B0604020202020204" pitchFamily="34" charset="0"/>
              </a:rPr>
              <a:t>280e</a:t>
            </a:r>
          </a:p>
        </p:txBody>
      </p:sp>
      <p:sp>
        <p:nvSpPr>
          <p:cNvPr id="559109" name="Rectangle 5"/>
          <p:cNvSpPr>
            <a:spLocks noChangeArrowheads="1"/>
          </p:cNvSpPr>
          <p:nvPr/>
        </p:nvSpPr>
        <p:spPr bwMode="auto">
          <a:xfrm>
            <a:off x="304800" y="1752600"/>
            <a:ext cx="8534400" cy="4267200"/>
          </a:xfrm>
          <a:prstGeom prst="rect">
            <a:avLst/>
          </a:prstGeom>
          <a:noFill/>
          <a:ln w="9525">
            <a:noFill/>
            <a:miter lim="800000"/>
            <a:headEnd/>
            <a:tailEnd/>
          </a:ln>
          <a:effectLst>
            <a:outerShdw blurRad="12700" dist="53882" dir="2700000" algn="ctr" rotWithShape="0">
              <a:srgbClr val="000000">
                <a:alpha val="75000"/>
              </a:srgbClr>
            </a:outerShdw>
          </a:effectLst>
        </p:spPr>
        <p:txBody>
          <a:bodyPr/>
          <a:lstStyle/>
          <a:p>
            <a:pPr marL="609600" indent="-609600" algn="r" rtl="1">
              <a:spcBef>
                <a:spcPct val="20000"/>
              </a:spcBef>
              <a:buFont typeface="Arial" pitchFamily="-112" charset="0"/>
              <a:buAutoNum type="arabicPeriod"/>
              <a:defRPr/>
            </a:pPr>
            <a:r>
              <a:rPr lang="ar-SA" sz="4800" b="1" dirty="0">
                <a:solidFill>
                  <a:srgbClr val="FFFFFF"/>
                </a:solidFill>
                <a:latin typeface="Arial" panose="020B0604020202020204" pitchFamily="34" charset="0"/>
                <a:ea typeface="+mn-ea"/>
                <a:cs typeface="Arial" panose="020B0604020202020204" pitchFamily="34" charset="0"/>
              </a:rPr>
              <a:t>كيف يمكنك الخضوع بشكل أفضل لقوانين البلاد؟ </a:t>
            </a:r>
          </a:p>
          <a:p>
            <a:pPr marL="609600" indent="-609600" algn="r" rtl="1">
              <a:spcBef>
                <a:spcPct val="20000"/>
              </a:spcBef>
              <a:buFont typeface="Arial" pitchFamily="-112" charset="0"/>
              <a:buAutoNum type="arabicPeriod"/>
              <a:defRPr/>
            </a:pPr>
            <a:endParaRPr lang="ar-SA" sz="4800" b="1" dirty="0">
              <a:solidFill>
                <a:srgbClr val="FFFFFF"/>
              </a:solidFill>
              <a:latin typeface="Arial" panose="020B0604020202020204" pitchFamily="34" charset="0"/>
              <a:ea typeface="+mn-ea"/>
              <a:cs typeface="Arial" panose="020B0604020202020204" pitchFamily="34" charset="0"/>
            </a:endParaRPr>
          </a:p>
          <a:p>
            <a:pPr marL="609600" indent="-609600" algn="r" rtl="1">
              <a:spcBef>
                <a:spcPct val="20000"/>
              </a:spcBef>
              <a:buFont typeface="Arial" pitchFamily="-112" charset="0"/>
              <a:buAutoNum type="arabicPeriod"/>
              <a:defRPr/>
            </a:pPr>
            <a:r>
              <a:rPr lang="ar-SA" sz="4800" b="1" dirty="0">
                <a:solidFill>
                  <a:srgbClr val="FFFFFF"/>
                </a:solidFill>
                <a:latin typeface="Arial" panose="020B0604020202020204" pitchFamily="34" charset="0"/>
                <a:ea typeface="+mn-ea"/>
                <a:cs typeface="Arial" panose="020B0604020202020204" pitchFamily="34" charset="0"/>
              </a:rPr>
              <a:t>كيف ستفعل هذا بالضبط؟</a:t>
            </a: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a:extLst>
            <a:ext uri="{FF2B5EF4-FFF2-40B4-BE49-F238E27FC236}">
              <a16:creationId xmlns:a16="http://schemas.microsoft.com/office/drawing/2014/main" id="{FC8D43F3-0C3E-3208-CA8E-462D4DC99949}"/>
            </a:ext>
          </a:extLst>
        </p:cNvPr>
        <p:cNvGrpSpPr/>
        <p:nvPr/>
      </p:nvGrpSpPr>
      <p:grpSpPr>
        <a:xfrm>
          <a:off x="0" y="0"/>
          <a:ext cx="0" cy="0"/>
          <a:chOff x="0" y="0"/>
          <a:chExt cx="0" cy="0"/>
        </a:xfrm>
      </p:grpSpPr>
      <p:sp>
        <p:nvSpPr>
          <p:cNvPr id="27650" name="Rectangle 2">
            <a:extLst>
              <a:ext uri="{FF2B5EF4-FFF2-40B4-BE49-F238E27FC236}">
                <a16:creationId xmlns:a16="http://schemas.microsoft.com/office/drawing/2014/main" id="{A15E32B5-92BE-AD6C-5785-60EAB402471B}"/>
              </a:ext>
            </a:extLst>
          </p:cNvPr>
          <p:cNvSpPr>
            <a:spLocks noGrp="1" noChangeArrowheads="1"/>
          </p:cNvSpPr>
          <p:nvPr>
            <p:ph type="title"/>
          </p:nvPr>
        </p:nvSpPr>
        <p:spPr>
          <a:xfrm>
            <a:off x="0" y="0"/>
            <a:ext cx="9144000" cy="762000"/>
          </a:xfrm>
          <a:gradFill flip="none" rotWithShape="1">
            <a:gsLst>
              <a:gs pos="0">
                <a:srgbClr val="C00000"/>
              </a:gs>
              <a:gs pos="100000">
                <a:schemeClr val="tx1"/>
              </a:gs>
            </a:gsLst>
            <a:lin ang="18900000" scaled="1"/>
            <a:tileRect/>
          </a:gradFill>
        </p:spPr>
        <p:txBody>
          <a:bodyPr/>
          <a:lstStyle/>
          <a:p>
            <a:pPr rtl="1" eaLnBrk="1" hangingPunct="1">
              <a:defRPr/>
            </a:pPr>
            <a:r>
              <a:rPr lang="ar-SA" sz="3600" dirty="0">
                <a:solidFill>
                  <a:schemeClr val="bg1"/>
                </a:solidFill>
                <a:effectLst>
                  <a:outerShdw blurRad="38100" dist="38100" dir="2700000" algn="tl">
                    <a:srgbClr val="000000"/>
                  </a:outerShdw>
                </a:effectLst>
                <a:ea typeface="ＭＳ Ｐゴシック" charset="0"/>
              </a:rPr>
              <a:t>المفاهيم اللاهوتية في رومية</a:t>
            </a:r>
            <a:endParaRPr lang="en-US" sz="3600" dirty="0">
              <a:effectLst>
                <a:outerShdw blurRad="38100" dist="38100" dir="2700000" algn="tl">
                  <a:srgbClr val="FFFFFF"/>
                </a:outerShdw>
              </a:effectLst>
              <a:ea typeface="ＭＳ Ｐゴシック" charset="0"/>
            </a:endParaRPr>
          </a:p>
        </p:txBody>
      </p:sp>
      <p:sp>
        <p:nvSpPr>
          <p:cNvPr id="27653" name="Text Box 5">
            <a:extLst>
              <a:ext uri="{FF2B5EF4-FFF2-40B4-BE49-F238E27FC236}">
                <a16:creationId xmlns:a16="http://schemas.microsoft.com/office/drawing/2014/main" id="{4E6535C9-724C-5E26-7882-706CED226067}"/>
              </a:ext>
            </a:extLst>
          </p:cNvPr>
          <p:cNvSpPr txBox="1">
            <a:spLocks noChangeArrowheads="1"/>
          </p:cNvSpPr>
          <p:nvPr/>
        </p:nvSpPr>
        <p:spPr bwMode="auto">
          <a:xfrm>
            <a:off x="8100392" y="0"/>
            <a:ext cx="1043608" cy="461665"/>
          </a:xfrm>
          <a:prstGeom prst="rect">
            <a:avLst/>
          </a:prstGeom>
          <a:noFill/>
          <a:ln w="9525">
            <a:noFill/>
            <a:miter lim="800000"/>
            <a:headEnd/>
            <a:tailEnd/>
          </a:ln>
          <a:effectLst>
            <a:outerShdw blurRad="63500" dist="38099" dir="2700000" algn="ctr" rotWithShape="0">
              <a:schemeClr val="tx2">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155h</a:t>
            </a:r>
          </a:p>
        </p:txBody>
      </p:sp>
      <p:graphicFrame>
        <p:nvGraphicFramePr>
          <p:cNvPr id="5" name="Table 4">
            <a:extLst>
              <a:ext uri="{FF2B5EF4-FFF2-40B4-BE49-F238E27FC236}">
                <a16:creationId xmlns:a16="http://schemas.microsoft.com/office/drawing/2014/main" id="{D9A3C7F9-0BE2-ED30-B139-5385E3ADC296}"/>
              </a:ext>
            </a:extLst>
          </p:cNvPr>
          <p:cNvGraphicFramePr>
            <a:graphicFrameLocks noGrp="1"/>
          </p:cNvGraphicFramePr>
          <p:nvPr/>
        </p:nvGraphicFramePr>
        <p:xfrm>
          <a:off x="0" y="762001"/>
          <a:ext cx="9143999" cy="6095999"/>
        </p:xfrm>
        <a:graphic>
          <a:graphicData uri="http://schemas.openxmlformats.org/drawingml/2006/table">
            <a:tbl>
              <a:tblPr/>
              <a:tblGrid>
                <a:gridCol w="1979712">
                  <a:extLst>
                    <a:ext uri="{9D8B030D-6E8A-4147-A177-3AD203B41FA5}">
                      <a16:colId xmlns:a16="http://schemas.microsoft.com/office/drawing/2014/main" val="20000"/>
                    </a:ext>
                  </a:extLst>
                </a:gridCol>
                <a:gridCol w="1656184">
                  <a:extLst>
                    <a:ext uri="{9D8B030D-6E8A-4147-A177-3AD203B41FA5}">
                      <a16:colId xmlns:a16="http://schemas.microsoft.com/office/drawing/2014/main" val="4190626546"/>
                    </a:ext>
                  </a:extLst>
                </a:gridCol>
                <a:gridCol w="5508103">
                  <a:extLst>
                    <a:ext uri="{9D8B030D-6E8A-4147-A177-3AD203B41FA5}">
                      <a16:colId xmlns:a16="http://schemas.microsoft.com/office/drawing/2014/main" val="20001"/>
                    </a:ext>
                  </a:extLst>
                </a:gridCol>
              </a:tblGrid>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التعيين السابق</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29-30</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اختيار الآب الأزلي أن يجعل المؤمنين مشابهين لشبه الابن</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extLst>
                  <a:ext uri="{0D108BD9-81ED-4DB2-BD59-A6C34878D82A}">
                    <a16:rowId xmlns:a16="http://schemas.microsoft.com/office/drawing/2014/main" val="3515570785"/>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الضمان الأبدي</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31-37</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الحفاظ الأبدي للمؤمن من الجحيم ووعد لا رجعة فيه بالسماء</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التأكيد</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16</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إدراك الأمن الأبدي للفرد </a:t>
                      </a: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ميراث</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17</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خلاص جميع المؤمنين (ورثة الله) ومكافآت المؤمنين (ورثة المسيح)</a:t>
                      </a: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الكفارة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 25</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إزالة حاجز الخطية بين </a:t>
                      </a:r>
                      <a:r>
                        <a:rPr kumimoji="0" lang="ar-SA" sz="2000" b="1" i="0" u="none" strike="noStrike" kern="1200" cap="none" normalizeH="0" baseline="0" noProof="0" dirty="0" err="1">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الخطاة</a:t>
                      </a: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والله بدفع يسوع ثمن الخطية</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بلا ناموس</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6: 1</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العيش بعيدًا عن الناموس الموسوي مع تزايد الخطية لتكثر النعمة</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قانونية (التقيد الحرفي بالقوانين )</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4: 2؛ 10: 5</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الاعتماد على الجهد الذاتي بحفظ الشريعة الموسوية للخلاص والنمو الروحي</a:t>
                      </a:r>
                      <a:endParaRPr kumimoji="0" lang="en-US"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04396845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50263" y="44624"/>
            <a:ext cx="7992888" cy="2088232"/>
          </a:xfrm>
          <a:gradFill flip="none" rotWithShape="1">
            <a:gsLst>
              <a:gs pos="0">
                <a:schemeClr val="accent5">
                  <a:lumMod val="25000"/>
                </a:schemeClr>
              </a:gs>
              <a:gs pos="100000">
                <a:schemeClr val="tx1"/>
              </a:gs>
            </a:gsLst>
            <a:path path="circle">
              <a:fillToRect l="50000" t="50000" r="50000" b="50000"/>
            </a:path>
            <a:tileRect/>
          </a:gradFill>
          <a:ln w="9525">
            <a:noFill/>
            <a:miter lim="800000"/>
            <a:headEnd/>
            <a:tailEnd/>
          </a:ln>
        </p:spPr>
        <p:txBody>
          <a:bodyPr vert="horz" wrap="square" lIns="91440" tIns="45720" rIns="91440" bIns="45720" numCol="1" anchor="ctr" anchorCtr="0" compatLnSpc="1">
            <a:prstTxWarp prst="textNoShape">
              <a:avLst/>
            </a:prstTxWarp>
          </a:bodyPr>
          <a:lstStyle/>
          <a:p>
            <a:pPr algn="r" eaLnBrk="1" hangingPunct="1"/>
            <a:r>
              <a:rPr lang="ar-SA" sz="3200" b="1" dirty="0">
                <a:solidFill>
                  <a:schemeClr val="bg1"/>
                </a:solidFill>
                <a:cs typeface="Traditional Arabic" panose="02020603050405020304" pitchFamily="18" charset="-78"/>
              </a:rPr>
              <a:t>السبب الذي ينبغي أن يجعل اليهودَ والأمم في روما يَقْبَلون بعضهم بعضًا هو لكي يكون البرُّ مُطَبَّقًا في إجراء </a:t>
            </a:r>
            <a:r>
              <a:rPr lang="ar-SA" sz="3200" b="1" dirty="0">
                <a:solidFill>
                  <a:srgbClr val="FFFF00"/>
                </a:solidFill>
                <a:cs typeface="Traditional Arabic" panose="02020603050405020304" pitchFamily="18" charset="-78"/>
              </a:rPr>
              <a:t>التحوُّل</a:t>
            </a:r>
            <a:r>
              <a:rPr lang="ar-SA" sz="3200" b="1" dirty="0">
                <a:solidFill>
                  <a:schemeClr val="bg1"/>
                </a:solidFill>
                <a:cs typeface="Traditional Arabic" panose="02020603050405020304" pitchFamily="18" charset="-78"/>
              </a:rPr>
              <a:t> </a:t>
            </a:r>
            <a:r>
              <a:rPr lang="ar-JO" sz="3200" b="1" dirty="0">
                <a:solidFill>
                  <a:schemeClr val="bg1"/>
                </a:solidFill>
                <a:cs typeface="Traditional Arabic" panose="02020603050405020304" pitchFamily="18" charset="-78"/>
              </a:rPr>
              <a:t>(التغيير) </a:t>
            </a:r>
            <a:r>
              <a:rPr lang="ar-SA" sz="3200" b="1" dirty="0">
                <a:solidFill>
                  <a:schemeClr val="bg1"/>
                </a:solidFill>
                <a:cs typeface="Traditional Arabic" panose="02020603050405020304" pitchFamily="18" charset="-78"/>
              </a:rPr>
              <a:t>في جميع الناس، والحكومة، والمؤمنين الضعفاء (رومية 12: 1 – 15: 13).</a:t>
            </a:r>
            <a:r>
              <a:rPr lang="en-US" sz="3200" b="1" dirty="0">
                <a:solidFill>
                  <a:schemeClr val="bg1"/>
                </a:solidFill>
                <a:cs typeface="Traditional Arabic" panose="02020603050405020304" pitchFamily="18" charset="-78"/>
              </a:rPr>
              <a:t> </a:t>
            </a:r>
          </a:p>
        </p:txBody>
      </p:sp>
      <p:sp>
        <p:nvSpPr>
          <p:cNvPr id="780292" name="Text Box 4"/>
          <p:cNvSpPr txBox="1">
            <a:spLocks noChangeArrowheads="1"/>
          </p:cNvSpPr>
          <p:nvPr/>
        </p:nvSpPr>
        <p:spPr bwMode="auto">
          <a:xfrm>
            <a:off x="100849" y="44624"/>
            <a:ext cx="801823"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154f</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348880"/>
            <a:ext cx="9043151" cy="4509120"/>
          </a:xfrm>
        </p:spPr>
        <p:txBody>
          <a:bodyPr/>
          <a:lstStyle/>
          <a:p>
            <a:pPr marL="457200" marR="0" lvl="1" indent="-444500" algn="r" rtl="1">
              <a:spcBef>
                <a:spcPts val="1200"/>
              </a:spcBef>
              <a:spcAft>
                <a:spcPts val="300"/>
              </a:spcAft>
              <a:buFont typeface="+mj-lt"/>
              <a:buAutoNum type="alphaLcParenR"/>
            </a:pPr>
            <a:r>
              <a:rPr lang="ar-SA" sz="2400" b="1" dirty="0">
                <a:solidFill>
                  <a:schemeClr val="bg1"/>
                </a:solidFill>
                <a:effectLst/>
                <a:latin typeface="Times"/>
                <a:ea typeface="Arial" panose="020B0604020202020204" pitchFamily="34" charset="0"/>
                <a:cs typeface="Traditional Arabic" panose="02020603050405020304" pitchFamily="18" charset="-78"/>
              </a:rPr>
              <a:t>ينبغي لرحمة الله الوفيرة أن تدفعنا إلى </a:t>
            </a:r>
            <a:r>
              <a:rPr lang="ar-SA" sz="2400" b="1" dirty="0">
                <a:solidFill>
                  <a:srgbClr val="FFFF00"/>
                </a:solidFill>
                <a:effectLst/>
                <a:latin typeface="Times"/>
                <a:ea typeface="Arial" panose="020B0604020202020204" pitchFamily="34" charset="0"/>
                <a:cs typeface="Traditional Arabic" panose="02020603050405020304" pitchFamily="18" charset="-78"/>
              </a:rPr>
              <a:t>التكريس</a:t>
            </a:r>
            <a:r>
              <a:rPr lang="ar-SA" sz="2400" b="1" dirty="0">
                <a:solidFill>
                  <a:schemeClr val="bg1"/>
                </a:solidFill>
                <a:effectLst/>
                <a:latin typeface="Times"/>
                <a:ea typeface="Arial" panose="020B0604020202020204" pitchFamily="34" charset="0"/>
                <a:cs typeface="Traditional Arabic" panose="02020603050405020304" pitchFamily="18" charset="-78"/>
              </a:rPr>
              <a:t> الكامل تُجاه إرادته</a:t>
            </a:r>
            <a:r>
              <a:rPr lang="ar-JO" sz="2400" b="1" dirty="0">
                <a:solidFill>
                  <a:schemeClr val="bg1"/>
                </a:solidFill>
                <a:effectLst/>
                <a:latin typeface="Times"/>
                <a:ea typeface="Arial" panose="020B0604020202020204" pitchFamily="34" charset="0"/>
                <a:cs typeface="Traditional Arabic" panose="02020603050405020304" pitchFamily="18" charset="-78"/>
              </a:rPr>
              <a:t>-</a:t>
            </a:r>
            <a:r>
              <a:rPr lang="ar-SA" sz="2400" b="1" dirty="0">
                <a:solidFill>
                  <a:schemeClr val="bg1"/>
                </a:solidFill>
                <a:effectLst/>
                <a:latin typeface="Times"/>
                <a:ea typeface="Arial" panose="020B0604020202020204" pitchFamily="34" charset="0"/>
                <a:cs typeface="Traditional Arabic" panose="02020603050405020304" pitchFamily="18" charset="-78"/>
              </a:rPr>
              <a:t> بدلًا من التوافق مع (مشاكلة) العالم- كمفتاحٍ لأسلوب الحياة المتغيِّر الموضَّح في المقطع الكتابيِّ رومية 12: 3 – 15: 13 (12: 1-2).</a:t>
            </a:r>
            <a:endParaRPr lang="en-US" b="1" dirty="0">
              <a:solidFill>
                <a:schemeClr val="bg1"/>
              </a:solidFill>
              <a:latin typeface="Times"/>
            </a:endParaRP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التواضع</a:t>
            </a:r>
            <a:r>
              <a:rPr lang="ar-SA" sz="2400" b="1" dirty="0">
                <a:solidFill>
                  <a:schemeClr val="bg1"/>
                </a:solidFill>
                <a:latin typeface="Times"/>
                <a:cs typeface="Traditional Arabic" panose="02020603050405020304" pitchFamily="18" charset="-78"/>
              </a:rPr>
              <a:t> في استخدام المواهب الروحيَّة والمحبَّة في التعاملات الاجتماعيَّة الصعبة لكي نربح للمسيح مَن</a:t>
            </a:r>
            <a:r>
              <a:rPr lang="en-US" sz="2400" b="1" dirty="0">
                <a:solidFill>
                  <a:schemeClr val="bg1"/>
                </a:solidFill>
                <a:latin typeface="Times"/>
                <a:cs typeface="Traditional Arabic" panose="02020603050405020304" pitchFamily="18" charset="-78"/>
              </a:rPr>
              <a:t> </a:t>
            </a:r>
            <a:r>
              <a:rPr lang="ar-SA" sz="2400" b="1" dirty="0">
                <a:solidFill>
                  <a:schemeClr val="bg1"/>
                </a:solidFill>
                <a:latin typeface="Times"/>
                <a:cs typeface="Traditional Arabic" panose="02020603050405020304" pitchFamily="18" charset="-78"/>
              </a:rPr>
              <a:t>يلاحظوننا من غير المؤمنين (12: 3-21).</a:t>
            </a:r>
            <a:r>
              <a:rPr lang="en-US" sz="2400" b="1" dirty="0">
                <a:solidFill>
                  <a:schemeClr val="bg1"/>
                </a:solidFill>
                <a:latin typeface="Times"/>
                <a:cs typeface="Traditional Arabic" panose="02020603050405020304" pitchFamily="18" charset="-78"/>
              </a:rPr>
              <a:t> </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خضوعًا</a:t>
            </a:r>
            <a:r>
              <a:rPr lang="ar-SA" sz="2400" b="1" dirty="0">
                <a:solidFill>
                  <a:schemeClr val="bg1"/>
                </a:solidFill>
                <a:latin typeface="Times"/>
                <a:cs typeface="Traditional Arabic" panose="02020603050405020304" pitchFamily="18" charset="-78"/>
              </a:rPr>
              <a:t> للحكومة للنجاة من العقاب ولكي نربح للمسيح مَن يلاحظوننا من الـمُضطهِدين (13: 1-7).</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محبَّةً</a:t>
            </a:r>
            <a:r>
              <a:rPr lang="ar-SA" sz="2400" b="1" dirty="0">
                <a:solidFill>
                  <a:schemeClr val="bg1"/>
                </a:solidFill>
                <a:latin typeface="Times"/>
                <a:cs typeface="Traditional Arabic" panose="02020603050405020304" pitchFamily="18" charset="-78"/>
              </a:rPr>
              <a:t> تُجاه المؤمنين الآخَرين لأنَّ الجميع سيُقَدِّمون قريبًا حسابًا عن أنفسهم لله (13: 8-14).</a:t>
            </a:r>
          </a:p>
        </p:txBody>
      </p:sp>
    </p:spTree>
    <p:extLst>
      <p:ext uri="{BB962C8B-B14F-4D97-AF65-F5344CB8AC3E}">
        <p14:creationId xmlns:p14="http://schemas.microsoft.com/office/powerpoint/2010/main" val="1471104289"/>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4849789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50263" y="44624"/>
            <a:ext cx="7992888" cy="2016224"/>
          </a:xfrm>
          <a:gradFill flip="none" rotWithShape="1">
            <a:gsLst>
              <a:gs pos="0">
                <a:schemeClr val="accent5">
                  <a:lumMod val="25000"/>
                </a:schemeClr>
              </a:gs>
              <a:gs pos="100000">
                <a:schemeClr val="tx1"/>
              </a:gs>
            </a:gsLst>
            <a:path path="circle">
              <a:fillToRect l="50000" t="50000" r="50000" b="50000"/>
            </a:path>
            <a:tileRect/>
          </a:gradFill>
          <a:ln w="9525">
            <a:noFill/>
            <a:miter lim="800000"/>
            <a:headEnd/>
            <a:tailEnd/>
          </a:ln>
        </p:spPr>
        <p:txBody>
          <a:bodyPr vert="horz" wrap="square" lIns="91440" tIns="45720" rIns="91440" bIns="45720" numCol="1" anchor="ctr" anchorCtr="0" compatLnSpc="1">
            <a:prstTxWarp prst="textNoShape">
              <a:avLst/>
            </a:prstTxWarp>
          </a:bodyPr>
          <a:lstStyle/>
          <a:p>
            <a:pPr algn="r" eaLnBrk="1" hangingPunct="1"/>
            <a:r>
              <a:rPr lang="ar-SA" sz="3200" b="1" dirty="0">
                <a:solidFill>
                  <a:schemeClr val="bg1"/>
                </a:solidFill>
                <a:cs typeface="Traditional Arabic" panose="02020603050405020304" pitchFamily="18" charset="-78"/>
              </a:rPr>
              <a:t>السبب الذي ينبغي أن يجعل اليهودَ والأمم في روما يَقْبَلون بعضهم بعضًا هو لكي يكون البرُّ مُطَبَّقًا في إجراء </a:t>
            </a:r>
            <a:r>
              <a:rPr lang="ar-SA" sz="3200" b="1" dirty="0">
                <a:solidFill>
                  <a:srgbClr val="FFFF00"/>
                </a:solidFill>
                <a:cs typeface="Traditional Arabic" panose="02020603050405020304" pitchFamily="18" charset="-78"/>
              </a:rPr>
              <a:t>التحوُّل</a:t>
            </a:r>
            <a:r>
              <a:rPr lang="ar-SA" sz="3200" b="1" dirty="0">
                <a:solidFill>
                  <a:schemeClr val="bg1"/>
                </a:solidFill>
                <a:cs typeface="Traditional Arabic" panose="02020603050405020304" pitchFamily="18" charset="-78"/>
              </a:rPr>
              <a:t> </a:t>
            </a:r>
            <a:r>
              <a:rPr lang="ar-JO" sz="3200" b="1" dirty="0">
                <a:solidFill>
                  <a:schemeClr val="bg1"/>
                </a:solidFill>
                <a:cs typeface="Traditional Arabic" panose="02020603050405020304" pitchFamily="18" charset="-78"/>
              </a:rPr>
              <a:t>(التغيير) </a:t>
            </a:r>
            <a:r>
              <a:rPr lang="ar-SA" sz="3200" b="1" dirty="0">
                <a:solidFill>
                  <a:schemeClr val="bg1"/>
                </a:solidFill>
                <a:cs typeface="Traditional Arabic" panose="02020603050405020304" pitchFamily="18" charset="-78"/>
              </a:rPr>
              <a:t>في جميع الناس، والحكومة، والمؤمنين الضعفاء (رومية 12: 1 – 15: 13).</a:t>
            </a:r>
            <a:r>
              <a:rPr lang="en-US" sz="3200" b="1" dirty="0">
                <a:solidFill>
                  <a:schemeClr val="bg1"/>
                </a:solidFill>
                <a:cs typeface="Traditional Arabic" panose="02020603050405020304" pitchFamily="18" charset="-78"/>
              </a:rPr>
              <a:t> </a:t>
            </a:r>
          </a:p>
        </p:txBody>
      </p:sp>
      <p:sp>
        <p:nvSpPr>
          <p:cNvPr id="780292" name="Text Box 4"/>
          <p:cNvSpPr txBox="1">
            <a:spLocks noChangeArrowheads="1"/>
          </p:cNvSpPr>
          <p:nvPr/>
        </p:nvSpPr>
        <p:spPr bwMode="auto">
          <a:xfrm>
            <a:off x="100849" y="44624"/>
            <a:ext cx="801823"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154f</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204864"/>
            <a:ext cx="9043151" cy="4509120"/>
          </a:xfrm>
        </p:spPr>
        <p:txBody>
          <a:bodyPr/>
          <a:lstStyle/>
          <a:p>
            <a:pPr marL="457200" marR="0" lvl="1" indent="-444500" algn="r" rtl="1">
              <a:spcBef>
                <a:spcPts val="1200"/>
              </a:spcBef>
              <a:spcAft>
                <a:spcPts val="300"/>
              </a:spcAft>
              <a:buFont typeface="+mj-lt"/>
              <a:buAutoNum type="alphaLcParenR"/>
            </a:pPr>
            <a:r>
              <a:rPr lang="ar-SA" sz="2400" b="1" dirty="0">
                <a:solidFill>
                  <a:schemeClr val="bg1"/>
                </a:solidFill>
                <a:effectLst/>
                <a:latin typeface="Times"/>
                <a:ea typeface="Arial" panose="020B0604020202020204" pitchFamily="34" charset="0"/>
                <a:cs typeface="Traditional Arabic" panose="02020603050405020304" pitchFamily="18" charset="-78"/>
              </a:rPr>
              <a:t>ينبغي لرحمة الله الوفيرة أن تدفعنا إلى </a:t>
            </a:r>
            <a:r>
              <a:rPr lang="ar-SA" sz="2400" b="1" dirty="0">
                <a:solidFill>
                  <a:srgbClr val="FFFF00"/>
                </a:solidFill>
                <a:effectLst/>
                <a:latin typeface="Times"/>
                <a:ea typeface="Arial" panose="020B0604020202020204" pitchFamily="34" charset="0"/>
                <a:cs typeface="Traditional Arabic" panose="02020603050405020304" pitchFamily="18" charset="-78"/>
              </a:rPr>
              <a:t>التكريس</a:t>
            </a:r>
            <a:r>
              <a:rPr lang="ar-SA" sz="2400" b="1" dirty="0">
                <a:solidFill>
                  <a:schemeClr val="bg1"/>
                </a:solidFill>
                <a:effectLst/>
                <a:latin typeface="Times"/>
                <a:ea typeface="Arial" panose="020B0604020202020204" pitchFamily="34" charset="0"/>
                <a:cs typeface="Traditional Arabic" panose="02020603050405020304" pitchFamily="18" charset="-78"/>
              </a:rPr>
              <a:t> الكامل تُجاه إرادته</a:t>
            </a:r>
            <a:r>
              <a:rPr lang="ar-JO" sz="2400" b="1" dirty="0">
                <a:solidFill>
                  <a:schemeClr val="bg1"/>
                </a:solidFill>
                <a:effectLst/>
                <a:latin typeface="Times"/>
                <a:ea typeface="Arial" panose="020B0604020202020204" pitchFamily="34" charset="0"/>
                <a:cs typeface="Traditional Arabic" panose="02020603050405020304" pitchFamily="18" charset="-78"/>
              </a:rPr>
              <a:t>-</a:t>
            </a:r>
            <a:r>
              <a:rPr lang="ar-SA" sz="2400" b="1" dirty="0">
                <a:solidFill>
                  <a:schemeClr val="bg1"/>
                </a:solidFill>
                <a:effectLst/>
                <a:latin typeface="Times"/>
                <a:ea typeface="Arial" panose="020B0604020202020204" pitchFamily="34" charset="0"/>
                <a:cs typeface="Traditional Arabic" panose="02020603050405020304" pitchFamily="18" charset="-78"/>
              </a:rPr>
              <a:t> بدلًا من التوافق مع (مشاكلة) العالم- كمفتاحٍ لأسلوب الحياة المتغيِّر الموضَّح في المقطع الكتابيِّ رومية 12: 3 – 15: 13 (12: 1-2).</a:t>
            </a:r>
            <a:endParaRPr lang="en-US" b="1" dirty="0">
              <a:solidFill>
                <a:schemeClr val="bg1"/>
              </a:solidFill>
              <a:latin typeface="Times"/>
            </a:endParaRP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التواضع</a:t>
            </a:r>
            <a:r>
              <a:rPr lang="ar-SA" sz="2400" b="1" dirty="0">
                <a:solidFill>
                  <a:schemeClr val="bg1"/>
                </a:solidFill>
                <a:latin typeface="Times"/>
                <a:cs typeface="Traditional Arabic" panose="02020603050405020304" pitchFamily="18" charset="-78"/>
              </a:rPr>
              <a:t> في استخدام المواهب الروحيَّة والمحبَّة في التعاملات الاجتماعيَّة الصعبة لكي نربح للمسيح مَن</a:t>
            </a:r>
            <a:r>
              <a:rPr lang="en-US" sz="2400" b="1" dirty="0">
                <a:solidFill>
                  <a:schemeClr val="bg1"/>
                </a:solidFill>
                <a:latin typeface="Times"/>
                <a:cs typeface="Traditional Arabic" panose="02020603050405020304" pitchFamily="18" charset="-78"/>
              </a:rPr>
              <a:t> </a:t>
            </a:r>
            <a:r>
              <a:rPr lang="ar-SA" sz="2400" b="1" dirty="0">
                <a:solidFill>
                  <a:schemeClr val="bg1"/>
                </a:solidFill>
                <a:latin typeface="Times"/>
                <a:cs typeface="Traditional Arabic" panose="02020603050405020304" pitchFamily="18" charset="-78"/>
              </a:rPr>
              <a:t>يلاحظوننا من غير المؤمنين (12: 3-21).</a:t>
            </a:r>
            <a:r>
              <a:rPr lang="en-US" sz="2400" b="1" dirty="0">
                <a:solidFill>
                  <a:schemeClr val="bg1"/>
                </a:solidFill>
                <a:latin typeface="Times"/>
                <a:cs typeface="Traditional Arabic" panose="02020603050405020304" pitchFamily="18" charset="-78"/>
              </a:rPr>
              <a:t> </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خضوعًا</a:t>
            </a:r>
            <a:r>
              <a:rPr lang="ar-SA" sz="2400" b="1" dirty="0">
                <a:solidFill>
                  <a:schemeClr val="bg1"/>
                </a:solidFill>
                <a:latin typeface="Times"/>
                <a:cs typeface="Traditional Arabic" panose="02020603050405020304" pitchFamily="18" charset="-78"/>
              </a:rPr>
              <a:t> للحكومة للنجاة من العقاب ولكي نربح للمسيح مَن يلاحظوننا من الـمُضطهِدين (13: 1-7).</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محبَّةً</a:t>
            </a:r>
            <a:r>
              <a:rPr lang="ar-SA" sz="2400" b="1" dirty="0">
                <a:solidFill>
                  <a:schemeClr val="bg1"/>
                </a:solidFill>
                <a:latin typeface="Times"/>
                <a:cs typeface="Traditional Arabic" panose="02020603050405020304" pitchFamily="18" charset="-78"/>
              </a:rPr>
              <a:t> تُجاه المؤمنين الآخَرين لأنَّ الجميع سيُقَدِّمون قريبًا حسابًا عن أنفسهم لله (13: 8-14).</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يخلق شخصيَّةً </a:t>
            </a:r>
            <a:r>
              <a:rPr lang="ar-SA" sz="2400" b="1" dirty="0">
                <a:solidFill>
                  <a:srgbClr val="FFFF00"/>
                </a:solidFill>
                <a:latin typeface="Times"/>
                <a:cs typeface="Traditional Arabic" panose="02020603050405020304" pitchFamily="18" charset="-78"/>
              </a:rPr>
              <a:t>حسَّاسةً</a:t>
            </a:r>
            <a:r>
              <a:rPr lang="ar-SA" sz="2400" b="1" dirty="0">
                <a:solidFill>
                  <a:schemeClr val="bg1"/>
                </a:solidFill>
                <a:latin typeface="Times"/>
                <a:cs typeface="Traditional Arabic" panose="02020603050405020304" pitchFamily="18" charset="-78"/>
              </a:rPr>
              <a:t> للضمير فيتخلَّى الأممُ عن العادات المسيئة لليهود ويتبع اليهودُ ضميرَهم (14: 1 – 15: 13).</a:t>
            </a:r>
          </a:p>
        </p:txBody>
      </p:sp>
    </p:spTree>
    <p:extLst>
      <p:ext uri="{BB962C8B-B14F-4D97-AF65-F5344CB8AC3E}">
        <p14:creationId xmlns:p14="http://schemas.microsoft.com/office/powerpoint/2010/main" val="3241560934"/>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14: 1-15: 13</a:t>
            </a:r>
            <a:endParaRPr lang="en-US" dirty="0">
              <a:cs typeface="Arial" panose="020B0604020202020204" pitchFamily="34" charset="0"/>
            </a:endParaRPr>
          </a:p>
        </p:txBody>
      </p:sp>
      <p:sp>
        <p:nvSpPr>
          <p:cNvPr id="957443" name="Rectangle 3"/>
          <p:cNvSpPr>
            <a:spLocks noGrp="1" noChangeArrowheads="1"/>
          </p:cNvSpPr>
          <p:nvPr>
            <p:ph type="subTitle" idx="1"/>
          </p:nvPr>
        </p:nvSpPr>
        <p:spPr>
          <a:xfrm>
            <a:off x="609600" y="3886200"/>
            <a:ext cx="7924800" cy="1752600"/>
          </a:xfrm>
        </p:spPr>
        <p:txBody>
          <a:bodyPr/>
          <a:lstStyle/>
          <a:p>
            <a:pPr eaLnBrk="1" hangingPunct="1"/>
            <a:r>
              <a:rPr lang="ar-JO" sz="4000" dirty="0">
                <a:solidFill>
                  <a:schemeClr val="bg1"/>
                </a:solidFill>
                <a:cs typeface="Arial" panose="020B0604020202020204" pitchFamily="34" charset="0"/>
              </a:rPr>
              <a:t>البر يغير طرقنا في التعامل مع قناعات مختلفة</a:t>
            </a:r>
            <a:endParaRPr lang="en-US" sz="4000" dirty="0">
              <a:solidFill>
                <a:schemeClr val="bg1"/>
              </a:solidFill>
              <a:cs typeface="Arial" panose="020B0604020202020204" pitchFamily="34" charset="0"/>
            </a:endParaRPr>
          </a:p>
        </p:txBody>
      </p:sp>
    </p:spTree>
    <p:extLst>
      <p:ext uri="{BB962C8B-B14F-4D97-AF65-F5344CB8AC3E}">
        <p14:creationId xmlns:p14="http://schemas.microsoft.com/office/powerpoint/2010/main" val="3655309832"/>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9" name="Rectangle 3"/>
          <p:cNvSpPr>
            <a:spLocks noChangeArrowheads="1"/>
          </p:cNvSpPr>
          <p:nvPr/>
        </p:nvSpPr>
        <p:spPr bwMode="auto">
          <a:xfrm>
            <a:off x="4343400" y="0"/>
            <a:ext cx="4800600" cy="6858000"/>
          </a:xfrm>
          <a:prstGeom prst="rect">
            <a:avLst/>
          </a:prstGeom>
          <a:solidFill>
            <a:schemeClr val="bg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5938" name="Rectangle 2"/>
          <p:cNvSpPr>
            <a:spLocks noGrp="1" noChangeArrowheads="1"/>
          </p:cNvSpPr>
          <p:nvPr>
            <p:ph type="title" idx="4294967295"/>
          </p:nvPr>
        </p:nvSpPr>
        <p:spPr>
          <a:xfrm>
            <a:off x="0" y="115888"/>
            <a:ext cx="8991600" cy="1460500"/>
          </a:xfrm>
        </p:spPr>
        <p:txBody>
          <a:bodyPr/>
          <a:lstStyle/>
          <a:p>
            <a:pPr eaLnBrk="1" hangingPunct="1"/>
            <a:r>
              <a:rPr lang="ar-JO" sz="8800" b="1" dirty="0">
                <a:solidFill>
                  <a:schemeClr val="tx1"/>
                </a:solidFill>
                <a:latin typeface="Arial" panose="020B0604020202020204" pitchFamily="34" charset="0"/>
                <a:cs typeface="Arial" panose="020B0604020202020204" pitchFamily="34" charset="0"/>
              </a:rPr>
              <a:t>أبيض          </a:t>
            </a:r>
            <a:r>
              <a:rPr lang="ar-JO" sz="8800" b="1" dirty="0">
                <a:solidFill>
                  <a:schemeClr val="bg1"/>
                </a:solidFill>
                <a:latin typeface="Arial" panose="020B0604020202020204" pitchFamily="34" charset="0"/>
                <a:cs typeface="Arial" panose="020B0604020202020204" pitchFamily="34" charset="0"/>
              </a:rPr>
              <a:t>أسود</a:t>
            </a:r>
            <a:endParaRPr lang="en-US" sz="3200" b="1" dirty="0">
              <a:latin typeface="Arial" panose="020B0604020202020204" pitchFamily="34" charset="0"/>
              <a:cs typeface="Arial" panose="020B0604020202020204" pitchFamily="34" charset="0"/>
            </a:endParaRPr>
          </a:p>
        </p:txBody>
      </p:sp>
      <p:sp>
        <p:nvSpPr>
          <p:cNvPr id="6" name="Rectangle 8"/>
          <p:cNvSpPr>
            <a:spLocks noChangeArrowheads="1"/>
          </p:cNvSpPr>
          <p:nvPr/>
        </p:nvSpPr>
        <p:spPr bwMode="auto">
          <a:xfrm>
            <a:off x="107950" y="3862388"/>
            <a:ext cx="4140200" cy="2590800"/>
          </a:xfrm>
          <a:prstGeom prst="rect">
            <a:avLst/>
          </a:prstGeom>
          <a:noFill/>
          <a:ln>
            <a:noFill/>
          </a:ln>
          <a:effectLst>
            <a:outerShdw blurRad="63500" dist="35921" dir="2700000" algn="ctr" rotWithShape="0">
              <a:schemeClr val="tx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الوثنية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الزنى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القتل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الشهوة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8"/>
          <p:cNvSpPr>
            <a:spLocks noChangeArrowheads="1"/>
          </p:cNvSpPr>
          <p:nvPr/>
        </p:nvSpPr>
        <p:spPr bwMode="auto">
          <a:xfrm>
            <a:off x="4714876" y="3786190"/>
            <a:ext cx="4140200" cy="2590800"/>
          </a:xfrm>
          <a:prstGeom prst="rect">
            <a:avLst/>
          </a:prstGeom>
          <a:noFill/>
          <a:ln>
            <a:noFill/>
          </a:ln>
          <a:effectLst>
            <a:outerShdw blurRad="63500" dist="35921" dir="2700000" algn="ctr" rotWithShape="0">
              <a:schemeClr val="tx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القناعة</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الطاعة</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الصلاة</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النقاء</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8"/>
          <p:cNvSpPr>
            <a:spLocks noChangeArrowheads="1"/>
          </p:cNvSpPr>
          <p:nvPr/>
        </p:nvSpPr>
        <p:spPr bwMode="auto">
          <a:xfrm>
            <a:off x="12700" y="1484313"/>
            <a:ext cx="4140200" cy="2590800"/>
          </a:xfrm>
          <a:prstGeom prst="rect">
            <a:avLst/>
          </a:prstGeom>
          <a:noFill/>
          <a:ln>
            <a:noFill/>
          </a:ln>
          <a:effectLst>
            <a:outerShdw blurRad="63500" dist="35921" dir="2700000" algn="ctr" rotWithShape="0">
              <a:schemeClr val="tx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الممارسات التي يقول الكتاب المقدس أنها خاطئة دائمًا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8"/>
          <p:cNvSpPr>
            <a:spLocks noChangeArrowheads="1"/>
          </p:cNvSpPr>
          <p:nvPr/>
        </p:nvSpPr>
        <p:spPr bwMode="auto">
          <a:xfrm>
            <a:off x="4694238" y="1484313"/>
            <a:ext cx="4235480" cy="2590800"/>
          </a:xfrm>
          <a:prstGeom prst="rect">
            <a:avLst/>
          </a:prstGeom>
          <a:noFill/>
          <a:ln>
            <a:noFill/>
          </a:ln>
          <a:effectLst>
            <a:outerShdw blurRad="63500" dist="35921" dir="2700000" algn="ctr" rotWithShape="0">
              <a:schemeClr val="tx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الممارسات التي يقول الكتاب المقدس أنها صحيحة دائمًا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76182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5939"/>
                                        </p:tgtEl>
                                        <p:attrNameLst>
                                          <p:attrName>style.visibility</p:attrName>
                                        </p:attrNameLst>
                                      </p:cBhvr>
                                      <p:to>
                                        <p:strVal val="visible"/>
                                      </p:to>
                                    </p:set>
                                    <p:animEffect transition="in" filter="wipe(left)">
                                      <p:cBhvr>
                                        <p:cTn id="7" dur="500"/>
                                        <p:tgtEl>
                                          <p:spTgt spid="29593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95938"/>
                                        </p:tgtEl>
                                        <p:attrNameLst>
                                          <p:attrName>style.visibility</p:attrName>
                                        </p:attrNameLst>
                                      </p:cBhvr>
                                      <p:to>
                                        <p:strVal val="visible"/>
                                      </p:to>
                                    </p:set>
                                    <p:animEffect transition="in" filter="wipe(left)">
                                      <p:cBhvr>
                                        <p:cTn id="11" dur="500"/>
                                        <p:tgtEl>
                                          <p:spTgt spid="29593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6" presetClass="entr" presetSubtype="16"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circle(in)">
                                      <p:cBhvr>
                                        <p:cTn id="16" dur="2000"/>
                                        <p:tgtEl>
                                          <p:spTgt spid="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6" presetClass="entr" presetSubtype="16"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circle(in)">
                                      <p:cBhvr>
                                        <p:cTn id="21" dur="2000"/>
                                        <p:tgtEl>
                                          <p:spTgt spid="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circle(in)">
                                      <p:cBhvr>
                                        <p:cTn id="26" dur="2000"/>
                                        <p:tgtEl>
                                          <p:spTgt spid="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6" presetClass="entr" presetSubtype="16"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circle(in)">
                                      <p:cBhvr>
                                        <p:cTn id="3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39" grpId="0" animBg="1"/>
      <p:bldP spid="295938" grpId="0"/>
      <p:bldP spid="6" grpId="0"/>
      <p:bldP spid="7" grpId="0"/>
      <p:bldP spid="8" grpId="0"/>
      <p:bldP spid="9"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2F12ED0-57AE-5E80-7F07-71EF066849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86021" name="Rectangle 5"/>
          <p:cNvSpPr>
            <a:spLocks noGrp="1" noChangeArrowheads="1"/>
          </p:cNvSpPr>
          <p:nvPr>
            <p:ph type="title" idx="4294967295"/>
          </p:nvPr>
        </p:nvSpPr>
        <p:spPr>
          <a:xfrm>
            <a:off x="2514600" y="228600"/>
            <a:ext cx="3962400" cy="3733800"/>
          </a:xfrm>
          <a:effectLst>
            <a:outerShdw blurRad="63500" dist="35921" dir="2700000" algn="ctr" rotWithShape="0">
              <a:schemeClr val="tx1">
                <a:alpha val="74998"/>
              </a:schemeClr>
            </a:outerShdw>
          </a:effectLst>
        </p:spPr>
        <p:txBody>
          <a:bodyPr/>
          <a:lstStyle/>
          <a:p>
            <a:pPr eaLnBrk="1" hangingPunct="1">
              <a:defRPr/>
            </a:pPr>
            <a:r>
              <a:rPr lang="ar-JO" sz="9600" b="1" dirty="0">
                <a:solidFill>
                  <a:schemeClr val="bg1"/>
                </a:solidFill>
                <a:latin typeface="Arial" panose="020B0604020202020204" pitchFamily="34" charset="0"/>
                <a:ea typeface="Arial" charset="0"/>
                <a:cs typeface="Arial" panose="020B0604020202020204" pitchFamily="34" charset="0"/>
              </a:rPr>
              <a:t>المناطق الرمادية</a:t>
            </a:r>
            <a:endParaRPr lang="en-US" sz="9600" b="1" dirty="0">
              <a:latin typeface="Arial" panose="020B0604020202020204" pitchFamily="34" charset="0"/>
              <a:ea typeface="Arial" charset="0"/>
              <a:cs typeface="Arial" panose="020B0604020202020204" pitchFamily="34" charset="0"/>
            </a:endParaRPr>
          </a:p>
        </p:txBody>
      </p:sp>
      <p:sp>
        <p:nvSpPr>
          <p:cNvPr id="86024" name="Rectangle 8"/>
          <p:cNvSpPr>
            <a:spLocks noChangeArrowheads="1"/>
          </p:cNvSpPr>
          <p:nvPr/>
        </p:nvSpPr>
        <p:spPr bwMode="auto">
          <a:xfrm>
            <a:off x="2151063" y="3962400"/>
            <a:ext cx="4724400" cy="2590800"/>
          </a:xfrm>
          <a:prstGeom prst="rect">
            <a:avLst/>
          </a:prstGeom>
          <a:noFill/>
          <a:ln>
            <a:noFill/>
          </a:ln>
          <a:effectLst>
            <a:outerShdw blurRad="63500" dist="35921" dir="2700000" algn="ctr" rotWithShape="0">
              <a:schemeClr val="tx1">
                <a:alpha val="74998"/>
              </a:schemeClr>
            </a:outerShdw>
          </a:effectLst>
        </p:spPr>
        <p:txBody>
          <a:bodyPr anchor="ctr">
            <a:prstTxWarp prst="textNoShape">
              <a:avLst/>
            </a:prstTxWarp>
          </a:bodyPr>
          <a:lstStyle/>
          <a:p>
            <a:pPr lvl="0" algn="ctr">
              <a:defRPr/>
            </a:pPr>
            <a:r>
              <a:rPr lang="ar-JO" sz="3600" b="1" dirty="0">
                <a:solidFill>
                  <a:schemeClr val="bg1"/>
                </a:solidFill>
                <a:latin typeface="Arial" panose="020B0604020202020204" pitchFamily="34" charset="0"/>
                <a:cs typeface="Arial" panose="020B0604020202020204" pitchFamily="34" charset="0"/>
              </a:rPr>
              <a:t>الممارسات غير المحظورة في الكتاب المقدس والتي يختلف عليها المسيحيون</a:t>
            </a:r>
            <a:endParaRPr kumimoji="0" lang="en-US" sz="5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960518" name="TextBox 7"/>
          <p:cNvSpPr txBox="1">
            <a:spLocks noChangeArrowheads="1"/>
          </p:cNvSpPr>
          <p:nvPr/>
        </p:nvSpPr>
        <p:spPr bwMode="auto">
          <a:xfrm>
            <a:off x="8129343" y="87313"/>
            <a:ext cx="838692" cy="461665"/>
          </a:xfrm>
          <a:prstGeom prst="rect">
            <a:avLst/>
          </a:prstGeom>
          <a:noFill/>
          <a:ln w="9525">
            <a:noFill/>
            <a:miter lim="800000"/>
            <a:headEnd/>
            <a:tailEnd/>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155أأ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1141233"/>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DC21D9D-67CF-D975-2992-28FD6E39B31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456708" name="Rectangle 4"/>
          <p:cNvSpPr>
            <a:spLocks noGrp="1" noChangeArrowheads="1"/>
          </p:cNvSpPr>
          <p:nvPr>
            <p:ph type="title" idx="4294967295"/>
          </p:nvPr>
        </p:nvSpPr>
        <p:spPr>
          <a:xfrm>
            <a:off x="0" y="228600"/>
            <a:ext cx="9144000" cy="608013"/>
          </a:xfrm>
          <a:effectLst>
            <a:outerShdw blurRad="63500" dist="35921" dir="2700000" algn="ctr" rotWithShape="0">
              <a:schemeClr val="tx1">
                <a:alpha val="74998"/>
              </a:schemeClr>
            </a:outerShdw>
          </a:effectLst>
        </p:spPr>
        <p:txBody>
          <a:bodyPr/>
          <a:lstStyle/>
          <a:p>
            <a:pPr eaLnBrk="1" hangingPunct="1">
              <a:defRPr/>
            </a:pPr>
            <a:r>
              <a:rPr lang="ar-JO" sz="5400" b="1" dirty="0">
                <a:solidFill>
                  <a:schemeClr val="bg1"/>
                </a:solidFill>
                <a:latin typeface="Arial" panose="020B0604020202020204" pitchFamily="34" charset="0"/>
                <a:ea typeface="Arial" charset="0"/>
                <a:cs typeface="Arial" panose="020B0604020202020204" pitchFamily="34" charset="0"/>
              </a:rPr>
              <a:t>أمثلة على المناطق الرمادية</a:t>
            </a:r>
            <a:endParaRPr lang="en-US" sz="8000" b="1" dirty="0">
              <a:latin typeface="Arial" panose="020B0604020202020204" pitchFamily="34" charset="0"/>
              <a:ea typeface="Arial" charset="0"/>
              <a:cs typeface="Arial" panose="020B0604020202020204" pitchFamily="34" charset="0"/>
            </a:endParaRPr>
          </a:p>
        </p:txBody>
      </p:sp>
      <p:sp>
        <p:nvSpPr>
          <p:cNvPr id="456709" name="Rectangle 5"/>
          <p:cNvSpPr>
            <a:spLocks noChangeArrowheads="1"/>
          </p:cNvSpPr>
          <p:nvPr/>
        </p:nvSpPr>
        <p:spPr bwMode="auto">
          <a:xfrm>
            <a:off x="323850" y="1285860"/>
            <a:ext cx="8820150" cy="5572140"/>
          </a:xfrm>
          <a:prstGeom prst="rect">
            <a:avLst/>
          </a:prstGeom>
          <a:noFill/>
          <a:ln>
            <a:noFill/>
          </a:ln>
          <a:effectLst>
            <a:outerShdw blurRad="63500" dist="35921" dir="2700000" algn="ctr" rotWithShape="0">
              <a:schemeClr val="tx1">
                <a:alpha val="74998"/>
              </a:schemeClr>
            </a:outerShdw>
          </a:effectLst>
        </p:spPr>
        <p:txBody>
          <a:bodyPr anchor="ctr">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قبول الهدايا باليد اليسرى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أن تكون ديمقراطياً (أو جمهورياً)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شراء كمبيوتر ماك (أو ويندوز)</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الإحتفال بعيد الميلاد أو عيد القيامة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الإحتفال بالجمعة العظيمة</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الإحتفال بالصوم الكبير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الإحتفال بأحد الشعانين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التغيير إلى اسم مسيحي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احتفال السنة الصينية الجديدة بهونغ باوس</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br>
              <a:rPr kumimoji="0" lang="en-US" altLang="ja-JP"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962566" name="TextBox 1"/>
          <p:cNvSpPr txBox="1">
            <a:spLocks noChangeArrowheads="1"/>
          </p:cNvSpPr>
          <p:nvPr/>
        </p:nvSpPr>
        <p:spPr bwMode="auto">
          <a:xfrm>
            <a:off x="8129343" y="87313"/>
            <a:ext cx="838692" cy="461665"/>
          </a:xfrm>
          <a:prstGeom prst="rect">
            <a:avLst/>
          </a:prstGeom>
          <a:noFill/>
          <a:ln w="9525">
            <a:noFill/>
            <a:miter lim="800000"/>
            <a:headEnd/>
            <a:tailEnd/>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155أأ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93412032"/>
      </p:ext>
    </p:ext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E999AF0-498D-B829-D45B-1465DE61F63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13073" name="Rectangle 4"/>
          <p:cNvSpPr txBox="1">
            <a:spLocks noGrp="1"/>
          </p:cNvSpPr>
          <p:nvPr>
            <p:ph type="title" idx="4294967295"/>
          </p:nvPr>
        </p:nvSpPr>
        <p:spPr>
          <a:xfrm>
            <a:off x="0" y="115887"/>
            <a:ext cx="9144000" cy="825501"/>
          </a:xfrm>
          <a:prstGeom prst="rect">
            <a:avLst/>
          </a:prstGeom>
          <a:effectLst>
            <a:outerShdw blurRad="63500" dist="35921" dir="2700000" rotWithShape="0">
              <a:srgbClr val="000000">
                <a:alpha val="74998"/>
              </a:srgbClr>
            </a:outerShdw>
          </a:effectLst>
        </p:spPr>
        <p:txBody>
          <a:bodyPr anchor="ctr">
            <a:normAutofit fontScale="90000"/>
          </a:bodyPr>
          <a:lstStyle>
            <a:lvl1pPr algn="ctr" defTabSz="886968">
              <a:defRPr sz="5238">
                <a:solidFill>
                  <a:schemeClr val="accent3">
                    <a:lumOff val="44000"/>
                  </a:schemeClr>
                </a:solidFill>
                <a:latin typeface="Arial"/>
                <a:ea typeface="Arial"/>
                <a:cs typeface="Arial"/>
                <a:sym typeface="Arial"/>
              </a:defRPr>
            </a:lvl1pPr>
          </a:lstStyle>
          <a:p>
            <a:r>
              <a:rPr lang="ar-JO" b="1" dirty="0">
                <a:latin typeface="Arial" panose="020B0604020202020204" pitchFamily="34" charset="0"/>
                <a:cs typeface="Arial" panose="020B0604020202020204" pitchFamily="34" charset="0"/>
              </a:rPr>
              <a:t>أمثلة على المناطق الرمادية</a:t>
            </a:r>
            <a:endParaRPr b="1" dirty="0">
              <a:latin typeface="Arial" panose="020B0604020202020204" pitchFamily="34" charset="0"/>
              <a:cs typeface="Arial" panose="020B0604020202020204" pitchFamily="34" charset="0"/>
            </a:endParaRPr>
          </a:p>
        </p:txBody>
      </p:sp>
      <p:sp>
        <p:nvSpPr>
          <p:cNvPr id="13074" name="Rectangle 5"/>
          <p:cNvSpPr txBox="1"/>
          <p:nvPr/>
        </p:nvSpPr>
        <p:spPr>
          <a:xfrm>
            <a:off x="350520" y="1232744"/>
            <a:ext cx="8595360" cy="507831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r" defTabSz="914400" rtl="0" eaLnBrk="1" fontAlgn="auto" latinLnBrk="0" hangingPunct="0">
              <a:lnSpc>
                <a:spcPct val="100000"/>
              </a:lnSpc>
              <a:spcBef>
                <a:spcPts val="0"/>
              </a:spcBef>
              <a:spcAft>
                <a:spcPts val="0"/>
              </a:spcAft>
              <a:buClrTx/>
              <a:buSzTx/>
              <a:buFontTx/>
              <a:buNone/>
              <a:tabLst/>
              <a:defRPr sz="3600" b="0">
                <a:solidFill>
                  <a:srgbClr val="8F8F8F">
                    <a:lumOff val="44000"/>
                  </a:srgbClr>
                </a:solidFill>
                <a:latin typeface="Arial"/>
                <a:ea typeface="Arial"/>
                <a:cs typeface="Arial"/>
                <a:sym typeface="Arial"/>
              </a:defRPr>
            </a:pP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أشجار الميلاد داخل الكنيسة</a:t>
            </a:r>
          </a:p>
          <a:p>
            <a:pPr marL="0" marR="0" lvl="0" indent="0" algn="r" defTabSz="914400" rtl="0" eaLnBrk="1" fontAlgn="auto" latinLnBrk="0" hangingPunct="0">
              <a:lnSpc>
                <a:spcPct val="100000"/>
              </a:lnSpc>
              <a:spcBef>
                <a:spcPts val="0"/>
              </a:spcBef>
              <a:spcAft>
                <a:spcPts val="0"/>
              </a:spcAft>
              <a:buClrTx/>
              <a:buSzTx/>
              <a:buFontTx/>
              <a:buNone/>
              <a:tabLst/>
              <a:defRPr sz="3600" b="0">
                <a:solidFill>
                  <a:srgbClr val="8F8F8F">
                    <a:lumOff val="44000"/>
                  </a:srgbClr>
                </a:solidFill>
                <a:latin typeface="Arial"/>
                <a:ea typeface="Arial"/>
                <a:cs typeface="Arial"/>
                <a:sym typeface="Arial"/>
              </a:defRPr>
            </a:pP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التصفيق خلال خدمات الكنيسة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الرقص</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شرب البيرة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شرب المشروبات الروحية القوية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شرب النبيذ</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قيادة الدراجة النارية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أكل طعام بدمه</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أكل ما ذبح للأوثان</a:t>
            </a:r>
            <a:endPar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3075" name="TextBox 7"/>
          <p:cNvSpPr txBox="1"/>
          <p:nvPr/>
        </p:nvSpPr>
        <p:spPr>
          <a:xfrm>
            <a:off x="8175510" y="87312"/>
            <a:ext cx="746357"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155أأ</a:t>
            </a: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25E50AD-3509-27B1-D3D5-5AA1B20401C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13079" name="Rectangle 4"/>
          <p:cNvSpPr txBox="1">
            <a:spLocks noGrp="1"/>
          </p:cNvSpPr>
          <p:nvPr>
            <p:ph type="title" idx="4294967295"/>
          </p:nvPr>
        </p:nvSpPr>
        <p:spPr>
          <a:xfrm>
            <a:off x="0" y="188912"/>
            <a:ext cx="9144000" cy="679451"/>
          </a:xfrm>
          <a:prstGeom prst="rect">
            <a:avLst/>
          </a:prstGeom>
          <a:effectLst>
            <a:outerShdw blurRad="63500" dist="35921" dir="2700000" rotWithShape="0">
              <a:srgbClr val="000000">
                <a:alpha val="74998"/>
              </a:srgbClr>
            </a:outerShdw>
          </a:effectLst>
        </p:spPr>
        <p:txBody>
          <a:bodyPr anchor="ctr">
            <a:normAutofit fontScale="90000"/>
          </a:bodyPr>
          <a:lstStyle>
            <a:lvl1pPr algn="ctr" defTabSz="713231">
              <a:defRPr sz="4212">
                <a:solidFill>
                  <a:schemeClr val="accent3">
                    <a:lumOff val="44000"/>
                  </a:schemeClr>
                </a:solidFill>
                <a:latin typeface="Arial"/>
                <a:ea typeface="Arial"/>
                <a:cs typeface="Arial"/>
                <a:sym typeface="Arial"/>
              </a:defRPr>
            </a:lvl1pPr>
          </a:lstStyle>
          <a:p>
            <a:r>
              <a:rPr lang="ar-JO" b="1" dirty="0">
                <a:latin typeface="Arial" panose="020B0604020202020204" pitchFamily="34" charset="0"/>
                <a:cs typeface="Arial" panose="020B0604020202020204" pitchFamily="34" charset="0"/>
              </a:rPr>
              <a:t>أمثلة على المناطق الرمادية</a:t>
            </a:r>
            <a:endParaRPr b="1" dirty="0">
              <a:latin typeface="Arial" panose="020B0604020202020204" pitchFamily="34" charset="0"/>
              <a:cs typeface="Arial" panose="020B0604020202020204" pitchFamily="34" charset="0"/>
            </a:endParaRPr>
          </a:p>
        </p:txBody>
      </p:sp>
      <p:sp>
        <p:nvSpPr>
          <p:cNvPr id="13080" name="Rectangle 5"/>
          <p:cNvSpPr txBox="1"/>
          <p:nvPr/>
        </p:nvSpPr>
        <p:spPr>
          <a:xfrm>
            <a:off x="350520" y="1232744"/>
            <a:ext cx="8595360" cy="507831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r" defTabSz="914400" rtl="0" eaLnBrk="1" fontAlgn="auto" latinLnBrk="0" hangingPunct="0">
              <a:lnSpc>
                <a:spcPct val="100000"/>
              </a:lnSpc>
              <a:spcBef>
                <a:spcPts val="0"/>
              </a:spcBef>
              <a:spcAft>
                <a:spcPts val="0"/>
              </a:spcAft>
              <a:buClrTx/>
              <a:buSzTx/>
              <a:buFontTx/>
              <a:buNone/>
              <a:tabLst/>
              <a:defRPr sz="3600" b="0">
                <a:solidFill>
                  <a:srgbClr val="8F8F8F">
                    <a:lumOff val="44000"/>
                  </a:srgbClr>
                </a:solidFill>
                <a:latin typeface="Arial"/>
                <a:ea typeface="Arial"/>
                <a:cs typeface="Arial"/>
                <a:sym typeface="Arial"/>
              </a:defRPr>
            </a:pP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أكل الوجبات السريعة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أكل اللحم</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تناول الطعام المسيحي فقط</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تقديم التحيات المسيحية فقط (رأس السنة)</a:t>
            </a:r>
            <a: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العطاء لأمور غير دينية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وجود طبيب نسائي متخصص في الإجهاض</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القتل في الحرب</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ضحك الرجال والنساء معاً</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الإستماع غلى موسيقى الروك</a:t>
            </a:r>
            <a:endPar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3081" name="TextBox 7"/>
          <p:cNvSpPr txBox="1"/>
          <p:nvPr/>
        </p:nvSpPr>
        <p:spPr>
          <a:xfrm>
            <a:off x="8175510" y="115887"/>
            <a:ext cx="746357"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155أأ</a:t>
            </a: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68706" name="Rectangle 2"/>
          <p:cNvSpPr>
            <a:spLocks noGrp="1" noChangeArrowheads="1"/>
          </p:cNvSpPr>
          <p:nvPr>
            <p:ph type="ctrTitle"/>
          </p:nvPr>
        </p:nvSpPr>
        <p:spPr>
          <a:xfrm>
            <a:off x="0" y="0"/>
            <a:ext cx="9144000" cy="6705600"/>
          </a:xfrm>
        </p:spPr>
        <p:txBody>
          <a:bodyPr/>
          <a:lstStyle/>
          <a:p>
            <a:pPr eaLnBrk="1" hangingPunct="1"/>
            <a:r>
              <a:rPr lang="ar-JO" sz="7200" dirty="0">
                <a:solidFill>
                  <a:schemeClr val="bg1"/>
                </a:solidFill>
                <a:cs typeface="Arial" panose="020B0604020202020204" pitchFamily="34" charset="0"/>
              </a:rPr>
              <a:t>هل يجب أن نتبع ضمير </a:t>
            </a:r>
            <a:r>
              <a:rPr lang="ar-JO" sz="7200" dirty="0">
                <a:solidFill>
                  <a:srgbClr val="FFC000"/>
                </a:solidFill>
                <a:cs typeface="Arial" panose="020B0604020202020204" pitchFamily="34" charset="0"/>
              </a:rPr>
              <a:t>شخص آخر؟</a:t>
            </a:r>
            <a:endParaRPr lang="en-US" sz="7200" dirty="0">
              <a:solidFill>
                <a:srgbClr val="FFC000"/>
              </a:solidFill>
              <a:cs typeface="Arial" panose="020B0604020202020204" pitchFamily="34" charset="0"/>
            </a:endParaRPr>
          </a:p>
        </p:txBody>
      </p:sp>
      <p:sp>
        <p:nvSpPr>
          <p:cNvPr id="968707" name="Rectangle 3"/>
          <p:cNvSpPr>
            <a:spLocks noChangeArrowheads="1"/>
          </p:cNvSpPr>
          <p:nvPr/>
        </p:nvSpPr>
        <p:spPr bwMode="auto">
          <a:xfrm>
            <a:off x="9224963" y="4024313"/>
            <a:ext cx="184150" cy="457200"/>
          </a:xfrm>
          <a:prstGeom prst="rect">
            <a:avLst/>
          </a:prstGeom>
          <a:noFill/>
          <a:ln w="9525">
            <a:noFill/>
            <a:miter lim="800000"/>
            <a:headEnd/>
            <a:tailEnd/>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2022163215"/>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8D43F3-0C3E-3208-CA8E-462D4DC99949}"/>
            </a:ext>
          </a:extLst>
        </p:cNvPr>
        <p:cNvGrpSpPr/>
        <p:nvPr/>
      </p:nvGrpSpPr>
      <p:grpSpPr>
        <a:xfrm>
          <a:off x="0" y="0"/>
          <a:ext cx="0" cy="0"/>
          <a:chOff x="0" y="0"/>
          <a:chExt cx="0" cy="0"/>
        </a:xfrm>
      </p:grpSpPr>
      <p:sp>
        <p:nvSpPr>
          <p:cNvPr id="27650" name="Rectangle 2">
            <a:extLst>
              <a:ext uri="{FF2B5EF4-FFF2-40B4-BE49-F238E27FC236}">
                <a16:creationId xmlns:a16="http://schemas.microsoft.com/office/drawing/2014/main" id="{A15E32B5-92BE-AD6C-5785-60EAB402471B}"/>
              </a:ext>
            </a:extLst>
          </p:cNvPr>
          <p:cNvSpPr>
            <a:spLocks noGrp="1" noChangeArrowheads="1"/>
          </p:cNvSpPr>
          <p:nvPr>
            <p:ph type="title"/>
          </p:nvPr>
        </p:nvSpPr>
        <p:spPr>
          <a:xfrm>
            <a:off x="0" y="0"/>
            <a:ext cx="9144000" cy="762000"/>
          </a:xfrm>
          <a:gradFill flip="none" rotWithShape="1">
            <a:gsLst>
              <a:gs pos="0">
                <a:srgbClr val="C00000"/>
              </a:gs>
              <a:gs pos="100000">
                <a:schemeClr val="tx1"/>
              </a:gs>
            </a:gsLst>
            <a:lin ang="18900000" scaled="1"/>
            <a:tileRect/>
          </a:gradFill>
        </p:spPr>
        <p:txBody>
          <a:bodyPr/>
          <a:lstStyle/>
          <a:p>
            <a:pPr eaLnBrk="1" hangingPunct="1">
              <a:defRPr/>
            </a:pPr>
            <a:r>
              <a:rPr lang="ar-SA" sz="3600" dirty="0">
                <a:solidFill>
                  <a:schemeClr val="bg1"/>
                </a:solidFill>
                <a:effectLst>
                  <a:outerShdw blurRad="38100" dist="38100" dir="2700000" algn="tl">
                    <a:srgbClr val="000000"/>
                  </a:outerShdw>
                </a:effectLst>
                <a:ea typeface="ＭＳ Ｐゴシック" charset="0"/>
              </a:rPr>
              <a:t>المفاهيم اللاهوتية في رومية</a:t>
            </a:r>
            <a:endParaRPr lang="en-US" sz="3600" dirty="0">
              <a:effectLst>
                <a:outerShdw blurRad="38100" dist="38100" dir="2700000" algn="tl">
                  <a:srgbClr val="FFFFFF"/>
                </a:outerShdw>
              </a:effectLst>
              <a:ea typeface="ＭＳ Ｐゴシック" charset="0"/>
            </a:endParaRPr>
          </a:p>
        </p:txBody>
      </p:sp>
      <p:sp>
        <p:nvSpPr>
          <p:cNvPr id="27653" name="Text Box 5">
            <a:extLst>
              <a:ext uri="{FF2B5EF4-FFF2-40B4-BE49-F238E27FC236}">
                <a16:creationId xmlns:a16="http://schemas.microsoft.com/office/drawing/2014/main" id="{4E6535C9-724C-5E26-7882-706CED226067}"/>
              </a:ext>
            </a:extLst>
          </p:cNvPr>
          <p:cNvSpPr txBox="1">
            <a:spLocks noChangeArrowheads="1"/>
          </p:cNvSpPr>
          <p:nvPr/>
        </p:nvSpPr>
        <p:spPr bwMode="auto">
          <a:xfrm>
            <a:off x="8100392" y="0"/>
            <a:ext cx="1043608" cy="461665"/>
          </a:xfrm>
          <a:prstGeom prst="rect">
            <a:avLst/>
          </a:prstGeom>
          <a:noFill/>
          <a:ln w="9525">
            <a:noFill/>
            <a:miter lim="800000"/>
            <a:headEnd/>
            <a:tailEnd/>
          </a:ln>
          <a:effectLst>
            <a:outerShdw blurRad="63500" dist="38099" dir="2700000" algn="ctr" rotWithShape="0">
              <a:schemeClr val="tx2">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155h</a:t>
            </a:r>
          </a:p>
        </p:txBody>
      </p:sp>
      <p:graphicFrame>
        <p:nvGraphicFramePr>
          <p:cNvPr id="5" name="Table 4">
            <a:extLst>
              <a:ext uri="{FF2B5EF4-FFF2-40B4-BE49-F238E27FC236}">
                <a16:creationId xmlns:a16="http://schemas.microsoft.com/office/drawing/2014/main" id="{D9A3C7F9-0BE2-ED30-B139-5385E3ADC296}"/>
              </a:ext>
            </a:extLst>
          </p:cNvPr>
          <p:cNvGraphicFramePr>
            <a:graphicFrameLocks noGrp="1"/>
          </p:cNvGraphicFramePr>
          <p:nvPr>
            <p:extLst>
              <p:ext uri="{D42A27DB-BD31-4B8C-83A1-F6EECF244321}">
                <p14:modId xmlns:p14="http://schemas.microsoft.com/office/powerpoint/2010/main" val="1125373246"/>
              </p:ext>
            </p:extLst>
          </p:nvPr>
        </p:nvGraphicFramePr>
        <p:xfrm>
          <a:off x="0" y="762000"/>
          <a:ext cx="9143999" cy="6095999"/>
        </p:xfrm>
        <a:graphic>
          <a:graphicData uri="http://schemas.openxmlformats.org/drawingml/2006/table">
            <a:tbl>
              <a:tblPr/>
              <a:tblGrid>
                <a:gridCol w="1979712">
                  <a:extLst>
                    <a:ext uri="{9D8B030D-6E8A-4147-A177-3AD203B41FA5}">
                      <a16:colId xmlns:a16="http://schemas.microsoft.com/office/drawing/2014/main" val="20000"/>
                    </a:ext>
                  </a:extLst>
                </a:gridCol>
                <a:gridCol w="1656184">
                  <a:extLst>
                    <a:ext uri="{9D8B030D-6E8A-4147-A177-3AD203B41FA5}">
                      <a16:colId xmlns:a16="http://schemas.microsoft.com/office/drawing/2014/main" val="4190626546"/>
                    </a:ext>
                  </a:extLst>
                </a:gridCol>
                <a:gridCol w="5508103">
                  <a:extLst>
                    <a:ext uri="{9D8B030D-6E8A-4147-A177-3AD203B41FA5}">
                      <a16:colId xmlns:a16="http://schemas.microsoft.com/office/drawing/2014/main" val="20001"/>
                    </a:ext>
                  </a:extLst>
                </a:gridCol>
              </a:tblGrid>
              <a:tr h="141660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البر</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1: 17؛ 3: 21؛ 4: 3؛ 5: 21 (الإجمالي 30 مرة)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نوعية أو حالة العدالة القضائية مع التركيز على العمل الفدائي حيث يغفر الله ولكنه يشارك أيضًا شخصيته مع المؤمنين الذين يظهرون بعد ذلك البر بالمعنى الأخلاقي</a:t>
                      </a:r>
                      <a:r>
                        <a:rPr kumimoji="0" lang="en-US"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 (BDAG) </a:t>
                      </a: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extLst>
                  <a:ext uri="{0D108BD9-81ED-4DB2-BD59-A6C34878D82A}">
                    <a16:rowId xmlns:a16="http://schemas.microsoft.com/office/drawing/2014/main" val="3515570785"/>
                  </a:ext>
                </a:extLst>
              </a:tr>
              <a:tr h="93587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الحسبان (النسبة الى)</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4: 3- 6، 8، 10، 22-24</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تطبيق الخطيئة أو البر إلى الآخر</a:t>
                      </a:r>
                      <a:endParaRPr kumimoji="0" lang="en-US"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93587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عدالة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1: 32؛ 2: 2</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عمل الله هو حق أو عادل، وبالتالي لا يظهر أي محاباة بين البشر </a:t>
                      </a: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93587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الوقوف الصحيح (مركز)</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5: 21؛ 8: 30</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حكمنا أو مكانتنا الثابتة أمام الله كأبناء له (من نحن، وليس ما نفعله).</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93587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المتحدة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6: 5</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ارتباط المؤمن بالمسيح في تجربة ذات صلة</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93587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مطابقة الذات</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6: 5</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تجربة "النمو معًا" (المتحدة) حيث يعكس المسيحي موت وقيامة يسوع.</a:t>
                      </a: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63212847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3EF5E2B-395E-7203-5110-F7F2D032E96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300036" name="Rectangle 4"/>
          <p:cNvSpPr>
            <a:spLocks noGrp="1" noChangeArrowheads="1"/>
          </p:cNvSpPr>
          <p:nvPr>
            <p:ph type="title" idx="4294967295"/>
          </p:nvPr>
        </p:nvSpPr>
        <p:spPr>
          <a:xfrm>
            <a:off x="2667000" y="762000"/>
            <a:ext cx="3810000" cy="5486400"/>
          </a:xfrm>
          <a:effectLst>
            <a:outerShdw blurRad="63500" dist="35921" dir="2700000" algn="ctr" rotWithShape="0">
              <a:schemeClr val="tx1">
                <a:alpha val="74998"/>
              </a:schemeClr>
            </a:outerShdw>
          </a:effectLst>
        </p:spPr>
        <p:txBody>
          <a:bodyPr/>
          <a:lstStyle/>
          <a:p>
            <a:pPr eaLnBrk="1" hangingPunct="1">
              <a:defRPr/>
            </a:pPr>
            <a:r>
              <a:rPr lang="ar-JO" sz="6000" b="1" dirty="0">
                <a:solidFill>
                  <a:schemeClr val="bg1"/>
                </a:solidFill>
                <a:latin typeface="Arial" panose="020B0604020202020204" pitchFamily="34" charset="0"/>
                <a:cs typeface="Arial" panose="020B0604020202020204" pitchFamily="34" charset="0"/>
              </a:rPr>
              <a:t>لماذا يجب أن نتخلى عن </a:t>
            </a:r>
            <a:r>
              <a:rPr lang="ar-JO" sz="6000" b="1" dirty="0">
                <a:solidFill>
                  <a:srgbClr val="FFC000"/>
                </a:solidFill>
                <a:latin typeface="Arial" panose="020B0604020202020204" pitchFamily="34" charset="0"/>
                <a:cs typeface="Arial" panose="020B0604020202020204" pitchFamily="34" charset="0"/>
              </a:rPr>
              <a:t>حقوقنا</a:t>
            </a:r>
            <a:r>
              <a:rPr lang="ar-JO" sz="6000" b="1" dirty="0">
                <a:solidFill>
                  <a:schemeClr val="bg1"/>
                </a:solidFill>
                <a:latin typeface="Arial" panose="020B0604020202020204" pitchFamily="34" charset="0"/>
                <a:cs typeface="Arial" panose="020B0604020202020204" pitchFamily="34" charset="0"/>
              </a:rPr>
              <a:t> في المسائل الرمادية؟</a:t>
            </a:r>
            <a:endParaRPr lang="en-US" sz="8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29275480"/>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832DB25-8AC0-FA4C-5204-AE39F391F5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13091" name="Rectangle 4"/>
          <p:cNvSpPr txBox="1">
            <a:spLocks noGrp="1"/>
          </p:cNvSpPr>
          <p:nvPr>
            <p:ph type="title" idx="4294967295"/>
          </p:nvPr>
        </p:nvSpPr>
        <p:spPr>
          <a:xfrm>
            <a:off x="0" y="762000"/>
            <a:ext cx="9144000" cy="5486400"/>
          </a:xfrm>
          <a:prstGeom prst="rect">
            <a:avLst/>
          </a:prstGeom>
          <a:effectLst>
            <a:outerShdw blurRad="63500" dist="35921" dir="2700000" rotWithShape="0">
              <a:srgbClr val="000000">
                <a:alpha val="74998"/>
              </a:srgbClr>
            </a:outerShdw>
          </a:effectLst>
        </p:spPr>
        <p:txBody>
          <a:bodyPr anchor="ctr"/>
          <a:lstStyle/>
          <a:p>
            <a:pPr algn="ctr">
              <a:defRPr sz="6000">
                <a:solidFill>
                  <a:schemeClr val="accent3">
                    <a:lumOff val="44000"/>
                  </a:schemeClr>
                </a:solidFill>
                <a:latin typeface="Arial"/>
                <a:ea typeface="Arial"/>
                <a:cs typeface="Arial"/>
                <a:sym typeface="Arial"/>
              </a:defRPr>
            </a:pPr>
            <a:r>
              <a:rPr lang="ar-JO" b="1" dirty="0">
                <a:latin typeface="Arial" panose="020B0604020202020204" pitchFamily="34" charset="0"/>
                <a:cs typeface="Arial" panose="020B0604020202020204" pitchFamily="34" charset="0"/>
              </a:rPr>
              <a:t>1. أظهر </a:t>
            </a:r>
            <a:r>
              <a:rPr lang="ar-JO" b="1" dirty="0">
                <a:solidFill>
                  <a:srgbClr val="FFC000"/>
                </a:solidFill>
                <a:latin typeface="Arial" panose="020B0604020202020204" pitchFamily="34" charset="0"/>
                <a:cs typeface="Arial" panose="020B0604020202020204" pitchFamily="34" charset="0"/>
              </a:rPr>
              <a:t>المحبة</a:t>
            </a:r>
            <a:r>
              <a:rPr lang="ar-JO" b="1" dirty="0">
                <a:latin typeface="Arial" panose="020B0604020202020204" pitchFamily="34" charset="0"/>
                <a:cs typeface="Arial" panose="020B0604020202020204" pitchFamily="34" charset="0"/>
              </a:rPr>
              <a:t> أكثر من المعرفة (8: 1-3)</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2"/>
          <p:cNvSpPr>
            <a:spLocks noChangeArrowheads="1"/>
          </p:cNvSpPr>
          <p:nvPr/>
        </p:nvSpPr>
        <p:spPr bwMode="auto">
          <a:xfrm>
            <a:off x="4419600" y="0"/>
            <a:ext cx="4724400" cy="6858000"/>
          </a:xfrm>
          <a:prstGeom prst="rect">
            <a:avLst/>
          </a:prstGeom>
          <a:gradFill rotWithShape="0">
            <a:gsLst>
              <a:gs pos="0">
                <a:schemeClr val="tx1"/>
              </a:gs>
              <a:gs pos="100000">
                <a:schemeClr val="tx1">
                  <a:gamma/>
                  <a:tint val="5882"/>
                  <a:invGamma/>
                </a:schemeClr>
              </a:gs>
            </a:gsLst>
            <a:lin ang="0" scaled="1"/>
          </a:gra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4851" name="Rectangle 3"/>
          <p:cNvSpPr>
            <a:spLocks noChangeArrowheads="1"/>
          </p:cNvSpPr>
          <p:nvPr/>
        </p:nvSpPr>
        <p:spPr bwMode="auto">
          <a:xfrm>
            <a:off x="2590800" y="0"/>
            <a:ext cx="4191000" cy="6858000"/>
          </a:xfrm>
          <a:prstGeom prst="rect">
            <a:avLst/>
          </a:prstGeom>
          <a:gradFill rotWithShape="0">
            <a:gsLst>
              <a:gs pos="0">
                <a:schemeClr val="tx1"/>
              </a:gs>
              <a:gs pos="100000">
                <a:schemeClr val="bg2"/>
              </a:gs>
            </a:gsLst>
            <a:lin ang="0" scaled="1"/>
          </a:gradFill>
          <a:ln w="9525">
            <a:no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2" name="Picture 1" descr="Crossroads Music Team.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950" y="2665413"/>
            <a:ext cx="5448300" cy="4221162"/>
          </a:xfrm>
          <a:prstGeom prst="rect">
            <a:avLst/>
          </a:prstGeom>
          <a:noFill/>
          <a:ln w="9525">
            <a:noFill/>
            <a:miter lim="800000"/>
            <a:headEnd/>
            <a:tailEnd/>
          </a:ln>
        </p:spPr>
      </p:pic>
      <p:pic>
        <p:nvPicPr>
          <p:cNvPr id="974853" name="Picture 11" descr="heart hand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48000" y="304800"/>
            <a:ext cx="2889250" cy="3092450"/>
          </a:xfrm>
          <a:prstGeom prst="rect">
            <a:avLst/>
          </a:prstGeom>
          <a:noFill/>
          <a:ln w="9525">
            <a:noFill/>
            <a:miter lim="800000"/>
            <a:headEnd/>
            <a:tailEnd/>
          </a:ln>
        </p:spPr>
      </p:pic>
      <p:sp>
        <p:nvSpPr>
          <p:cNvPr id="312324" name="Rectangle 4"/>
          <p:cNvSpPr>
            <a:spLocks noGrp="1" noChangeArrowheads="1"/>
          </p:cNvSpPr>
          <p:nvPr>
            <p:ph type="title" idx="4294967295"/>
          </p:nvPr>
        </p:nvSpPr>
        <p:spPr>
          <a:xfrm>
            <a:off x="-76200" y="990600"/>
            <a:ext cx="9144000" cy="1295400"/>
          </a:xfrm>
          <a:effectLst>
            <a:outerShdw blurRad="63500" dist="35921" dir="2700000" algn="ctr" rotWithShape="0">
              <a:schemeClr val="tx1">
                <a:alpha val="74998"/>
              </a:schemeClr>
            </a:outerShdw>
          </a:effectLst>
        </p:spPr>
        <p:txBody>
          <a:bodyPr/>
          <a:lstStyle/>
          <a:p>
            <a:pPr eaLnBrk="1" hangingPunct="1">
              <a:defRPr/>
            </a:pPr>
            <a:r>
              <a:rPr lang="ar-JO" sz="6000" b="1" dirty="0">
                <a:solidFill>
                  <a:schemeClr val="tx1"/>
                </a:solidFill>
                <a:latin typeface="Arial" panose="020B0604020202020204" pitchFamily="34" charset="0"/>
                <a:cs typeface="Arial" panose="020B0604020202020204" pitchFamily="34" charset="0"/>
              </a:rPr>
              <a:t>الحب</a:t>
            </a:r>
            <a:endParaRPr lang="en-US" sz="8800" b="1" dirty="0">
              <a:latin typeface="Arial" panose="020B0604020202020204" pitchFamily="34" charset="0"/>
              <a:cs typeface="Arial" panose="020B0604020202020204" pitchFamily="34" charset="0"/>
            </a:endParaRPr>
          </a:p>
        </p:txBody>
      </p:sp>
      <p:sp>
        <p:nvSpPr>
          <p:cNvPr id="312325" name="Rectangle 5"/>
          <p:cNvSpPr>
            <a:spLocks noChangeArrowheads="1"/>
          </p:cNvSpPr>
          <p:nvPr/>
        </p:nvSpPr>
        <p:spPr bwMode="auto">
          <a:xfrm>
            <a:off x="685800" y="4800600"/>
            <a:ext cx="3657600" cy="1447800"/>
          </a:xfrm>
          <a:prstGeom prst="rect">
            <a:avLst/>
          </a:prstGeom>
          <a:noFill/>
          <a:ln>
            <a:noFill/>
          </a:ln>
          <a:effectLst>
            <a:outerShdw blurRad="63500" dist="35921" dir="2700000" algn="ctr" rotWithShape="0">
              <a:schemeClr val="tx1">
                <a:alpha val="74998"/>
              </a:scheme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الموسيقى</a:t>
            </a:r>
            <a:endParaRPr kumimoji="0" lang="en-US" sz="8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12330" name="Picture 10" descr="drinking wine gir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19600" y="4729163"/>
            <a:ext cx="4724400" cy="2128837"/>
          </a:xfrm>
          <a:prstGeom prst="rect">
            <a:avLst/>
          </a:prstGeom>
          <a:noFill/>
          <a:ln w="9525">
            <a:noFill/>
            <a:miter lim="800000"/>
            <a:headEnd/>
            <a:tailEnd/>
          </a:ln>
        </p:spPr>
      </p:pic>
      <p:sp>
        <p:nvSpPr>
          <p:cNvPr id="312327" name="Rectangle 7"/>
          <p:cNvSpPr>
            <a:spLocks noChangeArrowheads="1"/>
          </p:cNvSpPr>
          <p:nvPr/>
        </p:nvSpPr>
        <p:spPr bwMode="auto">
          <a:xfrm>
            <a:off x="4953000" y="4800600"/>
            <a:ext cx="3657600" cy="1447800"/>
          </a:xfrm>
          <a:prstGeom prst="rect">
            <a:avLst/>
          </a:prstGeom>
          <a:noFill/>
          <a:ln>
            <a:noFill/>
          </a:ln>
          <a:effectLst>
            <a:outerShdw blurRad="63500" dist="35921" dir="2700000" algn="ctr" rotWithShape="0">
              <a:schemeClr val="tx1">
                <a:alpha val="74998"/>
              </a:scheme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الشرب</a:t>
            </a:r>
            <a:endParaRPr kumimoji="0" lang="en-US" sz="8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2328" name="AutoShape 8"/>
          <p:cNvSpPr>
            <a:spLocks noChangeArrowheads="1"/>
          </p:cNvSpPr>
          <p:nvPr/>
        </p:nvSpPr>
        <p:spPr bwMode="auto">
          <a:xfrm rot="1312516">
            <a:off x="2133600" y="3124200"/>
            <a:ext cx="1600200" cy="1676400"/>
          </a:xfrm>
          <a:prstGeom prst="downArrow">
            <a:avLst>
              <a:gd name="adj1" fmla="val 50000"/>
              <a:gd name="adj2" fmla="val 26190"/>
            </a:avLst>
          </a:prstGeom>
          <a:solidFill>
            <a:srgbClr val="FFCC00"/>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312329" name="AutoShape 9"/>
          <p:cNvSpPr>
            <a:spLocks noChangeArrowheads="1"/>
          </p:cNvSpPr>
          <p:nvPr/>
        </p:nvSpPr>
        <p:spPr bwMode="auto">
          <a:xfrm rot="-1303946">
            <a:off x="5334000" y="3048000"/>
            <a:ext cx="1600200" cy="1676400"/>
          </a:xfrm>
          <a:prstGeom prst="downArrow">
            <a:avLst>
              <a:gd name="adj1" fmla="val 50000"/>
              <a:gd name="adj2" fmla="val 26190"/>
            </a:avLst>
          </a:prstGeom>
          <a:solidFill>
            <a:srgbClr val="FFCC00"/>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757259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12328"/>
                                        </p:tgtEl>
                                        <p:attrNameLst>
                                          <p:attrName>style.visibility</p:attrName>
                                        </p:attrNameLst>
                                      </p:cBhvr>
                                      <p:to>
                                        <p:strVal val="visible"/>
                                      </p:to>
                                    </p:set>
                                    <p:animEffect transition="in" filter="wipe(up)">
                                      <p:cBhvr>
                                        <p:cTn id="7" dur="500"/>
                                        <p:tgtEl>
                                          <p:spTgt spid="312328"/>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312325"/>
                                        </p:tgtEl>
                                        <p:attrNameLst>
                                          <p:attrName>style.visibility</p:attrName>
                                        </p:attrNameLst>
                                      </p:cBhvr>
                                      <p:to>
                                        <p:strVal val="visible"/>
                                      </p:to>
                                    </p:set>
                                    <p:animEffect transition="in" filter="box(in)">
                                      <p:cBhvr>
                                        <p:cTn id="11" dur="500"/>
                                        <p:tgtEl>
                                          <p:spTgt spid="312325"/>
                                        </p:tgtEl>
                                      </p:cBhvr>
                                    </p:animEffect>
                                  </p:childTnLst>
                                </p:cTn>
                              </p:par>
                              <p:par>
                                <p:cTn id="12" presetID="9" presetClass="entr" presetSubtype="0"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dissolve">
                                      <p:cBhvr>
                                        <p:cTn id="14" dur="500"/>
                                        <p:tgtEl>
                                          <p:spTgt spid="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312329"/>
                                        </p:tgtEl>
                                        <p:attrNameLst>
                                          <p:attrName>style.visibility</p:attrName>
                                        </p:attrNameLst>
                                      </p:cBhvr>
                                      <p:to>
                                        <p:strVal val="visible"/>
                                      </p:to>
                                    </p:set>
                                    <p:animEffect transition="in" filter="wipe(up)">
                                      <p:cBhvr>
                                        <p:cTn id="19" dur="500"/>
                                        <p:tgtEl>
                                          <p:spTgt spid="312329"/>
                                        </p:tgtEl>
                                      </p:cBhvr>
                                    </p:animEffect>
                                  </p:childTnLst>
                                </p:cTn>
                              </p:par>
                            </p:childTnLst>
                          </p:cTn>
                        </p:par>
                        <p:par>
                          <p:cTn id="20" fill="hold" nodeType="afterGroup">
                            <p:stCondLst>
                              <p:cond delay="500"/>
                            </p:stCondLst>
                            <p:childTnLst>
                              <p:par>
                                <p:cTn id="21" presetID="4" presetClass="entr" presetSubtype="16" fill="hold" grpId="0" nodeType="afterEffect">
                                  <p:stCondLst>
                                    <p:cond delay="0"/>
                                  </p:stCondLst>
                                  <p:childTnLst>
                                    <p:set>
                                      <p:cBhvr>
                                        <p:cTn id="22" dur="1" fill="hold">
                                          <p:stCondLst>
                                            <p:cond delay="0"/>
                                          </p:stCondLst>
                                        </p:cTn>
                                        <p:tgtEl>
                                          <p:spTgt spid="312327"/>
                                        </p:tgtEl>
                                        <p:attrNameLst>
                                          <p:attrName>style.visibility</p:attrName>
                                        </p:attrNameLst>
                                      </p:cBhvr>
                                      <p:to>
                                        <p:strVal val="visible"/>
                                      </p:to>
                                    </p:set>
                                    <p:animEffect transition="in" filter="box(in)">
                                      <p:cBhvr>
                                        <p:cTn id="23" dur="500"/>
                                        <p:tgtEl>
                                          <p:spTgt spid="312327"/>
                                        </p:tgtEl>
                                      </p:cBhvr>
                                    </p:animEffect>
                                  </p:childTnLst>
                                </p:cTn>
                              </p:par>
                              <p:par>
                                <p:cTn id="24" presetID="1" presetClass="entr" presetSubtype="0" fill="hold" nodeType="withEffect">
                                  <p:stCondLst>
                                    <p:cond delay="0"/>
                                  </p:stCondLst>
                                  <p:childTnLst>
                                    <p:set>
                                      <p:cBhvr>
                                        <p:cTn id="25" dur="1" fill="hold">
                                          <p:stCondLst>
                                            <p:cond delay="0"/>
                                          </p:stCondLst>
                                        </p:cTn>
                                        <p:tgtEl>
                                          <p:spTgt spid="3123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2325" grpId="0"/>
      <p:bldP spid="312327" grpId="0"/>
      <p:bldP spid="312328" grpId="0" animBg="1"/>
      <p:bldP spid="312329"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76898" name="Rectangle 2"/>
          <p:cNvSpPr>
            <a:spLocks noGrp="1" noChangeArrowheads="1"/>
          </p:cNvSpPr>
          <p:nvPr>
            <p:ph type="ctrTitle"/>
          </p:nvPr>
        </p:nvSpPr>
        <p:spPr>
          <a:xfrm>
            <a:off x="0" y="5715000"/>
            <a:ext cx="9144000" cy="990600"/>
          </a:xfrm>
        </p:spPr>
        <p:txBody>
          <a:bodyPr/>
          <a:lstStyle/>
          <a:p>
            <a:pPr eaLnBrk="1" hangingPunct="1"/>
            <a:r>
              <a:rPr lang="en-US" dirty="0">
                <a:solidFill>
                  <a:schemeClr val="tx1"/>
                </a:solidFill>
              </a:rPr>
              <a:t>Black</a:t>
            </a:r>
            <a:endParaRPr lang="en-US" dirty="0">
              <a:solidFill>
                <a:schemeClr val="bg1"/>
              </a:solidFill>
            </a:endParaRPr>
          </a:p>
        </p:txBody>
      </p:sp>
      <p:sp>
        <p:nvSpPr>
          <p:cNvPr id="976899" name="Rectangle 3"/>
          <p:cNvSpPr>
            <a:spLocks noChangeArrowheads="1"/>
          </p:cNvSpPr>
          <p:nvPr/>
        </p:nvSpPr>
        <p:spPr bwMode="auto">
          <a:xfrm>
            <a:off x="9224963" y="4024313"/>
            <a:ext cx="184150" cy="457200"/>
          </a:xfrm>
          <a:prstGeom prst="rect">
            <a:avLst/>
          </a:prstGeom>
          <a:noFill/>
          <a:ln w="9525">
            <a:noFill/>
            <a:miter lim="800000"/>
            <a:headEnd/>
            <a:tailEnd/>
          </a:ln>
        </p:spPr>
        <p:txBody>
          <a:bodyPr wrap="none">
            <a:prstTxWarp prst="textNoShape">
              <a:avLst/>
            </a:prstTxWarp>
            <a:spAutoFit/>
          </a:bodyPr>
          <a:lstStyle/>
          <a:p>
            <a:pPr algn="ctr"/>
            <a:endParaRPr lang="en-US" b="1" dirty="0">
              <a:solidFill>
                <a:srgbClr val="000000"/>
              </a:solidFill>
              <a:latin typeface="Arial" panose="020B0604020202020204" pitchFamily="34" charset="0"/>
              <a:ea typeface="Osaka" charset="-128"/>
              <a:cs typeface="Osaka" charset="-128"/>
            </a:endParaRPr>
          </a:p>
        </p:txBody>
      </p:sp>
      <p:pic>
        <p:nvPicPr>
          <p:cNvPr id="976900" name="Picture 4" descr="drink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448800" cy="6886575"/>
          </a:xfrm>
          <a:prstGeom prst="rect">
            <a:avLst/>
          </a:prstGeom>
          <a:noFill/>
          <a:ln w="9525">
            <a:noFill/>
            <a:miter lim="800000"/>
            <a:headEnd/>
            <a:tailEnd/>
          </a:ln>
        </p:spPr>
      </p:pic>
    </p:spTree>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EB25780-DD67-9B09-01F8-1F4CDDDF857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13129" name="Rectangle 4"/>
          <p:cNvSpPr txBox="1">
            <a:spLocks noGrp="1"/>
          </p:cNvSpPr>
          <p:nvPr>
            <p:ph type="title" idx="4294967295"/>
          </p:nvPr>
        </p:nvSpPr>
        <p:spPr>
          <a:xfrm>
            <a:off x="0" y="762000"/>
            <a:ext cx="9144000" cy="5486400"/>
          </a:xfrm>
          <a:prstGeom prst="rect">
            <a:avLst/>
          </a:prstGeom>
          <a:effectLst>
            <a:outerShdw blurRad="63500" dist="35921" dir="2700000" rotWithShape="0">
              <a:srgbClr val="000000">
                <a:alpha val="74998"/>
              </a:srgbClr>
            </a:outerShdw>
          </a:effectLst>
        </p:spPr>
        <p:txBody>
          <a:bodyPr anchor="ctr"/>
          <a:lstStyle/>
          <a:p>
            <a:pPr algn="ctr">
              <a:defRPr sz="6000">
                <a:solidFill>
                  <a:schemeClr val="accent3">
                    <a:lumOff val="44000"/>
                  </a:schemeClr>
                </a:solidFill>
                <a:latin typeface="Arial"/>
                <a:ea typeface="Arial"/>
                <a:cs typeface="Arial"/>
                <a:sym typeface="Arial"/>
              </a:defRPr>
            </a:pPr>
            <a:r>
              <a:rPr lang="ar-JO" b="1" dirty="0">
                <a:latin typeface="Arial" panose="020B0604020202020204" pitchFamily="34" charset="0"/>
                <a:cs typeface="Arial" panose="020B0604020202020204" pitchFamily="34" charset="0"/>
              </a:rPr>
              <a:t>2. إحمي </a:t>
            </a:r>
            <a:r>
              <a:rPr lang="ar-JO" b="1" dirty="0">
                <a:solidFill>
                  <a:srgbClr val="FFC000"/>
                </a:solidFill>
                <a:latin typeface="Arial" panose="020B0604020202020204" pitchFamily="34" charset="0"/>
                <a:cs typeface="Arial" panose="020B0604020202020204" pitchFamily="34" charset="0"/>
              </a:rPr>
              <a:t>ضمير</a:t>
            </a:r>
            <a:r>
              <a:rPr lang="ar-JO" b="1" dirty="0">
                <a:latin typeface="Arial" panose="020B0604020202020204" pitchFamily="34" charset="0"/>
                <a:cs typeface="Arial" panose="020B0604020202020204" pitchFamily="34" charset="0"/>
              </a:rPr>
              <a:t> المؤمنين الضعفاء (8: 4-8)</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B01E846-D35F-C4A1-7EC7-7A7A5141AF3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13133" name="Rectangle 4"/>
          <p:cNvSpPr txBox="1">
            <a:spLocks noGrp="1"/>
          </p:cNvSpPr>
          <p:nvPr>
            <p:ph type="title" idx="4294967295"/>
          </p:nvPr>
        </p:nvSpPr>
        <p:spPr>
          <a:xfrm>
            <a:off x="0" y="762000"/>
            <a:ext cx="9144000" cy="5486400"/>
          </a:xfrm>
          <a:prstGeom prst="rect">
            <a:avLst/>
          </a:prstGeom>
          <a:effectLst>
            <a:outerShdw blurRad="63500" dist="35921" dir="2700000" rotWithShape="0">
              <a:srgbClr val="000000">
                <a:alpha val="74998"/>
              </a:srgbClr>
            </a:outerShdw>
          </a:effectLst>
        </p:spPr>
        <p:txBody>
          <a:bodyPr anchor="ctr">
            <a:normAutofit/>
          </a:bodyPr>
          <a:lstStyle/>
          <a:p>
            <a:pPr algn="ctr">
              <a:defRPr sz="6000">
                <a:solidFill>
                  <a:schemeClr val="accent3">
                    <a:lumOff val="44000"/>
                  </a:schemeClr>
                </a:solidFill>
                <a:latin typeface="Arial"/>
                <a:ea typeface="Arial"/>
                <a:cs typeface="Arial"/>
                <a:sym typeface="Arial"/>
              </a:defRPr>
            </a:pPr>
            <a:r>
              <a:rPr lang="ar-JO" b="1" dirty="0">
                <a:latin typeface="Arial" panose="020B0604020202020204" pitchFamily="34" charset="0"/>
                <a:cs typeface="Arial" panose="020B0604020202020204" pitchFamily="34" charset="0"/>
              </a:rPr>
              <a:t>3. تخلى عن حقوقك </a:t>
            </a:r>
            <a:r>
              <a:rPr lang="ar-JO" b="1" dirty="0">
                <a:solidFill>
                  <a:srgbClr val="FFC000"/>
                </a:solidFill>
                <a:latin typeface="Arial" panose="020B0604020202020204" pitchFamily="34" charset="0"/>
                <a:cs typeface="Arial" panose="020B0604020202020204" pitchFamily="34" charset="0"/>
              </a:rPr>
              <a:t>بشكل دائم </a:t>
            </a:r>
            <a:br>
              <a:rPr lang="ar-JO" b="1" dirty="0">
                <a:solidFill>
                  <a:srgbClr val="FFC000"/>
                </a:solidFill>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إن كانت تؤذي أخاً ضعيفاً </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(8: 9-13)</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7394" name="Rectangle 2"/>
          <p:cNvSpPr>
            <a:spLocks noGrp="1" noChangeArrowheads="1"/>
          </p:cNvSpPr>
          <p:nvPr>
            <p:ph type="ctrTitle"/>
          </p:nvPr>
        </p:nvSpPr>
        <p:spPr>
          <a:xfrm rot="16200000">
            <a:off x="-2933700" y="2933700"/>
            <a:ext cx="6858000" cy="990600"/>
          </a:xfrm>
          <a:solidFill>
            <a:srgbClr val="FFCC00"/>
          </a:solidFill>
        </p:spPr>
        <p:txBody>
          <a:bodyPr/>
          <a:lstStyle/>
          <a:p>
            <a:pPr eaLnBrk="1" hangingPunct="1"/>
            <a:r>
              <a:rPr lang="ar-JO" dirty="0">
                <a:solidFill>
                  <a:schemeClr val="tx1"/>
                </a:solidFill>
                <a:ea typeface="Osaka" charset="0"/>
                <a:cs typeface="Arial" panose="020B0604020202020204" pitchFamily="34" charset="0"/>
              </a:rPr>
              <a:t>مقياس التلامس</a:t>
            </a:r>
            <a:endParaRPr lang="en-US" dirty="0">
              <a:solidFill>
                <a:schemeClr val="bg1"/>
              </a:solidFill>
              <a:ea typeface="Osaka" charset="0"/>
              <a:cs typeface="Arial" panose="020B0604020202020204" pitchFamily="34" charset="0"/>
            </a:endParaRPr>
          </a:p>
        </p:txBody>
      </p:sp>
      <p:sp>
        <p:nvSpPr>
          <p:cNvPr id="308228" name="Rectangle 4"/>
          <p:cNvSpPr>
            <a:spLocks noChangeArrowheads="1"/>
          </p:cNvSpPr>
          <p:nvPr/>
        </p:nvSpPr>
        <p:spPr bwMode="auto">
          <a:xfrm>
            <a:off x="1600200" y="617220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مسك اليد</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29" name="Rectangle 5"/>
          <p:cNvSpPr>
            <a:spLocks noChangeArrowheads="1"/>
          </p:cNvSpPr>
          <p:nvPr/>
        </p:nvSpPr>
        <p:spPr bwMode="auto">
          <a:xfrm>
            <a:off x="1600200" y="38100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الجنس</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0" name="Rectangle 6"/>
          <p:cNvSpPr>
            <a:spLocks noChangeArrowheads="1"/>
          </p:cNvSpPr>
          <p:nvPr/>
        </p:nvSpPr>
        <p:spPr bwMode="auto">
          <a:xfrm>
            <a:off x="1600200" y="5343525"/>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اليد</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1" name="Rectangle 7"/>
          <p:cNvSpPr>
            <a:spLocks noChangeArrowheads="1"/>
          </p:cNvSpPr>
          <p:nvPr/>
        </p:nvSpPr>
        <p:spPr bwMode="auto">
          <a:xfrm>
            <a:off x="1600200" y="4516438"/>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العناق الجانبي</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2" name="Rectangle 8"/>
          <p:cNvSpPr>
            <a:spLocks noChangeArrowheads="1"/>
          </p:cNvSpPr>
          <p:nvPr/>
        </p:nvSpPr>
        <p:spPr bwMode="auto">
          <a:xfrm>
            <a:off x="1600200" y="368935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العناق الأمامي</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3" name="Rectangle 9"/>
          <p:cNvSpPr>
            <a:spLocks noChangeArrowheads="1"/>
          </p:cNvSpPr>
          <p:nvPr/>
        </p:nvSpPr>
        <p:spPr bwMode="auto">
          <a:xfrm>
            <a:off x="1600200" y="2862263"/>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الخد</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4" name="Rectangle 10"/>
          <p:cNvSpPr>
            <a:spLocks noChangeArrowheads="1"/>
          </p:cNvSpPr>
          <p:nvPr/>
        </p:nvSpPr>
        <p:spPr bwMode="auto">
          <a:xfrm>
            <a:off x="1600200" y="2035175"/>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الشفاه</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5" name="Rectangle 11"/>
          <p:cNvSpPr>
            <a:spLocks noChangeArrowheads="1"/>
          </p:cNvSpPr>
          <p:nvPr/>
        </p:nvSpPr>
        <p:spPr bwMode="auto">
          <a:xfrm>
            <a:off x="1600200" y="1208088"/>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الملاطفة</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7" name="Line 13"/>
          <p:cNvSpPr>
            <a:spLocks noChangeShapeType="1"/>
          </p:cNvSpPr>
          <p:nvPr/>
        </p:nvSpPr>
        <p:spPr bwMode="auto">
          <a:xfrm>
            <a:off x="1676400" y="1828800"/>
            <a:ext cx="3352800" cy="0"/>
          </a:xfrm>
          <a:prstGeom prst="line">
            <a:avLst/>
          </a:prstGeom>
          <a:noFill/>
          <a:ln w="762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8238" name="Rectangle 14"/>
          <p:cNvSpPr>
            <a:spLocks noChangeArrowheads="1"/>
          </p:cNvSpPr>
          <p:nvPr/>
        </p:nvSpPr>
        <p:spPr bwMode="auto">
          <a:xfrm>
            <a:off x="5257800" y="617220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مسك اليد</a:t>
            </a:r>
          </a:p>
        </p:txBody>
      </p:sp>
      <p:sp>
        <p:nvSpPr>
          <p:cNvPr id="308239" name="Rectangle 15"/>
          <p:cNvSpPr>
            <a:spLocks noChangeArrowheads="1"/>
          </p:cNvSpPr>
          <p:nvPr/>
        </p:nvSpPr>
        <p:spPr bwMode="auto">
          <a:xfrm>
            <a:off x="5257800" y="38100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الجنس</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0" name="Rectangle 16"/>
          <p:cNvSpPr>
            <a:spLocks noChangeArrowheads="1"/>
          </p:cNvSpPr>
          <p:nvPr/>
        </p:nvSpPr>
        <p:spPr bwMode="auto">
          <a:xfrm>
            <a:off x="5257800" y="5343525"/>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اليد</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1" name="Rectangle 17"/>
          <p:cNvSpPr>
            <a:spLocks noChangeArrowheads="1"/>
          </p:cNvSpPr>
          <p:nvPr/>
        </p:nvSpPr>
        <p:spPr bwMode="auto">
          <a:xfrm>
            <a:off x="5257800" y="4516438"/>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العناق الجانبي</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2" name="Rectangle 18"/>
          <p:cNvSpPr>
            <a:spLocks noChangeArrowheads="1"/>
          </p:cNvSpPr>
          <p:nvPr/>
        </p:nvSpPr>
        <p:spPr bwMode="auto">
          <a:xfrm>
            <a:off x="5257800" y="368935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العناق الأمامي</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3" name="Rectangle 19"/>
          <p:cNvSpPr>
            <a:spLocks noChangeArrowheads="1"/>
          </p:cNvSpPr>
          <p:nvPr/>
        </p:nvSpPr>
        <p:spPr bwMode="auto">
          <a:xfrm>
            <a:off x="5257800" y="2862263"/>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الخد</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4" name="Rectangle 20"/>
          <p:cNvSpPr>
            <a:spLocks noChangeArrowheads="1"/>
          </p:cNvSpPr>
          <p:nvPr/>
        </p:nvSpPr>
        <p:spPr bwMode="auto">
          <a:xfrm>
            <a:off x="5257800" y="2035175"/>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الشفاه</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5" name="Rectangle 21"/>
          <p:cNvSpPr>
            <a:spLocks noChangeArrowheads="1"/>
          </p:cNvSpPr>
          <p:nvPr/>
        </p:nvSpPr>
        <p:spPr bwMode="auto">
          <a:xfrm>
            <a:off x="5257800" y="1208088"/>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الملاطفة</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7" name="Line 23"/>
          <p:cNvSpPr>
            <a:spLocks noChangeShapeType="1"/>
          </p:cNvSpPr>
          <p:nvPr/>
        </p:nvSpPr>
        <p:spPr bwMode="auto">
          <a:xfrm>
            <a:off x="5334000" y="3505200"/>
            <a:ext cx="3352800" cy="0"/>
          </a:xfrm>
          <a:prstGeom prst="line">
            <a:avLst/>
          </a:prstGeom>
          <a:noFill/>
          <a:ln w="762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Box 1"/>
          <p:cNvSpPr txBox="1">
            <a:spLocks noChangeArrowheads="1"/>
          </p:cNvSpPr>
          <p:nvPr/>
        </p:nvSpPr>
        <p:spPr bwMode="auto">
          <a:xfrm rot="-943449">
            <a:off x="311712" y="4764100"/>
            <a:ext cx="6000464" cy="954107"/>
          </a:xfrm>
          <a:prstGeom prst="rect">
            <a:avLst/>
          </a:prstGeom>
          <a:solidFill>
            <a:srgbClr val="CC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أين يجب أن يرسم الخط عندما يختلفان أثناء المواعدة؟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Box 23"/>
          <p:cNvSpPr txBox="1">
            <a:spLocks noChangeArrowheads="1"/>
          </p:cNvSpPr>
          <p:nvPr/>
        </p:nvSpPr>
        <p:spPr bwMode="auto">
          <a:xfrm rot="-943449">
            <a:off x="3066959" y="5144504"/>
            <a:ext cx="5736041" cy="954107"/>
          </a:xfrm>
          <a:prstGeom prst="rect">
            <a:avLst/>
          </a:prstGeom>
          <a:solidFill>
            <a:srgbClr val="CC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ارسم خطًا للشخص الذي يتمتع بضمير أكثر حساسية.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12320851-A8CB-F829-5F31-2ACE6C738A02}"/>
              </a:ext>
            </a:extLst>
          </p:cNvPr>
          <p:cNvSpPr/>
          <p:nvPr/>
        </p:nvSpPr>
        <p:spPr bwMode="auto">
          <a:xfrm>
            <a:off x="1066800" y="152401"/>
            <a:ext cx="1490869" cy="990600"/>
          </a:xfrm>
          <a:prstGeom prst="rect">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B0F0"/>
                </a:solidFill>
                <a:effectLst>
                  <a:glow rad="127000">
                    <a:srgbClr val="2D2D8A">
                      <a:lumMod val="75000"/>
                    </a:srgbClr>
                  </a:glow>
                </a:effectLst>
                <a:uLnTx/>
                <a:uFillTx/>
                <a:latin typeface="Arial" panose="020B0604020202020204" pitchFamily="34" charset="0"/>
                <a:ea typeface="ＭＳ Ｐゴシック" charset="0"/>
                <a:cs typeface="Arial" panose="020B0604020202020204" pitchFamily="34" charset="0"/>
              </a:rPr>
              <a:t>هو</a:t>
            </a:r>
            <a:endParaRPr kumimoji="0" lang="en-US" sz="6000" b="1" u="none" strike="noStrike" kern="1200" cap="none" spc="0" normalizeH="0" baseline="0" noProof="0" dirty="0">
              <a:ln>
                <a:noFill/>
              </a:ln>
              <a:solidFill>
                <a:srgbClr val="00B0F0"/>
              </a:solidFill>
              <a:effectLst>
                <a:glow rad="127000">
                  <a:srgbClr val="2D2D8A">
                    <a:lumMod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5EA3FE39-971E-5CD3-9A67-900B8E77DFEA}"/>
              </a:ext>
            </a:extLst>
          </p:cNvPr>
          <p:cNvSpPr/>
          <p:nvPr/>
        </p:nvSpPr>
        <p:spPr bwMode="auto">
          <a:xfrm>
            <a:off x="4863548" y="152401"/>
            <a:ext cx="1351722" cy="730110"/>
          </a:xfrm>
          <a:prstGeom prst="rect">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E10F8C"/>
                </a:solidFill>
                <a:effectLst>
                  <a:glow rad="127000">
                    <a:srgbClr val="2D2D8A">
                      <a:lumMod val="75000"/>
                    </a:srgbClr>
                  </a:glow>
                </a:effectLst>
                <a:uLnTx/>
                <a:uFillTx/>
                <a:latin typeface="Arial" panose="020B0604020202020204" pitchFamily="34" charset="0"/>
                <a:ea typeface="ＭＳ Ｐゴシック" charset="0"/>
                <a:cs typeface="Arial" panose="020B0604020202020204" pitchFamily="34" charset="0"/>
              </a:rPr>
              <a:t>هي</a:t>
            </a:r>
            <a:endParaRPr kumimoji="0" lang="en-US" sz="6000" b="1" u="none" strike="noStrike" kern="1200" cap="none" spc="0" normalizeH="0" baseline="0" noProof="0" dirty="0">
              <a:ln>
                <a:noFill/>
              </a:ln>
              <a:solidFill>
                <a:srgbClr val="E10F8C"/>
              </a:solidFill>
              <a:effectLst>
                <a:glow rad="127000">
                  <a:srgbClr val="2D2D8A">
                    <a:lumMod val="75000"/>
                  </a:srgbClr>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82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82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8230"/>
                                        </p:tgtEl>
                                        <p:attrNameLst>
                                          <p:attrName>style.visibility</p:attrName>
                                        </p:attrNameLst>
                                      </p:cBhvr>
                                      <p:to>
                                        <p:strVal val="visible"/>
                                      </p:to>
                                    </p:set>
                                  </p:childTnLst>
                                </p:cTn>
                              </p:par>
                            </p:childTnLst>
                          </p:cTn>
                        </p:par>
                        <p:par>
                          <p:cTn id="15" fill="hold" nodeType="afterGroup">
                            <p:stCondLst>
                              <p:cond delay="0"/>
                            </p:stCondLst>
                            <p:childTnLst>
                              <p:par>
                                <p:cTn id="16" presetID="1" presetClass="entr" presetSubtype="0" fill="hold" grpId="0" nodeType="afterEffect">
                                  <p:stCondLst>
                                    <p:cond delay="0"/>
                                  </p:stCondLst>
                                  <p:childTnLst>
                                    <p:set>
                                      <p:cBhvr>
                                        <p:cTn id="17" dur="1" fill="hold">
                                          <p:stCondLst>
                                            <p:cond delay="0"/>
                                          </p:stCondLst>
                                        </p:cTn>
                                        <p:tgtEl>
                                          <p:spTgt spid="308231"/>
                                        </p:tgtEl>
                                        <p:attrNameLst>
                                          <p:attrName>style.visibility</p:attrName>
                                        </p:attrNameLst>
                                      </p:cBhvr>
                                      <p:to>
                                        <p:strVal val="visible"/>
                                      </p:to>
                                    </p:set>
                                  </p:childTnLst>
                                </p:cTn>
                              </p:par>
                            </p:childTnLst>
                          </p:cTn>
                        </p:par>
                        <p:par>
                          <p:cTn id="18" fill="hold" nodeType="afterGroup">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308232"/>
                                        </p:tgtEl>
                                        <p:attrNameLst>
                                          <p:attrName>style.visibility</p:attrName>
                                        </p:attrNameLst>
                                      </p:cBhvr>
                                      <p:to>
                                        <p:strVal val="visible"/>
                                      </p:to>
                                    </p:set>
                                  </p:childTnLst>
                                </p:cTn>
                              </p:par>
                            </p:childTnLst>
                          </p:cTn>
                        </p:par>
                        <p:par>
                          <p:cTn id="21" fill="hold" nodeType="afterGroup">
                            <p:stCondLst>
                              <p:cond delay="0"/>
                            </p:stCondLst>
                            <p:childTnLst>
                              <p:par>
                                <p:cTn id="22" presetID="1" presetClass="entr" presetSubtype="0" fill="hold" grpId="0" nodeType="afterEffect">
                                  <p:stCondLst>
                                    <p:cond delay="0"/>
                                  </p:stCondLst>
                                  <p:childTnLst>
                                    <p:set>
                                      <p:cBhvr>
                                        <p:cTn id="23" dur="1" fill="hold">
                                          <p:stCondLst>
                                            <p:cond delay="0"/>
                                          </p:stCondLst>
                                        </p:cTn>
                                        <p:tgtEl>
                                          <p:spTgt spid="308233"/>
                                        </p:tgtEl>
                                        <p:attrNameLst>
                                          <p:attrName>style.visibility</p:attrName>
                                        </p:attrNameLst>
                                      </p:cBhvr>
                                      <p:to>
                                        <p:strVal val="visible"/>
                                      </p:to>
                                    </p:set>
                                  </p:childTnLst>
                                </p:cTn>
                              </p:par>
                            </p:childTnLst>
                          </p:cTn>
                        </p:par>
                        <p:par>
                          <p:cTn id="24" fill="hold" nodeType="afterGroup">
                            <p:stCondLst>
                              <p:cond delay="0"/>
                            </p:stCondLst>
                            <p:childTnLst>
                              <p:par>
                                <p:cTn id="25" presetID="1" presetClass="entr" presetSubtype="0" fill="hold" grpId="0" nodeType="afterEffect">
                                  <p:stCondLst>
                                    <p:cond delay="0"/>
                                  </p:stCondLst>
                                  <p:childTnLst>
                                    <p:set>
                                      <p:cBhvr>
                                        <p:cTn id="26" dur="1" fill="hold">
                                          <p:stCondLst>
                                            <p:cond delay="0"/>
                                          </p:stCondLst>
                                        </p:cTn>
                                        <p:tgtEl>
                                          <p:spTgt spid="308234"/>
                                        </p:tgtEl>
                                        <p:attrNameLst>
                                          <p:attrName>style.visibility</p:attrName>
                                        </p:attrNameLst>
                                      </p:cBhvr>
                                      <p:to>
                                        <p:strVal val="visible"/>
                                      </p:to>
                                    </p:set>
                                  </p:childTnLst>
                                </p:cTn>
                              </p:par>
                            </p:childTnLst>
                          </p:cTn>
                        </p:par>
                        <p:par>
                          <p:cTn id="27" fill="hold" nodeType="afterGroup">
                            <p:stCondLst>
                              <p:cond delay="0"/>
                            </p:stCondLst>
                            <p:childTnLst>
                              <p:par>
                                <p:cTn id="28" presetID="1" presetClass="entr" presetSubtype="0" fill="hold" grpId="0" nodeType="afterEffect">
                                  <p:stCondLst>
                                    <p:cond delay="0"/>
                                  </p:stCondLst>
                                  <p:childTnLst>
                                    <p:set>
                                      <p:cBhvr>
                                        <p:cTn id="29" dur="1" fill="hold">
                                          <p:stCondLst>
                                            <p:cond delay="0"/>
                                          </p:stCondLst>
                                        </p:cTn>
                                        <p:tgtEl>
                                          <p:spTgt spid="308235"/>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308237"/>
                                        </p:tgtEl>
                                        <p:attrNameLst>
                                          <p:attrName>style.visibility</p:attrName>
                                        </p:attrNameLst>
                                      </p:cBhvr>
                                      <p:to>
                                        <p:strVal val="visible"/>
                                      </p:to>
                                    </p:set>
                                    <p:animEffect transition="in" filter="wipe(left)">
                                      <p:cBhvr>
                                        <p:cTn id="34" dur="2000"/>
                                        <p:tgtEl>
                                          <p:spTgt spid="308237"/>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308238"/>
                                        </p:tgtEl>
                                        <p:attrNameLst>
                                          <p:attrName>style.visibility</p:attrName>
                                        </p:attrNameLst>
                                      </p:cBhvr>
                                      <p:to>
                                        <p:strVal val="visible"/>
                                      </p:to>
                                    </p:set>
                                    <p:animEffect transition="in" filter="wipe(down)">
                                      <p:cBhvr>
                                        <p:cTn id="39" dur="500"/>
                                        <p:tgtEl>
                                          <p:spTgt spid="30823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308239"/>
                                        </p:tgtEl>
                                        <p:attrNameLst>
                                          <p:attrName>style.visibility</p:attrName>
                                        </p:attrNameLst>
                                      </p:cBhvr>
                                      <p:to>
                                        <p:strVal val="visible"/>
                                      </p:to>
                                    </p:set>
                                    <p:animEffect transition="in" filter="wipe(down)">
                                      <p:cBhvr>
                                        <p:cTn id="44" dur="500"/>
                                        <p:tgtEl>
                                          <p:spTgt spid="30823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08240"/>
                                        </p:tgtEl>
                                        <p:attrNameLst>
                                          <p:attrName>style.visibility</p:attrName>
                                        </p:attrNameLst>
                                      </p:cBhvr>
                                      <p:to>
                                        <p:strVal val="visible"/>
                                      </p:to>
                                    </p:set>
                                    <p:animEffect transition="in" filter="wipe(down)">
                                      <p:cBhvr>
                                        <p:cTn id="47" dur="500"/>
                                        <p:tgtEl>
                                          <p:spTgt spid="308240"/>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308241"/>
                                        </p:tgtEl>
                                        <p:attrNameLst>
                                          <p:attrName>style.visibility</p:attrName>
                                        </p:attrNameLst>
                                      </p:cBhvr>
                                      <p:to>
                                        <p:strVal val="visible"/>
                                      </p:to>
                                    </p:set>
                                    <p:animEffect transition="in" filter="wipe(down)">
                                      <p:cBhvr>
                                        <p:cTn id="50" dur="500"/>
                                        <p:tgtEl>
                                          <p:spTgt spid="308241"/>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308242"/>
                                        </p:tgtEl>
                                        <p:attrNameLst>
                                          <p:attrName>style.visibility</p:attrName>
                                        </p:attrNameLst>
                                      </p:cBhvr>
                                      <p:to>
                                        <p:strVal val="visible"/>
                                      </p:to>
                                    </p:set>
                                    <p:animEffect transition="in" filter="wipe(down)">
                                      <p:cBhvr>
                                        <p:cTn id="53" dur="500"/>
                                        <p:tgtEl>
                                          <p:spTgt spid="308242"/>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308243"/>
                                        </p:tgtEl>
                                        <p:attrNameLst>
                                          <p:attrName>style.visibility</p:attrName>
                                        </p:attrNameLst>
                                      </p:cBhvr>
                                      <p:to>
                                        <p:strVal val="visible"/>
                                      </p:to>
                                    </p:set>
                                    <p:animEffect transition="in" filter="wipe(down)">
                                      <p:cBhvr>
                                        <p:cTn id="56" dur="500"/>
                                        <p:tgtEl>
                                          <p:spTgt spid="30824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308244"/>
                                        </p:tgtEl>
                                        <p:attrNameLst>
                                          <p:attrName>style.visibility</p:attrName>
                                        </p:attrNameLst>
                                      </p:cBhvr>
                                      <p:to>
                                        <p:strVal val="visible"/>
                                      </p:to>
                                    </p:set>
                                    <p:animEffect transition="in" filter="wipe(down)">
                                      <p:cBhvr>
                                        <p:cTn id="59" dur="500"/>
                                        <p:tgtEl>
                                          <p:spTgt spid="308244"/>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308245"/>
                                        </p:tgtEl>
                                        <p:attrNameLst>
                                          <p:attrName>style.visibility</p:attrName>
                                        </p:attrNameLst>
                                      </p:cBhvr>
                                      <p:to>
                                        <p:strVal val="visible"/>
                                      </p:to>
                                    </p:set>
                                    <p:animEffect transition="in" filter="wipe(down)">
                                      <p:cBhvr>
                                        <p:cTn id="62" dur="500"/>
                                        <p:tgtEl>
                                          <p:spTgt spid="308245"/>
                                        </p:tgtEl>
                                      </p:cBhvr>
                                    </p:animEffect>
                                  </p:childTnLst>
                                </p:cTn>
                              </p:par>
                            </p:childTnLst>
                          </p:cTn>
                        </p:par>
                        <p:par>
                          <p:cTn id="63" fill="hold" nodeType="afterGroup">
                            <p:stCondLst>
                              <p:cond delay="500"/>
                            </p:stCondLst>
                            <p:childTnLst>
                              <p:par>
                                <p:cTn id="64" presetID="22" presetClass="entr" presetSubtype="8" fill="hold" grpId="0" nodeType="afterEffect">
                                  <p:stCondLst>
                                    <p:cond delay="0"/>
                                  </p:stCondLst>
                                  <p:childTnLst>
                                    <p:set>
                                      <p:cBhvr>
                                        <p:cTn id="65" dur="1" fill="hold">
                                          <p:stCondLst>
                                            <p:cond delay="0"/>
                                          </p:stCondLst>
                                        </p:cTn>
                                        <p:tgtEl>
                                          <p:spTgt spid="308247"/>
                                        </p:tgtEl>
                                        <p:attrNameLst>
                                          <p:attrName>style.visibility</p:attrName>
                                        </p:attrNameLst>
                                      </p:cBhvr>
                                      <p:to>
                                        <p:strVal val="visible"/>
                                      </p:to>
                                    </p:set>
                                    <p:animEffect transition="in" filter="wipe(left)">
                                      <p:cBhvr>
                                        <p:cTn id="66" dur="2000"/>
                                        <p:tgtEl>
                                          <p:spTgt spid="308247"/>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49" presetClass="entr" presetSubtype="0" decel="100000" fill="hold" grpId="0" nodeType="clickEffect">
                                  <p:stCondLst>
                                    <p:cond delay="0"/>
                                  </p:stCondLst>
                                  <p:childTnLst>
                                    <p:set>
                                      <p:cBhvr>
                                        <p:cTn id="70" dur="1" fill="hold">
                                          <p:stCondLst>
                                            <p:cond delay="0"/>
                                          </p:stCondLst>
                                        </p:cTn>
                                        <p:tgtEl>
                                          <p:spTgt spid="2"/>
                                        </p:tgtEl>
                                        <p:attrNameLst>
                                          <p:attrName>style.visibility</p:attrName>
                                        </p:attrNameLst>
                                      </p:cBhvr>
                                      <p:to>
                                        <p:strVal val="visible"/>
                                      </p:to>
                                    </p:set>
                                    <p:anim calcmode="lin" valueType="num">
                                      <p:cBhvr>
                                        <p:cTn id="71" dur="500" fill="hold"/>
                                        <p:tgtEl>
                                          <p:spTgt spid="2"/>
                                        </p:tgtEl>
                                        <p:attrNameLst>
                                          <p:attrName>ppt_w</p:attrName>
                                        </p:attrNameLst>
                                      </p:cBhvr>
                                      <p:tavLst>
                                        <p:tav tm="0">
                                          <p:val>
                                            <p:fltVal val="0"/>
                                          </p:val>
                                        </p:tav>
                                        <p:tav tm="100000">
                                          <p:val>
                                            <p:strVal val="#ppt_w"/>
                                          </p:val>
                                        </p:tav>
                                      </p:tavLst>
                                    </p:anim>
                                    <p:anim calcmode="lin" valueType="num">
                                      <p:cBhvr>
                                        <p:cTn id="72" dur="500" fill="hold"/>
                                        <p:tgtEl>
                                          <p:spTgt spid="2"/>
                                        </p:tgtEl>
                                        <p:attrNameLst>
                                          <p:attrName>ppt_h</p:attrName>
                                        </p:attrNameLst>
                                      </p:cBhvr>
                                      <p:tavLst>
                                        <p:tav tm="0">
                                          <p:val>
                                            <p:fltVal val="0"/>
                                          </p:val>
                                        </p:tav>
                                        <p:tav tm="100000">
                                          <p:val>
                                            <p:strVal val="#ppt_h"/>
                                          </p:val>
                                        </p:tav>
                                      </p:tavLst>
                                    </p:anim>
                                    <p:anim calcmode="lin" valueType="num">
                                      <p:cBhvr>
                                        <p:cTn id="73" dur="500" fill="hold"/>
                                        <p:tgtEl>
                                          <p:spTgt spid="2"/>
                                        </p:tgtEl>
                                        <p:attrNameLst>
                                          <p:attrName>style.rotation</p:attrName>
                                        </p:attrNameLst>
                                      </p:cBhvr>
                                      <p:tavLst>
                                        <p:tav tm="0">
                                          <p:val>
                                            <p:fltVal val="360"/>
                                          </p:val>
                                        </p:tav>
                                        <p:tav tm="100000">
                                          <p:val>
                                            <p:fltVal val="0"/>
                                          </p:val>
                                        </p:tav>
                                      </p:tavLst>
                                    </p:anim>
                                    <p:animEffect transition="in" filter="fade">
                                      <p:cBhvr>
                                        <p:cTn id="74" dur="500"/>
                                        <p:tgtEl>
                                          <p:spTgt spid="2"/>
                                        </p:tgtEl>
                                      </p:cBhvr>
                                    </p:animEffect>
                                  </p:childTnLst>
                                </p:cTn>
                              </p:par>
                            </p:childTnLst>
                          </p:cTn>
                        </p:par>
                      </p:childTnLst>
                    </p:cTn>
                  </p:par>
                  <p:par>
                    <p:cTn id="75" fill="hold">
                      <p:stCondLst>
                        <p:cond delay="indefinite"/>
                      </p:stCondLst>
                      <p:childTnLst>
                        <p:par>
                          <p:cTn id="76" fill="hold">
                            <p:stCondLst>
                              <p:cond delay="0"/>
                            </p:stCondLst>
                            <p:childTnLst>
                              <p:par>
                                <p:cTn id="77" presetID="49" presetClass="entr" presetSubtype="0" decel="100000" fill="hold" grpId="0" nodeType="click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p:cTn id="79" dur="500" fill="hold"/>
                                        <p:tgtEl>
                                          <p:spTgt spid="24"/>
                                        </p:tgtEl>
                                        <p:attrNameLst>
                                          <p:attrName>ppt_w</p:attrName>
                                        </p:attrNameLst>
                                      </p:cBhvr>
                                      <p:tavLst>
                                        <p:tav tm="0">
                                          <p:val>
                                            <p:fltVal val="0"/>
                                          </p:val>
                                        </p:tav>
                                        <p:tav tm="100000">
                                          <p:val>
                                            <p:strVal val="#ppt_w"/>
                                          </p:val>
                                        </p:tav>
                                      </p:tavLst>
                                    </p:anim>
                                    <p:anim calcmode="lin" valueType="num">
                                      <p:cBhvr>
                                        <p:cTn id="80" dur="500" fill="hold"/>
                                        <p:tgtEl>
                                          <p:spTgt spid="24"/>
                                        </p:tgtEl>
                                        <p:attrNameLst>
                                          <p:attrName>ppt_h</p:attrName>
                                        </p:attrNameLst>
                                      </p:cBhvr>
                                      <p:tavLst>
                                        <p:tav tm="0">
                                          <p:val>
                                            <p:fltVal val="0"/>
                                          </p:val>
                                        </p:tav>
                                        <p:tav tm="100000">
                                          <p:val>
                                            <p:strVal val="#ppt_h"/>
                                          </p:val>
                                        </p:tav>
                                      </p:tavLst>
                                    </p:anim>
                                    <p:anim calcmode="lin" valueType="num">
                                      <p:cBhvr>
                                        <p:cTn id="81" dur="500" fill="hold"/>
                                        <p:tgtEl>
                                          <p:spTgt spid="24"/>
                                        </p:tgtEl>
                                        <p:attrNameLst>
                                          <p:attrName>style.rotation</p:attrName>
                                        </p:attrNameLst>
                                      </p:cBhvr>
                                      <p:tavLst>
                                        <p:tav tm="0">
                                          <p:val>
                                            <p:fltVal val="360"/>
                                          </p:val>
                                        </p:tav>
                                        <p:tav tm="100000">
                                          <p:val>
                                            <p:fltVal val="0"/>
                                          </p:val>
                                        </p:tav>
                                      </p:tavLst>
                                    </p:anim>
                                    <p:animEffect transition="in" filter="fade">
                                      <p:cBhvr>
                                        <p:cTn id="8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28" grpId="0"/>
      <p:bldP spid="308229" grpId="0"/>
      <p:bldP spid="308230" grpId="0"/>
      <p:bldP spid="308231" grpId="0"/>
      <p:bldP spid="308232" grpId="0"/>
      <p:bldP spid="308233" grpId="0"/>
      <p:bldP spid="308234" grpId="0"/>
      <p:bldP spid="308235" grpId="0"/>
      <p:bldP spid="308237" grpId="0" animBg="1"/>
      <p:bldP spid="308238" grpId="0"/>
      <p:bldP spid="308239" grpId="0"/>
      <p:bldP spid="308240" grpId="0"/>
      <p:bldP spid="308241" grpId="0"/>
      <p:bldP spid="308242" grpId="0"/>
      <p:bldP spid="308243" grpId="0"/>
      <p:bldP spid="308244" grpId="0"/>
      <p:bldP spid="308245" grpId="0"/>
      <p:bldP spid="308247" grpId="0" animBg="1"/>
      <p:bldP spid="2" grpId="0" animBg="1"/>
      <p:bldP spid="24"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3140" name="Rectangle 2"/>
          <p:cNvSpPr txBox="1">
            <a:spLocks noGrp="1"/>
          </p:cNvSpPr>
          <p:nvPr>
            <p:ph type="title"/>
          </p:nvPr>
        </p:nvSpPr>
        <p:spPr>
          <a:xfrm>
            <a:off x="0" y="152400"/>
            <a:ext cx="9144000" cy="1143000"/>
          </a:xfrm>
          <a:prstGeom prst="rect">
            <a:avLst/>
          </a:prstGeom>
          <a:effectLst>
            <a:outerShdw blurRad="25400" dist="25399" dir="2700000" rotWithShape="0">
              <a:srgbClr val="111F41"/>
            </a:outerShdw>
          </a:effectLst>
        </p:spPr>
        <p:txBody>
          <a:bodyPr/>
          <a:lstStyle/>
          <a:p>
            <a:pPr rtl="1">
              <a:defRPr u="sng"/>
            </a:pPr>
            <a:r>
              <a:rPr b="1" dirty="0" err="1">
                <a:latin typeface="Arial" panose="020B0604020202020204" pitchFamily="34" charset="0"/>
                <a:ea typeface="ＭＳ Ｐゴシック"/>
                <a:cs typeface="Arial" panose="020B0604020202020204" pitchFamily="34" charset="0"/>
                <a:sym typeface="ＭＳ Ｐゴシック"/>
              </a:rPr>
              <a:t>الفكرة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a:t>
            </a:r>
            <a:r>
              <a:rPr lang="ar-JO" b="1" dirty="0">
                <a:latin typeface="Arial" panose="020B0604020202020204" pitchFamily="34" charset="0"/>
                <a:ea typeface="ＭＳ Ｐゴシック"/>
                <a:cs typeface="Arial" panose="020B0604020202020204" pitchFamily="34" charset="0"/>
                <a:sym typeface="ＭＳ Ｐゴシック"/>
              </a:rPr>
              <a:t>رئيسي</a:t>
            </a:r>
            <a:r>
              <a:rPr b="1" dirty="0">
                <a:latin typeface="Arial" panose="020B0604020202020204" pitchFamily="34" charset="0"/>
                <a:ea typeface="ＭＳ Ｐゴシック"/>
                <a:cs typeface="Arial" panose="020B0604020202020204" pitchFamily="34" charset="0"/>
                <a:sym typeface="ＭＳ Ｐゴシック"/>
              </a:rPr>
              <a:t>ة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lang="ar-JO" b="1" dirty="0">
                <a:latin typeface="Arial" panose="020B0604020202020204" pitchFamily="34" charset="0"/>
                <a:ea typeface="ＭＳ Ｐゴシック"/>
                <a:cs typeface="Arial" panose="020B0604020202020204" pitchFamily="34" charset="0"/>
                <a:sym typeface="ＭＳ Ｐゴシック"/>
              </a:rPr>
              <a:t>ال</a:t>
            </a:r>
            <a:r>
              <a:rPr b="1" dirty="0" err="1">
                <a:latin typeface="Arial" panose="020B0604020202020204" pitchFamily="34" charset="0"/>
                <a:ea typeface="ＭＳ Ｐゴシック"/>
                <a:cs typeface="Arial" panose="020B0604020202020204" pitchFamily="34" charset="0"/>
                <a:sym typeface="ＭＳ Ｐゴシック"/>
              </a:rPr>
              <a:t>إصحاح</a:t>
            </a:r>
            <a:r>
              <a:rPr b="1" dirty="0">
                <a:latin typeface="Arial" panose="020B0604020202020204" pitchFamily="34" charset="0"/>
                <a:ea typeface="ＭＳ Ｐゴシック"/>
                <a:cs typeface="Arial" panose="020B0604020202020204" pitchFamily="34" charset="0"/>
                <a:sym typeface="ＭＳ Ｐゴシック"/>
              </a:rPr>
              <a:t> </a:t>
            </a:r>
            <a:r>
              <a:rPr lang="ar-JO" b="1" dirty="0">
                <a:latin typeface="Arial" panose="020B0604020202020204" pitchFamily="34" charset="0"/>
                <a:cs typeface="Arial" panose="020B0604020202020204" pitchFamily="34" charset="0"/>
              </a:rPr>
              <a:t>8</a:t>
            </a:r>
            <a:endParaRPr b="1" dirty="0">
              <a:latin typeface="Arial" panose="020B0604020202020204" pitchFamily="34" charset="0"/>
              <a:cs typeface="Arial" panose="020B0604020202020204" pitchFamily="34" charset="0"/>
            </a:endParaRPr>
          </a:p>
        </p:txBody>
      </p:sp>
      <p:sp>
        <p:nvSpPr>
          <p:cNvPr id="13141" name="Rectangle 3"/>
          <p:cNvSpPr txBox="1"/>
          <p:nvPr/>
        </p:nvSpPr>
        <p:spPr>
          <a:xfrm>
            <a:off x="807719" y="1676400"/>
            <a:ext cx="7833361" cy="4324261"/>
          </a:xfrm>
          <a:prstGeom prst="rect">
            <a:avLst/>
          </a:prstGeom>
          <a:ln w="12700">
            <a:miter lim="400000"/>
          </a:ln>
          <a:effectLst>
            <a:outerShdw blurRad="25400" dist="25399" dir="2700000" rotWithShape="0">
              <a:srgbClr val="111F41"/>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1" eaLnBrk="1" fontAlgn="auto" latinLnBrk="0" hangingPunct="0">
              <a:lnSpc>
                <a:spcPct val="100000"/>
              </a:lnSpc>
              <a:spcBef>
                <a:spcPts val="1400"/>
              </a:spcBef>
              <a:spcAft>
                <a:spcPts val="0"/>
              </a:spcAft>
              <a:buClrTx/>
              <a:buSzTx/>
              <a:buFontTx/>
              <a:buNone/>
              <a:tabLst/>
              <a:defRPr sz="6000" b="0">
                <a:solidFill>
                  <a:srgbClr val="8F8F8F">
                    <a:lumOff val="44000"/>
                  </a:srgbClr>
                </a:solidFill>
                <a:latin typeface="Tahoma"/>
                <a:ea typeface="Tahoma"/>
                <a:cs typeface="Tahoma"/>
                <a:sym typeface="Tahoma"/>
              </a:defRPr>
            </a:pP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أظهر</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6000" b="1" u="none" strike="noStrike" kern="0" cap="none" spc="0" normalizeH="0" baseline="0" noProof="0" dirty="0" err="1">
                <a:ln>
                  <a:noFill/>
                </a:ln>
                <a:solidFill>
                  <a:srgbClr val="FFC000"/>
                </a:solidFill>
                <a:effectLst/>
                <a:uLnTx/>
                <a:uFillTx/>
                <a:latin typeface="Arial" panose="020B0604020202020204" pitchFamily="34" charset="0"/>
                <a:ea typeface="ＭＳ Ｐゴシック"/>
                <a:cs typeface="Arial" panose="020B0604020202020204" pitchFamily="34" charset="0"/>
                <a:sym typeface="ＭＳ Ｐゴシック"/>
              </a:rPr>
              <a:t>المحبة</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أكثر</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endPar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Arial"/>
              <a:cs typeface="Arial" panose="020B0604020202020204" pitchFamily="34" charset="0"/>
              <a:sym typeface="Arial"/>
            </a:endParaRPr>
          </a:p>
          <a:p>
            <a:pPr marL="0" marR="0" lvl="0" indent="0" algn="ctr" defTabSz="914400" rtl="1" eaLnBrk="1" fontAlgn="auto" latinLnBrk="0" hangingPunct="0">
              <a:lnSpc>
                <a:spcPct val="100000"/>
              </a:lnSpc>
              <a:spcBef>
                <a:spcPts val="1400"/>
              </a:spcBef>
              <a:spcAft>
                <a:spcPts val="0"/>
              </a:spcAft>
              <a:buClrTx/>
              <a:buSzTx/>
              <a:buFontTx/>
              <a:buNone/>
              <a:tabLst/>
              <a:defRPr sz="6000" b="0">
                <a:solidFill>
                  <a:srgbClr val="8F8F8F">
                    <a:lumOff val="44000"/>
                  </a:srgbClr>
                </a:solidFill>
                <a:latin typeface="Tahoma"/>
                <a:ea typeface="Tahoma"/>
                <a:cs typeface="Tahoma"/>
                <a:sym typeface="Tahoma"/>
              </a:defRPr>
            </a:pP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من </a:t>
            </a: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المعرفة</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عند</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endPar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Arial"/>
              <a:cs typeface="Arial" panose="020B0604020202020204" pitchFamily="34" charset="0"/>
              <a:sym typeface="Arial"/>
            </a:endParaRPr>
          </a:p>
          <a:p>
            <a:pPr marL="0" marR="0" lvl="0" indent="0" algn="ctr" defTabSz="914400" rtl="1" eaLnBrk="1" fontAlgn="auto" latinLnBrk="0" hangingPunct="0">
              <a:lnSpc>
                <a:spcPct val="100000"/>
              </a:lnSpc>
              <a:spcBef>
                <a:spcPts val="1400"/>
              </a:spcBef>
              <a:spcAft>
                <a:spcPts val="0"/>
              </a:spcAft>
              <a:buClrTx/>
              <a:buSzTx/>
              <a:buFontTx/>
              <a:buNone/>
              <a:tabLst/>
              <a:defRPr sz="6000" b="0">
                <a:solidFill>
                  <a:srgbClr val="8F8F8F">
                    <a:lumOff val="44000"/>
                  </a:srgbClr>
                </a:solidFill>
                <a:latin typeface="Tahoma"/>
                <a:ea typeface="Tahoma"/>
                <a:cs typeface="Tahoma"/>
                <a:sym typeface="Tahoma"/>
              </a:defRPr>
            </a:pP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التعامل</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مع</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endPar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Arial"/>
              <a:cs typeface="Arial" panose="020B0604020202020204" pitchFamily="34" charset="0"/>
              <a:sym typeface="Arial"/>
            </a:endParaRPr>
          </a:p>
          <a:p>
            <a:pPr marL="0" marR="0" lvl="0" indent="0" algn="ctr" defTabSz="914400" rtl="1" eaLnBrk="1" fontAlgn="auto" latinLnBrk="0" hangingPunct="0">
              <a:lnSpc>
                <a:spcPct val="100000"/>
              </a:lnSpc>
              <a:spcBef>
                <a:spcPts val="1400"/>
              </a:spcBef>
              <a:spcAft>
                <a:spcPts val="0"/>
              </a:spcAft>
              <a:buClrTx/>
              <a:buSzTx/>
              <a:buFontTx/>
              <a:buNone/>
              <a:tabLst/>
              <a:defRPr sz="6000" b="0">
                <a:solidFill>
                  <a:srgbClr val="8F8F8F">
                    <a:lumOff val="44000"/>
                  </a:srgbClr>
                </a:solidFill>
                <a:latin typeface="Tahoma"/>
                <a:ea typeface="Tahoma"/>
                <a:cs typeface="Tahoma"/>
                <a:sym typeface="Tahoma"/>
              </a:defRPr>
            </a:pP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الأمور</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الرمادية</a:t>
            </a:r>
            <a:endPar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endParaRPr>
          </a:p>
        </p:txBody>
      </p:sp>
    </p:spTree>
  </p:cSld>
  <p:clrMapOvr>
    <a:overrideClrMapping bg1="dk2" tx1="lt1" bg2="dk1" tx2="lt2" accent1="accent1" accent2="accent2" accent3="accent3" accent4="accent4" accent5="accent5" accent6="accent6" hlink="hlink" folHlink="folHlink"/>
  </p:clrMapOvr>
  <p:transition spd="med">
    <p:fade/>
  </p:transition>
</p:sld>
</file>

<file path=ppt/slides/slide12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8889CD0-0DCD-94A0-0473-9772ADB4DF2C}"/>
              </a:ext>
            </a:extLst>
          </p:cNvPr>
          <p:cNvSpPr/>
          <p:nvPr/>
        </p:nvSpPr>
        <p:spPr>
          <a:xfrm>
            <a:off x="-135446" y="-216024"/>
            <a:ext cx="9315958" cy="7101408"/>
          </a:xfrm>
          <a:prstGeom prst="rect">
            <a:avLst/>
          </a:prstGeom>
          <a:solidFill>
            <a:schemeClr val="tx1"/>
          </a:solidFill>
          <a:ln w="25400" cap="flat">
            <a:solidFill>
              <a:schemeClr val="accent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2400" b="1" i="0" u="none" strike="noStrike" kern="0" cap="none" spc="0" normalizeH="0" baseline="0" noProof="0">
              <a:ln>
                <a:noFill/>
              </a:ln>
              <a:solidFill>
                <a:srgbClr val="000000"/>
              </a:solidFill>
              <a:effectLst/>
              <a:uLnTx/>
              <a:uFillTx/>
              <a:latin typeface="Times New Roman"/>
              <a:ea typeface="+mn-ea"/>
              <a:cs typeface="Times New Roman"/>
              <a:sym typeface="Times New Roman"/>
            </a:endParaRPr>
          </a:p>
        </p:txBody>
      </p:sp>
      <p:sp>
        <p:nvSpPr>
          <p:cNvPr id="13143" name="Rectangle 2"/>
          <p:cNvSpPr txBox="1">
            <a:spLocks noGrp="1"/>
          </p:cNvSpPr>
          <p:nvPr>
            <p:ph type="title"/>
          </p:nvPr>
        </p:nvSpPr>
        <p:spPr>
          <a:xfrm>
            <a:off x="685800" y="4953000"/>
            <a:ext cx="7848600" cy="1600200"/>
          </a:xfrm>
          <a:prstGeom prst="rect">
            <a:avLst/>
          </a:prstGeom>
        </p:spPr>
        <p:txBody>
          <a:bodyPr>
            <a:normAutofit fontScale="90000"/>
          </a:bodyPr>
          <a:lstStyle>
            <a:lvl1pPr defTabSz="795527">
              <a:defRPr sz="5220">
                <a:solidFill>
                  <a:srgbClr val="CCFFFF"/>
                </a:solidFill>
              </a:defRPr>
            </a:lvl1pPr>
          </a:lstStyle>
          <a:p>
            <a:r>
              <a:rPr lang="ar-JO" b="1" dirty="0">
                <a:latin typeface="Arial" panose="020B0604020202020204" pitchFamily="34" charset="0"/>
                <a:cs typeface="Arial" panose="020B0604020202020204" pitchFamily="34" charset="0"/>
              </a:rPr>
              <a:t>استخدم منطقتك الرمادية في المناطق الرمادية</a:t>
            </a:r>
            <a:endParaRPr b="1" dirty="0">
              <a:latin typeface="Arial" panose="020B0604020202020204" pitchFamily="34" charset="0"/>
              <a:cs typeface="Arial" panose="020B0604020202020204" pitchFamily="34" charset="0"/>
            </a:endParaRPr>
          </a:p>
        </p:txBody>
      </p:sp>
      <p:pic>
        <p:nvPicPr>
          <p:cNvPr id="13144" name="Picture 4" descr="Picture 4"/>
          <p:cNvPicPr>
            <a:picLocks noChangeAspect="1"/>
          </p:cNvPicPr>
          <p:nvPr/>
        </p:nvPicPr>
        <p:blipFill>
          <a:blip r:embed="rId2" cstate="print"/>
          <a:stretch>
            <a:fillRect/>
          </a:stretch>
        </p:blipFill>
        <p:spPr>
          <a:xfrm>
            <a:off x="1752600" y="990600"/>
            <a:ext cx="5262563" cy="3935413"/>
          </a:xfrm>
          <a:prstGeom prst="rect">
            <a:avLst/>
          </a:prstGeom>
          <a:ln w="12700">
            <a:miter lim="400000"/>
          </a:ln>
        </p:spPr>
      </p:pic>
    </p:spTree>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b="1" dirty="0">
                <a:solidFill>
                  <a:srgbClr val="000000"/>
                </a:solidFill>
                <a:latin typeface="Arial" panose="020B0604020202020204" pitchFamily="34" charset="0"/>
                <a:ea typeface="ＭＳ Ｐゴシック" charset="0"/>
                <a:cs typeface="Arial" panose="020B0604020202020204" pitchFamily="34" charset="0"/>
              </a:rPr>
              <a:t>الموضوع الرئيسي</a:t>
            </a:r>
            <a:endParaRPr lang="en-US" b="1" dirty="0">
              <a:solidFill>
                <a:srgbClr val="000000"/>
              </a:solidFill>
              <a:effectLst/>
              <a:latin typeface="Arial" panose="020B0604020202020204" pitchFamily="34" charset="0"/>
              <a:ea typeface="ＭＳ Ｐゴシック" charset="0"/>
              <a:cs typeface="Arial" panose="020B0604020202020204" pitchFamily="34"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2" y="2151727"/>
            <a:ext cx="9143998" cy="2554545"/>
          </a:xfrm>
          <a:prstGeom prst="rect">
            <a:avLst/>
          </a:prstGeom>
        </p:spPr>
        <p:txBody>
          <a:bodyPr wrap="square">
            <a:spAutoFit/>
          </a:bodyPr>
          <a:lstStyle/>
          <a:p>
            <a:pPr lvl="0" algn="ctr" fontAlgn="auto">
              <a:spcBef>
                <a:spcPts val="0"/>
              </a:spcBef>
              <a:spcAft>
                <a:spcPts val="0"/>
              </a:spcAft>
              <a:defRPr/>
            </a:pPr>
            <a:r>
              <a:rPr lang="ar-SA" sz="3600" b="1" dirty="0">
                <a:solidFill>
                  <a:srgbClr val="000000"/>
                </a:solidFill>
                <a:latin typeface="Arial" panose="020B0604020202020204" pitchFamily="34" charset="0"/>
                <a:ea typeface="+mn-ea"/>
                <a:cs typeface="Arial" panose="020B0604020202020204" pitchFamily="34" charset="0"/>
              </a:rPr>
              <a:t>رومية ١٥ : ٧</a:t>
            </a:r>
          </a:p>
          <a:p>
            <a:pPr lvl="0" algn="ctr" fontAlgn="auto">
              <a:spcBef>
                <a:spcPts val="0"/>
              </a:spcBef>
              <a:spcAft>
                <a:spcPts val="0"/>
              </a:spcAft>
              <a:defRPr/>
            </a:pPr>
            <a:endParaRPr lang="en-US" sz="3600" b="1" dirty="0">
              <a:solidFill>
                <a:srgbClr val="000000"/>
              </a:solidFill>
              <a:latin typeface="Arial" panose="020B0604020202020204" pitchFamily="34" charset="0"/>
              <a:ea typeface="+mn-ea"/>
              <a:cs typeface="Arial" panose="020B0604020202020204" pitchFamily="34" charset="0"/>
            </a:endParaRPr>
          </a:p>
          <a:p>
            <a:pPr lvl="0" algn="ctr" fontAlgn="auto">
              <a:spcBef>
                <a:spcPts val="0"/>
              </a:spcBef>
              <a:spcAft>
                <a:spcPts val="0"/>
              </a:spcAft>
              <a:defRPr/>
            </a:pPr>
            <a:r>
              <a:rPr lang="ar-SA" sz="3600" b="1" dirty="0">
                <a:solidFill>
                  <a:srgbClr val="000000"/>
                </a:solidFill>
                <a:latin typeface="Arial" panose="020B0604020202020204" pitchFamily="34" charset="0"/>
                <a:ea typeface="+mn-ea"/>
                <a:cs typeface="Arial" panose="020B0604020202020204" pitchFamily="34" charset="0"/>
              </a:rPr>
              <a:t> </a:t>
            </a:r>
            <a:r>
              <a:rPr lang="ar-SA" sz="4400" b="1" dirty="0">
                <a:solidFill>
                  <a:srgbClr val="000000"/>
                </a:solidFill>
                <a:latin typeface="Arial" panose="020B0604020202020204" pitchFamily="34" charset="0"/>
                <a:ea typeface="+mn-ea"/>
                <a:cs typeface="Arial" panose="020B0604020202020204" pitchFamily="34" charset="0"/>
              </a:rPr>
              <a:t>لِذَلِكَ اقْبَلُوا بَعْضُكُمْ بَعْضاً كَمَا أَنَّ الْمَسِيحَ أَيْضاً قَبِلَنَا لِمَجْدِ اللهِ. </a:t>
            </a:r>
          </a:p>
        </p:txBody>
      </p:sp>
    </p:spTree>
    <p:extLst>
      <p:ext uri="{BB962C8B-B14F-4D97-AF65-F5344CB8AC3E}">
        <p14:creationId xmlns:p14="http://schemas.microsoft.com/office/powerpoint/2010/main" val="2659861592"/>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35496" y="44624"/>
            <a:ext cx="9043151" cy="2592288"/>
          </a:xfrm>
        </p:spPr>
        <p:txBody>
          <a:bodyPr/>
          <a:lstStyle/>
          <a:p>
            <a:pPr eaLnBrk="1" hangingPunct="1"/>
            <a:r>
              <a:rPr lang="ar-SA" sz="2800" b="1" dirty="0">
                <a:solidFill>
                  <a:srgbClr val="FFFFFF"/>
                </a:solidFill>
                <a:latin typeface="Arial" panose="020B0604020202020204" pitchFamily="34" charset="0"/>
                <a:cs typeface="Arial" panose="020B0604020202020204" pitchFamily="34" charset="0"/>
              </a:rPr>
              <a:t>السبب الذي ينبغي أن يجعل اليهودَ والأمم في روما يَقْبَلون بعضهم بعضًا هو أنَّ الله</a:t>
            </a:r>
            <a:r>
              <a:rPr lang="ar-SA" sz="2800" b="1" dirty="0">
                <a:solidFill>
                  <a:srgbClr val="FFFF00"/>
                </a:solidFill>
                <a:latin typeface="Arial" panose="020B0604020202020204" pitchFamily="34" charset="0"/>
                <a:cs typeface="Arial" panose="020B0604020202020204" pitchFamily="34" charset="0"/>
              </a:rPr>
              <a:t> ثبَّتَ (أكَّد)</a:t>
            </a:r>
            <a:r>
              <a:rPr lang="ar-SA" sz="2800" b="1" dirty="0">
                <a:solidFill>
                  <a:srgbClr val="FFFFFF"/>
                </a:solidFill>
                <a:latin typeface="Arial" panose="020B0604020202020204" pitchFamily="34" charset="0"/>
                <a:cs typeface="Arial" panose="020B0604020202020204" pitchFamily="34" charset="0"/>
              </a:rPr>
              <a:t> برَّه من حيث صحَّته، وقد فعَلَ الله ذلك </a:t>
            </a:r>
            <a:r>
              <a:rPr lang="ar-SA" sz="2800" b="1" dirty="0">
                <a:solidFill>
                  <a:srgbClr val="FFFF00"/>
                </a:solidFill>
                <a:latin typeface="Arial" panose="020B0604020202020204" pitchFamily="34" charset="0"/>
                <a:cs typeface="Arial" panose="020B0604020202020204" pitchFamily="34" charset="0"/>
              </a:rPr>
              <a:t>باختياره</a:t>
            </a:r>
            <a:r>
              <a:rPr lang="ar-SA" sz="2800" b="1" dirty="0">
                <a:solidFill>
                  <a:srgbClr val="FFFFFF"/>
                </a:solidFill>
                <a:latin typeface="Arial" panose="020B0604020202020204" pitchFamily="34" charset="0"/>
                <a:cs typeface="Arial" panose="020B0604020202020204" pitchFamily="34" charset="0"/>
              </a:rPr>
              <a:t> لأُمَّة إسرائيل وتخليصه للأمم (رومية </a:t>
            </a:r>
            <a:r>
              <a:rPr lang="ar-SA" sz="2800" b="1" dirty="0" err="1">
                <a:solidFill>
                  <a:srgbClr val="FFFFFF"/>
                </a:solidFill>
                <a:latin typeface="Arial" panose="020B0604020202020204" pitchFamily="34" charset="0"/>
                <a:cs typeface="Arial" panose="020B0604020202020204" pitchFamily="34" charset="0"/>
              </a:rPr>
              <a:t>الأصحاحات</a:t>
            </a:r>
            <a:r>
              <a:rPr lang="ar-SA" sz="2800" b="1" dirty="0">
                <a:solidFill>
                  <a:srgbClr val="FFFFFF"/>
                </a:solidFill>
                <a:latin typeface="Arial" panose="020B0604020202020204" pitchFamily="34" charset="0"/>
                <a:cs typeface="Arial" panose="020B0604020202020204" pitchFamily="34" charset="0"/>
              </a:rPr>
              <a:t> 9-11). </a:t>
            </a:r>
            <a:endParaRPr lang="en-US" sz="2800" b="1" dirty="0">
              <a:solidFill>
                <a:srgbClr val="FFFFFF"/>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إنَّ برَّ الله يَظهَر في اختياره </a:t>
            </a:r>
            <a:r>
              <a:rPr lang="ar-SA" sz="2800" b="1" dirty="0">
                <a:solidFill>
                  <a:srgbClr val="FFFF00"/>
                </a:solidFill>
                <a:latin typeface="Arial" panose="020B0604020202020204" pitchFamily="34" charset="0"/>
                <a:cs typeface="Arial" panose="020B0604020202020204" pitchFamily="34" charset="0"/>
              </a:rPr>
              <a:t>السابق</a:t>
            </a:r>
            <a:r>
              <a:rPr lang="ar-SA" sz="2800" b="1" dirty="0">
                <a:solidFill>
                  <a:srgbClr val="FFFFFF"/>
                </a:solidFill>
                <a:latin typeface="Arial" panose="020B0604020202020204" pitchFamily="34" charset="0"/>
                <a:cs typeface="Arial" panose="020B0604020202020204" pitchFamily="34" charset="0"/>
              </a:rPr>
              <a:t> السياديِّ لإسرائيل حتَّى لا يكون فشَلُ إسرائيل بسبب عدم أمانة الله (9: 1-29).</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يُظهِر الله برَّه في رفْضِ أُمَّة إسرائيل </a:t>
            </a:r>
            <a:r>
              <a:rPr lang="ar-SA" sz="2800" b="1" dirty="0">
                <a:solidFill>
                  <a:srgbClr val="FFFF00"/>
                </a:solidFill>
                <a:latin typeface="Arial" panose="020B0604020202020204" pitchFamily="34" charset="0"/>
                <a:cs typeface="Arial" panose="020B0604020202020204" pitchFamily="34" charset="0"/>
              </a:rPr>
              <a:t>الحاضر</a:t>
            </a:r>
            <a:r>
              <a:rPr lang="ar-SA" sz="2800" b="1" dirty="0">
                <a:solidFill>
                  <a:srgbClr val="FFFFFF"/>
                </a:solidFill>
                <a:latin typeface="Arial" panose="020B0604020202020204" pitchFamily="34" charset="0"/>
                <a:cs typeface="Arial" panose="020B0604020202020204" pitchFamily="34" charset="0"/>
              </a:rPr>
              <a:t> لعرْضِ الله لهم للحصول على البرِّ في المسيح على الرغم من الكرازة بالإنجيل للأمم في جميع أنحاء العالم (9: 30 – 10: 21).</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Tree>
    <p:extLst>
      <p:ext uri="{BB962C8B-B14F-4D97-AF65-F5344CB8AC3E}">
        <p14:creationId xmlns:p14="http://schemas.microsoft.com/office/powerpoint/2010/main" val="1963756081"/>
      </p:ext>
    </p:extLst>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pPr rtl="1"/>
            <a:r>
              <a:rPr lang="ar-SA" b="1" dirty="0">
                <a:latin typeface="Arial" panose="020B0604020202020204" pitchFamily="34" charset="0"/>
                <a:cs typeface="Arial" panose="020B0604020202020204" pitchFamily="34" charset="0"/>
              </a:rPr>
              <a:t>الإيمان فوق الحرية </a:t>
            </a:r>
            <a:endParaRPr lang="en-US" b="1" dirty="0">
              <a:latin typeface="Arial" panose="020B0604020202020204" pitchFamily="34" charset="0"/>
              <a:cs typeface="Arial" panose="020B0604020202020204" pitchFamily="34" charset="0"/>
            </a:endParaRPr>
          </a:p>
        </p:txBody>
      </p:sp>
      <p:sp>
        <p:nvSpPr>
          <p:cNvPr id="3" name="Subtitle 2"/>
          <p:cNvSpPr>
            <a:spLocks noGrp="1"/>
          </p:cNvSpPr>
          <p:nvPr>
            <p:ph type="subTitle" idx="1"/>
          </p:nvPr>
        </p:nvSpPr>
        <p:spPr>
          <a:xfrm>
            <a:off x="1727200" y="4227870"/>
            <a:ext cx="5712179" cy="1524000"/>
          </a:xfrm>
        </p:spPr>
        <p:txBody>
          <a:bodyPr>
            <a:normAutofit/>
          </a:bodyPr>
          <a:lstStyle/>
          <a:p>
            <a:pPr rtl="1"/>
            <a:r>
              <a:rPr lang="ar-SA" sz="3200" b="1" dirty="0">
                <a:latin typeface="Arial" panose="020B0604020202020204" pitchFamily="34" charset="0"/>
                <a:cs typeface="Arial" panose="020B0604020202020204" pitchFamily="34" charset="0"/>
              </a:rPr>
              <a:t>مقتبس من ليم هوي كون، طالب </a:t>
            </a:r>
            <a:r>
              <a:rPr lang="en-US" sz="3200" b="1" dirty="0">
                <a:latin typeface="Arial" panose="020B0604020202020204" pitchFamily="34" charset="0"/>
                <a:cs typeface="Arial" panose="020B0604020202020204" pitchFamily="34" charset="0"/>
              </a:rPr>
              <a:t>SBC، 2012</a:t>
            </a:r>
          </a:p>
        </p:txBody>
      </p:sp>
      <p:sp>
        <p:nvSpPr>
          <p:cNvPr id="4" name="Title 3"/>
          <p:cNvSpPr txBox="1">
            <a:spLocks/>
          </p:cNvSpPr>
          <p:nvPr/>
        </p:nvSpPr>
        <p:spPr>
          <a:xfrm>
            <a:off x="1444979" y="729742"/>
            <a:ext cx="6254044" cy="1362075"/>
          </a:xfrm>
          <a:prstGeom prst="rect">
            <a:avLst/>
          </a:prstGeom>
        </p:spPr>
        <p:txBody>
          <a:bodyPr vert="horz" lIns="91440" tIns="45720" rIns="91440" bIns="45720" rtlCol="0" anchor="b">
            <a:normAutofit/>
          </a:bodyPr>
          <a:lstStyle>
            <a:lvl1pPr algn="ctr" defTabSz="914400" rtl="0" eaLnBrk="1" latinLnBrk="0" hangingPunct="1">
              <a:spcBef>
                <a:spcPct val="0"/>
              </a:spcBef>
              <a:buNone/>
              <a:defRPr sz="4000" b="0" kern="1200" cap="none"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rtl="1" fontAlgn="auto">
              <a:spcAft>
                <a:spcPts val="0"/>
              </a:spcAft>
            </a:pPr>
            <a:r>
              <a:rPr lang="ar-SA" b="1" dirty="0">
                <a:solidFill>
                  <a:prstClr val="black"/>
                </a:solidFill>
                <a:latin typeface="Arial" panose="020B0604020202020204" pitchFamily="34" charset="0"/>
                <a:cs typeface="Arial" panose="020B0604020202020204" pitchFamily="34" charset="0"/>
              </a:rPr>
              <a:t>دراسة في رومية 14: 22-23</a:t>
            </a:r>
            <a:endParaRPr lang="en-US" b="1"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170931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descr="scorpion_snack_6571.jpg"/>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a:stretch>
            <a:fillRect/>
          </a:stretch>
        </p:blipFill>
        <p:spPr/>
      </p:pic>
      <p:pic>
        <p:nvPicPr>
          <p:cNvPr id="5" name="Picture Placeholder 4" descr="bugs-08.jpg"/>
          <p:cNvPicPr>
            <a:picLocks noGrp="1" noChangeAspect="1"/>
          </p:cNvPicPr>
          <p:nvPr>
            <p:ph type="pic" sz="quarter" idx="27"/>
          </p:nvPr>
        </p:nvPicPr>
        <p:blipFill>
          <a:blip r:embed="rId4" cstate="screen">
            <a:extLst>
              <a:ext uri="{28A0092B-C50C-407E-A947-70E740481C1C}">
                <a14:useLocalDpi xmlns:a14="http://schemas.microsoft.com/office/drawing/2010/main"/>
              </a:ext>
            </a:extLst>
          </a:blip>
          <a:srcRect/>
          <a:stretch>
            <a:fillRect/>
          </a:stretch>
        </p:blipFill>
        <p:spPr/>
      </p:pic>
      <p:pic>
        <p:nvPicPr>
          <p:cNvPr id="7" name="Picture Placeholder 6" descr="eating_insect_256601086.jpg_detail.jpg"/>
          <p:cNvPicPr>
            <a:picLocks noGrp="1" noChangeAspect="1"/>
          </p:cNvPicPr>
          <p:nvPr>
            <p:ph type="pic" sz="quarter" idx="28"/>
          </p:nvPr>
        </p:nvPicPr>
        <p:blipFill>
          <a:blip r:embed="rId5" cstate="screen">
            <a:extLst>
              <a:ext uri="{28A0092B-C50C-407E-A947-70E740481C1C}">
                <a14:useLocalDpi xmlns:a14="http://schemas.microsoft.com/office/drawing/2010/main"/>
              </a:ext>
            </a:extLst>
          </a:blip>
          <a:srcRect/>
          <a:stretch>
            <a:fillRect/>
          </a:stretch>
        </p:blipFill>
        <p:spPr/>
      </p:pic>
      <p:pic>
        <p:nvPicPr>
          <p:cNvPr id="10" name="Picture Placeholder 9" descr="eating_insects1.jpg"/>
          <p:cNvPicPr>
            <a:picLocks noGrp="1" noChangeAspect="1"/>
          </p:cNvPicPr>
          <p:nvPr>
            <p:ph type="pic" sz="quarter" idx="14"/>
          </p:nvPr>
        </p:nvPicPr>
        <p:blipFill>
          <a:blip r:embed="rId6" cstate="screen">
            <a:extLst>
              <a:ext uri="{28A0092B-C50C-407E-A947-70E740481C1C}">
                <a14:useLocalDpi xmlns:a14="http://schemas.microsoft.com/office/drawing/2010/main"/>
              </a:ext>
            </a:extLst>
          </a:blip>
          <a:srcRect/>
          <a:stretch>
            <a:fillRect/>
          </a:stretch>
        </p:blipFill>
        <p:spPr/>
      </p:pic>
      <p:pic>
        <p:nvPicPr>
          <p:cNvPr id="13" name="Picture Placeholder 12" descr="Eat-More-Bugs.jpg"/>
          <p:cNvPicPr>
            <a:picLocks noGrp="1" noChangeAspect="1"/>
          </p:cNvPicPr>
          <p:nvPr>
            <p:ph type="pic" sz="quarter" idx="26"/>
          </p:nvPr>
        </p:nvPicPr>
        <p:blipFill>
          <a:blip r:embed="rId7"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27105417"/>
      </p:ext>
    </p:extLst>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Placeholder 17" descr="italian-wine-pairings-for-wedding-menu-1.jpg"/>
          <p:cNvPicPr>
            <a:picLocks noGrp="1" noChangeAspect="1"/>
          </p:cNvPicPr>
          <p:nvPr>
            <p:ph type="pic" sz="quarter" idx="12"/>
          </p:nvPr>
        </p:nvPicPr>
        <p:blipFill rotWithShape="1">
          <a:blip r:embed="rId2" cstate="screen">
            <a:extLst>
              <a:ext uri="{28A0092B-C50C-407E-A947-70E740481C1C}">
                <a14:useLocalDpi xmlns:a14="http://schemas.microsoft.com/office/drawing/2010/main"/>
              </a:ext>
            </a:extLst>
          </a:blip>
          <a:srcRect/>
          <a:stretch/>
        </p:blipFill>
        <p:spPr/>
      </p:pic>
      <p:pic>
        <p:nvPicPr>
          <p:cNvPr id="16" name="Picture Placeholder 15" descr="rated-r-logo-black-stock3004.jpg"/>
          <p:cNvPicPr>
            <a:picLocks noGrp="1" noChangeAspect="1"/>
          </p:cNvPicPr>
          <p:nvPr>
            <p:ph type="pic" sz="quarter" idx="13"/>
          </p:nvPr>
        </p:nvPicPr>
        <p:blipFill rotWithShape="1">
          <a:blip r:embed="rId3" cstate="screen">
            <a:extLst>
              <a:ext uri="{28A0092B-C50C-407E-A947-70E740481C1C}">
                <a14:useLocalDpi xmlns:a14="http://schemas.microsoft.com/office/drawing/2010/main"/>
              </a:ext>
            </a:extLst>
          </a:blip>
          <a:srcRect t="-11857" b="-12088"/>
          <a:stretch/>
        </p:blipFill>
        <p:spPr>
          <a:xfrm>
            <a:off x="4343400" y="228600"/>
            <a:ext cx="3946525" cy="2960688"/>
          </a:xfrm>
        </p:spPr>
      </p:pic>
      <p:sp>
        <p:nvSpPr>
          <p:cNvPr id="15" name="Text Placeholder 14"/>
          <p:cNvSpPr>
            <a:spLocks noGrp="1"/>
          </p:cNvSpPr>
          <p:nvPr>
            <p:ph type="body" sz="quarter" idx="14"/>
          </p:nvPr>
        </p:nvSpPr>
        <p:spPr/>
        <p:txBody>
          <a:bodyPr anchor="ctr">
            <a:normAutofit/>
          </a:bodyPr>
          <a:lstStyle/>
          <a:p>
            <a:pPr algn="ctr"/>
            <a:r>
              <a:rPr lang="ar-SA" sz="4000" b="1" dirty="0">
                <a:cs typeface="Arial" panose="020B0604020202020204" pitchFamily="34" charset="0"/>
              </a:rPr>
              <a:t>مسائل غير أساسية </a:t>
            </a:r>
            <a:endParaRPr lang="en-US" sz="4000" b="1" dirty="0"/>
          </a:p>
        </p:txBody>
      </p:sp>
      <p:pic>
        <p:nvPicPr>
          <p:cNvPr id="19" name="Picture Placeholder 18" descr="christmasparty (1).jpg"/>
          <p:cNvPicPr>
            <a:picLocks noGrp="1" noChangeAspect="1"/>
          </p:cNvPicPr>
          <p:nvPr>
            <p:ph type="pic" sz="quarter" idx="11"/>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152055466"/>
      </p:ext>
    </p:extLst>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776666" y="916205"/>
            <a:ext cx="7583559" cy="1611924"/>
          </a:xfrm>
        </p:spPr>
        <p:txBody>
          <a:bodyPr anchor="ctr">
            <a:noAutofit/>
          </a:bodyPr>
          <a:lstStyle/>
          <a:p>
            <a:r>
              <a:rPr lang="ar-SA" sz="4400" b="1" dirty="0">
                <a:latin typeface="Arial" panose="020B0604020202020204" pitchFamily="34" charset="0"/>
                <a:cs typeface="Arial" panose="020B0604020202020204" pitchFamily="34" charset="0"/>
              </a:rPr>
              <a:t>كيف يجب أن يتعامل المسيحيون مع الأمور غير الأساسية؟</a:t>
            </a:r>
            <a:endParaRPr lang="en-US" sz="4400" b="1" dirty="0">
              <a:latin typeface="Arial" panose="020B0604020202020204" pitchFamily="34" charset="0"/>
              <a:cs typeface="Arial" panose="020B0604020202020204" pitchFamily="34" charset="0"/>
            </a:endParaRPr>
          </a:p>
        </p:txBody>
      </p:sp>
      <p:sp>
        <p:nvSpPr>
          <p:cNvPr id="2" name="TextBox 1"/>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pic>
        <p:nvPicPr>
          <p:cNvPr id="3" name="Picture 2"/>
          <p:cNvPicPr>
            <a:picLocks noChangeAspect="1"/>
          </p:cNvPicPr>
          <p:nvPr/>
        </p:nvPicPr>
        <p:blipFill>
          <a:blip r:embed="rId2"/>
          <a:stretch>
            <a:fillRect/>
          </a:stretch>
        </p:blipFill>
        <p:spPr>
          <a:xfrm>
            <a:off x="2494024" y="2741778"/>
            <a:ext cx="4274873" cy="3547971"/>
          </a:xfrm>
          <a:prstGeom prst="rect">
            <a:avLst/>
          </a:prstGeom>
        </p:spPr>
      </p:pic>
    </p:spTree>
    <p:extLst>
      <p:ext uri="{BB962C8B-B14F-4D97-AF65-F5344CB8AC3E}">
        <p14:creationId xmlns:p14="http://schemas.microsoft.com/office/powerpoint/2010/main" val="274850645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95023" y="260648"/>
            <a:ext cx="6965245" cy="1304429"/>
          </a:xfrm>
        </p:spPr>
        <p:txBody>
          <a:bodyPr/>
          <a:lstStyle/>
          <a:p>
            <a:r>
              <a:rPr lang="ar-SA" sz="4000" b="1" dirty="0">
                <a:latin typeface="Arial" panose="020B0604020202020204" pitchFamily="34" charset="0"/>
                <a:cs typeface="Arial" panose="020B0604020202020204" pitchFamily="34" charset="0"/>
              </a:rPr>
              <a:t>الخلفية</a:t>
            </a:r>
            <a:endParaRPr lang="en-US" b="1" dirty="0">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934467" y="1268761"/>
            <a:ext cx="7308011" cy="4680520"/>
          </a:xfrm>
        </p:spPr>
        <p:txBody>
          <a:bodyPr>
            <a:noAutofit/>
          </a:bodyPr>
          <a:lstStyle/>
          <a:p>
            <a:pPr algn="r" rtl="1"/>
            <a:r>
              <a:rPr lang="ar-SA" sz="2700" b="1" dirty="0">
                <a:latin typeface="Arial" panose="020B0604020202020204" pitchFamily="34" charset="0"/>
                <a:cs typeface="Arial" panose="020B0604020202020204" pitchFamily="34" charset="0"/>
              </a:rPr>
              <a:t>لا تجادلوا في الأمور الخلافية (14: 1) </a:t>
            </a:r>
          </a:p>
          <a:p>
            <a:pPr algn="r" rtl="1"/>
            <a:endParaRPr lang="ar-SA" sz="2700" b="1" dirty="0">
              <a:latin typeface="Arial" panose="020B0604020202020204" pitchFamily="34" charset="0"/>
              <a:cs typeface="Arial" panose="020B0604020202020204" pitchFamily="34" charset="0"/>
            </a:endParaRPr>
          </a:p>
          <a:p>
            <a:pPr algn="r" rtl="1"/>
            <a:r>
              <a:rPr lang="ar-SA" sz="2700" b="1" dirty="0">
                <a:latin typeface="Arial" panose="020B0604020202020204" pitchFamily="34" charset="0"/>
                <a:cs typeface="Arial" panose="020B0604020202020204" pitchFamily="34" charset="0"/>
              </a:rPr>
              <a:t> لا تحكموا في أمور الأكل (14: 2-3، 6) </a:t>
            </a:r>
          </a:p>
          <a:p>
            <a:pPr algn="r" rtl="1"/>
            <a:endParaRPr lang="ar-SA" sz="2700" b="1" dirty="0">
              <a:latin typeface="Arial" panose="020B0604020202020204" pitchFamily="34" charset="0"/>
              <a:cs typeface="Arial" panose="020B0604020202020204" pitchFamily="34" charset="0"/>
            </a:endParaRPr>
          </a:p>
          <a:p>
            <a:pPr algn="r" rtl="1"/>
            <a:r>
              <a:rPr lang="ar-SA" sz="2700" b="1" dirty="0">
                <a:latin typeface="Arial" panose="020B0604020202020204" pitchFamily="34" charset="0"/>
                <a:cs typeface="Arial" panose="020B0604020202020204" pitchFamily="34" charset="0"/>
              </a:rPr>
              <a:t> لا تحكموا في الأيام الخاصة (14: 5-6) </a:t>
            </a:r>
          </a:p>
          <a:p>
            <a:pPr algn="r" rtl="1"/>
            <a:endParaRPr lang="ar-SA" sz="2700" b="1" dirty="0">
              <a:latin typeface="Arial" panose="020B0604020202020204" pitchFamily="34" charset="0"/>
              <a:cs typeface="Arial" panose="020B0604020202020204" pitchFamily="34" charset="0"/>
            </a:endParaRPr>
          </a:p>
          <a:p>
            <a:pPr algn="r" rtl="1"/>
            <a:r>
              <a:rPr lang="ar-SA" sz="2700" b="1" dirty="0">
                <a:latin typeface="Arial" panose="020B0604020202020204" pitchFamily="34" charset="0"/>
                <a:cs typeface="Arial" panose="020B0604020202020204" pitchFamily="34" charset="0"/>
              </a:rPr>
              <a:t> الجميع مسئولون أمام الله (4:14، 7-12) </a:t>
            </a:r>
          </a:p>
          <a:p>
            <a:pPr algn="r" rtl="1"/>
            <a:endParaRPr lang="ar-SA" sz="2700" b="1" dirty="0">
              <a:latin typeface="Arial" panose="020B0604020202020204" pitchFamily="34" charset="0"/>
              <a:cs typeface="Arial" panose="020B0604020202020204" pitchFamily="34" charset="0"/>
            </a:endParaRPr>
          </a:p>
          <a:p>
            <a:pPr algn="r" rtl="1"/>
            <a:r>
              <a:rPr lang="ar-SA" sz="2700" b="1" dirty="0">
                <a:latin typeface="Arial" panose="020B0604020202020204" pitchFamily="34" charset="0"/>
                <a:cs typeface="Arial" panose="020B0604020202020204" pitchFamily="34" charset="0"/>
              </a:rPr>
              <a:t> لا تحكموا على بعضكم البعض في الأمور غير الأساسية؛ لا تعثر الآخرين (14: 13-21)</a:t>
            </a:r>
          </a:p>
        </p:txBody>
      </p:sp>
    </p:spTree>
    <p:extLst>
      <p:ext uri="{BB962C8B-B14F-4D97-AF65-F5344CB8AC3E}">
        <p14:creationId xmlns:p14="http://schemas.microsoft.com/office/powerpoint/2010/main" val="140500368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rtl="1"/>
            <a:r>
              <a:rPr lang="ar-SA" b="1" dirty="0">
                <a:latin typeface="Arial" panose="020B0604020202020204" pitchFamily="34" charset="0"/>
                <a:cs typeface="Arial" panose="020B0604020202020204" pitchFamily="34" charset="0"/>
              </a:rPr>
              <a:t>رومية 14: 22-23</a:t>
            </a:r>
            <a:endParaRPr lang="en-US" b="1" dirty="0">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p:txBody>
          <a:bodyPr>
            <a:normAutofit/>
          </a:bodyPr>
          <a:lstStyle/>
          <a:p>
            <a:pPr marL="0" indent="0" algn="just" rtl="1">
              <a:buNone/>
            </a:pPr>
            <a:br>
              <a:rPr lang="ar-SA" sz="3200" b="1" dirty="0">
                <a:latin typeface="Arial" panose="020B0604020202020204" pitchFamily="34" charset="0"/>
                <a:cs typeface="Arial" panose="020B0604020202020204" pitchFamily="34" charset="0"/>
              </a:rPr>
            </a:br>
            <a:r>
              <a:rPr lang="ar-SA" sz="3200" b="1" dirty="0">
                <a:latin typeface="Arial" panose="020B0604020202020204" pitchFamily="34" charset="0"/>
                <a:cs typeface="Arial" panose="020B0604020202020204" pitchFamily="34" charset="0"/>
              </a:rPr>
              <a:t>22 أَلَكَ إِيمَانٌ؟ فَلْيَكُنْ لَكَ بِنَفْسِكَ أَمَامَ اللهِ! طُوبَى لِمَنْ لاَ يَدِينُ نَفْسَهُ فِي مَا يَسْتَحْسِنُهُ.</a:t>
            </a:r>
          </a:p>
          <a:p>
            <a:pPr marL="0" indent="0" algn="just" rtl="1">
              <a:buNone/>
            </a:pPr>
            <a:br>
              <a:rPr lang="ar-SA" sz="3200" b="1" dirty="0">
                <a:latin typeface="Arial" panose="020B0604020202020204" pitchFamily="34" charset="0"/>
                <a:cs typeface="Arial" panose="020B0604020202020204" pitchFamily="34" charset="0"/>
              </a:rPr>
            </a:br>
            <a:r>
              <a:rPr lang="ar-SA" sz="3200" b="1" dirty="0">
                <a:latin typeface="Arial" panose="020B0604020202020204" pitchFamily="34" charset="0"/>
                <a:cs typeface="Arial" panose="020B0604020202020204" pitchFamily="34" charset="0"/>
              </a:rPr>
              <a:t>23 وَأَمَّا الَّذِي يَرْتَابُ فَإِنْ أَكَلَ يُدَانُ، لأَنَّ ذلِكَ لَيْسَ مِنَ الإِيمَانِ، وَكُلُّ مَا لَيْسَ مِنَ الإِيمَانِ فَهُوَ خَطِيَّةٌ.</a:t>
            </a:r>
          </a:p>
          <a:p>
            <a:pPr marL="0" indent="0" algn="just" rtl="1">
              <a:buNone/>
            </a:pPr>
            <a:endParaRPr lang="ar-SA" sz="3200" b="1" dirty="0">
              <a:latin typeface="Arial" panose="020B0604020202020204" pitchFamily="34" charset="0"/>
              <a:cs typeface="Arial" panose="020B0604020202020204" pitchFamily="34" charset="0"/>
            </a:endParaRPr>
          </a:p>
          <a:p>
            <a:pPr marL="0" indent="0" algn="just" rtl="1">
              <a:buNone/>
            </a:pPr>
            <a:endParaRPr lang="en-US" sz="3200" b="1" dirty="0">
              <a:latin typeface="Arial" panose="020B0604020202020204" pitchFamily="34" charset="0"/>
              <a:cs typeface="Arial" panose="020B0604020202020204" pitchFamily="34" charset="0"/>
            </a:endParaRPr>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b="1" dirty="0">
                <a:solidFill>
                  <a:prstClr val="white"/>
                </a:solidFill>
                <a:latin typeface="Arial" panose="020B0604020202020204" pitchFamily="34" charset="0"/>
                <a:ea typeface="+mn-ea"/>
                <a:cs typeface="Arial" panose="020B0604020202020204" pitchFamily="34" charset="0"/>
              </a:rPr>
              <a:t>Faith Over Freedom (</a:t>
            </a:r>
            <a:r>
              <a:rPr lang="ar-SA" sz="1800" b="1" dirty="0">
                <a:solidFill>
                  <a:prstClr val="white"/>
                </a:solidFill>
                <a:latin typeface="Arial" panose="020B0604020202020204" pitchFamily="34" charset="0"/>
                <a:ea typeface="+mn-ea"/>
                <a:cs typeface="Arial" panose="020B0604020202020204" pitchFamily="34" charset="0"/>
              </a:rPr>
              <a:t>رومية</a:t>
            </a:r>
            <a:r>
              <a:rPr lang="en-US" sz="1800" b="1" dirty="0">
                <a:solidFill>
                  <a:prstClr val="white"/>
                </a:solidFill>
                <a:latin typeface="Arial" panose="020B0604020202020204" pitchFamily="34" charset="0"/>
                <a:ea typeface="+mn-ea"/>
                <a:cs typeface="Arial" panose="020B0604020202020204" pitchFamily="34" charset="0"/>
              </a:rPr>
              <a:t> 14:22-23)</a:t>
            </a:r>
          </a:p>
        </p:txBody>
      </p:sp>
    </p:spTree>
    <p:extLst>
      <p:ext uri="{BB962C8B-B14F-4D97-AF65-F5344CB8AC3E}">
        <p14:creationId xmlns:p14="http://schemas.microsoft.com/office/powerpoint/2010/main" val="273692227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5185843" y="3074892"/>
            <a:ext cx="3200400" cy="3200400"/>
          </a:xfrm>
          <a:prstGeom prst="rect">
            <a:avLst/>
          </a:prstGeom>
        </p:spPr>
      </p:pic>
      <p:sp>
        <p:nvSpPr>
          <p:cNvPr id="2" name="Title 1"/>
          <p:cNvSpPr>
            <a:spLocks noGrp="1"/>
          </p:cNvSpPr>
          <p:nvPr>
            <p:ph type="title"/>
          </p:nvPr>
        </p:nvSpPr>
        <p:spPr>
          <a:xfrm>
            <a:off x="1028253" y="791369"/>
            <a:ext cx="7080385" cy="2283523"/>
          </a:xfrm>
        </p:spPr>
        <p:txBody>
          <a:bodyPr>
            <a:noAutofit/>
          </a:bodyPr>
          <a:lstStyle/>
          <a:p>
            <a:pPr rtl="1"/>
            <a:r>
              <a:rPr lang="ar-SA" b="1" dirty="0">
                <a:latin typeface="Arial" panose="020B0604020202020204" pitchFamily="34" charset="0"/>
                <a:cs typeface="Arial" panose="020B0604020202020204" pitchFamily="34" charset="0"/>
              </a:rPr>
              <a:t>1. حافظ على الأمور غير الأساسية بينك وبين الله، ولا تشعر بالذنب (14 :22).</a:t>
            </a:r>
            <a:endParaRPr lang="en-US" b="1" dirty="0">
              <a:latin typeface="Arial" panose="020B0604020202020204" pitchFamily="34" charset="0"/>
              <a:cs typeface="Arial" panose="020B0604020202020204" pitchFamily="34" charset="0"/>
            </a:endParaRPr>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403712100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95023" y="577942"/>
            <a:ext cx="6965245" cy="1202485"/>
          </a:xfrm>
        </p:spPr>
        <p:txBody>
          <a:bodyPr/>
          <a:lstStyle/>
          <a:p>
            <a:pPr rtl="1"/>
            <a:r>
              <a:rPr lang="ar-SA" b="1" dirty="0">
                <a:latin typeface="Arial" panose="020B0604020202020204" pitchFamily="34" charset="0"/>
                <a:cs typeface="Arial" panose="020B0604020202020204" pitchFamily="34" charset="0"/>
              </a:rPr>
              <a:t>رومية 14: 22</a:t>
            </a:r>
            <a:endParaRPr lang="en-US" dirty="0"/>
          </a:p>
        </p:txBody>
      </p:sp>
      <p:sp>
        <p:nvSpPr>
          <p:cNvPr id="3" name="Content Placeholder 2"/>
          <p:cNvSpPr>
            <a:spLocks noGrp="1"/>
          </p:cNvSpPr>
          <p:nvPr>
            <p:ph idx="1"/>
          </p:nvPr>
        </p:nvSpPr>
        <p:spPr>
          <a:xfrm>
            <a:off x="994370" y="1879616"/>
            <a:ext cx="7164246" cy="4285687"/>
          </a:xfrm>
        </p:spPr>
        <p:txBody>
          <a:bodyPr>
            <a:noAutofit/>
          </a:bodyPr>
          <a:lstStyle/>
          <a:p>
            <a:pPr marL="514350" indent="-514350" algn="just" rtl="1">
              <a:buAutoNum type="arabicPlain" startAt="22"/>
            </a:pPr>
            <a:r>
              <a:rPr lang="ar-SA" sz="3400" b="1" dirty="0">
                <a:latin typeface="Arial" panose="020B0604020202020204" pitchFamily="34" charset="0"/>
                <a:cs typeface="Arial" panose="020B0604020202020204" pitchFamily="34" charset="0"/>
              </a:rPr>
              <a:t>أَلَكَ </a:t>
            </a:r>
            <a:r>
              <a:rPr lang="ar-SA" sz="3400" b="1" dirty="0">
                <a:solidFill>
                  <a:srgbClr val="C00000"/>
                </a:solidFill>
                <a:latin typeface="Arial" panose="020B0604020202020204" pitchFamily="34" charset="0"/>
                <a:cs typeface="Arial" panose="020B0604020202020204" pitchFamily="34" charset="0"/>
              </a:rPr>
              <a:t>إِيمَان</a:t>
            </a:r>
            <a:r>
              <a:rPr lang="ar-SA" sz="3400" b="1" dirty="0">
                <a:latin typeface="Arial" panose="020B0604020202020204" pitchFamily="34" charset="0"/>
                <a:cs typeface="Arial" panose="020B0604020202020204" pitchFamily="34" charset="0"/>
              </a:rPr>
              <a:t>ٌ؟ فَلْيَكُنْ لَكَ (</a:t>
            </a:r>
            <a:r>
              <a:rPr lang="ar-SA" sz="3400" b="1" dirty="0">
                <a:solidFill>
                  <a:srgbClr val="C00000"/>
                </a:solidFill>
                <a:latin typeface="Arial" panose="020B0604020202020204" pitchFamily="34" charset="0"/>
                <a:cs typeface="Arial" panose="020B0604020202020204" pitchFamily="34" charset="0"/>
              </a:rPr>
              <a:t>في هذه الأشياء</a:t>
            </a:r>
            <a:r>
              <a:rPr lang="ar-SA" sz="3400" b="1" dirty="0">
                <a:latin typeface="Arial" panose="020B0604020202020204" pitchFamily="34" charset="0"/>
                <a:cs typeface="Arial" panose="020B0604020202020204" pitchFamily="34" charset="0"/>
              </a:rPr>
              <a:t>) بِنَفْسِكَ أَمَامَ اللهِ! طُوبَى لِمَنْ لاَ يَدِينُ نَفْسَهُ فِي مَا يَسْتَحْسِنُهُ.</a:t>
            </a:r>
          </a:p>
          <a:p>
            <a:pPr marL="0" indent="0" algn="just" rtl="1">
              <a:buNone/>
            </a:pPr>
            <a:endParaRPr lang="en-US" sz="3400" b="1" dirty="0">
              <a:latin typeface="Arial" panose="020B0604020202020204" pitchFamily="34" charset="0"/>
              <a:cs typeface="Arial" panose="020B0604020202020204" pitchFamily="34" charset="0"/>
            </a:endParaRPr>
          </a:p>
          <a:p>
            <a:pPr marL="0" indent="0" algn="ctr" rtl="1">
              <a:buNone/>
            </a:pPr>
            <a:r>
              <a:rPr lang="ar-SA" sz="3400" b="1" dirty="0">
                <a:solidFill>
                  <a:srgbClr val="0000FF"/>
                </a:solidFill>
                <a:latin typeface="Arial" panose="020B0604020202020204" pitchFamily="34" charset="0"/>
                <a:cs typeface="Arial" panose="020B0604020202020204" pitchFamily="34" charset="0"/>
              </a:rPr>
              <a:t>"هذه الأشياء" = غير أساسية"</a:t>
            </a:r>
          </a:p>
          <a:p>
            <a:pPr marL="0" indent="0" algn="ctr" rtl="1">
              <a:buNone/>
            </a:pPr>
            <a:r>
              <a:rPr lang="ar-SA" sz="3400" b="1" dirty="0">
                <a:solidFill>
                  <a:srgbClr val="0000FF"/>
                </a:solidFill>
                <a:latin typeface="Arial" panose="020B0604020202020204" pitchFamily="34" charset="0"/>
                <a:cs typeface="Arial" panose="020B0604020202020204" pitchFamily="34" charset="0"/>
              </a:rPr>
              <a:t>غير أساسية" = أشياء لا تؤثر على خلاص الإنسان</a:t>
            </a:r>
            <a:endParaRPr lang="en-US" sz="3400" b="1" dirty="0">
              <a:latin typeface="Arial" panose="020B0604020202020204" pitchFamily="34" charset="0"/>
              <a:cs typeface="Arial" panose="020B0604020202020204" pitchFamily="34" charset="0"/>
            </a:endParaRPr>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rtl="1"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155117823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4"/>
          </p:nvPr>
        </p:nvSpPr>
        <p:spPr/>
        <p:txBody>
          <a:bodyPr/>
          <a:lstStyle/>
          <a:p>
            <a:pPr algn="ctr" rtl="1"/>
            <a:r>
              <a:rPr lang="ar-SA" sz="4400" b="1" dirty="0">
                <a:cs typeface="Arial" panose="020B0604020202020204" pitchFamily="34" charset="0"/>
              </a:rPr>
              <a:t>تأمين</a:t>
            </a:r>
            <a:endParaRPr lang="en-US" sz="4400" b="1" dirty="0"/>
          </a:p>
        </p:txBody>
      </p:sp>
      <p:sp>
        <p:nvSpPr>
          <p:cNvPr id="3" name="Text Placeholder 2"/>
          <p:cNvSpPr>
            <a:spLocks noGrp="1"/>
          </p:cNvSpPr>
          <p:nvPr>
            <p:ph type="body" sz="quarter" idx="15"/>
          </p:nvPr>
        </p:nvSpPr>
        <p:spPr/>
        <p:txBody>
          <a:bodyPr>
            <a:normAutofit/>
          </a:bodyPr>
          <a:lstStyle/>
          <a:p>
            <a:pPr algn="ctr" rtl="1"/>
            <a:r>
              <a:rPr lang="ar-SA" sz="4400" b="1" dirty="0">
                <a:cs typeface="Arial" panose="020B0604020202020204" pitchFamily="34" charset="0"/>
              </a:rPr>
              <a:t>طعام</a:t>
            </a:r>
            <a:endParaRPr lang="en-US" sz="4400" b="1" dirty="0"/>
          </a:p>
        </p:txBody>
      </p:sp>
      <p:pic>
        <p:nvPicPr>
          <p:cNvPr id="7" name="Picture Placeholder 6" descr="insurance.jpg"/>
          <p:cNvPicPr>
            <a:picLocks noGrp="1" noChangeAspect="1"/>
          </p:cNvPicPr>
          <p:nvPr>
            <p:ph type="pic" sz="quarter" idx="11"/>
          </p:nvPr>
        </p:nvPicPr>
        <p:blipFill rotWithShape="1">
          <a:blip r:embed="rId2" cstate="screen">
            <a:extLst>
              <a:ext uri="{28A0092B-C50C-407E-A947-70E740481C1C}">
                <a14:useLocalDpi xmlns:a14="http://schemas.microsoft.com/office/drawing/2010/main"/>
              </a:ext>
            </a:extLst>
          </a:blip>
          <a:srcRect/>
          <a:stretch/>
        </p:blipFill>
        <p:spPr/>
      </p:pic>
      <p:pic>
        <p:nvPicPr>
          <p:cNvPr id="10" name="Picture Placeholder 9" descr="chicken.jpg"/>
          <p:cNvPicPr>
            <a:picLocks noGrp="1" noChangeAspect="1"/>
          </p:cNvPicPr>
          <p:nvPr>
            <p:ph type="pic" sz="quarter" idx="10"/>
          </p:nvPr>
        </p:nvPicPr>
        <p:blipFill rotWithShape="1">
          <a:blip r:embed="rId3" cstate="screen">
            <a:extLst>
              <a:ext uri="{28A0092B-C50C-407E-A947-70E740481C1C}">
                <a14:useLocalDpi xmlns:a14="http://schemas.microsoft.com/office/drawing/2010/main"/>
              </a:ext>
            </a:extLst>
          </a:blip>
          <a:srcRect/>
          <a:stretch/>
        </p:blipFill>
        <p:spPr/>
      </p:pic>
      <p:sp>
        <p:nvSpPr>
          <p:cNvPr id="11" name="TextBox 10"/>
          <p:cNvSpPr txBox="1"/>
          <p:nvPr/>
        </p:nvSpPr>
        <p:spPr>
          <a:xfrm>
            <a:off x="4075590"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black"/>
                </a:solidFill>
                <a:latin typeface="Calibri"/>
                <a:ea typeface="+mn-ea"/>
                <a:cs typeface="+mn-cs"/>
              </a:rPr>
              <a:t>Faith Over Freedom (</a:t>
            </a:r>
            <a:r>
              <a:rPr lang="ar-SA" sz="1800" b="1" dirty="0">
                <a:solidFill>
                  <a:prstClr val="black"/>
                </a:solidFill>
                <a:latin typeface="Calibri"/>
                <a:ea typeface="+mn-ea"/>
                <a:cs typeface="Arial" panose="020B0604020202020204" pitchFamily="34" charset="0"/>
              </a:rPr>
              <a:t>رومية</a:t>
            </a:r>
            <a:r>
              <a:rPr lang="en-US" sz="1800" dirty="0">
                <a:solidFill>
                  <a:prstClr val="black"/>
                </a:solidFill>
                <a:latin typeface="Calibri"/>
                <a:ea typeface="+mn-ea"/>
                <a:cs typeface="+mn-cs"/>
              </a:rPr>
              <a:t> 14:22-23)</a:t>
            </a:r>
          </a:p>
        </p:txBody>
      </p:sp>
    </p:spTree>
    <p:extLst>
      <p:ext uri="{BB962C8B-B14F-4D97-AF65-F5344CB8AC3E}">
        <p14:creationId xmlns:p14="http://schemas.microsoft.com/office/powerpoint/2010/main" val="3528376289"/>
      </p:ext>
    </p:extLst>
  </p:cSld>
  <p:clrMapOvr>
    <a:masterClrMapping/>
  </p:clrMapOvr>
  <p:transition>
    <p:fade/>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41424" y="877355"/>
            <a:ext cx="6254044" cy="1362075"/>
          </a:xfrm>
        </p:spPr>
        <p:txBody>
          <a:bodyPr anchor="ctr">
            <a:normAutofit/>
          </a:bodyPr>
          <a:lstStyle/>
          <a:p>
            <a:pPr rtl="1"/>
            <a:r>
              <a:rPr lang="ar-SA" sz="4800" b="1" dirty="0">
                <a:latin typeface="Arial" panose="020B0604020202020204" pitchFamily="34" charset="0"/>
                <a:cs typeface="Arial" panose="020B0604020202020204" pitchFamily="34" charset="0"/>
              </a:rPr>
              <a:t>2. العمل بالإيمان (14: 23)</a:t>
            </a:r>
            <a:endParaRPr lang="en-US" sz="4800" b="1" dirty="0">
              <a:latin typeface="Arial" panose="020B0604020202020204" pitchFamily="34" charset="0"/>
              <a:cs typeface="Arial" panose="020B0604020202020204" pitchFamily="34" charset="0"/>
            </a:endParaRPr>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pic>
        <p:nvPicPr>
          <p:cNvPr id="5" name="Picture 4"/>
          <p:cNvPicPr>
            <a:picLocks noChangeAspect="1"/>
          </p:cNvPicPr>
          <p:nvPr/>
        </p:nvPicPr>
        <p:blipFill>
          <a:blip r:embed="rId2"/>
          <a:stretch>
            <a:fillRect/>
          </a:stretch>
        </p:blipFill>
        <p:spPr>
          <a:xfrm>
            <a:off x="1866900" y="2560887"/>
            <a:ext cx="5397500" cy="3581400"/>
          </a:xfrm>
          <a:prstGeom prst="rect">
            <a:avLst/>
          </a:prstGeom>
        </p:spPr>
      </p:pic>
    </p:spTree>
    <p:extLst>
      <p:ext uri="{BB962C8B-B14F-4D97-AF65-F5344CB8AC3E}">
        <p14:creationId xmlns:p14="http://schemas.microsoft.com/office/powerpoint/2010/main" val="371055405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إنَّ برَّ الله يَظهَر في اختياره </a:t>
            </a:r>
            <a:r>
              <a:rPr lang="ar-SA" sz="2800" b="1" dirty="0">
                <a:solidFill>
                  <a:srgbClr val="FFFF00"/>
                </a:solidFill>
                <a:latin typeface="Arial" panose="020B0604020202020204" pitchFamily="34" charset="0"/>
                <a:cs typeface="Arial" panose="020B0604020202020204" pitchFamily="34" charset="0"/>
              </a:rPr>
              <a:t>السابق</a:t>
            </a:r>
            <a:r>
              <a:rPr lang="ar-SA" sz="2800" b="1" dirty="0">
                <a:solidFill>
                  <a:srgbClr val="FFFFFF"/>
                </a:solidFill>
                <a:latin typeface="Arial" panose="020B0604020202020204" pitchFamily="34" charset="0"/>
                <a:cs typeface="Arial" panose="020B0604020202020204" pitchFamily="34" charset="0"/>
              </a:rPr>
              <a:t> السياديِّ لإسرائيل حتَّى لا يكون فشَلُ إسرائيل بسبب عدم أمانة الله (9: 1-29).</a:t>
            </a:r>
          </a:p>
        </p:txBody>
      </p:sp>
      <p:sp>
        <p:nvSpPr>
          <p:cNvPr id="780291" name="Rectangle 3"/>
          <p:cNvSpPr>
            <a:spLocks noGrp="1" noChangeArrowheads="1"/>
          </p:cNvSpPr>
          <p:nvPr>
            <p:ph type="subTitle" idx="1"/>
          </p:nvPr>
        </p:nvSpPr>
        <p:spPr>
          <a:xfrm>
            <a:off x="100849" y="2636912"/>
            <a:ext cx="9043151" cy="4032448"/>
          </a:xfrm>
        </p:spPr>
        <p:txBody>
          <a:bodyPr/>
          <a:lstStyle/>
          <a:p>
            <a:pPr marL="457200" indent="-457200" algn="r" rtl="1" eaLnBrk="1" hangingPunct="1">
              <a:buFont typeface="+mj-lt"/>
              <a:buAutoNum type="arabicPeriod"/>
            </a:pPr>
            <a:r>
              <a:rPr lang="ar-SA" sz="2800" b="1" dirty="0">
                <a:solidFill>
                  <a:schemeClr val="bg1"/>
                </a:solidFill>
                <a:latin typeface="Arial" panose="020B0604020202020204" pitchFamily="34" charset="0"/>
                <a:cs typeface="Arial" panose="020B0604020202020204" pitchFamily="34" charset="0"/>
              </a:rPr>
              <a:t>أشار بولس إلى مشاعر الحزن لديه لأنَّ شعب إسرائيل رفَضَ المسيح على الرغم من اختيار الله لهم للحصول على امتيازاتٍ كثيرةٍ ليُبيِّن أنَّ عدم إيمان إسرائيل ليس خطأ الله (9: 1-5).</a:t>
            </a:r>
          </a:p>
          <a:p>
            <a:pPr marL="457200" indent="-457200" algn="r" rtl="1" eaLnBrk="1" hangingPunct="1">
              <a:buFont typeface="+mj-lt"/>
              <a:buAutoNum type="arabicPeriod"/>
            </a:pPr>
            <a:r>
              <a:rPr lang="ar-SA" sz="2800" b="1" dirty="0">
                <a:solidFill>
                  <a:schemeClr val="bg1"/>
                </a:solidFill>
                <a:latin typeface="Arial" panose="020B0604020202020204" pitchFamily="34" charset="0"/>
                <a:cs typeface="Arial" panose="020B0604020202020204" pitchFamily="34" charset="0"/>
              </a:rPr>
              <a:t>تُوضِّح أمثلةُ العهد القديم المختصَّة بالاختيار </a:t>
            </a:r>
            <a:r>
              <a:rPr lang="en-US" sz="2800" b="1" dirty="0">
                <a:solidFill>
                  <a:schemeClr val="bg1"/>
                </a:solidFill>
                <a:latin typeface="Arial" panose="020B0604020202020204" pitchFamily="34" charset="0"/>
                <a:cs typeface="Arial" panose="020B0604020202020204" pitchFamily="34" charset="0"/>
              </a:rPr>
              <a:t>election) </a:t>
            </a:r>
            <a:r>
              <a:rPr lang="ar-SA" sz="2800" b="1" dirty="0">
                <a:solidFill>
                  <a:schemeClr val="bg1"/>
                </a:solidFill>
                <a:latin typeface="Arial" panose="020B0604020202020204" pitchFamily="34" charset="0"/>
                <a:cs typeface="Arial" panose="020B0604020202020204" pitchFamily="34" charset="0"/>
              </a:rPr>
              <a:t>) أنَّ اختيارَ الله القائم على النعمة ليس أمرًا جديدًا، وأنَّ فشَلَ إسرائيل ليس بسبب عدم أمانة الله (9: 6-18).</a:t>
            </a:r>
          </a:p>
          <a:p>
            <a:pPr marL="457200" indent="-457200" algn="r" rtl="1" eaLnBrk="1" hangingPunct="1">
              <a:buFont typeface="+mj-lt"/>
              <a:buAutoNum type="arabicPeriod"/>
            </a:pPr>
            <a:r>
              <a:rPr lang="ar-SA" sz="2800" b="1" dirty="0">
                <a:solidFill>
                  <a:schemeClr val="bg1"/>
                </a:solidFill>
                <a:latin typeface="Arial" panose="020B0604020202020204" pitchFamily="34" charset="0"/>
                <a:cs typeface="Arial" panose="020B0604020202020204" pitchFamily="34" charset="0"/>
              </a:rPr>
              <a:t>يُثبِت الله أنَّه بارٌّ (عادلٌ) في اختياره لبعض الناس للخلاص بواسطة إظهار الرحمة حتَّى في وسطِ الدينونة بواسطة إنقاذ الأمميِّين والحفاظ على بقيَّةٍ يهوديَّةٍ مؤمنةٍ (9: 19-29).</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3153870623"/>
      </p:ext>
    </p:extLst>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rtl="1"/>
            <a:r>
              <a:rPr lang="ar-SA" dirty="0"/>
              <a:t>رومية </a:t>
            </a:r>
            <a:r>
              <a:rPr lang="en-US" dirty="0"/>
              <a:t> 14</a:t>
            </a:r>
            <a:r>
              <a:rPr lang="ar-SA" dirty="0"/>
              <a:t> </a:t>
            </a:r>
            <a:r>
              <a:rPr lang="en-US" dirty="0"/>
              <a:t>:23</a:t>
            </a:r>
          </a:p>
        </p:txBody>
      </p:sp>
      <p:sp>
        <p:nvSpPr>
          <p:cNvPr id="3" name="Content Placeholder 2"/>
          <p:cNvSpPr>
            <a:spLocks noGrp="1"/>
          </p:cNvSpPr>
          <p:nvPr>
            <p:ph idx="1"/>
          </p:nvPr>
        </p:nvSpPr>
        <p:spPr/>
        <p:txBody>
          <a:bodyPr>
            <a:normAutofit/>
          </a:bodyPr>
          <a:lstStyle/>
          <a:p>
            <a:pPr marL="0" indent="0" algn="ctr" rtl="1">
              <a:buNone/>
            </a:pPr>
            <a:r>
              <a:rPr lang="en-US" sz="3200" b="1" baseline="30000" dirty="0">
                <a:solidFill>
                  <a:srgbClr val="FF0000"/>
                </a:solidFill>
                <a:latin typeface="Arial" panose="020B0604020202020204" pitchFamily="34" charset="0"/>
                <a:cs typeface="Arial" panose="020B0604020202020204" pitchFamily="34" charset="0"/>
              </a:rPr>
              <a:t>23</a:t>
            </a:r>
            <a:r>
              <a:rPr lang="ar-SA" sz="3200" b="1" baseline="30000" dirty="0">
                <a:solidFill>
                  <a:srgbClr val="FF0000"/>
                </a:solidFill>
                <a:latin typeface="Arial" panose="020B0604020202020204" pitchFamily="34" charset="0"/>
                <a:cs typeface="Arial" panose="020B0604020202020204" pitchFamily="34" charset="0"/>
              </a:rPr>
              <a:t> </a:t>
            </a:r>
            <a:r>
              <a:rPr lang="ar-SA" sz="3200" b="1" dirty="0">
                <a:latin typeface="Arial" panose="020B0604020202020204" pitchFamily="34" charset="0"/>
                <a:cs typeface="Arial" panose="020B0604020202020204" pitchFamily="34" charset="0"/>
              </a:rPr>
              <a:t>وَأَمَّا الَّذِي يَرْتَابُ فَإِنْ أَكَلَ يُدَانُ، لأَنَّ ذلِكَ لَيْسَ مِنَ الإِيمَانِ، </a:t>
            </a:r>
            <a:r>
              <a:rPr lang="ar-SA" sz="3200" b="1" dirty="0">
                <a:solidFill>
                  <a:srgbClr val="C00000"/>
                </a:solidFill>
                <a:latin typeface="Arial" panose="020B0604020202020204" pitchFamily="34" charset="0"/>
                <a:cs typeface="Arial" panose="020B0604020202020204" pitchFamily="34" charset="0"/>
              </a:rPr>
              <a:t>وَكُلّ</a:t>
            </a:r>
            <a:r>
              <a:rPr lang="ar-SA" sz="3200" b="1" dirty="0">
                <a:latin typeface="Arial" panose="020B0604020202020204" pitchFamily="34" charset="0"/>
                <a:cs typeface="Arial" panose="020B0604020202020204" pitchFamily="34" charset="0"/>
              </a:rPr>
              <a:t>ُ مَا لَيْسَ مِنَ الإِيمَانِ</a:t>
            </a:r>
          </a:p>
          <a:p>
            <a:pPr marL="0" indent="0" algn="ctr" rtl="1">
              <a:buNone/>
            </a:pPr>
            <a:r>
              <a:rPr lang="ar-SA" sz="3200" b="1" dirty="0">
                <a:latin typeface="Arial" panose="020B0604020202020204" pitchFamily="34" charset="0"/>
                <a:cs typeface="Arial" panose="020B0604020202020204" pitchFamily="34" charset="0"/>
              </a:rPr>
              <a:t> فَهُوَ خَطِيَّةٌ.</a:t>
            </a:r>
          </a:p>
          <a:p>
            <a:pPr marL="0" indent="0" algn="ctr" rtl="1">
              <a:buNone/>
            </a:pPr>
            <a:endParaRPr lang="en-US" sz="3200" b="1" dirty="0">
              <a:latin typeface="Arial" panose="020B0604020202020204" pitchFamily="34" charset="0"/>
              <a:cs typeface="Arial" panose="020B0604020202020204" pitchFamily="34" charset="0"/>
            </a:endParaRPr>
          </a:p>
          <a:p>
            <a:pPr marL="0" indent="0" algn="ctr" rtl="1">
              <a:buNone/>
            </a:pPr>
            <a:r>
              <a:rPr lang="ar-SA" sz="3200" b="1" dirty="0">
                <a:solidFill>
                  <a:srgbClr val="0000FF"/>
                </a:solidFill>
                <a:latin typeface="Arial" panose="020B0604020202020204" pitchFamily="34" charset="0"/>
                <a:cs typeface="Arial" panose="020B0604020202020204" pitchFamily="34" charset="0"/>
              </a:rPr>
              <a:t>"كُل (شيء)" = غير أساسي (غير ضروري) </a:t>
            </a:r>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226030669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b="1" dirty="0">
                <a:latin typeface="Arial" panose="020B0604020202020204" pitchFamily="34" charset="0"/>
                <a:cs typeface="Arial" panose="020B0604020202020204" pitchFamily="34" charset="0"/>
              </a:rPr>
              <a:t>المعضلات؟</a:t>
            </a:r>
            <a:endParaRPr lang="en-US" b="1" dirty="0">
              <a:latin typeface="Arial" panose="020B0604020202020204" pitchFamily="34" charset="0"/>
              <a:cs typeface="Arial" panose="020B0604020202020204" pitchFamily="34" charset="0"/>
            </a:endParaRPr>
          </a:p>
        </p:txBody>
      </p:sp>
      <p:pic>
        <p:nvPicPr>
          <p:cNvPr id="5" name="Content Placeholder 4" descr="wine.jpg"/>
          <p:cNvPicPr>
            <a:picLocks noGrp="1" noChangeAspect="1"/>
          </p:cNvPicPr>
          <p:nvPr>
            <p:ph idx="1"/>
          </p:nvPr>
        </p:nvPicPr>
        <p:blipFill>
          <a:blip r:embed="rId2" cstate="screen">
            <a:extLst>
              <a:ext uri="{28A0092B-C50C-407E-A947-70E740481C1C}">
                <a14:useLocalDpi xmlns:a14="http://schemas.microsoft.com/office/drawing/2010/main"/>
              </a:ext>
            </a:extLst>
          </a:blip>
          <a:srcRect/>
          <a:stretch>
            <a:fillRect/>
          </a:stretch>
        </p:blipFill>
        <p:spPr/>
      </p:pic>
      <p:sp>
        <p:nvSpPr>
          <p:cNvPr id="6" name="TextBox 5"/>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254599010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b="1" dirty="0">
                <a:latin typeface="Arial" panose="020B0604020202020204" pitchFamily="34" charset="0"/>
                <a:cs typeface="Arial" panose="020B0604020202020204" pitchFamily="34" charset="0"/>
              </a:rPr>
              <a:t>المعضلات؟</a:t>
            </a:r>
            <a:endParaRPr lang="en-US" dirty="0"/>
          </a:p>
        </p:txBody>
      </p:sp>
      <p:pic>
        <p:nvPicPr>
          <p:cNvPr id="7" name="Content Placeholder 6" descr="female attire.jpg"/>
          <p:cNvPicPr>
            <a:picLocks noGrp="1" noChangeAspect="1"/>
          </p:cNvPicPr>
          <p:nvPr>
            <p:ph sz="quarter" idx="13"/>
          </p:nvPr>
        </p:nvPicPr>
        <p:blipFill>
          <a:blip r:embed="rId2" cstate="screen">
            <a:extLst>
              <a:ext uri="{28A0092B-C50C-407E-A947-70E740481C1C}">
                <a14:useLocalDpi xmlns:a14="http://schemas.microsoft.com/office/drawing/2010/main"/>
              </a:ext>
            </a:extLst>
          </a:blip>
          <a:srcRect/>
          <a:stretch>
            <a:fillRect/>
          </a:stretch>
        </p:blipFill>
        <p:spPr/>
      </p:pic>
      <p:pic>
        <p:nvPicPr>
          <p:cNvPr id="8" name="Content Placeholder 7" descr="male attire.jpg"/>
          <p:cNvPicPr>
            <a:picLocks noGrp="1" noChangeAspect="1"/>
          </p:cNvPicPr>
          <p:nvPr>
            <p:ph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9" name="TextBox 8"/>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53875477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b="1" dirty="0">
                <a:latin typeface="Arial" panose="020B0604020202020204" pitchFamily="34" charset="0"/>
                <a:cs typeface="Arial" panose="020B0604020202020204" pitchFamily="34" charset="0"/>
              </a:rPr>
              <a:t>المعضلات؟</a:t>
            </a:r>
            <a:endParaRPr lang="en-US" dirty="0"/>
          </a:p>
        </p:txBody>
      </p:sp>
      <p:pic>
        <p:nvPicPr>
          <p:cNvPr id="7" name="Content Placeholder 6" descr="tasklist.png"/>
          <p:cNvPicPr>
            <a:picLocks noGrp="1" noChangeAspect="1"/>
          </p:cNvPicPr>
          <p:nvPr>
            <p:ph sz="quarter" idx="13"/>
          </p:nvPr>
        </p:nvPicPr>
        <p:blipFill rotWithShape="1">
          <a:blip r:embed="rId2" cstate="screen">
            <a:extLst>
              <a:ext uri="{28A0092B-C50C-407E-A947-70E740481C1C}">
                <a14:useLocalDpi xmlns:a14="http://schemas.microsoft.com/office/drawing/2010/main"/>
              </a:ext>
            </a:extLst>
          </a:blip>
          <a:srcRect b="-2894"/>
          <a:stretch/>
        </p:blipFill>
        <p:spPr/>
      </p:pic>
      <p:pic>
        <p:nvPicPr>
          <p:cNvPr id="8" name="Content Placeholder 7" descr="Care_MONO.jpg"/>
          <p:cNvPicPr>
            <a:picLocks noGrp="1" noChangeAspect="1"/>
          </p:cNvPicPr>
          <p:nvPr>
            <p:ph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9" name="TextBox 8"/>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259538147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776666" y="916205"/>
            <a:ext cx="7583559" cy="1611924"/>
          </a:xfrm>
        </p:spPr>
        <p:txBody>
          <a:bodyPr anchor="ctr">
            <a:noAutofit/>
          </a:bodyPr>
          <a:lstStyle/>
          <a:p>
            <a:r>
              <a:rPr lang="ar-SA" sz="4400" b="1" dirty="0">
                <a:latin typeface="Arial" panose="020B0604020202020204" pitchFamily="34" charset="0"/>
                <a:cs typeface="Arial" panose="020B0604020202020204" pitchFamily="34" charset="0"/>
              </a:rPr>
              <a:t>كيف يجب أن يتعامل المسيحيون مع الأمور غير الأساسية؟</a:t>
            </a:r>
            <a:endParaRPr lang="en-US" sz="4400" b="1" dirty="0"/>
          </a:p>
        </p:txBody>
      </p:sp>
      <p:sp>
        <p:nvSpPr>
          <p:cNvPr id="2" name="TextBox 1"/>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pic>
        <p:nvPicPr>
          <p:cNvPr id="3" name="Picture 2"/>
          <p:cNvPicPr>
            <a:picLocks noChangeAspect="1"/>
          </p:cNvPicPr>
          <p:nvPr/>
        </p:nvPicPr>
        <p:blipFill>
          <a:blip r:embed="rId2"/>
          <a:stretch>
            <a:fillRect/>
          </a:stretch>
        </p:blipFill>
        <p:spPr>
          <a:xfrm>
            <a:off x="2494024" y="2741778"/>
            <a:ext cx="4274873" cy="3547971"/>
          </a:xfrm>
          <a:prstGeom prst="rect">
            <a:avLst/>
          </a:prstGeom>
        </p:spPr>
      </p:pic>
    </p:spTree>
    <p:extLst>
      <p:ext uri="{BB962C8B-B14F-4D97-AF65-F5344CB8AC3E}">
        <p14:creationId xmlns:p14="http://schemas.microsoft.com/office/powerpoint/2010/main" val="10126635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94860" y="2190922"/>
            <a:ext cx="3174791" cy="4087934"/>
          </a:xfrm>
        </p:spPr>
        <p:txBody>
          <a:bodyPr>
            <a:normAutofit/>
          </a:bodyPr>
          <a:lstStyle/>
          <a:p>
            <a:pPr rtl="1"/>
            <a:r>
              <a:rPr lang="ar-SA" sz="4800" b="1" dirty="0">
                <a:latin typeface="Arial" panose="020B0604020202020204" pitchFamily="34" charset="0"/>
                <a:cs typeface="Arial" panose="020B0604020202020204" pitchFamily="34" charset="0"/>
              </a:rPr>
              <a:t>احتفظ بالأمور غير الأساسية بينك وبين الله، واعمل بالإيمان!</a:t>
            </a:r>
            <a:endParaRPr lang="en-US" sz="4800" b="1" dirty="0">
              <a:latin typeface="Arial" panose="020B0604020202020204" pitchFamily="34" charset="0"/>
              <a:cs typeface="Arial" panose="020B0604020202020204" pitchFamily="34" charset="0"/>
            </a:endParaRPr>
          </a:p>
        </p:txBody>
      </p:sp>
      <p:sp>
        <p:nvSpPr>
          <p:cNvPr id="3" name="Text Placeholder 2"/>
          <p:cNvSpPr>
            <a:spLocks noGrp="1"/>
          </p:cNvSpPr>
          <p:nvPr>
            <p:ph type="body" idx="1"/>
          </p:nvPr>
        </p:nvSpPr>
        <p:spPr>
          <a:xfrm>
            <a:off x="1452712" y="789828"/>
            <a:ext cx="6231467" cy="1309511"/>
          </a:xfrm>
        </p:spPr>
        <p:txBody>
          <a:bodyPr>
            <a:normAutofit fontScale="92500" lnSpcReduction="20000"/>
          </a:bodyPr>
          <a:lstStyle/>
          <a:p>
            <a:r>
              <a:rPr lang="ar-SA" sz="4800" b="1" dirty="0">
                <a:cs typeface="Arial" panose="020B0604020202020204" pitchFamily="34" charset="0"/>
              </a:rPr>
              <a:t>الفكرة الرئيسية </a:t>
            </a:r>
          </a:p>
          <a:p>
            <a:r>
              <a:rPr lang="ar-SA" sz="4800" b="1" dirty="0">
                <a:cs typeface="Arial" panose="020B0604020202020204" pitchFamily="34" charset="0"/>
              </a:rPr>
              <a:t>لرومية 14: 22-23</a:t>
            </a:r>
            <a:endParaRPr lang="en-US" sz="4800" dirty="0"/>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pic>
        <p:nvPicPr>
          <p:cNvPr id="5" name="Picture 4"/>
          <p:cNvPicPr>
            <a:picLocks noChangeAspect="1"/>
          </p:cNvPicPr>
          <p:nvPr/>
        </p:nvPicPr>
        <p:blipFill>
          <a:blip r:embed="rId2"/>
          <a:stretch>
            <a:fillRect/>
          </a:stretch>
        </p:blipFill>
        <p:spPr>
          <a:xfrm>
            <a:off x="3869651" y="2190922"/>
            <a:ext cx="4504611" cy="4087934"/>
          </a:xfrm>
          <a:prstGeom prst="rect">
            <a:avLst/>
          </a:prstGeom>
        </p:spPr>
      </p:pic>
    </p:spTree>
    <p:extLst>
      <p:ext uri="{BB962C8B-B14F-4D97-AF65-F5344CB8AC3E}">
        <p14:creationId xmlns:p14="http://schemas.microsoft.com/office/powerpoint/2010/main" val="178611598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ctrTitle"/>
          </p:nvPr>
        </p:nvSpPr>
        <p:spPr>
          <a:xfrm>
            <a:off x="-76200" y="836712"/>
            <a:ext cx="3352800" cy="4802088"/>
          </a:xfrm>
        </p:spPr>
        <p:txBody>
          <a:bodyPr/>
          <a:lstStyle/>
          <a:p>
            <a:pPr rtl="1" eaLnBrk="1" hangingPunct="1"/>
            <a:r>
              <a:rPr lang="ar-SA" sz="6000" dirty="0"/>
              <a:t>أمر الله جميع اليهود بتناول الحمل لكل عيد الفصح</a:t>
            </a:r>
            <a:endParaRPr lang="en-US" sz="6000" dirty="0"/>
          </a:p>
        </p:txBody>
      </p:sp>
      <p:pic>
        <p:nvPicPr>
          <p:cNvPr id="654340" name="Picture 4" descr="lamb"/>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263900" y="0"/>
            <a:ext cx="5880100" cy="6858000"/>
          </a:xfrm>
          <a:prstGeom prst="rect">
            <a:avLst/>
          </a:prstGeom>
          <a:noFill/>
          <a:ln w="9525">
            <a:noFill/>
            <a:miter lim="800000"/>
            <a:headEnd/>
            <a:tailEnd/>
          </a:ln>
        </p:spPr>
      </p:pic>
      <p:sp>
        <p:nvSpPr>
          <p:cNvPr id="654341" name="Text Box 5"/>
          <p:cNvSpPr txBox="1">
            <a:spLocks noChangeArrowheads="1"/>
          </p:cNvSpPr>
          <p:nvPr/>
        </p:nvSpPr>
        <p:spPr bwMode="auto">
          <a:xfrm>
            <a:off x="3412944" y="0"/>
            <a:ext cx="5731056" cy="52322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rtl="1">
              <a:spcBef>
                <a:spcPct val="50000"/>
              </a:spcBef>
              <a:defRPr/>
            </a:pPr>
            <a:r>
              <a:rPr lang="ar-SA" sz="2800" b="1" dirty="0">
                <a:solidFill>
                  <a:srgbClr val="FFFFFF"/>
                </a:solidFill>
                <a:latin typeface="Times New Roman" pitchFamily="-112" charset="0"/>
                <a:ea typeface="+mn-ea"/>
                <a:cs typeface="+mn-cs"/>
              </a:rPr>
              <a:t>وَمَنْ هُوَ ضَعِيفٌ فِي الإِيمَانِ فَاقْبَلُوهُ، (رو 14: 1)</a:t>
            </a:r>
            <a:endParaRPr lang="en-US" sz="2800" b="1" dirty="0">
              <a:solidFill>
                <a:srgbClr val="FFFFFF"/>
              </a:solidFill>
              <a:latin typeface="Times New Roman" pitchFamily="-112" charset="0"/>
              <a:ea typeface="+mn-ea"/>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3" presetClass="entr" presetSubtype="0" fill="hold" nodeType="afterEffect">
                                  <p:stCondLst>
                                    <p:cond delay="0"/>
                                  </p:stCondLst>
                                  <p:childTnLst>
                                    <p:set>
                                      <p:cBhvr>
                                        <p:cTn id="6" dur="1" fill="hold">
                                          <p:stCondLst>
                                            <p:cond delay="0"/>
                                          </p:stCondLst>
                                        </p:cTn>
                                        <p:tgtEl>
                                          <p:spTgt spid="654340"/>
                                        </p:tgtEl>
                                        <p:attrNameLst>
                                          <p:attrName>style.visibility</p:attrName>
                                        </p:attrNameLst>
                                      </p:cBhvr>
                                      <p:to>
                                        <p:strVal val="visible"/>
                                      </p:to>
                                    </p:set>
                                    <p:animEffect transition="in" filter="fade">
                                      <p:cBhvr>
                                        <p:cTn id="7" dur="100"/>
                                        <p:tgtEl>
                                          <p:spTgt spid="654340"/>
                                        </p:tgtEl>
                                      </p:cBhvr>
                                    </p:animEffect>
                                    <p:anim calcmode="lin" valueType="num">
                                      <p:cBhvr>
                                        <p:cTn id="8" dur="400" fill="hold"/>
                                        <p:tgtEl>
                                          <p:spTgt spid="654340"/>
                                        </p:tgtEl>
                                        <p:attrNameLst>
                                          <p:attrName>ppt_x</p:attrName>
                                        </p:attrNameLst>
                                      </p:cBhvr>
                                      <p:tavLst>
                                        <p:tav tm="0">
                                          <p:val>
                                            <p:strVal val="#ppt_x"/>
                                          </p:val>
                                        </p:tav>
                                        <p:tav tm="100000">
                                          <p:val>
                                            <p:strVal val="#ppt_x"/>
                                          </p:val>
                                        </p:tav>
                                      </p:tavLst>
                                    </p:anim>
                                    <p:anim calcmode="lin" valueType="num">
                                      <p:cBhvr>
                                        <p:cTn id="9" dur="400" fill="hold"/>
                                        <p:tgtEl>
                                          <p:spTgt spid="654340"/>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65434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65434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654341"/>
                                        </p:tgtEl>
                                        <p:attrNameLst>
                                          <p:attrName>style.visibility</p:attrName>
                                        </p:attrNameLst>
                                      </p:cBhvr>
                                      <p:to>
                                        <p:strVal val="visible"/>
                                      </p:to>
                                    </p:set>
                                    <p:animEffect transition="in" filter="fade">
                                      <p:cBhvr>
                                        <p:cTn id="16" dur="100"/>
                                        <p:tgtEl>
                                          <p:spTgt spid="654341"/>
                                        </p:tgtEl>
                                      </p:cBhvr>
                                    </p:animEffect>
                                    <p:anim calcmode="lin" valueType="num">
                                      <p:cBhvr>
                                        <p:cTn id="17" dur="400" fill="hold"/>
                                        <p:tgtEl>
                                          <p:spTgt spid="654341"/>
                                        </p:tgtEl>
                                        <p:attrNameLst>
                                          <p:attrName>ppt_x</p:attrName>
                                        </p:attrNameLst>
                                      </p:cBhvr>
                                      <p:tavLst>
                                        <p:tav tm="0">
                                          <p:val>
                                            <p:strVal val="#ppt_x"/>
                                          </p:val>
                                        </p:tav>
                                        <p:tav tm="100000">
                                          <p:val>
                                            <p:strVal val="#ppt_x"/>
                                          </p:val>
                                        </p:tav>
                                      </p:tavLst>
                                    </p:anim>
                                    <p:anim calcmode="lin" valueType="num">
                                      <p:cBhvr>
                                        <p:cTn id="18" dur="400" fill="hold"/>
                                        <p:tgtEl>
                                          <p:spTgt spid="654341"/>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65434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65434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654338"/>
                                        </p:tgtEl>
                                        <p:attrNameLst>
                                          <p:attrName>style.visibility</p:attrName>
                                        </p:attrNameLst>
                                      </p:cBhvr>
                                      <p:to>
                                        <p:strVal val="visible"/>
                                      </p:to>
                                    </p:set>
                                    <p:animEffect transition="in" filter="fade">
                                      <p:cBhvr>
                                        <p:cTn id="25" dur="100"/>
                                        <p:tgtEl>
                                          <p:spTgt spid="654338"/>
                                        </p:tgtEl>
                                      </p:cBhvr>
                                    </p:animEffect>
                                    <p:anim calcmode="lin" valueType="num">
                                      <p:cBhvr>
                                        <p:cTn id="26" dur="400" fill="hold"/>
                                        <p:tgtEl>
                                          <p:spTgt spid="654338"/>
                                        </p:tgtEl>
                                        <p:attrNameLst>
                                          <p:attrName>ppt_x</p:attrName>
                                        </p:attrNameLst>
                                      </p:cBhvr>
                                      <p:tavLst>
                                        <p:tav tm="0">
                                          <p:val>
                                            <p:strVal val="#ppt_x"/>
                                          </p:val>
                                        </p:tav>
                                        <p:tav tm="100000">
                                          <p:val>
                                            <p:strVal val="#ppt_x"/>
                                          </p:val>
                                        </p:tav>
                                      </p:tavLst>
                                    </p:anim>
                                    <p:anim calcmode="lin" valueType="num">
                                      <p:cBhvr>
                                        <p:cTn id="27" dur="400" fill="hold"/>
                                        <p:tgtEl>
                                          <p:spTgt spid="654338"/>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65433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65433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38" grpId="0"/>
      <p:bldP spid="654341" grpId="0"/>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0B0D87F8-2BA0-0434-8CB5-DDD65FA127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91" y="0"/>
            <a:ext cx="9144000" cy="59817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4"/>
          <p:cNvSpPr>
            <a:spLocks noGrp="1" noChangeArrowheads="1"/>
          </p:cNvSpPr>
          <p:nvPr>
            <p:ph type="dt" sz="quarter" idx="10"/>
          </p:nvPr>
        </p:nvSpPr>
        <p:spPr/>
        <p:txBody>
          <a:bodyPr/>
          <a:lstStyle/>
          <a:p>
            <a:pPr>
              <a:defRPr/>
            </a:pPr>
            <a:endParaRPr lang="en-US" b="1" dirty="0">
              <a:latin typeface="Arial" panose="020B0604020202020204" pitchFamily="34" charset="0"/>
              <a:cs typeface="Arial" panose="020B0604020202020204" pitchFamily="34" charset="0"/>
            </a:endParaRPr>
          </a:p>
        </p:txBody>
      </p:sp>
      <p:sp>
        <p:nvSpPr>
          <p:cNvPr id="7" name="Rectangle 5"/>
          <p:cNvSpPr>
            <a:spLocks noGrp="1" noChangeArrowheads="1"/>
          </p:cNvSpPr>
          <p:nvPr>
            <p:ph type="ftr" sz="quarter" idx="11"/>
          </p:nvPr>
        </p:nvSpPr>
        <p:spPr/>
        <p:txBody>
          <a:bodyPr/>
          <a:lstStyle/>
          <a:p>
            <a:pPr>
              <a:defRPr/>
            </a:pPr>
            <a:endParaRPr lang="en-US" b="1" dirty="0">
              <a:latin typeface="Arial" panose="020B0604020202020204" pitchFamily="34" charset="0"/>
              <a:cs typeface="Arial" panose="020B0604020202020204" pitchFamily="34" charset="0"/>
            </a:endParaRPr>
          </a:p>
        </p:txBody>
      </p:sp>
      <p:sp>
        <p:nvSpPr>
          <p:cNvPr id="650242" name="Rectangle 2"/>
          <p:cNvSpPr>
            <a:spLocks noGrp="1" noChangeArrowheads="1"/>
          </p:cNvSpPr>
          <p:nvPr>
            <p:ph type="ctrTitle"/>
          </p:nvPr>
        </p:nvSpPr>
        <p:spPr>
          <a:xfrm>
            <a:off x="0" y="4495800"/>
            <a:ext cx="9144000" cy="1219200"/>
          </a:xfrm>
          <a:solidFill>
            <a:schemeClr val="bg2"/>
          </a:solidFill>
        </p:spPr>
        <p:txBody>
          <a:bodyPr/>
          <a:lstStyle/>
          <a:p>
            <a:pPr eaLnBrk="1" hangingPunct="1">
              <a:defRPr/>
            </a:pPr>
            <a:r>
              <a:rPr lang="ar-SA" sz="3600" b="1" dirty="0">
                <a:latin typeface="Arial" panose="020B0604020202020204" pitchFamily="34" charset="0"/>
                <a:cs typeface="Arial" panose="020B0604020202020204" pitchFamily="34" charset="0"/>
              </a:rPr>
              <a:t>اليهود مثل بطرس كانوا يحتقرون الحيوانات النجسة </a:t>
            </a:r>
            <a:br>
              <a:rPr lang="ar-SA" sz="3600" b="1" dirty="0">
                <a:latin typeface="Arial" panose="020B0604020202020204" pitchFamily="34" charset="0"/>
                <a:cs typeface="Arial" panose="020B0604020202020204" pitchFamily="34" charset="0"/>
              </a:rPr>
            </a:br>
            <a:r>
              <a:rPr lang="ar-SA" sz="3600" b="1" dirty="0">
                <a:latin typeface="Arial" panose="020B0604020202020204" pitchFamily="34" charset="0"/>
                <a:cs typeface="Arial" panose="020B0604020202020204" pitchFamily="34" charset="0"/>
              </a:rPr>
              <a:t>(أعمال الرسل 9:10-16)</a:t>
            </a:r>
            <a:endParaRPr lang="en-US" b="1" dirty="0">
              <a:latin typeface="Arial" panose="020B0604020202020204" pitchFamily="34" charset="0"/>
              <a:cs typeface="Arial" panose="020B0604020202020204" pitchFamily="34" charset="0"/>
            </a:endParaRPr>
          </a:p>
        </p:txBody>
      </p:sp>
      <p:sp>
        <p:nvSpPr>
          <p:cNvPr id="650247" name="Text Box 7"/>
          <p:cNvSpPr txBox="1">
            <a:spLocks noChangeArrowheads="1"/>
          </p:cNvSpPr>
          <p:nvPr/>
        </p:nvSpPr>
        <p:spPr bwMode="auto">
          <a:xfrm>
            <a:off x="8281988" y="0"/>
            <a:ext cx="870751"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mn-ea"/>
                <a:cs typeface="Arial" panose="020B0604020202020204" pitchFamily="34" charset="0"/>
              </a:rPr>
              <a:t>154e</a:t>
            </a:r>
          </a:p>
        </p:txBody>
      </p:sp>
      <p:sp>
        <p:nvSpPr>
          <p:cNvPr id="8" name="Rectangle 3"/>
          <p:cNvSpPr txBox="1">
            <a:spLocks noChangeArrowheads="1"/>
          </p:cNvSpPr>
          <p:nvPr/>
        </p:nvSpPr>
        <p:spPr bwMode="auto">
          <a:xfrm>
            <a:off x="0" y="5715000"/>
            <a:ext cx="9144000" cy="1143000"/>
          </a:xfrm>
          <a:prstGeom prst="rect">
            <a:avLst/>
          </a:prstGeom>
          <a:solidFill>
            <a:srgbClr val="313131"/>
          </a:solidFill>
          <a:ln w="9525">
            <a:noFill/>
            <a:miter lim="800000"/>
            <a:headEnd/>
            <a:tailEnd/>
          </a:ln>
          <a:effectLst>
            <a:outerShdw blurRad="63500" algn="ctr" rotWithShape="0">
              <a:srgbClr val="000000">
                <a:alpha val="75000"/>
              </a:srgbClr>
            </a:outerShdw>
          </a:effectLst>
        </p:spPr>
        <p:txBody>
          <a:bodyPr/>
          <a:lstStyle/>
          <a:p>
            <a:pPr algn="ctr">
              <a:spcBef>
                <a:spcPct val="20000"/>
              </a:spcBef>
              <a:buClr>
                <a:srgbClr val="FFCC00"/>
              </a:buClr>
              <a:buFont typeface="Wingdings" pitchFamily="-112" charset="2"/>
              <a:buNone/>
              <a:defRPr/>
            </a:pPr>
            <a:r>
              <a:rPr lang="ar-SA" sz="3600" b="1" kern="0" dirty="0">
                <a:latin typeface="Arial" panose="020B0604020202020204" pitchFamily="34" charset="0"/>
                <a:ea typeface="+mn-ea"/>
                <a:cs typeface="Arial" panose="020B0604020202020204" pitchFamily="34" charset="0"/>
              </a:rPr>
              <a:t>وربما قرر بعض اليهود في روما عدم أكل أي لحم على الإطلاق (رومية 2:14ب)</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50242"/>
                                        </p:tgtEl>
                                        <p:attrNameLst>
                                          <p:attrName>style.visibility</p:attrName>
                                        </p:attrNameLst>
                                      </p:cBhvr>
                                      <p:to>
                                        <p:strVal val="visible"/>
                                      </p:to>
                                    </p:set>
                                    <p:anim calcmode="lin" valueType="num">
                                      <p:cBhvr additive="base">
                                        <p:cTn id="7" dur="500" fill="hold"/>
                                        <p:tgtEl>
                                          <p:spTgt spid="650242"/>
                                        </p:tgtEl>
                                        <p:attrNameLst>
                                          <p:attrName>ppt_x</p:attrName>
                                        </p:attrNameLst>
                                      </p:cBhvr>
                                      <p:tavLst>
                                        <p:tav tm="0">
                                          <p:val>
                                            <p:strVal val="#ppt_x"/>
                                          </p:val>
                                        </p:tav>
                                        <p:tav tm="100000">
                                          <p:val>
                                            <p:strVal val="#ppt_x"/>
                                          </p:val>
                                        </p:tav>
                                      </p:tavLst>
                                    </p:anim>
                                    <p:anim calcmode="lin" valueType="num">
                                      <p:cBhvr additive="base">
                                        <p:cTn id="8" dur="500" fill="hold"/>
                                        <p:tgtEl>
                                          <p:spTgt spid="65024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bg/>
                                          </p:spTgt>
                                        </p:tgtEl>
                                        <p:attrNameLst>
                                          <p:attrName>style.visibility</p:attrName>
                                        </p:attrNameLst>
                                      </p:cBhvr>
                                      <p:to>
                                        <p:strVal val="visible"/>
                                      </p:to>
                                    </p:set>
                                    <p:anim calcmode="lin" valueType="num">
                                      <p:cBhvr additive="base">
                                        <p:cTn id="13" dur="500" fill="hold"/>
                                        <p:tgtEl>
                                          <p:spTgt spid="8">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8">
                                            <p:bg/>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 calcmode="lin" valueType="num">
                                      <p:cBhvr additive="base">
                                        <p:cTn id="1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0242" grpId="0" animBg="1"/>
      <p:bldP spid="8" grpId="0" build="p"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1234" name="Picture 13"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91235" name="Rectangle 16"/>
          <p:cNvSpPr>
            <a:spLocks noGrp="1" noChangeArrowheads="1"/>
          </p:cNvSpPr>
          <p:nvPr>
            <p:ph type="title"/>
          </p:nvPr>
        </p:nvSpPr>
        <p:spPr>
          <a:xfrm>
            <a:off x="889000" y="533400"/>
            <a:ext cx="8255000" cy="685800"/>
          </a:xfrm>
        </p:spPr>
        <p:txBody>
          <a:bodyPr/>
          <a:lstStyle/>
          <a:p>
            <a:pPr algn="ctr" rtl="1" eaLnBrk="1" hangingPunct="1"/>
            <a:r>
              <a:rPr lang="ar-SA" sz="3200" b="1" dirty="0">
                <a:latin typeface="Arial" panose="020B0604020202020204" pitchFamily="34" charset="0"/>
                <a:ea typeface="ＭＳ Ｐゴシック" charset="-128"/>
                <a:cs typeface="Arial" panose="020B0604020202020204" pitchFamily="34" charset="0"/>
              </a:rPr>
              <a:t>الجماعات المتعارضة في 14: 1- 15: 13</a:t>
            </a:r>
            <a:endParaRPr lang="en-US" sz="4800" b="1" dirty="0">
              <a:solidFill>
                <a:srgbClr val="000000"/>
              </a:solidFill>
              <a:latin typeface="Arial" panose="020B0604020202020204" pitchFamily="34" charset="0"/>
              <a:ea typeface="ＭＳ Ｐゴシック" charset="-128"/>
              <a:cs typeface="Arial" panose="020B0604020202020204" pitchFamily="34" charset="0"/>
            </a:endParaRPr>
          </a:p>
        </p:txBody>
      </p:sp>
      <p:pic>
        <p:nvPicPr>
          <p:cNvPr id="47117" name="02BBF353.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48400" y="1752600"/>
            <a:ext cx="304800" cy="304800"/>
          </a:xfrm>
          <a:prstGeom prst="rect">
            <a:avLst/>
          </a:prstGeom>
          <a:noFill/>
          <a:ln w="9525">
            <a:noFill/>
            <a:miter lim="800000"/>
            <a:headEnd/>
            <a:tailEnd/>
          </a:ln>
        </p:spPr>
      </p:pic>
      <p:pic>
        <p:nvPicPr>
          <p:cNvPr id="991237" name="BBCEA0CC.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7600" y="1752600"/>
            <a:ext cx="304800" cy="304800"/>
          </a:xfrm>
          <a:prstGeom prst="rect">
            <a:avLst/>
          </a:prstGeom>
          <a:noFill/>
          <a:ln w="9525">
            <a:noFill/>
            <a:miter lim="800000"/>
            <a:headEnd/>
            <a:tailEnd/>
          </a:ln>
        </p:spPr>
      </p:pic>
      <p:sp>
        <p:nvSpPr>
          <p:cNvPr id="991238" name="Rectangle 18"/>
          <p:cNvSpPr>
            <a:spLocks noChangeArrowheads="1"/>
          </p:cNvSpPr>
          <p:nvPr/>
        </p:nvSpPr>
        <p:spPr bwMode="auto">
          <a:xfrm>
            <a:off x="228600" y="1219199"/>
            <a:ext cx="4191000" cy="5832475"/>
          </a:xfrm>
          <a:prstGeom prst="rect">
            <a:avLst/>
          </a:prstGeom>
          <a:solidFill>
            <a:schemeClr val="accent1"/>
          </a:solidFill>
          <a:ln w="9525">
            <a:noFill/>
            <a:miter lim="800000"/>
            <a:headEnd/>
            <a:tailEnd/>
          </a:ln>
        </p:spPr>
        <p:txBody>
          <a:bodyPr>
            <a:prstTxWarp prst="textNoShape">
              <a:avLst/>
            </a:prstTxWarp>
          </a:bodyPr>
          <a:lstStyle/>
          <a:p>
            <a:pPr marL="342900" indent="-342900" algn="ctr" rtl="1">
              <a:lnSpc>
                <a:spcPct val="90000"/>
              </a:lnSpc>
              <a:spcBef>
                <a:spcPct val="20000"/>
              </a:spcBef>
            </a:pPr>
            <a:r>
              <a:rPr lang="ar-SA" sz="3600" b="1" dirty="0">
                <a:solidFill>
                  <a:srgbClr val="000000"/>
                </a:solidFill>
                <a:latin typeface="Arial" panose="020B0604020202020204" pitchFamily="34" charset="0"/>
                <a:cs typeface="Arial" panose="020B0604020202020204" pitchFamily="34" charset="0"/>
              </a:rPr>
              <a:t>ضعيف </a:t>
            </a:r>
            <a:endParaRPr lang="en-US" sz="3600"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endParaRPr lang="en-US" sz="2000"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الأقلية اليهودية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يهان الضمير بسهولة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رؤية ضيقة وأكثر انغلاقًا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نباتي (14: 2 ب)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العبادة يوم السبت (14: 5 أ)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أقل نضجًا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قناعات قوية في المجالات المذكورة أعلاه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أمر بعدم انتهاك الضمير (14: 5ب، 23)</a:t>
            </a:r>
          </a:p>
        </p:txBody>
      </p:sp>
      <p:sp>
        <p:nvSpPr>
          <p:cNvPr id="991239" name="Rectangle 20"/>
          <p:cNvSpPr>
            <a:spLocks noChangeArrowheads="1"/>
          </p:cNvSpPr>
          <p:nvPr/>
        </p:nvSpPr>
        <p:spPr bwMode="auto">
          <a:xfrm>
            <a:off x="4419600" y="1219200"/>
            <a:ext cx="4495800" cy="5867400"/>
          </a:xfrm>
          <a:prstGeom prst="rect">
            <a:avLst/>
          </a:prstGeom>
          <a:solidFill>
            <a:srgbClr val="FFFF00"/>
          </a:solidFill>
          <a:ln w="9525">
            <a:noFill/>
            <a:miter lim="800000"/>
            <a:headEnd/>
            <a:tailEnd/>
          </a:ln>
        </p:spPr>
        <p:txBody>
          <a:bodyPr>
            <a:prstTxWarp prst="textNoShape">
              <a:avLst/>
            </a:prstTxWarp>
          </a:bodyPr>
          <a:lstStyle/>
          <a:p>
            <a:pPr marL="342900" indent="-342900" algn="ctr" rtl="1">
              <a:lnSpc>
                <a:spcPct val="90000"/>
              </a:lnSpc>
              <a:spcBef>
                <a:spcPct val="20000"/>
              </a:spcBef>
            </a:pPr>
            <a:r>
              <a:rPr lang="ar-SA" sz="3600" b="1" dirty="0">
                <a:solidFill>
                  <a:srgbClr val="000000"/>
                </a:solidFill>
                <a:latin typeface="Arial" panose="020B0604020202020204" pitchFamily="34" charset="0"/>
                <a:cs typeface="Arial" panose="020B0604020202020204" pitchFamily="34" charset="0"/>
              </a:rPr>
              <a:t>قوي</a:t>
            </a:r>
            <a:endParaRPr lang="en-US"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الأغلبية الأممية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ليس من السهل أن تتعرض للإهانة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رؤية واسعة وأكثر انفتاحًا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تأكل كل اللحوم بحرية (14: 2 أ)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العبادة في أي يوم (14: 5 ب)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أكثر نضجًا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قناعات متناقضة في المجالات المذكورة أعلاه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أوصى بعدم إيذاء ضمير الأخ الأضعف (14: 1، 15، 20، 21؛ 15: 1)</a:t>
            </a:r>
          </a:p>
        </p:txBody>
      </p:sp>
      <p:pic>
        <p:nvPicPr>
          <p:cNvPr id="991240" name="Picture 4" descr="j0076170"/>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128954" y="1318846"/>
            <a:ext cx="1219200" cy="1116013"/>
          </a:xfrm>
          <a:prstGeom prst="rect">
            <a:avLst/>
          </a:prstGeom>
          <a:noFill/>
          <a:ln w="9525">
            <a:noFill/>
            <a:miter lim="800000"/>
            <a:headEnd/>
            <a:tailEnd/>
          </a:ln>
        </p:spPr>
      </p:pic>
      <p:pic>
        <p:nvPicPr>
          <p:cNvPr id="991241" name="Picture 5" descr="ag00044_"/>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8153400" y="1107953"/>
            <a:ext cx="1104900" cy="797048"/>
          </a:xfrm>
          <a:prstGeom prst="rect">
            <a:avLst/>
          </a:prstGeom>
          <a:noFill/>
          <a:ln w="9525">
            <a:noFill/>
            <a:miter lim="800000"/>
            <a:headEnd/>
            <a:tailEnd/>
          </a:ln>
        </p:spPr>
      </p:pic>
      <p:pic>
        <p:nvPicPr>
          <p:cNvPr id="991242" name="Picture 7" descr="ag00212_"/>
          <p:cNvPicPr>
            <a:picLocks noChangeAspect="1" noChangeArrowheads="1" noCrop="1"/>
          </p:cNvPicPr>
          <p:nvPr/>
        </p:nvPicPr>
        <p:blipFill>
          <a:blip r:embed="rId6">
            <a:extLst>
              <a:ext uri="{28A0092B-C50C-407E-A947-70E740481C1C}">
                <a14:useLocalDpi xmlns:a14="http://schemas.microsoft.com/office/drawing/2010/main"/>
              </a:ext>
            </a:extLst>
          </a:blip>
          <a:srcRect/>
          <a:stretch>
            <a:fillRect/>
          </a:stretch>
        </p:blipFill>
        <p:spPr bwMode="auto">
          <a:xfrm>
            <a:off x="8458200" y="5176837"/>
            <a:ext cx="1371600" cy="923925"/>
          </a:xfrm>
          <a:prstGeom prst="rect">
            <a:avLst/>
          </a:prstGeom>
          <a:noFill/>
          <a:ln w="9525">
            <a:noFill/>
            <a:miter lim="800000"/>
            <a:headEnd/>
            <a:tailEnd/>
          </a:ln>
        </p:spPr>
      </p:pic>
      <p:pic>
        <p:nvPicPr>
          <p:cNvPr id="991243" name="Picture 8"/>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152400" y="5394325"/>
            <a:ext cx="1041400" cy="1692275"/>
          </a:xfrm>
          <a:prstGeom prst="rect">
            <a:avLst/>
          </a:prstGeom>
          <a:noFill/>
          <a:ln w="9525">
            <a:noFill/>
            <a:miter lim="800000"/>
            <a:headEnd/>
            <a:tailEnd/>
          </a:ln>
        </p:spPr>
      </p:pic>
      <p:sp>
        <p:nvSpPr>
          <p:cNvPr id="991244" name="Text Box 10"/>
          <p:cNvSpPr txBox="1">
            <a:spLocks noChangeArrowheads="1"/>
          </p:cNvSpPr>
          <p:nvPr/>
        </p:nvSpPr>
        <p:spPr bwMode="auto">
          <a:xfrm>
            <a:off x="3276600" y="2514600"/>
            <a:ext cx="2514600" cy="707886"/>
          </a:xfrm>
          <a:prstGeom prst="rect">
            <a:avLst/>
          </a:prstGeom>
          <a:noFill/>
          <a:ln w="9525">
            <a:noFill/>
            <a:miter lim="800000"/>
            <a:headEnd/>
            <a:tailEnd/>
          </a:ln>
        </p:spPr>
        <p:txBody>
          <a:bodyPr>
            <a:prstTxWarp prst="textNoShape">
              <a:avLst/>
            </a:prstTxWarp>
            <a:spAutoFit/>
          </a:bodyPr>
          <a:lstStyle/>
          <a:p>
            <a:pPr algn="r" rtl="1">
              <a:spcBef>
                <a:spcPct val="50000"/>
              </a:spcBef>
            </a:pPr>
            <a:endParaRPr lang="en-US" sz="4000" b="1" dirty="0">
              <a:latin typeface="Arial" panose="020B0604020202020204" pitchFamily="34" charset="0"/>
              <a:cs typeface="Arial" panose="020B0604020202020204" pitchFamily="34" charset="0"/>
            </a:endParaRPr>
          </a:p>
        </p:txBody>
      </p:sp>
      <p:sp>
        <p:nvSpPr>
          <p:cNvPr id="47121" name="Text Box 17"/>
          <p:cNvSpPr txBox="1">
            <a:spLocks noChangeArrowheads="1"/>
          </p:cNvSpPr>
          <p:nvPr/>
        </p:nvSpPr>
        <p:spPr bwMode="auto">
          <a:xfrm>
            <a:off x="8176071" y="0"/>
            <a:ext cx="906017" cy="52322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sz="2800"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pic>
        <p:nvPicPr>
          <p:cNvPr id="991246" name="Picture 6" descr="ag00211_"/>
          <p:cNvPicPr>
            <a:picLocks noChangeAspect="1" noChangeArrowheads="1" noCrop="1"/>
          </p:cNvPicPr>
          <p:nvPr/>
        </p:nvPicPr>
        <p:blipFill>
          <a:blip r:embed="rId8">
            <a:extLst>
              <a:ext uri="{28A0092B-C50C-407E-A947-70E740481C1C}">
                <a14:useLocalDpi xmlns:a14="http://schemas.microsoft.com/office/drawing/2010/main"/>
              </a:ext>
            </a:extLst>
          </a:blip>
          <a:srcRect/>
          <a:stretch>
            <a:fillRect/>
          </a:stretch>
        </p:blipFill>
        <p:spPr bwMode="auto">
          <a:xfrm>
            <a:off x="4694238" y="1107473"/>
            <a:ext cx="1325562" cy="1165225"/>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7117"/>
                                        </p:tgtEl>
                                        <p:attrNameLst>
                                          <p:attrName>style.visibility</p:attrName>
                                        </p:attrNameLst>
                                      </p:cBhvr>
                                      <p:to>
                                        <p:strVal val="visible"/>
                                      </p:to>
                                    </p:set>
                                    <p:anim calcmode="lin" valueType="num">
                                      <p:cBhvr additive="base">
                                        <p:cTn id="7" dur="500" fill="hold"/>
                                        <p:tgtEl>
                                          <p:spTgt spid="47117"/>
                                        </p:tgtEl>
                                        <p:attrNameLst>
                                          <p:attrName>ppt_x</p:attrName>
                                        </p:attrNameLst>
                                      </p:cBhvr>
                                      <p:tavLst>
                                        <p:tav tm="0">
                                          <p:val>
                                            <p:strVal val="0-#ppt_w/2"/>
                                          </p:val>
                                        </p:tav>
                                        <p:tav tm="100000">
                                          <p:val>
                                            <p:strVal val="#ppt_x"/>
                                          </p:val>
                                        </p:tav>
                                      </p:tavLst>
                                    </p:anim>
                                    <p:anim calcmode="lin" valueType="num">
                                      <p:cBhvr additive="base">
                                        <p:cTn id="8" dur="500" fill="hold"/>
                                        <p:tgtEl>
                                          <p:spTgt spid="471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2258" name="Picture 15" descr="Romans 188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92259" name="Rectangle 16"/>
          <p:cNvSpPr>
            <a:spLocks noGrp="1" noChangeArrowheads="1"/>
          </p:cNvSpPr>
          <p:nvPr>
            <p:ph type="title"/>
          </p:nvPr>
        </p:nvSpPr>
        <p:spPr>
          <a:xfrm>
            <a:off x="1167391" y="557961"/>
            <a:ext cx="7746634" cy="685800"/>
          </a:xfrm>
        </p:spPr>
        <p:txBody>
          <a:bodyPr/>
          <a:lstStyle/>
          <a:p>
            <a:pPr algn="ctr" rtl="1" eaLnBrk="1" hangingPunct="1"/>
            <a:r>
              <a:rPr lang="ar-SA" sz="3200" b="1" dirty="0">
                <a:latin typeface="Arial" panose="020B0604020202020204" pitchFamily="34" charset="0"/>
                <a:ea typeface="ＭＳ Ｐゴシック" charset="-128"/>
                <a:cs typeface="Arial" panose="020B0604020202020204" pitchFamily="34" charset="0"/>
              </a:rPr>
              <a:t>الجماعات المتعارضة في 14: 1- 15: 13</a:t>
            </a:r>
            <a:endParaRPr lang="en-US" sz="4800" b="1" dirty="0">
              <a:latin typeface="Arial" panose="020B0604020202020204" pitchFamily="34" charset="0"/>
              <a:ea typeface="ＭＳ Ｐゴシック" charset="-128"/>
              <a:cs typeface="Arial" panose="020B0604020202020204" pitchFamily="34" charset="0"/>
            </a:endParaRPr>
          </a:p>
        </p:txBody>
      </p:sp>
      <p:pic>
        <p:nvPicPr>
          <p:cNvPr id="47117" name="02BBF353.WAV">
            <a:hlinkClick r:id="" action="ppaction://media"/>
          </p:cNvPr>
          <p:cNvPicPr>
            <a:picLocks noRot="1"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48400" y="1752600"/>
            <a:ext cx="304800" cy="304800"/>
          </a:xfrm>
          <a:prstGeom prst="rect">
            <a:avLst/>
          </a:prstGeom>
          <a:noFill/>
          <a:ln w="9525">
            <a:noFill/>
            <a:miter lim="800000"/>
            <a:headEnd/>
            <a:tailEnd/>
          </a:ln>
        </p:spPr>
      </p:pic>
      <p:pic>
        <p:nvPicPr>
          <p:cNvPr id="992261" name="BBCEA0CC.WAV">
            <a:hlinkClick r:id="" action="ppaction://media"/>
          </p:cNvPr>
          <p:cNvPicPr>
            <a:picLocks noRot="1"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57600" y="1752600"/>
            <a:ext cx="304800" cy="304800"/>
          </a:xfrm>
          <a:prstGeom prst="rect">
            <a:avLst/>
          </a:prstGeom>
          <a:noFill/>
          <a:ln w="9525">
            <a:noFill/>
            <a:miter lim="800000"/>
            <a:headEnd/>
            <a:tailEnd/>
          </a:ln>
        </p:spPr>
      </p:pic>
      <p:sp>
        <p:nvSpPr>
          <p:cNvPr id="992262" name="Rectangle 18"/>
          <p:cNvSpPr>
            <a:spLocks noChangeArrowheads="1"/>
          </p:cNvSpPr>
          <p:nvPr/>
        </p:nvSpPr>
        <p:spPr bwMode="auto">
          <a:xfrm>
            <a:off x="251520" y="1219199"/>
            <a:ext cx="4191000" cy="5486399"/>
          </a:xfrm>
          <a:prstGeom prst="rect">
            <a:avLst/>
          </a:prstGeom>
          <a:solidFill>
            <a:schemeClr val="accent1"/>
          </a:solidFill>
          <a:ln w="9525">
            <a:noFill/>
            <a:miter lim="800000"/>
            <a:headEnd/>
            <a:tailEnd/>
          </a:ln>
        </p:spPr>
        <p:txBody>
          <a:bodyPr>
            <a:prstTxWarp prst="textNoShape">
              <a:avLst/>
            </a:prstTxWarp>
          </a:bodyPr>
          <a:lstStyle/>
          <a:p>
            <a:pPr marL="342900" indent="-342900" algn="ctr" rtl="1">
              <a:lnSpc>
                <a:spcPct val="90000"/>
              </a:lnSpc>
              <a:spcBef>
                <a:spcPct val="20000"/>
              </a:spcBef>
            </a:pPr>
            <a:r>
              <a:rPr lang="ar-SA" sz="3600" b="1" dirty="0">
                <a:solidFill>
                  <a:srgbClr val="000000"/>
                </a:solidFill>
                <a:latin typeface="Arial" panose="020B0604020202020204" pitchFamily="34" charset="0"/>
                <a:cs typeface="Arial" panose="020B0604020202020204" pitchFamily="34" charset="0"/>
              </a:rPr>
              <a:t>ضعيف </a:t>
            </a:r>
            <a:endParaRPr lang="en-US" sz="3600"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endParaRPr lang="en-US" sz="2000"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الأقلية اليهودية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يهان الضمير بسهولة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رؤية ضيقة وأكثر انغلاقًا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نباتي (14: 2 ب)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العبادة يوم السبت (14: 5 أ)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أقل نضجًا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قناعات قوية في المجالات المذكورة أعلاه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أمر بعدم انتهاك الضمير (14: 5ب، 23)</a:t>
            </a:r>
          </a:p>
        </p:txBody>
      </p:sp>
      <p:sp>
        <p:nvSpPr>
          <p:cNvPr id="992263" name="Rectangle 20"/>
          <p:cNvSpPr>
            <a:spLocks noChangeArrowheads="1"/>
          </p:cNvSpPr>
          <p:nvPr/>
        </p:nvSpPr>
        <p:spPr bwMode="auto">
          <a:xfrm>
            <a:off x="4572000" y="1219200"/>
            <a:ext cx="4343400" cy="5486400"/>
          </a:xfrm>
          <a:prstGeom prst="rect">
            <a:avLst/>
          </a:prstGeom>
          <a:solidFill>
            <a:srgbClr val="FFFF00"/>
          </a:solidFill>
          <a:ln w="9525">
            <a:noFill/>
            <a:miter lim="800000"/>
            <a:headEnd/>
            <a:tailEnd/>
          </a:ln>
        </p:spPr>
        <p:txBody>
          <a:bodyPr>
            <a:prstTxWarp prst="textNoShape">
              <a:avLst/>
            </a:prstTxWarp>
          </a:bodyPr>
          <a:lstStyle/>
          <a:p>
            <a:pPr marL="342900" indent="-342900" algn="ctr" rtl="1">
              <a:lnSpc>
                <a:spcPct val="90000"/>
              </a:lnSpc>
              <a:spcBef>
                <a:spcPct val="20000"/>
              </a:spcBef>
            </a:pPr>
            <a:r>
              <a:rPr lang="ar-SA" sz="3600" b="1" dirty="0">
                <a:solidFill>
                  <a:srgbClr val="000000"/>
                </a:solidFill>
                <a:latin typeface="Arial" panose="020B0604020202020204" pitchFamily="34" charset="0"/>
                <a:cs typeface="Arial" panose="020B0604020202020204" pitchFamily="34" charset="0"/>
              </a:rPr>
              <a:t>قوي</a:t>
            </a:r>
            <a:endParaRPr lang="ar-SA" sz="2800"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الأغلبية الأممية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ليس من السهل أن تتعرض للإهانة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رؤية واسعة وأكثر انفتاحًا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تأكل كل اللحوم بحرية (14: 2 أ)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العبادة في أي يوم (14: 5 ب)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أكثر نضجًا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قناعات متناقضة في المجالات المذكورة أعلاه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أوصى بعدم إيذاء ضمير الأخ الأضعف (14: 1، 15، 20، 21؛ 15: 1)</a:t>
            </a:r>
          </a:p>
        </p:txBody>
      </p:sp>
      <p:pic>
        <p:nvPicPr>
          <p:cNvPr id="992264" name="Picture 4" descr="j0076170"/>
          <p:cNvPicPr>
            <a:picLocks noChangeAspect="1" noChangeArrowheads="1" noCrop="1"/>
          </p:cNvPicPr>
          <p:nvPr/>
        </p:nvPicPr>
        <p:blipFill>
          <a:blip r:embed="rId6">
            <a:extLst>
              <a:ext uri="{28A0092B-C50C-407E-A947-70E740481C1C}">
                <a14:useLocalDpi xmlns:a14="http://schemas.microsoft.com/office/drawing/2010/main"/>
              </a:ext>
            </a:extLst>
          </a:blip>
          <a:srcRect/>
          <a:stretch>
            <a:fillRect/>
          </a:stretch>
        </p:blipFill>
        <p:spPr bwMode="auto">
          <a:xfrm>
            <a:off x="762000" y="762000"/>
            <a:ext cx="1219200" cy="1116013"/>
          </a:xfrm>
          <a:prstGeom prst="rect">
            <a:avLst/>
          </a:prstGeom>
          <a:noFill/>
          <a:ln w="9525">
            <a:noFill/>
            <a:miter lim="800000"/>
            <a:headEnd/>
            <a:tailEnd/>
          </a:ln>
        </p:spPr>
      </p:pic>
      <p:pic>
        <p:nvPicPr>
          <p:cNvPr id="992265" name="Picture 5" descr="ag00044_"/>
          <p:cNvPicPr>
            <a:picLocks noChangeAspect="1" noChangeArrowheads="1" noCrop="1"/>
          </p:cNvPicPr>
          <p:nvPr/>
        </p:nvPicPr>
        <p:blipFill>
          <a:blip r:embed="rId7">
            <a:extLst>
              <a:ext uri="{28A0092B-C50C-407E-A947-70E740481C1C}">
                <a14:useLocalDpi xmlns:a14="http://schemas.microsoft.com/office/drawing/2010/main"/>
              </a:ext>
            </a:extLst>
          </a:blip>
          <a:srcRect/>
          <a:stretch>
            <a:fillRect/>
          </a:stretch>
        </p:blipFill>
        <p:spPr bwMode="auto">
          <a:xfrm>
            <a:off x="8914025" y="1017587"/>
            <a:ext cx="1714500" cy="1039813"/>
          </a:xfrm>
          <a:prstGeom prst="rect">
            <a:avLst/>
          </a:prstGeom>
          <a:noFill/>
          <a:ln w="9525">
            <a:noFill/>
            <a:miter lim="800000"/>
            <a:headEnd/>
            <a:tailEnd/>
          </a:ln>
        </p:spPr>
      </p:pic>
      <p:pic>
        <p:nvPicPr>
          <p:cNvPr id="992266" name="Picture 7" descr="ag00212_"/>
          <p:cNvPicPr>
            <a:picLocks noChangeAspect="1" noChangeArrowheads="1" noCrop="1"/>
          </p:cNvPicPr>
          <p:nvPr/>
        </p:nvPicPr>
        <p:blipFill>
          <a:blip r:embed="rId8">
            <a:extLst>
              <a:ext uri="{28A0092B-C50C-407E-A947-70E740481C1C}">
                <a14:useLocalDpi xmlns:a14="http://schemas.microsoft.com/office/drawing/2010/main"/>
              </a:ext>
            </a:extLst>
          </a:blip>
          <a:srcRect/>
          <a:stretch>
            <a:fillRect/>
          </a:stretch>
        </p:blipFill>
        <p:spPr bwMode="auto">
          <a:xfrm>
            <a:off x="8777374" y="4338638"/>
            <a:ext cx="1371600" cy="923925"/>
          </a:xfrm>
          <a:prstGeom prst="rect">
            <a:avLst/>
          </a:prstGeom>
          <a:noFill/>
          <a:ln w="9525">
            <a:noFill/>
            <a:miter lim="800000"/>
            <a:headEnd/>
            <a:tailEnd/>
          </a:ln>
        </p:spPr>
      </p:pic>
      <p:pic>
        <p:nvPicPr>
          <p:cNvPr id="992267" name="Picture 8"/>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152400" y="5318125"/>
            <a:ext cx="1041400" cy="1692275"/>
          </a:xfrm>
          <a:prstGeom prst="rect">
            <a:avLst/>
          </a:prstGeom>
          <a:noFill/>
          <a:ln w="9525">
            <a:noFill/>
            <a:miter lim="800000"/>
            <a:headEnd/>
            <a:tailEnd/>
          </a:ln>
        </p:spPr>
      </p:pic>
      <p:sp>
        <p:nvSpPr>
          <p:cNvPr id="992268" name="Text Box 10"/>
          <p:cNvSpPr txBox="1">
            <a:spLocks noChangeArrowheads="1"/>
          </p:cNvSpPr>
          <p:nvPr/>
        </p:nvSpPr>
        <p:spPr bwMode="auto">
          <a:xfrm>
            <a:off x="3276600" y="2514600"/>
            <a:ext cx="2514600" cy="641350"/>
          </a:xfrm>
          <a:prstGeom prst="rect">
            <a:avLst/>
          </a:prstGeom>
          <a:noFill/>
          <a:ln w="9525">
            <a:noFill/>
            <a:miter lim="800000"/>
            <a:headEnd/>
            <a:tailEnd/>
          </a:ln>
        </p:spPr>
        <p:txBody>
          <a:bodyPr>
            <a:prstTxWarp prst="textNoShape">
              <a:avLst/>
            </a:prstTxWarp>
            <a:spAutoFit/>
          </a:bodyPr>
          <a:lstStyle/>
          <a:p>
            <a:pPr algn="r" rtl="1">
              <a:spcBef>
                <a:spcPct val="50000"/>
              </a:spcBef>
            </a:pPr>
            <a:endParaRPr lang="en-US" sz="3600" b="1" dirty="0">
              <a:latin typeface="Arial" panose="020B0604020202020204" pitchFamily="34" charset="0"/>
              <a:cs typeface="Arial" panose="020B0604020202020204" pitchFamily="34" charset="0"/>
            </a:endParaRPr>
          </a:p>
        </p:txBody>
      </p:sp>
      <p:sp>
        <p:nvSpPr>
          <p:cNvPr id="47113" name="Text Box 9" descr="J0144340"/>
          <p:cNvSpPr txBox="1">
            <a:spLocks noChangeArrowheads="1"/>
          </p:cNvSpPr>
          <p:nvPr/>
        </p:nvSpPr>
        <p:spPr bwMode="auto">
          <a:xfrm>
            <a:off x="605353" y="1382407"/>
            <a:ext cx="8382000" cy="5262979"/>
          </a:xfrm>
          <a:prstGeom prst="rect">
            <a:avLst/>
          </a:prstGeom>
          <a:blipFill dpi="0" rotWithShape="0">
            <a:blip r:embed="rId10">
              <a:extLst>
                <a:ext uri="{28A0092B-C50C-407E-A947-70E740481C1C}">
                  <a14:useLocalDpi xmlns:a14="http://schemas.microsoft.com/office/drawing/2010/main"/>
                </a:ext>
              </a:extLst>
            </a:blip>
            <a:srcRect/>
            <a:stretch>
              <a:fillRect/>
            </a:stretch>
          </a:blipFill>
          <a:ln w="9525">
            <a:noFill/>
            <a:miter lim="800000"/>
            <a:headEnd/>
            <a:tailEnd/>
          </a:ln>
          <a:effectLst>
            <a:outerShdw blurRad="63500" dist="35921" dir="2700000" algn="ctr" rotWithShape="0">
              <a:srgbClr val="000000">
                <a:alpha val="74998"/>
              </a:srgbClr>
            </a:outerShdw>
          </a:effectLst>
        </p:spPr>
        <p:txBody>
          <a:bodyPr>
            <a:prstTxWarp prst="textNoShape">
              <a:avLst/>
            </a:prstTxWarp>
            <a:spAutoFit/>
          </a:bodyPr>
          <a:lstStyle/>
          <a:p>
            <a:pPr marL="457200" indent="-457200" algn="r" rtl="1">
              <a:spcBef>
                <a:spcPct val="50000"/>
              </a:spcBef>
              <a:defRPr/>
            </a:pPr>
            <a:r>
              <a:rPr lang="ar-SA" b="1" dirty="0">
                <a:solidFill>
                  <a:srgbClr val="FFFFFF"/>
                </a:solidFill>
                <a:latin typeface="Arial" panose="020B0604020202020204" pitchFamily="34" charset="0"/>
                <a:cs typeface="Arial" panose="020B0604020202020204" pitchFamily="34" charset="0"/>
              </a:rPr>
              <a:t>مبادئ لكليهما</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مقتنعون بقناعاتكم الخاصة (14: 5 ب)</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اقبلوا معتقدات بعضكم البعض (14: 13؛ 15: 7)</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العمل من أجل السلام والبنيان المتبادل (14:19)</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تذكر أن كل واحد منا مسؤول بشكل فردي أمام الله (14:12)</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حافظ على خصوصية قناعاتك الشخصية في المناطق الرمادية (14:22أ)</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بما أن المسيحية ليس لديها قوانين غذائية (14: 6)، اعملوا من أجل البر والسلام والفرح (14:17)</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افعلوا كل شيء لمجد الله (15: 6)</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علموا بعضكم بعضا (15:14)</a:t>
            </a:r>
            <a:endParaRPr lang="en-US" b="1" dirty="0">
              <a:solidFill>
                <a:srgbClr val="FFFFFF"/>
              </a:solidFill>
              <a:latin typeface="Arial" panose="020B0604020202020204" pitchFamily="34" charset="0"/>
              <a:cs typeface="Arial" panose="020B0604020202020204" pitchFamily="34" charset="0"/>
            </a:endParaRPr>
          </a:p>
        </p:txBody>
      </p:sp>
      <p:sp>
        <p:nvSpPr>
          <p:cNvPr id="47115" name="AutoShape 11"/>
          <p:cNvSpPr>
            <a:spLocks noChangeArrowheads="1"/>
          </p:cNvSpPr>
          <p:nvPr/>
        </p:nvSpPr>
        <p:spPr bwMode="auto">
          <a:xfrm>
            <a:off x="2781300" y="2483708"/>
            <a:ext cx="4495800" cy="31242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5037 w 21600"/>
              <a:gd name="T13" fmla="*/ 2277 h 21600"/>
              <a:gd name="T14" fmla="*/ 16557 w 21600"/>
              <a:gd name="T15" fmla="*/ 13677 h 21600"/>
            </a:gdLst>
            <a:ahLst/>
            <a:cxnLst>
              <a:cxn ang="T8">
                <a:pos x="T0" y="T1"/>
              </a:cxn>
              <a:cxn ang="T9">
                <a:pos x="T2" y="T3"/>
              </a:cxn>
              <a:cxn ang="T10">
                <a:pos x="T4" y="T5"/>
              </a:cxn>
              <a:cxn ang="T11">
                <a:pos x="T6" y="T7"/>
              </a:cxn>
            </a:cxnLst>
            <a:rect l="T12" t="T13" r="T14" b="T15"/>
            <a:pathLst>
              <a:path w="21600" h="21600">
                <a:moveTo>
                  <a:pt x="10860" y="2187"/>
                </a:moveTo>
                <a:cubicBezTo>
                  <a:pt x="10451" y="1746"/>
                  <a:pt x="9529" y="1018"/>
                  <a:pt x="9015" y="730"/>
                </a:cubicBezTo>
                <a:cubicBezTo>
                  <a:pt x="7865" y="152"/>
                  <a:pt x="6685" y="0"/>
                  <a:pt x="5415" y="0"/>
                </a:cubicBezTo>
                <a:cubicBezTo>
                  <a:pt x="4175" y="152"/>
                  <a:pt x="2995" y="575"/>
                  <a:pt x="1967" y="1305"/>
                </a:cubicBezTo>
                <a:cubicBezTo>
                  <a:pt x="1150" y="2187"/>
                  <a:pt x="575" y="3222"/>
                  <a:pt x="242" y="4220"/>
                </a:cubicBezTo>
                <a:cubicBezTo>
                  <a:pt x="0" y="5410"/>
                  <a:pt x="242" y="6560"/>
                  <a:pt x="575" y="7597"/>
                </a:cubicBezTo>
                <a:lnTo>
                  <a:pt x="10860" y="21600"/>
                </a:lnTo>
                <a:lnTo>
                  <a:pt x="20995" y="7597"/>
                </a:lnTo>
                <a:cubicBezTo>
                  <a:pt x="21480" y="6560"/>
                  <a:pt x="21600" y="5410"/>
                  <a:pt x="21480" y="4220"/>
                </a:cubicBezTo>
                <a:cubicBezTo>
                  <a:pt x="21115" y="3222"/>
                  <a:pt x="20420" y="2187"/>
                  <a:pt x="19632" y="1305"/>
                </a:cubicBezTo>
                <a:cubicBezTo>
                  <a:pt x="18575" y="575"/>
                  <a:pt x="17425" y="152"/>
                  <a:pt x="16275" y="0"/>
                </a:cubicBezTo>
                <a:cubicBezTo>
                  <a:pt x="15005" y="0"/>
                  <a:pt x="13735" y="152"/>
                  <a:pt x="12705" y="730"/>
                </a:cubicBezTo>
                <a:cubicBezTo>
                  <a:pt x="12176" y="1018"/>
                  <a:pt x="11254" y="1746"/>
                  <a:pt x="10860" y="2187"/>
                </a:cubicBezTo>
                <a:close/>
              </a:path>
            </a:pathLst>
          </a:custGeom>
          <a:solidFill>
            <a:srgbClr val="FF0000"/>
          </a:solidFill>
          <a:ln w="9525">
            <a:solidFill>
              <a:schemeClr val="tx1"/>
            </a:solidFill>
            <a:miter lim="800000"/>
            <a:headEnd/>
            <a:tailEnd/>
          </a:ln>
        </p:spPr>
        <p:txBody>
          <a:bodyPr wrap="none" anchor="ctr">
            <a:prstTxWarp prst="textNoShape">
              <a:avLst/>
            </a:prstTxWarp>
          </a:bodyPr>
          <a:lstStyle/>
          <a:p>
            <a:pPr algn="r" rtl="1"/>
            <a:endParaRPr lang="en-US" b="1" dirty="0">
              <a:latin typeface="Arial" panose="020B0604020202020204" pitchFamily="34" charset="0"/>
              <a:cs typeface="Arial" panose="020B0604020202020204" pitchFamily="34" charset="0"/>
            </a:endParaRPr>
          </a:p>
        </p:txBody>
      </p:sp>
      <p:sp>
        <p:nvSpPr>
          <p:cNvPr id="47116" name="WordArt 12"/>
          <p:cNvSpPr>
            <a:spLocks noChangeArrowheads="1" noChangeShapeType="1" noTextEdit="1"/>
          </p:cNvSpPr>
          <p:nvPr/>
        </p:nvSpPr>
        <p:spPr bwMode="auto">
          <a:xfrm>
            <a:off x="3484819" y="3151277"/>
            <a:ext cx="3248025" cy="790575"/>
          </a:xfrm>
          <a:prstGeom prst="rect">
            <a:avLst/>
          </a:prstGeom>
        </p:spPr>
        <p:txBody>
          <a:bodyPr wrap="none" fromWordArt="1">
            <a:prstTxWarp prst="textPlain">
              <a:avLst>
                <a:gd name="adj" fmla="val 50000"/>
              </a:avLst>
            </a:prstTxWarp>
          </a:bodyPr>
          <a:lstStyle/>
          <a:p>
            <a:pPr algn="ctr"/>
            <a:r>
              <a:rPr lang="ar-SA" sz="44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latin typeface="Arial Black"/>
                <a:ea typeface="Arial Black"/>
                <a:cs typeface="Arial Black"/>
              </a:rPr>
              <a:t>انسجام</a:t>
            </a:r>
            <a:endParaRPr lang="en-US" sz="44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latin typeface="Arial Black"/>
              <a:ea typeface="Arial Black"/>
              <a:cs typeface="Arial Black"/>
            </a:endParaRPr>
          </a:p>
        </p:txBody>
      </p:sp>
      <p:sp>
        <p:nvSpPr>
          <p:cNvPr id="47121" name="Text Box 17"/>
          <p:cNvSpPr txBox="1">
            <a:spLocks noChangeArrowheads="1"/>
          </p:cNvSpPr>
          <p:nvPr/>
        </p:nvSpPr>
        <p:spPr bwMode="auto">
          <a:xfrm>
            <a:off x="8281988" y="0"/>
            <a:ext cx="800100" cy="46196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7117"/>
                                        </p:tgtEl>
                                        <p:attrNameLst>
                                          <p:attrName>style.visibility</p:attrName>
                                        </p:attrNameLst>
                                      </p:cBhvr>
                                      <p:to>
                                        <p:strVal val="visible"/>
                                      </p:to>
                                    </p:set>
                                    <p:anim calcmode="lin" valueType="num">
                                      <p:cBhvr additive="base">
                                        <p:cTn id="7" dur="500" fill="hold"/>
                                        <p:tgtEl>
                                          <p:spTgt spid="47117"/>
                                        </p:tgtEl>
                                        <p:attrNameLst>
                                          <p:attrName>ppt_x</p:attrName>
                                        </p:attrNameLst>
                                      </p:cBhvr>
                                      <p:tavLst>
                                        <p:tav tm="0">
                                          <p:val>
                                            <p:strVal val="0-#ppt_w/2"/>
                                          </p:val>
                                        </p:tav>
                                        <p:tav tm="100000">
                                          <p:val>
                                            <p:strVal val="#ppt_x"/>
                                          </p:val>
                                        </p:tav>
                                      </p:tavLst>
                                    </p:anim>
                                    <p:anim calcmode="lin" valueType="num">
                                      <p:cBhvr additive="base">
                                        <p:cTn id="8" dur="500" fill="hold"/>
                                        <p:tgtEl>
                                          <p:spTgt spid="4711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13">
                                            <p:bg/>
                                          </p:spTgt>
                                        </p:tgtEl>
                                        <p:attrNameLst>
                                          <p:attrName>style.visibility</p:attrName>
                                        </p:attrNameLst>
                                      </p:cBhvr>
                                      <p:to>
                                        <p:strVal val="visible"/>
                                      </p:to>
                                    </p:set>
                                    <p:anim calcmode="lin" valueType="num">
                                      <p:cBhvr additive="base">
                                        <p:cTn id="13" dur="500" fill="hold"/>
                                        <p:tgtEl>
                                          <p:spTgt spid="47113">
                                            <p:bg/>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13">
                                            <p:bg/>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7113">
                                            <p:txEl>
                                              <p:pRg st="0" end="0"/>
                                            </p:txEl>
                                          </p:spTgt>
                                        </p:tgtEl>
                                        <p:attrNameLst>
                                          <p:attrName>style.visibility</p:attrName>
                                        </p:attrNameLst>
                                      </p:cBhvr>
                                      <p:to>
                                        <p:strVal val="visible"/>
                                      </p:to>
                                    </p:set>
                                    <p:anim calcmode="lin" valueType="num">
                                      <p:cBhvr additive="base">
                                        <p:cTn id="17" dur="500" fill="hold"/>
                                        <p:tgtEl>
                                          <p:spTgt spid="47113">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71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7113">
                                            <p:txEl>
                                              <p:pRg st="1" end="1"/>
                                            </p:txEl>
                                          </p:spTgt>
                                        </p:tgtEl>
                                        <p:attrNameLst>
                                          <p:attrName>style.visibility</p:attrName>
                                        </p:attrNameLst>
                                      </p:cBhvr>
                                      <p:to>
                                        <p:strVal val="visible"/>
                                      </p:to>
                                    </p:set>
                                    <p:anim calcmode="lin" valueType="num">
                                      <p:cBhvr additive="base">
                                        <p:cTn id="23" dur="500" fill="hold"/>
                                        <p:tgtEl>
                                          <p:spTgt spid="47113">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71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7113">
                                            <p:txEl>
                                              <p:pRg st="2" end="2"/>
                                            </p:txEl>
                                          </p:spTgt>
                                        </p:tgtEl>
                                        <p:attrNameLst>
                                          <p:attrName>style.visibility</p:attrName>
                                        </p:attrNameLst>
                                      </p:cBhvr>
                                      <p:to>
                                        <p:strVal val="visible"/>
                                      </p:to>
                                    </p:set>
                                    <p:anim calcmode="lin" valueType="num">
                                      <p:cBhvr additive="base">
                                        <p:cTn id="29" dur="500" fill="hold"/>
                                        <p:tgtEl>
                                          <p:spTgt spid="47113">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71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47113">
                                            <p:txEl>
                                              <p:pRg st="3" end="3"/>
                                            </p:txEl>
                                          </p:spTgt>
                                        </p:tgtEl>
                                        <p:attrNameLst>
                                          <p:attrName>style.visibility</p:attrName>
                                        </p:attrNameLst>
                                      </p:cBhvr>
                                      <p:to>
                                        <p:strVal val="visible"/>
                                      </p:to>
                                    </p:set>
                                    <p:anim calcmode="lin" valueType="num">
                                      <p:cBhvr additive="base">
                                        <p:cTn id="35" dur="500" fill="hold"/>
                                        <p:tgtEl>
                                          <p:spTgt spid="47113">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71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47113">
                                            <p:txEl>
                                              <p:pRg st="4" end="4"/>
                                            </p:txEl>
                                          </p:spTgt>
                                        </p:tgtEl>
                                        <p:attrNameLst>
                                          <p:attrName>style.visibility</p:attrName>
                                        </p:attrNameLst>
                                      </p:cBhvr>
                                      <p:to>
                                        <p:strVal val="visible"/>
                                      </p:to>
                                    </p:set>
                                    <p:anim calcmode="lin" valueType="num">
                                      <p:cBhvr additive="base">
                                        <p:cTn id="41" dur="500" fill="hold"/>
                                        <p:tgtEl>
                                          <p:spTgt spid="47113">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71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7113">
                                            <p:txEl>
                                              <p:pRg st="5" end="5"/>
                                            </p:txEl>
                                          </p:spTgt>
                                        </p:tgtEl>
                                        <p:attrNameLst>
                                          <p:attrName>style.visibility</p:attrName>
                                        </p:attrNameLst>
                                      </p:cBhvr>
                                      <p:to>
                                        <p:strVal val="visible"/>
                                      </p:to>
                                    </p:set>
                                    <p:anim calcmode="lin" valueType="num">
                                      <p:cBhvr additive="base">
                                        <p:cTn id="47" dur="500" fill="hold"/>
                                        <p:tgtEl>
                                          <p:spTgt spid="47113">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711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47113">
                                            <p:txEl>
                                              <p:pRg st="6" end="6"/>
                                            </p:txEl>
                                          </p:spTgt>
                                        </p:tgtEl>
                                        <p:attrNameLst>
                                          <p:attrName>style.visibility</p:attrName>
                                        </p:attrNameLst>
                                      </p:cBhvr>
                                      <p:to>
                                        <p:strVal val="visible"/>
                                      </p:to>
                                    </p:set>
                                    <p:anim calcmode="lin" valueType="num">
                                      <p:cBhvr additive="base">
                                        <p:cTn id="53" dur="500" fill="hold"/>
                                        <p:tgtEl>
                                          <p:spTgt spid="47113">
                                            <p:txEl>
                                              <p:pRg st="6" end="6"/>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711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47113">
                                            <p:txEl>
                                              <p:pRg st="7" end="7"/>
                                            </p:txEl>
                                          </p:spTgt>
                                        </p:tgtEl>
                                        <p:attrNameLst>
                                          <p:attrName>style.visibility</p:attrName>
                                        </p:attrNameLst>
                                      </p:cBhvr>
                                      <p:to>
                                        <p:strVal val="visible"/>
                                      </p:to>
                                    </p:set>
                                    <p:anim calcmode="lin" valueType="num">
                                      <p:cBhvr additive="base">
                                        <p:cTn id="59" dur="500" fill="hold"/>
                                        <p:tgtEl>
                                          <p:spTgt spid="47113">
                                            <p:txEl>
                                              <p:pRg st="7" end="7"/>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4711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47113">
                                            <p:txEl>
                                              <p:pRg st="8" end="8"/>
                                            </p:txEl>
                                          </p:spTgt>
                                        </p:tgtEl>
                                        <p:attrNameLst>
                                          <p:attrName>style.visibility</p:attrName>
                                        </p:attrNameLst>
                                      </p:cBhvr>
                                      <p:to>
                                        <p:strVal val="visible"/>
                                      </p:to>
                                    </p:set>
                                    <p:anim calcmode="lin" valueType="num">
                                      <p:cBhvr additive="base">
                                        <p:cTn id="65" dur="500" fill="hold"/>
                                        <p:tgtEl>
                                          <p:spTgt spid="47113">
                                            <p:txEl>
                                              <p:pRg st="8" end="8"/>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7113">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9" presetClass="entr" presetSubtype="10" fill="hold" grpId="0" nodeType="clickEffect">
                                  <p:stCondLst>
                                    <p:cond delay="0"/>
                                  </p:stCondLst>
                                  <p:childTnLst>
                                    <p:set>
                                      <p:cBhvr>
                                        <p:cTn id="70" dur="1" fill="hold">
                                          <p:stCondLst>
                                            <p:cond delay="0"/>
                                          </p:stCondLst>
                                        </p:cTn>
                                        <p:tgtEl>
                                          <p:spTgt spid="47115"/>
                                        </p:tgtEl>
                                        <p:attrNameLst>
                                          <p:attrName>style.visibility</p:attrName>
                                        </p:attrNameLst>
                                      </p:cBhvr>
                                      <p:to>
                                        <p:strVal val="visible"/>
                                      </p:to>
                                    </p:set>
                                    <p:anim calcmode="lin" valueType="num">
                                      <p:cBhvr>
                                        <p:cTn id="71" dur="5000" fill="hold"/>
                                        <p:tgtEl>
                                          <p:spTgt spid="47115"/>
                                        </p:tgtEl>
                                        <p:attrNameLst>
                                          <p:attrName>ppt_w</p:attrName>
                                        </p:attrNameLst>
                                      </p:cBhvr>
                                      <p:tavLst>
                                        <p:tav tm="0" fmla="#ppt_w*sin(2.5*pi*$)">
                                          <p:val>
                                            <p:fltVal val="0"/>
                                          </p:val>
                                        </p:tav>
                                        <p:tav tm="100000">
                                          <p:val>
                                            <p:fltVal val="1"/>
                                          </p:val>
                                        </p:tav>
                                      </p:tavLst>
                                    </p:anim>
                                    <p:anim calcmode="lin" valueType="num">
                                      <p:cBhvr>
                                        <p:cTn id="72" dur="5000" fill="hold"/>
                                        <p:tgtEl>
                                          <p:spTgt spid="47115"/>
                                        </p:tgtEl>
                                        <p:attrNameLst>
                                          <p:attrName>ppt_h</p:attrName>
                                        </p:attrNameLst>
                                      </p:cBhvr>
                                      <p:tavLst>
                                        <p:tav tm="0">
                                          <p:val>
                                            <p:strVal val="#ppt_h"/>
                                          </p:val>
                                        </p:tav>
                                        <p:tav tm="100000">
                                          <p:val>
                                            <p:strVal val="#ppt_h"/>
                                          </p:val>
                                        </p:tav>
                                      </p:tavLst>
                                    </p:anim>
                                  </p:childTnLst>
                                </p:cTn>
                              </p:par>
                            </p:childTnLst>
                          </p:cTn>
                        </p:par>
                        <p:par>
                          <p:cTn id="73" fill="hold" nodeType="afterGroup">
                            <p:stCondLst>
                              <p:cond delay="5000"/>
                            </p:stCondLst>
                            <p:childTnLst>
                              <p:par>
                                <p:cTn id="74" presetID="9" presetClass="entr" presetSubtype="0" fill="hold" grpId="0" nodeType="afterEffect">
                                  <p:stCondLst>
                                    <p:cond delay="0"/>
                                  </p:stCondLst>
                                  <p:childTnLst>
                                    <p:set>
                                      <p:cBhvr>
                                        <p:cTn id="75" dur="1" fill="hold">
                                          <p:stCondLst>
                                            <p:cond delay="0"/>
                                          </p:stCondLst>
                                        </p:cTn>
                                        <p:tgtEl>
                                          <p:spTgt spid="47116"/>
                                        </p:tgtEl>
                                        <p:attrNameLst>
                                          <p:attrName>style.visibility</p:attrName>
                                        </p:attrNameLst>
                                      </p:cBhvr>
                                      <p:to>
                                        <p:strVal val="visible"/>
                                      </p:to>
                                    </p:set>
                                    <p:animEffect transition="in" filter="dissolve">
                                      <p:cBhvr>
                                        <p:cTn id="76" dur="500"/>
                                        <p:tgtEl>
                                          <p:spTgt spid="47116"/>
                                        </p:tgtEl>
                                      </p:cBhvr>
                                    </p:animEffect>
                                  </p:childTnLst>
                                  <p:subTnLst>
                                    <p:audio>
                                      <p:cMediaNode>
                                        <p:cTn display="0" masterRel="sameClick">
                                          <p:stCondLst>
                                            <p:cond evt="begin" delay="0">
                                              <p:tn val="74"/>
                                            </p:cond>
                                          </p:stCondLst>
                                          <p:endCondLst>
                                            <p:cond evt="onStopAudio" delay="0">
                                              <p:tgtEl>
                                                <p:sldTgt/>
                                              </p:tgtEl>
                                            </p:cond>
                                          </p:endCondLst>
                                        </p:cTn>
                                        <p:tgtEl>
                                          <p:sndTgt r:embed="rId3" name="The Microsoft Sound.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3" grpId="0" uiExpand="1" build="p" animBg="1" autoUpdateAnimBg="0"/>
      <p:bldP spid="47115" grpId="0" animBg="1"/>
      <p:bldP spid="4711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rgbClr val="7030A0"/>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dirty="0">
                <a:solidFill>
                  <a:schemeClr val="bg1"/>
                </a:solidFill>
                <a:latin typeface="Arial" panose="020B0604020202020204" pitchFamily="34" charset="0"/>
                <a:cs typeface="Arial" panose="020B0604020202020204" pitchFamily="34" charset="0"/>
              </a:rPr>
              <a:t>تُوضِّح أمثلةُ العهد القديم المختصَّة بالاختيار </a:t>
            </a:r>
            <a:r>
              <a:rPr lang="en-US" sz="2800" b="1" dirty="0">
                <a:solidFill>
                  <a:schemeClr val="bg1"/>
                </a:solidFill>
                <a:latin typeface="Arial" panose="020B0604020202020204" pitchFamily="34" charset="0"/>
                <a:cs typeface="Arial" panose="020B0604020202020204" pitchFamily="34" charset="0"/>
              </a:rPr>
              <a:t>election) </a:t>
            </a:r>
            <a:r>
              <a:rPr lang="ar-SA" sz="2800" b="1" dirty="0">
                <a:solidFill>
                  <a:schemeClr val="bg1"/>
                </a:solidFill>
                <a:latin typeface="Arial" panose="020B0604020202020204" pitchFamily="34" charset="0"/>
                <a:cs typeface="Arial" panose="020B0604020202020204" pitchFamily="34" charset="0"/>
              </a:rPr>
              <a:t>) أنَّ اختيارَ الله القائم على النعمة ليس أمرًا جديدًا، وأنَّ فشَلَ إسرائيل ليس بسبب عدم أمانة الله (9: 6-18).</a:t>
            </a:r>
          </a:p>
        </p:txBody>
      </p:sp>
      <p:sp>
        <p:nvSpPr>
          <p:cNvPr id="780291" name="Rectangle 3"/>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إنَّ اختيارَ إسحاق وليس إسماعيل خالَفَ الفكرة التي تقول إنَّ النَسَبَ الجسديَّ من إبراهيم هو أمرٌ كافٍ للخلاص؛ إذ إنَّ أيَّ فرْدٍ إسرائيليٍّ كان يحتاج إلى الإيمان من أجْلِ الحصول على بَرَكات إسرائيل (9: 6-9).</a:t>
            </a:r>
          </a:p>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أثبَتَ اختيارُ يعقوب وليس </a:t>
            </a:r>
            <a:r>
              <a:rPr lang="ar-SA" sz="2800" b="1" dirty="0" err="1">
                <a:solidFill>
                  <a:schemeClr val="bg1"/>
                </a:solidFill>
                <a:latin typeface="Arial" panose="020B0604020202020204" pitchFamily="34" charset="0"/>
                <a:cs typeface="Arial" panose="020B0604020202020204" pitchFamily="34" charset="0"/>
              </a:rPr>
              <a:t>عيسو</a:t>
            </a:r>
            <a:r>
              <a:rPr lang="ar-SA" sz="2800" b="1" dirty="0">
                <a:solidFill>
                  <a:schemeClr val="bg1"/>
                </a:solidFill>
                <a:latin typeface="Arial" panose="020B0604020202020204" pitchFamily="34" charset="0"/>
                <a:cs typeface="Arial" panose="020B0604020202020204" pitchFamily="34" charset="0"/>
              </a:rPr>
              <a:t> أنَّ الله يستطيع أن يبارك الابن الأصغر بدلًا من الابن الأكبر ليخدم غرَضَ الله بعيدًا عن التقاليد البشريَّة أو الاستحقاق (9: 10-13).</a:t>
            </a:r>
          </a:p>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تقسية فرعون باختيار الله أثبتَتْ أنَّ الله يستطيع أن يختار أن يرحم مَن يشاء ويُقسِّي مَن يشاء (9: 14-18).</a:t>
            </a:r>
            <a:endParaRPr lang="en-US" sz="2800" b="1" dirty="0">
              <a:solidFill>
                <a:schemeClr val="bg1"/>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282" name="Picture 6" descr="Romans 188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93283" name="Rectangle 5"/>
          <p:cNvSpPr>
            <a:spLocks noChangeArrowheads="1"/>
          </p:cNvSpPr>
          <p:nvPr/>
        </p:nvSpPr>
        <p:spPr bwMode="auto">
          <a:xfrm>
            <a:off x="457200" y="1828800"/>
            <a:ext cx="8305800" cy="4800600"/>
          </a:xfrm>
          <a:prstGeom prst="rect">
            <a:avLst/>
          </a:prstGeom>
          <a:solidFill>
            <a:schemeClr val="bg2"/>
          </a:solidFill>
          <a:ln w="9525">
            <a:solidFill>
              <a:schemeClr val="tx1"/>
            </a:solidFill>
            <a:round/>
            <a:headEnd/>
            <a:tailEnd/>
          </a:ln>
        </p:spPr>
        <p:txBody>
          <a:bodyPr wrap="none">
            <a:prstTxWarp prst="textNoShape">
              <a:avLst/>
            </a:prstTxWarp>
          </a:bodyPr>
          <a:lstStyle/>
          <a:p>
            <a:endParaRPr lang="en-US"/>
          </a:p>
        </p:txBody>
      </p:sp>
      <p:sp>
        <p:nvSpPr>
          <p:cNvPr id="993284" name="Rectangle 2"/>
          <p:cNvSpPr>
            <a:spLocks noGrp="1" noChangeArrowheads="1"/>
          </p:cNvSpPr>
          <p:nvPr>
            <p:ph type="title"/>
          </p:nvPr>
        </p:nvSpPr>
        <p:spPr>
          <a:xfrm>
            <a:off x="533400" y="609600"/>
            <a:ext cx="8610600" cy="1143000"/>
          </a:xfrm>
        </p:spPr>
        <p:txBody>
          <a:bodyPr/>
          <a:lstStyle/>
          <a:p>
            <a:pPr algn="ctr" rtl="1" eaLnBrk="1" hangingPunct="1"/>
            <a:r>
              <a:rPr lang="ar-SA" sz="5400" b="1" dirty="0">
                <a:latin typeface="Arial" panose="020B0604020202020204" pitchFamily="34" charset="0"/>
                <a:ea typeface="ＭＳ Ｐゴシック" charset="-128"/>
                <a:cs typeface="Arial" panose="020B0604020202020204" pitchFamily="34" charset="0"/>
              </a:rPr>
              <a:t>ما هي </a:t>
            </a:r>
            <a:r>
              <a:rPr lang="ar-SA" sz="5400" b="1" dirty="0">
                <a:solidFill>
                  <a:srgbClr val="666666"/>
                </a:solidFill>
                <a:latin typeface="Arial" panose="020B0604020202020204" pitchFamily="34" charset="0"/>
                <a:ea typeface="ＭＳ Ｐゴシック" charset="-128"/>
                <a:cs typeface="Arial" panose="020B0604020202020204" pitchFamily="34" charset="0"/>
              </a:rPr>
              <a:t>المناطق الرمادية </a:t>
            </a:r>
            <a:r>
              <a:rPr lang="ar-SA" sz="5400" b="1" dirty="0">
                <a:latin typeface="Arial" panose="020B0604020202020204" pitchFamily="34" charset="0"/>
                <a:ea typeface="ＭＳ Ｐゴシック" charset="-128"/>
                <a:cs typeface="Arial" panose="020B0604020202020204" pitchFamily="34" charset="0"/>
              </a:rPr>
              <a:t>في كنيستك؟</a:t>
            </a:r>
            <a:endParaRPr lang="en-US" sz="4800" b="1" dirty="0">
              <a:latin typeface="Arial" panose="020B0604020202020204" pitchFamily="34" charset="0"/>
              <a:ea typeface="ＭＳ Ｐゴシック" charset="-128"/>
              <a:cs typeface="Arial" panose="020B0604020202020204" pitchFamily="34" charset="0"/>
            </a:endParaRPr>
          </a:p>
        </p:txBody>
      </p:sp>
      <p:sp>
        <p:nvSpPr>
          <p:cNvPr id="993285" name="Rectangle 3"/>
          <p:cNvSpPr>
            <a:spLocks noGrp="1" noChangeArrowheads="1"/>
          </p:cNvSpPr>
          <p:nvPr>
            <p:ph type="body" sz="half" idx="1"/>
          </p:nvPr>
        </p:nvSpPr>
        <p:spPr/>
        <p:txBody>
          <a:bodyPr/>
          <a:lstStyle/>
          <a:p>
            <a:pPr eaLnBrk="1" hangingPunct="1"/>
            <a:endParaRPr lang="en-US" b="1" dirty="0">
              <a:ea typeface="ＭＳ Ｐゴシック" charset="-128"/>
              <a:cs typeface="ＭＳ Ｐゴシック" charset="-128"/>
            </a:endParaRPr>
          </a:p>
        </p:txBody>
      </p:sp>
      <p:sp>
        <p:nvSpPr>
          <p:cNvPr id="993286" name="Rectangle 4"/>
          <p:cNvSpPr>
            <a:spLocks noGrp="1" noChangeArrowheads="1"/>
          </p:cNvSpPr>
          <p:nvPr>
            <p:ph type="body" sz="half" idx="2"/>
          </p:nvPr>
        </p:nvSpPr>
        <p:spPr/>
        <p:txBody>
          <a:bodyPr/>
          <a:lstStyle/>
          <a:p>
            <a:pPr eaLnBrk="1" hangingPunct="1"/>
            <a:endParaRPr lang="en-US" b="1">
              <a:ea typeface="ＭＳ Ｐゴシック" charset="-128"/>
              <a:cs typeface="ＭＳ Ｐゴシック" charset="-128"/>
            </a:endParaRPr>
          </a:p>
        </p:txBody>
      </p:sp>
      <p:sp>
        <p:nvSpPr>
          <p:cNvPr id="642053" name="Text Box 5"/>
          <p:cNvSpPr txBox="1">
            <a:spLocks noChangeArrowheads="1"/>
          </p:cNvSpPr>
          <p:nvPr/>
        </p:nvSpPr>
        <p:spPr bwMode="auto">
          <a:xfrm>
            <a:off x="8077200" y="0"/>
            <a:ext cx="104227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ＭＳ Ｐゴシック" pitchFamily="-112" charset="-128"/>
              </a:rPr>
              <a:t>155aa</a:t>
            </a:r>
          </a:p>
        </p:txBody>
      </p:sp>
    </p:spTree>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4306" name="Picture 40"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220200" cy="7051675"/>
          </a:xfrm>
          <a:prstGeom prst="rect">
            <a:avLst/>
          </a:prstGeom>
          <a:noFill/>
          <a:ln w="9525">
            <a:noFill/>
            <a:miter lim="800000"/>
            <a:headEnd/>
            <a:tailEnd/>
          </a:ln>
        </p:spPr>
      </p:pic>
      <p:sp>
        <p:nvSpPr>
          <p:cNvPr id="1394690" name="Rectangle 2"/>
          <p:cNvSpPr>
            <a:spLocks noGrp="1" noChangeArrowheads="1"/>
          </p:cNvSpPr>
          <p:nvPr>
            <p:ph type="title"/>
          </p:nvPr>
        </p:nvSpPr>
        <p:spPr>
          <a:xfrm>
            <a:off x="6324600" y="803920"/>
            <a:ext cx="2819400" cy="1905000"/>
          </a:xfrm>
          <a:effectLst>
            <a:outerShdw blurRad="63500" dist="35921" dir="2700000" algn="ctr" rotWithShape="0">
              <a:srgbClr val="FFFFFF">
                <a:alpha val="74998"/>
              </a:srgbClr>
            </a:outerShdw>
          </a:effectLst>
        </p:spPr>
        <p:txBody>
          <a:bodyPr/>
          <a:lstStyle/>
          <a:p>
            <a:pPr algn="ctr" rtl="1" eaLnBrk="1" hangingPunct="1">
              <a:defRPr/>
            </a:pPr>
            <a:r>
              <a:rPr lang="ar-SA" sz="4800" b="1" dirty="0">
                <a:latin typeface="Arial" panose="020B0604020202020204" pitchFamily="34" charset="0"/>
                <a:ea typeface="ＭＳ Ｐゴシック" charset="-128"/>
                <a:cs typeface="Arial" panose="020B0604020202020204" pitchFamily="34" charset="0"/>
              </a:rPr>
              <a:t>كيفية تمييز المنطقة الرمادية</a:t>
            </a:r>
            <a:endParaRPr lang="en-US" sz="4800" b="1" dirty="0">
              <a:latin typeface="Arial" panose="020B0604020202020204" pitchFamily="34" charset="0"/>
              <a:ea typeface="ＭＳ Ｐゴシック" charset="-128"/>
              <a:cs typeface="Arial" panose="020B0604020202020204" pitchFamily="34" charset="0"/>
            </a:endParaRPr>
          </a:p>
        </p:txBody>
      </p:sp>
      <p:sp>
        <p:nvSpPr>
          <p:cNvPr id="1394693" name="Text Box 5"/>
          <p:cNvSpPr txBox="1">
            <a:spLocks noChangeArrowheads="1"/>
          </p:cNvSpPr>
          <p:nvPr/>
        </p:nvSpPr>
        <p:spPr bwMode="auto">
          <a:xfrm>
            <a:off x="7993969" y="-27384"/>
            <a:ext cx="1186543" cy="52322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sz="2800" b="1" dirty="0">
                <a:solidFill>
                  <a:srgbClr val="FFFFFF"/>
                </a:solidFill>
                <a:latin typeface="Arial" panose="020B0604020202020204" pitchFamily="34" charset="0"/>
                <a:ea typeface="ＭＳ Ｐゴシック" pitchFamily="-112" charset="-128"/>
                <a:cs typeface="Arial" panose="020B0604020202020204" pitchFamily="34" charset="0"/>
              </a:rPr>
              <a:t>155aa</a:t>
            </a:r>
          </a:p>
        </p:txBody>
      </p:sp>
      <p:sp>
        <p:nvSpPr>
          <p:cNvPr id="1394694" name="Text Box 6"/>
          <p:cNvSpPr txBox="1">
            <a:spLocks noChangeArrowheads="1"/>
          </p:cNvSpPr>
          <p:nvPr/>
        </p:nvSpPr>
        <p:spPr bwMode="auto">
          <a:xfrm>
            <a:off x="2895600" y="692696"/>
            <a:ext cx="3200400" cy="830997"/>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أنت تتساءل عما إذا كانت الممارسة منطقة رمادية</a:t>
            </a:r>
            <a:endParaRPr lang="en-US" b="1" dirty="0">
              <a:solidFill>
                <a:srgbClr val="FFFFFF"/>
              </a:solidFill>
              <a:latin typeface="Arial" panose="020B0604020202020204" pitchFamily="34" charset="0"/>
              <a:cs typeface="Arial" panose="020B0604020202020204" pitchFamily="34" charset="0"/>
            </a:endParaRPr>
          </a:p>
        </p:txBody>
      </p:sp>
      <p:grpSp>
        <p:nvGrpSpPr>
          <p:cNvPr id="2" name="Group 9"/>
          <p:cNvGrpSpPr>
            <a:grpSpLocks/>
          </p:cNvGrpSpPr>
          <p:nvPr/>
        </p:nvGrpSpPr>
        <p:grpSpPr bwMode="auto">
          <a:xfrm>
            <a:off x="2895600" y="1447801"/>
            <a:ext cx="3200400" cy="1195388"/>
            <a:chOff x="1920" y="912"/>
            <a:chExt cx="1872" cy="753"/>
          </a:xfrm>
        </p:grpSpPr>
        <p:sp>
          <p:nvSpPr>
            <p:cNvPr id="994344" name="AutoShape 7"/>
            <p:cNvSpPr>
              <a:spLocks noChangeArrowheads="1"/>
            </p:cNvSpPr>
            <p:nvPr/>
          </p:nvSpPr>
          <p:spPr bwMode="auto">
            <a:xfrm>
              <a:off x="2760" y="912"/>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45" name="Text Box 8"/>
            <p:cNvSpPr txBox="1">
              <a:spLocks noChangeArrowheads="1"/>
            </p:cNvSpPr>
            <p:nvPr/>
          </p:nvSpPr>
          <p:spPr bwMode="auto">
            <a:xfrm>
              <a:off x="1920" y="1142"/>
              <a:ext cx="1872" cy="52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هذه الممارسة ممنوعة في الكتاب المقدس؟</a:t>
              </a:r>
            </a:p>
          </p:txBody>
        </p:sp>
      </p:grpSp>
      <p:grpSp>
        <p:nvGrpSpPr>
          <p:cNvPr id="3" name="Group 14"/>
          <p:cNvGrpSpPr>
            <a:grpSpLocks/>
          </p:cNvGrpSpPr>
          <p:nvPr/>
        </p:nvGrpSpPr>
        <p:grpSpPr bwMode="auto">
          <a:xfrm>
            <a:off x="2895600" y="2593652"/>
            <a:ext cx="3200400" cy="1195388"/>
            <a:chOff x="1920" y="1536"/>
            <a:chExt cx="1872" cy="753"/>
          </a:xfrm>
        </p:grpSpPr>
        <p:sp>
          <p:nvSpPr>
            <p:cNvPr id="994341" name="AutoShape 11"/>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42" name="Text Box 12"/>
            <p:cNvSpPr txBox="1">
              <a:spLocks noChangeArrowheads="1"/>
            </p:cNvSpPr>
            <p:nvPr/>
          </p:nvSpPr>
          <p:spPr bwMode="auto">
            <a:xfrm>
              <a:off x="1920" y="1766"/>
              <a:ext cx="1872" cy="52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يأمر الكتاب المقدس بهذه الممارسة؟</a:t>
              </a:r>
            </a:p>
          </p:txBody>
        </p:sp>
        <p:sp>
          <p:nvSpPr>
            <p:cNvPr id="994343" name="Text Box 13"/>
            <p:cNvSpPr txBox="1">
              <a:spLocks noChangeArrowheads="1"/>
            </p:cNvSpPr>
            <p:nvPr/>
          </p:nvSpPr>
          <p:spPr bwMode="auto">
            <a:xfrm>
              <a:off x="2935" y="1536"/>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4" name="Group 32"/>
          <p:cNvGrpSpPr>
            <a:grpSpLocks/>
          </p:cNvGrpSpPr>
          <p:nvPr/>
        </p:nvGrpSpPr>
        <p:grpSpPr bwMode="auto">
          <a:xfrm>
            <a:off x="152400" y="2489200"/>
            <a:ext cx="2667000" cy="2955926"/>
            <a:chOff x="0" y="1488"/>
            <a:chExt cx="1872" cy="1862"/>
          </a:xfrm>
        </p:grpSpPr>
        <p:sp>
          <p:nvSpPr>
            <p:cNvPr id="994339" name="AutoShape 16"/>
            <p:cNvSpPr>
              <a:spLocks noChangeArrowheads="1"/>
            </p:cNvSpPr>
            <p:nvPr/>
          </p:nvSpPr>
          <p:spPr bwMode="auto">
            <a:xfrm>
              <a:off x="840" y="1488"/>
              <a:ext cx="192" cy="1536"/>
            </a:xfrm>
            <a:prstGeom prst="downArrow">
              <a:avLst>
                <a:gd name="adj1" fmla="val 59259"/>
                <a:gd name="adj2" fmla="val 75481"/>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40" name="Text Box 17"/>
            <p:cNvSpPr txBox="1">
              <a:spLocks noChangeArrowheads="1"/>
            </p:cNvSpPr>
            <p:nvPr/>
          </p:nvSpPr>
          <p:spPr bwMode="auto">
            <a:xfrm>
              <a:off x="0" y="3059"/>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إنها ليست منطقة رمادية</a:t>
              </a:r>
            </a:p>
          </p:txBody>
        </p:sp>
      </p:grpSp>
      <p:grpSp>
        <p:nvGrpSpPr>
          <p:cNvPr id="5" name="Group 24"/>
          <p:cNvGrpSpPr>
            <a:grpSpLocks/>
          </p:cNvGrpSpPr>
          <p:nvPr/>
        </p:nvGrpSpPr>
        <p:grpSpPr bwMode="auto">
          <a:xfrm>
            <a:off x="152400" y="5445224"/>
            <a:ext cx="2667000" cy="1224308"/>
            <a:chOff x="0" y="3456"/>
            <a:chExt cx="1872" cy="830"/>
          </a:xfrm>
        </p:grpSpPr>
        <p:sp>
          <p:nvSpPr>
            <p:cNvPr id="994337" name="AutoShape 20"/>
            <p:cNvSpPr>
              <a:spLocks noChangeArrowheads="1"/>
            </p:cNvSpPr>
            <p:nvPr/>
          </p:nvSpPr>
          <p:spPr bwMode="auto">
            <a:xfrm>
              <a:off x="840" y="345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38" name="Text Box 21"/>
            <p:cNvSpPr txBox="1">
              <a:spLocks noChangeArrowheads="1"/>
            </p:cNvSpPr>
            <p:nvPr/>
          </p:nvSpPr>
          <p:spPr bwMode="auto">
            <a:xfrm>
              <a:off x="0" y="3723"/>
              <a:ext cx="1872" cy="56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الممارسة خاطئة لذا تجنبها</a:t>
              </a:r>
              <a:endParaRPr lang="en-US" b="1" dirty="0">
                <a:solidFill>
                  <a:srgbClr val="FFFFFF"/>
                </a:solidFill>
                <a:latin typeface="Arial" panose="020B0604020202020204" pitchFamily="34" charset="0"/>
                <a:cs typeface="Arial" panose="020B0604020202020204" pitchFamily="34" charset="0"/>
              </a:endParaRPr>
            </a:p>
          </p:txBody>
        </p:sp>
      </p:grpSp>
      <p:sp>
        <p:nvSpPr>
          <p:cNvPr id="1394713" name="AutoShape 25"/>
          <p:cNvSpPr>
            <a:spLocks noChangeArrowheads="1"/>
          </p:cNvSpPr>
          <p:nvPr/>
        </p:nvSpPr>
        <p:spPr bwMode="auto">
          <a:xfrm rot="5400000">
            <a:off x="2133600" y="1752600"/>
            <a:ext cx="304800" cy="914400"/>
          </a:xfrm>
          <a:prstGeom prst="downArrow">
            <a:avLst>
              <a:gd name="adj1" fmla="val 59259"/>
              <a:gd name="adj2" fmla="val 28306"/>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grpSp>
        <p:nvGrpSpPr>
          <p:cNvPr id="6" name="Group 31"/>
          <p:cNvGrpSpPr>
            <a:grpSpLocks/>
          </p:cNvGrpSpPr>
          <p:nvPr/>
        </p:nvGrpSpPr>
        <p:grpSpPr bwMode="auto">
          <a:xfrm>
            <a:off x="2895600" y="3687812"/>
            <a:ext cx="3200400" cy="893763"/>
            <a:chOff x="1896" y="2257"/>
            <a:chExt cx="1872" cy="563"/>
          </a:xfrm>
        </p:grpSpPr>
        <p:sp>
          <p:nvSpPr>
            <p:cNvPr id="994334" name="AutoShape 27"/>
            <p:cNvSpPr>
              <a:spLocks noChangeArrowheads="1"/>
            </p:cNvSpPr>
            <p:nvPr/>
          </p:nvSpPr>
          <p:spPr bwMode="auto">
            <a:xfrm>
              <a:off x="2736" y="2262"/>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l" rtl="0" fontAlgn="base">
                <a:spcBef>
                  <a:spcPct val="0"/>
                </a:spcBef>
                <a:spcAft>
                  <a:spcPct val="0"/>
                </a:spcAft>
              </a:pPr>
              <a:endParaRPr lang="en-US" sz="2800" b="1" dirty="0">
                <a:latin typeface="Arial" panose="020B0604020202020204" pitchFamily="34" charset="0"/>
                <a:cs typeface="Arial" panose="020B0604020202020204" pitchFamily="34" charset="0"/>
              </a:endParaRPr>
            </a:p>
          </p:txBody>
        </p:sp>
        <p:sp>
          <p:nvSpPr>
            <p:cNvPr id="994335" name="Text Box 28"/>
            <p:cNvSpPr txBox="1">
              <a:spLocks noChangeArrowheads="1"/>
            </p:cNvSpPr>
            <p:nvPr/>
          </p:nvSpPr>
          <p:spPr bwMode="auto">
            <a:xfrm>
              <a:off x="1896" y="2529"/>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الممارسة تنتهك السلطة؟</a:t>
              </a:r>
            </a:p>
          </p:txBody>
        </p:sp>
        <p:sp>
          <p:nvSpPr>
            <p:cNvPr id="994336" name="Text Box 29"/>
            <p:cNvSpPr txBox="1">
              <a:spLocks noChangeArrowheads="1"/>
            </p:cNvSpPr>
            <p:nvPr/>
          </p:nvSpPr>
          <p:spPr bwMode="auto">
            <a:xfrm>
              <a:off x="2911" y="2257"/>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sp>
        <p:nvSpPr>
          <p:cNvPr id="1394718" name="Text Box 30"/>
          <p:cNvSpPr txBox="1">
            <a:spLocks noChangeArrowheads="1"/>
          </p:cNvSpPr>
          <p:nvPr/>
        </p:nvSpPr>
        <p:spPr bwMode="auto">
          <a:xfrm>
            <a:off x="1221552" y="1981200"/>
            <a:ext cx="542136" cy="523220"/>
          </a:xfrm>
          <a:prstGeom prst="rect">
            <a:avLst/>
          </a:prstGeom>
          <a:noFill/>
          <a:ln w="9525">
            <a:noFill/>
            <a:miter lim="800000"/>
            <a:headEnd/>
            <a:tailEnd/>
          </a:ln>
        </p:spPr>
        <p:txBody>
          <a:bodyPr wrap="none">
            <a:prstTxWarp prst="textNoShape">
              <a:avLst/>
            </a:prstTxWarp>
            <a:spAutoFit/>
          </a:bodyPr>
          <a:lstStyle/>
          <a:p>
            <a:pPr algn="r" rtl="1"/>
            <a:r>
              <a:rPr lang="ar-SA" sz="2800" b="1" dirty="0">
                <a:latin typeface="Arial" panose="020B0604020202020204" pitchFamily="34" charset="0"/>
                <a:cs typeface="Arial" panose="020B0604020202020204" pitchFamily="34" charset="0"/>
              </a:rPr>
              <a:t>نعم</a:t>
            </a:r>
            <a:endParaRPr lang="en-US" sz="2800" b="1" dirty="0">
              <a:latin typeface="Arial" panose="020B0604020202020204" pitchFamily="34" charset="0"/>
              <a:cs typeface="Arial" panose="020B0604020202020204" pitchFamily="34" charset="0"/>
            </a:endParaRPr>
          </a:p>
        </p:txBody>
      </p:sp>
      <p:grpSp>
        <p:nvGrpSpPr>
          <p:cNvPr id="7" name="Group 41"/>
          <p:cNvGrpSpPr>
            <a:grpSpLocks/>
          </p:cNvGrpSpPr>
          <p:nvPr/>
        </p:nvGrpSpPr>
        <p:grpSpPr bwMode="auto">
          <a:xfrm>
            <a:off x="6324600" y="3479802"/>
            <a:ext cx="2667000" cy="1965326"/>
            <a:chOff x="3888" y="2160"/>
            <a:chExt cx="1872" cy="1238"/>
          </a:xfrm>
        </p:grpSpPr>
        <p:sp>
          <p:nvSpPr>
            <p:cNvPr id="994332" name="AutoShape 34"/>
            <p:cNvSpPr>
              <a:spLocks noChangeArrowheads="1"/>
            </p:cNvSpPr>
            <p:nvPr/>
          </p:nvSpPr>
          <p:spPr bwMode="auto">
            <a:xfrm>
              <a:off x="4752" y="2160"/>
              <a:ext cx="168" cy="912"/>
            </a:xfrm>
            <a:prstGeom prst="downArrow">
              <a:avLst>
                <a:gd name="adj1" fmla="val 59259"/>
                <a:gd name="adj2" fmla="val 5122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33" name="Text Box 35"/>
            <p:cNvSpPr txBox="1">
              <a:spLocks noChangeArrowheads="1"/>
            </p:cNvSpPr>
            <p:nvPr/>
          </p:nvSpPr>
          <p:spPr bwMode="auto">
            <a:xfrm>
              <a:off x="3888" y="3107"/>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إنها ليست منطقة رمادية</a:t>
              </a:r>
            </a:p>
          </p:txBody>
        </p:sp>
      </p:grpSp>
      <p:grpSp>
        <p:nvGrpSpPr>
          <p:cNvPr id="8" name="Group 36"/>
          <p:cNvGrpSpPr>
            <a:grpSpLocks/>
          </p:cNvGrpSpPr>
          <p:nvPr/>
        </p:nvGrpSpPr>
        <p:grpSpPr bwMode="auto">
          <a:xfrm>
            <a:off x="6324600" y="5445224"/>
            <a:ext cx="2667000" cy="1224308"/>
            <a:chOff x="0" y="3456"/>
            <a:chExt cx="1872" cy="830"/>
          </a:xfrm>
        </p:grpSpPr>
        <p:sp>
          <p:nvSpPr>
            <p:cNvPr id="994330" name="AutoShape 37"/>
            <p:cNvSpPr>
              <a:spLocks noChangeArrowheads="1"/>
            </p:cNvSpPr>
            <p:nvPr/>
          </p:nvSpPr>
          <p:spPr bwMode="auto">
            <a:xfrm>
              <a:off x="852" y="345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l" rtl="0" fontAlgn="base">
                <a:spcBef>
                  <a:spcPct val="0"/>
                </a:spcBef>
                <a:spcAft>
                  <a:spcPct val="0"/>
                </a:spcAft>
              </a:pPr>
              <a:endParaRPr lang="en-US" sz="2800" b="1" dirty="0">
                <a:latin typeface="Arial" panose="020B0604020202020204" pitchFamily="34" charset="0"/>
                <a:cs typeface="Arial" panose="020B0604020202020204" pitchFamily="34" charset="0"/>
              </a:endParaRPr>
            </a:p>
          </p:txBody>
        </p:sp>
        <p:sp>
          <p:nvSpPr>
            <p:cNvPr id="994331" name="Text Box 38"/>
            <p:cNvSpPr txBox="1">
              <a:spLocks noChangeArrowheads="1"/>
            </p:cNvSpPr>
            <p:nvPr/>
          </p:nvSpPr>
          <p:spPr bwMode="auto">
            <a:xfrm>
              <a:off x="0" y="3723"/>
              <a:ext cx="1872" cy="56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الممارسة صحيحة لذا أطيعها</a:t>
              </a:r>
              <a:endParaRPr lang="en-US" b="1" dirty="0">
                <a:solidFill>
                  <a:srgbClr val="FFFFFF"/>
                </a:solidFill>
                <a:latin typeface="Arial" panose="020B0604020202020204" pitchFamily="34" charset="0"/>
                <a:cs typeface="Arial" panose="020B0604020202020204" pitchFamily="34" charset="0"/>
              </a:endParaRPr>
            </a:p>
          </p:txBody>
        </p:sp>
      </p:grpSp>
      <p:sp>
        <p:nvSpPr>
          <p:cNvPr id="1394727" name="AutoShape 39"/>
          <p:cNvSpPr>
            <a:spLocks noChangeArrowheads="1"/>
          </p:cNvSpPr>
          <p:nvPr/>
        </p:nvSpPr>
        <p:spPr bwMode="auto">
          <a:xfrm rot="-5400000">
            <a:off x="6591300" y="2781300"/>
            <a:ext cx="304800" cy="990600"/>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l" rtl="0" fontAlgn="base">
              <a:spcBef>
                <a:spcPct val="0"/>
              </a:spcBef>
              <a:spcAft>
                <a:spcPct val="0"/>
              </a:spcAft>
            </a:pPr>
            <a:endParaRPr lang="en-US" sz="2800" b="1" dirty="0">
              <a:latin typeface="Arial" panose="020B0604020202020204" pitchFamily="34" charset="0"/>
              <a:cs typeface="Arial" panose="020B0604020202020204" pitchFamily="34" charset="0"/>
            </a:endParaRPr>
          </a:p>
        </p:txBody>
      </p:sp>
      <p:sp>
        <p:nvSpPr>
          <p:cNvPr id="1394728" name="Text Box 40"/>
          <p:cNvSpPr txBox="1">
            <a:spLocks noChangeArrowheads="1"/>
          </p:cNvSpPr>
          <p:nvPr/>
        </p:nvSpPr>
        <p:spPr bwMode="auto">
          <a:xfrm>
            <a:off x="7414240" y="2977788"/>
            <a:ext cx="542136" cy="523220"/>
          </a:xfrm>
          <a:prstGeom prst="rect">
            <a:avLst/>
          </a:prstGeom>
          <a:noFill/>
          <a:ln w="9525">
            <a:noFill/>
            <a:miter lim="800000"/>
            <a:headEnd/>
            <a:tailEnd/>
          </a:ln>
        </p:spPr>
        <p:txBody>
          <a:bodyPr wrap="none">
            <a:prstTxWarp prst="textNoShape">
              <a:avLst/>
            </a:prstTxWarp>
            <a:spAutoFit/>
          </a:bodyPr>
          <a:lstStyle/>
          <a:p>
            <a:pPr algn="r" rtl="1"/>
            <a:r>
              <a:rPr lang="ar-SA" sz="2800" b="1" dirty="0">
                <a:latin typeface="Arial" panose="020B0604020202020204" pitchFamily="34" charset="0"/>
                <a:cs typeface="Arial" panose="020B0604020202020204" pitchFamily="34" charset="0"/>
              </a:rPr>
              <a:t>نعم</a:t>
            </a:r>
            <a:endParaRPr lang="en-US" sz="2800" b="1" dirty="0">
              <a:latin typeface="Arial" panose="020B0604020202020204" pitchFamily="34" charset="0"/>
              <a:cs typeface="Arial" panose="020B0604020202020204" pitchFamily="34" charset="0"/>
            </a:endParaRPr>
          </a:p>
        </p:txBody>
      </p:sp>
      <p:grpSp>
        <p:nvGrpSpPr>
          <p:cNvPr id="9" name="Group 45"/>
          <p:cNvGrpSpPr>
            <a:grpSpLocks/>
          </p:cNvGrpSpPr>
          <p:nvPr/>
        </p:nvGrpSpPr>
        <p:grpSpPr bwMode="auto">
          <a:xfrm>
            <a:off x="3162300" y="5445226"/>
            <a:ext cx="2667000" cy="1224568"/>
            <a:chOff x="0" y="3456"/>
            <a:chExt cx="1872" cy="829"/>
          </a:xfrm>
        </p:grpSpPr>
        <p:sp>
          <p:nvSpPr>
            <p:cNvPr id="994328" name="AutoShape 46"/>
            <p:cNvSpPr>
              <a:spLocks noChangeArrowheads="1"/>
            </p:cNvSpPr>
            <p:nvPr/>
          </p:nvSpPr>
          <p:spPr bwMode="auto">
            <a:xfrm>
              <a:off x="840" y="345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29" name="Text Box 47"/>
            <p:cNvSpPr txBox="1">
              <a:spLocks noChangeArrowheads="1"/>
            </p:cNvSpPr>
            <p:nvPr/>
          </p:nvSpPr>
          <p:spPr bwMode="auto">
            <a:xfrm>
              <a:off x="0" y="3722"/>
              <a:ext cx="1872" cy="56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الممارسة قد تكون أو لا تكون على ما يرام</a:t>
              </a:r>
              <a:endParaRPr lang="en-US" b="1" dirty="0">
                <a:solidFill>
                  <a:srgbClr val="FFFFFF"/>
                </a:solidFill>
                <a:latin typeface="Arial" panose="020B0604020202020204" pitchFamily="34" charset="0"/>
                <a:cs typeface="Arial" panose="020B0604020202020204" pitchFamily="34" charset="0"/>
              </a:endParaRPr>
            </a:p>
          </p:txBody>
        </p:sp>
      </p:grpSp>
      <p:grpSp>
        <p:nvGrpSpPr>
          <p:cNvPr id="10" name="Group 49"/>
          <p:cNvGrpSpPr>
            <a:grpSpLocks/>
          </p:cNvGrpSpPr>
          <p:nvPr/>
        </p:nvGrpSpPr>
        <p:grpSpPr bwMode="auto">
          <a:xfrm>
            <a:off x="3162300" y="4572006"/>
            <a:ext cx="2667000" cy="879476"/>
            <a:chOff x="1992" y="2880"/>
            <a:chExt cx="1680" cy="554"/>
          </a:xfrm>
        </p:grpSpPr>
        <p:grpSp>
          <p:nvGrpSpPr>
            <p:cNvPr id="994324" name="Group 42"/>
            <p:cNvGrpSpPr>
              <a:grpSpLocks/>
            </p:cNvGrpSpPr>
            <p:nvPr/>
          </p:nvGrpSpPr>
          <p:grpSpPr bwMode="auto">
            <a:xfrm>
              <a:off x="1992" y="2882"/>
              <a:ext cx="1680" cy="552"/>
              <a:chOff x="0" y="3456"/>
              <a:chExt cx="1872" cy="593"/>
            </a:xfrm>
          </p:grpSpPr>
          <p:sp>
            <p:nvSpPr>
              <p:cNvPr id="994326" name="AutoShape 43"/>
              <p:cNvSpPr>
                <a:spLocks noChangeArrowheads="1"/>
              </p:cNvSpPr>
              <p:nvPr/>
            </p:nvSpPr>
            <p:spPr bwMode="auto">
              <a:xfrm>
                <a:off x="840" y="345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27" name="Text Box 44"/>
              <p:cNvSpPr txBox="1">
                <a:spLocks noChangeArrowheads="1"/>
              </p:cNvSpPr>
              <p:nvPr/>
            </p:nvSpPr>
            <p:spPr bwMode="auto">
              <a:xfrm>
                <a:off x="0" y="3736"/>
                <a:ext cx="1872" cy="31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إنها منطقة رمادية</a:t>
                </a:r>
              </a:p>
            </p:txBody>
          </p:sp>
        </p:grpSp>
        <p:sp>
          <p:nvSpPr>
            <p:cNvPr id="994325" name="Text Box 48"/>
            <p:cNvSpPr txBox="1">
              <a:spLocks noChangeArrowheads="1"/>
            </p:cNvSpPr>
            <p:nvPr/>
          </p:nvSpPr>
          <p:spPr bwMode="auto">
            <a:xfrm>
              <a:off x="2911" y="2880"/>
              <a:ext cx="210"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sp>
        <p:nvSpPr>
          <p:cNvPr id="40" name="AutoShape 25"/>
          <p:cNvSpPr>
            <a:spLocks noChangeArrowheads="1"/>
          </p:cNvSpPr>
          <p:nvPr/>
        </p:nvSpPr>
        <p:spPr bwMode="auto">
          <a:xfrm rot="5400000">
            <a:off x="2133600" y="3899520"/>
            <a:ext cx="304800" cy="914400"/>
          </a:xfrm>
          <a:prstGeom prst="downArrow">
            <a:avLst>
              <a:gd name="adj1" fmla="val 59259"/>
              <a:gd name="adj2" fmla="val 28306"/>
            </a:avLst>
          </a:prstGeom>
          <a:solidFill>
            <a:schemeClr val="tx1"/>
          </a:solidFill>
          <a:ln w="9525">
            <a:solidFill>
              <a:schemeClr val="tx1"/>
            </a:solidFill>
            <a:miter lim="800000"/>
            <a:headEnd/>
            <a:tailEnd/>
          </a:ln>
        </p:spPr>
        <p:txBody>
          <a:bodyPr wrap="none" anchor="ctr">
            <a:prstTxWarp prst="textNoShape">
              <a:avLst/>
            </a:prstTxWarp>
          </a:bodyPr>
          <a:lstStyle/>
          <a:p>
            <a:pPr algn="l" rtl="0" fontAlgn="base">
              <a:spcBef>
                <a:spcPct val="0"/>
              </a:spcBef>
              <a:spcAft>
                <a:spcPct val="0"/>
              </a:spcAft>
            </a:pPr>
            <a:endParaRPr lang="en-US" sz="2800"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94694"/>
                                        </p:tgtEl>
                                        <p:attrNameLst>
                                          <p:attrName>style.visibility</p:attrName>
                                        </p:attrNameLst>
                                      </p:cBhvr>
                                      <p:to>
                                        <p:strVal val="visible"/>
                                      </p:to>
                                    </p:set>
                                    <p:animEffect transition="in" filter="wipe(left)">
                                      <p:cBhvr>
                                        <p:cTn id="7" dur="500"/>
                                        <p:tgtEl>
                                          <p:spTgt spid="13946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394713"/>
                                        </p:tgtEl>
                                        <p:attrNameLst>
                                          <p:attrName>style.visibility</p:attrName>
                                        </p:attrNameLst>
                                      </p:cBhvr>
                                      <p:to>
                                        <p:strVal val="visible"/>
                                      </p:to>
                                    </p:set>
                                    <p:animEffect transition="in" filter="wipe(right)">
                                      <p:cBhvr>
                                        <p:cTn id="17" dur="500"/>
                                        <p:tgtEl>
                                          <p:spTgt spid="1394713"/>
                                        </p:tgtEl>
                                      </p:cBhvr>
                                    </p:animEffect>
                                  </p:childTnLst>
                                </p:cTn>
                              </p:par>
                            </p:childTnLst>
                          </p:cTn>
                        </p:par>
                        <p:par>
                          <p:cTn id="18" fill="hold" nodeType="afterGroup">
                            <p:stCondLst>
                              <p:cond delay="500"/>
                            </p:stCondLst>
                            <p:childTnLst>
                              <p:par>
                                <p:cTn id="19" presetID="22" presetClass="entr" presetSubtype="1" fill="hold" grpId="0" nodeType="afterEffect">
                                  <p:stCondLst>
                                    <p:cond delay="0"/>
                                  </p:stCondLst>
                                  <p:childTnLst>
                                    <p:set>
                                      <p:cBhvr>
                                        <p:cTn id="20" dur="1" fill="hold">
                                          <p:stCondLst>
                                            <p:cond delay="0"/>
                                          </p:stCondLst>
                                        </p:cTn>
                                        <p:tgtEl>
                                          <p:spTgt spid="1394718">
                                            <p:txEl>
                                              <p:pRg st="0" end="0"/>
                                            </p:txEl>
                                          </p:spTgt>
                                        </p:tgtEl>
                                        <p:attrNameLst>
                                          <p:attrName>style.visibility</p:attrName>
                                        </p:attrNameLst>
                                      </p:cBhvr>
                                      <p:to>
                                        <p:strVal val="visible"/>
                                      </p:to>
                                    </p:set>
                                    <p:animEffect transition="in" filter="wipe(up)">
                                      <p:cBhvr>
                                        <p:cTn id="21" dur="500"/>
                                        <p:tgtEl>
                                          <p:spTgt spid="1394718">
                                            <p:txEl>
                                              <p:pRg st="0" end="0"/>
                                            </p:txEl>
                                          </p:spTgt>
                                        </p:tgtEl>
                                      </p:cBhvr>
                                    </p:animEffect>
                                  </p:childTnLst>
                                </p:cTn>
                              </p:par>
                            </p:childTnLst>
                          </p:cTn>
                        </p:par>
                        <p:par>
                          <p:cTn id="22" fill="hold" nodeType="afterGroup">
                            <p:stCondLst>
                              <p:cond delay="1000"/>
                            </p:stCondLst>
                            <p:childTnLst>
                              <p:par>
                                <p:cTn id="23" presetID="22" presetClass="entr" presetSubtype="1"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up)">
                                      <p:cBhvr>
                                        <p:cTn id="25" dur="500"/>
                                        <p:tgtEl>
                                          <p:spTgt spid="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nodeType="click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up)">
                                      <p:cBhvr>
                                        <p:cTn id="30" dur="500"/>
                                        <p:tgtEl>
                                          <p:spTgt spid="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1"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up)">
                                      <p:cBhvr>
                                        <p:cTn id="35" dur="500"/>
                                        <p:tgtEl>
                                          <p:spTgt spid="3"/>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1394727"/>
                                        </p:tgtEl>
                                        <p:attrNameLst>
                                          <p:attrName>style.visibility</p:attrName>
                                        </p:attrNameLst>
                                      </p:cBhvr>
                                      <p:to>
                                        <p:strVal val="visible"/>
                                      </p:to>
                                    </p:set>
                                    <p:animEffect transition="in" filter="wipe(left)">
                                      <p:cBhvr>
                                        <p:cTn id="40" dur="500"/>
                                        <p:tgtEl>
                                          <p:spTgt spid="1394727"/>
                                        </p:tgtEl>
                                      </p:cBhvr>
                                    </p:animEffect>
                                  </p:childTnLst>
                                </p:cTn>
                              </p:par>
                            </p:childTnLst>
                          </p:cTn>
                        </p:par>
                        <p:par>
                          <p:cTn id="41" fill="hold" nodeType="afterGroup">
                            <p:stCondLst>
                              <p:cond delay="500"/>
                            </p:stCondLst>
                            <p:childTnLst>
                              <p:par>
                                <p:cTn id="42" presetID="22" presetClass="entr" presetSubtype="1" fill="hold" grpId="0" nodeType="afterEffect">
                                  <p:stCondLst>
                                    <p:cond delay="0"/>
                                  </p:stCondLst>
                                  <p:childTnLst>
                                    <p:set>
                                      <p:cBhvr>
                                        <p:cTn id="43" dur="1" fill="hold">
                                          <p:stCondLst>
                                            <p:cond delay="0"/>
                                          </p:stCondLst>
                                        </p:cTn>
                                        <p:tgtEl>
                                          <p:spTgt spid="1394728">
                                            <p:txEl>
                                              <p:pRg st="0" end="0"/>
                                            </p:txEl>
                                          </p:spTgt>
                                        </p:tgtEl>
                                        <p:attrNameLst>
                                          <p:attrName>style.visibility</p:attrName>
                                        </p:attrNameLst>
                                      </p:cBhvr>
                                      <p:to>
                                        <p:strVal val="visible"/>
                                      </p:to>
                                    </p:set>
                                    <p:animEffect transition="in" filter="wipe(up)">
                                      <p:cBhvr>
                                        <p:cTn id="44" dur="500"/>
                                        <p:tgtEl>
                                          <p:spTgt spid="1394728">
                                            <p:txEl>
                                              <p:pRg st="0" end="0"/>
                                            </p:txEl>
                                          </p:spTgt>
                                        </p:tgtEl>
                                      </p:cBhvr>
                                    </p:animEffect>
                                  </p:childTnLst>
                                </p:cTn>
                              </p:par>
                            </p:childTnLst>
                          </p:cTn>
                        </p:par>
                        <p:par>
                          <p:cTn id="45" fill="hold" nodeType="afterGroup">
                            <p:stCondLst>
                              <p:cond delay="1000"/>
                            </p:stCondLst>
                            <p:childTnLst>
                              <p:par>
                                <p:cTn id="46" presetID="22" presetClass="entr" presetSubtype="1" fill="hold" nodeType="after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up)">
                                      <p:cBhvr>
                                        <p:cTn id="48" dur="500"/>
                                        <p:tgtEl>
                                          <p:spTgt spid="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1"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animEffect transition="in" filter="wipe(up)">
                                      <p:cBhvr>
                                        <p:cTn id="53" dur="500"/>
                                        <p:tgtEl>
                                          <p:spTgt spid="8"/>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1" fill="hold" nodeType="click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wipe(up)">
                                      <p:cBhvr>
                                        <p:cTn id="58" dur="500"/>
                                        <p:tgtEl>
                                          <p:spTgt spid="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2" fill="hold" grpId="0" nodeType="click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wipe(right)">
                                      <p:cBhvr>
                                        <p:cTn id="63" dur="500"/>
                                        <p:tgtEl>
                                          <p:spTgt spid="40"/>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22" presetClass="entr" presetSubtype="1" fill="hold" nodeType="click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wipe(up)">
                                      <p:cBhvr>
                                        <p:cTn id="68" dur="500"/>
                                        <p:tgtEl>
                                          <p:spTgt spid="10"/>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22" presetClass="entr" presetSubtype="1"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Effect transition="in" filter="wipe(up)">
                                      <p:cBhvr>
                                        <p:cTn id="7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4694" grpId="0" animBg="1"/>
      <p:bldP spid="1394713" grpId="0" animBg="1"/>
      <p:bldP spid="1394718" grpId="0" build="p" autoUpdateAnimBg="0"/>
      <p:bldP spid="1394727" grpId="0" animBg="1"/>
      <p:bldP spid="1394728" grpId="0" build="p" autoUpdateAnimBg="0"/>
      <p:bldP spid="40"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5330" name="Picture 49"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220200" cy="7051675"/>
          </a:xfrm>
          <a:prstGeom prst="rect">
            <a:avLst/>
          </a:prstGeom>
          <a:noFill/>
          <a:ln w="9525">
            <a:noFill/>
            <a:miter lim="800000"/>
            <a:headEnd/>
            <a:tailEnd/>
          </a:ln>
        </p:spPr>
      </p:pic>
      <p:sp>
        <p:nvSpPr>
          <p:cNvPr id="1395714" name="Rectangle 2"/>
          <p:cNvSpPr>
            <a:spLocks noGrp="1" noChangeArrowheads="1"/>
          </p:cNvSpPr>
          <p:nvPr>
            <p:ph type="title"/>
          </p:nvPr>
        </p:nvSpPr>
        <p:spPr>
          <a:xfrm>
            <a:off x="6660232" y="1182240"/>
            <a:ext cx="2362200" cy="3810000"/>
          </a:xfrm>
          <a:effectLst>
            <a:outerShdw blurRad="63500" dist="35921" dir="2700000" algn="ctr" rotWithShape="0">
              <a:srgbClr val="FFFFFF">
                <a:alpha val="74998"/>
              </a:srgbClr>
            </a:outerShdw>
          </a:effectLst>
        </p:spPr>
        <p:txBody>
          <a:bodyPr/>
          <a:lstStyle/>
          <a:p>
            <a:pPr algn="r" rtl="1" eaLnBrk="1" hangingPunct="1">
              <a:defRPr/>
            </a:pPr>
            <a:r>
              <a:rPr lang="ar-SA" sz="4800" b="1" dirty="0">
                <a:latin typeface="Arial" panose="020B0604020202020204" pitchFamily="34" charset="0"/>
                <a:ea typeface="ＭＳ Ｐゴシック" charset="-128"/>
                <a:cs typeface="Arial" panose="020B0604020202020204" pitchFamily="34" charset="0"/>
              </a:rPr>
              <a:t>كيف تتعامل مع المناطق الرمادية في نفسك</a:t>
            </a:r>
            <a:endParaRPr lang="en-US" sz="4800" b="1" dirty="0">
              <a:latin typeface="Arial" panose="020B0604020202020204" pitchFamily="34" charset="0"/>
              <a:ea typeface="ＭＳ Ｐゴシック" charset="-128"/>
              <a:cs typeface="Arial" panose="020B0604020202020204" pitchFamily="34" charset="0"/>
            </a:endParaRPr>
          </a:p>
        </p:txBody>
      </p:sp>
      <p:sp>
        <p:nvSpPr>
          <p:cNvPr id="1395716" name="Text Box 4"/>
          <p:cNvSpPr txBox="1">
            <a:spLocks noChangeArrowheads="1"/>
          </p:cNvSpPr>
          <p:nvPr/>
        </p:nvSpPr>
        <p:spPr bwMode="auto">
          <a:xfrm>
            <a:off x="1095375" y="853262"/>
            <a:ext cx="3200400" cy="415498"/>
          </a:xfrm>
          <a:prstGeom prst="rect">
            <a:avLst/>
          </a:prstGeom>
          <a:solidFill>
            <a:schemeClr val="tx1"/>
          </a:solidFill>
          <a:ln w="9525">
            <a:noFill/>
            <a:miter lim="800000"/>
            <a:headEnd/>
            <a:tailEnd/>
          </a:ln>
        </p:spPr>
        <p:txBody>
          <a:bodyPr>
            <a:prstTxWarp prst="textNoShape">
              <a:avLst/>
            </a:prstTxWarp>
            <a:spAutoFit/>
          </a:bodyPr>
          <a:lstStyle/>
          <a:p>
            <a:pPr algn="ctr" rtl="1"/>
            <a:r>
              <a:rPr lang="ar-SA" sz="2100" b="1" dirty="0">
                <a:solidFill>
                  <a:srgbClr val="FFFFFF"/>
                </a:solidFill>
                <a:latin typeface="Arial" panose="020B0604020202020204" pitchFamily="34" charset="0"/>
                <a:cs typeface="Arial" panose="020B0604020202020204" pitchFamily="34" charset="0"/>
              </a:rPr>
              <a:t>هل هو ممنوع في الكتاب المقدس؟</a:t>
            </a:r>
            <a:endParaRPr lang="en-US" sz="2100" b="1" dirty="0">
              <a:solidFill>
                <a:srgbClr val="FFFFFF"/>
              </a:solidFill>
              <a:latin typeface="Arial" panose="020B0604020202020204" pitchFamily="34" charset="0"/>
              <a:cs typeface="Arial" panose="020B0604020202020204" pitchFamily="34" charset="0"/>
            </a:endParaRPr>
          </a:p>
        </p:txBody>
      </p:sp>
      <p:grpSp>
        <p:nvGrpSpPr>
          <p:cNvPr id="2" name="Group 8"/>
          <p:cNvGrpSpPr>
            <a:grpSpLocks/>
          </p:cNvGrpSpPr>
          <p:nvPr/>
        </p:nvGrpSpPr>
        <p:grpSpPr bwMode="auto">
          <a:xfrm>
            <a:off x="1143000" y="1174401"/>
            <a:ext cx="3200400" cy="1225551"/>
            <a:chOff x="1920" y="1517"/>
            <a:chExt cx="1872" cy="772"/>
          </a:xfrm>
        </p:grpSpPr>
        <p:sp>
          <p:nvSpPr>
            <p:cNvPr id="995376" name="AutoShape 9"/>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77" name="Text Box 10"/>
            <p:cNvSpPr txBox="1">
              <a:spLocks noChangeArrowheads="1"/>
            </p:cNvSpPr>
            <p:nvPr/>
          </p:nvSpPr>
          <p:spPr bwMode="auto">
            <a:xfrm>
              <a:off x="1920" y="1766"/>
              <a:ext cx="1872" cy="52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هو ممنوع في الكتاب المقدس؟</a:t>
              </a:r>
              <a:endParaRPr lang="en-US" b="1" dirty="0">
                <a:solidFill>
                  <a:srgbClr val="FFFFFF"/>
                </a:solidFill>
                <a:latin typeface="Arial" panose="020B0604020202020204" pitchFamily="34" charset="0"/>
                <a:cs typeface="Arial" panose="020B0604020202020204" pitchFamily="34" charset="0"/>
              </a:endParaRPr>
            </a:p>
          </p:txBody>
        </p:sp>
        <p:sp>
          <p:nvSpPr>
            <p:cNvPr id="995378" name="Text Box 11"/>
            <p:cNvSpPr txBox="1">
              <a:spLocks noChangeArrowheads="1"/>
            </p:cNvSpPr>
            <p:nvPr/>
          </p:nvSpPr>
          <p:spPr bwMode="auto">
            <a:xfrm>
              <a:off x="3058" y="1517"/>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3" name="Group 77"/>
          <p:cNvGrpSpPr>
            <a:grpSpLocks/>
          </p:cNvGrpSpPr>
          <p:nvPr/>
        </p:nvGrpSpPr>
        <p:grpSpPr bwMode="auto">
          <a:xfrm>
            <a:off x="4953000" y="936004"/>
            <a:ext cx="2667000" cy="5835650"/>
            <a:chOff x="3120" y="376"/>
            <a:chExt cx="1680" cy="3676"/>
          </a:xfrm>
        </p:grpSpPr>
        <p:sp>
          <p:nvSpPr>
            <p:cNvPr id="995374" name="AutoShape 25"/>
            <p:cNvSpPr>
              <a:spLocks noChangeArrowheads="1"/>
            </p:cNvSpPr>
            <p:nvPr/>
          </p:nvSpPr>
          <p:spPr bwMode="auto">
            <a:xfrm>
              <a:off x="3840" y="376"/>
              <a:ext cx="213" cy="3385"/>
            </a:xfrm>
            <a:prstGeom prst="downArrow">
              <a:avLst>
                <a:gd name="adj1" fmla="val 58685"/>
                <a:gd name="adj2" fmla="val 75564"/>
              </a:avLst>
            </a:prstGeom>
            <a:solidFill>
              <a:schemeClr val="tx1"/>
            </a:solidFill>
            <a:ln w="9525">
              <a:solidFill>
                <a:schemeClr val="tx1"/>
              </a:solidFill>
              <a:miter lim="800000"/>
              <a:headEnd/>
              <a:tailEnd/>
            </a:ln>
          </p:spPr>
          <p:txBody>
            <a:bodyPr wrap="none" anchor="ctr">
              <a:prstTxWarp prst="textNoShape">
                <a:avLst/>
              </a:prstTxWarp>
            </a:bodyPr>
            <a:lstStyle/>
            <a:p>
              <a:pPr algn="l" rtl="0" fontAlgn="base">
                <a:spcBef>
                  <a:spcPct val="0"/>
                </a:spcBef>
                <a:spcAft>
                  <a:spcPct val="0"/>
                </a:spcAft>
              </a:pPr>
              <a:endParaRPr lang="en-US" sz="2800" b="1" dirty="0">
                <a:latin typeface="Arial" panose="020B0604020202020204" pitchFamily="34" charset="0"/>
                <a:cs typeface="Arial" panose="020B0604020202020204" pitchFamily="34" charset="0"/>
              </a:endParaRPr>
            </a:p>
          </p:txBody>
        </p:sp>
        <p:sp>
          <p:nvSpPr>
            <p:cNvPr id="995375" name="Text Box 26"/>
            <p:cNvSpPr txBox="1">
              <a:spLocks noChangeArrowheads="1"/>
            </p:cNvSpPr>
            <p:nvPr/>
          </p:nvSpPr>
          <p:spPr bwMode="auto">
            <a:xfrm>
              <a:off x="3120" y="3761"/>
              <a:ext cx="1680"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تجنب هذه الممارسة</a:t>
              </a:r>
              <a:endParaRPr lang="en-US" b="1" dirty="0">
                <a:solidFill>
                  <a:srgbClr val="FFFFFF"/>
                </a:solidFill>
                <a:latin typeface="Arial" panose="020B0604020202020204" pitchFamily="34" charset="0"/>
                <a:cs typeface="Arial" panose="020B0604020202020204" pitchFamily="34" charset="0"/>
              </a:endParaRPr>
            </a:p>
          </p:txBody>
        </p:sp>
      </p:grpSp>
      <p:grpSp>
        <p:nvGrpSpPr>
          <p:cNvPr id="4" name="Group 41"/>
          <p:cNvGrpSpPr>
            <a:grpSpLocks/>
          </p:cNvGrpSpPr>
          <p:nvPr/>
        </p:nvGrpSpPr>
        <p:grpSpPr bwMode="auto">
          <a:xfrm>
            <a:off x="4443414" y="806797"/>
            <a:ext cx="1576388" cy="461963"/>
            <a:chOff x="2799" y="528"/>
            <a:chExt cx="993" cy="291"/>
          </a:xfrm>
        </p:grpSpPr>
        <p:sp>
          <p:nvSpPr>
            <p:cNvPr id="995372" name="AutoShape 30"/>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73" name="Text Box 31"/>
            <p:cNvSpPr txBox="1">
              <a:spLocks noChangeArrowheads="1"/>
            </p:cNvSpPr>
            <p:nvPr/>
          </p:nvSpPr>
          <p:spPr bwMode="auto">
            <a:xfrm>
              <a:off x="2799" y="528"/>
              <a:ext cx="308"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5" name="Group 42"/>
          <p:cNvGrpSpPr>
            <a:grpSpLocks/>
          </p:cNvGrpSpPr>
          <p:nvPr/>
        </p:nvGrpSpPr>
        <p:grpSpPr bwMode="auto">
          <a:xfrm>
            <a:off x="4491042" y="1655016"/>
            <a:ext cx="1528764" cy="461963"/>
            <a:chOff x="2829" y="528"/>
            <a:chExt cx="963" cy="291"/>
          </a:xfrm>
        </p:grpSpPr>
        <p:sp>
          <p:nvSpPr>
            <p:cNvPr id="995370" name="AutoShape 43"/>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71" name="Text Box 44"/>
            <p:cNvSpPr txBox="1">
              <a:spLocks noChangeArrowheads="1"/>
            </p:cNvSpPr>
            <p:nvPr/>
          </p:nvSpPr>
          <p:spPr bwMode="auto">
            <a:xfrm>
              <a:off x="2829" y="528"/>
              <a:ext cx="308"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6" name="Group 45"/>
          <p:cNvGrpSpPr>
            <a:grpSpLocks/>
          </p:cNvGrpSpPr>
          <p:nvPr/>
        </p:nvGrpSpPr>
        <p:grpSpPr bwMode="auto">
          <a:xfrm>
            <a:off x="1143000" y="2364952"/>
            <a:ext cx="3200400" cy="827088"/>
            <a:chOff x="1920" y="1536"/>
            <a:chExt cx="1872" cy="521"/>
          </a:xfrm>
        </p:grpSpPr>
        <p:sp>
          <p:nvSpPr>
            <p:cNvPr id="995367" name="AutoShape 46"/>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68" name="Text Box 47"/>
            <p:cNvSpPr txBox="1">
              <a:spLocks noChangeArrowheads="1"/>
            </p:cNvSpPr>
            <p:nvPr/>
          </p:nvSpPr>
          <p:spPr bwMode="auto">
            <a:xfrm>
              <a:off x="1920" y="1766"/>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سيقودك إلى الخطيئة؟</a:t>
              </a:r>
              <a:endParaRPr lang="en-US" b="1" dirty="0">
                <a:solidFill>
                  <a:srgbClr val="FFFFFF"/>
                </a:solidFill>
                <a:latin typeface="Arial" panose="020B0604020202020204" pitchFamily="34" charset="0"/>
                <a:cs typeface="Arial" panose="020B0604020202020204" pitchFamily="34" charset="0"/>
              </a:endParaRPr>
            </a:p>
          </p:txBody>
        </p:sp>
        <p:sp>
          <p:nvSpPr>
            <p:cNvPr id="995369" name="Text Box 48"/>
            <p:cNvSpPr txBox="1">
              <a:spLocks noChangeArrowheads="1"/>
            </p:cNvSpPr>
            <p:nvPr/>
          </p:nvSpPr>
          <p:spPr bwMode="auto">
            <a:xfrm>
              <a:off x="3049" y="1536"/>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7" name="Group 49"/>
          <p:cNvGrpSpPr>
            <a:grpSpLocks/>
          </p:cNvGrpSpPr>
          <p:nvPr/>
        </p:nvGrpSpPr>
        <p:grpSpPr bwMode="auto">
          <a:xfrm>
            <a:off x="4491039" y="2721816"/>
            <a:ext cx="1528763" cy="830264"/>
            <a:chOff x="2829" y="528"/>
            <a:chExt cx="963" cy="523"/>
          </a:xfrm>
        </p:grpSpPr>
        <p:sp>
          <p:nvSpPr>
            <p:cNvPr id="995365" name="AutoShape 50"/>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66" name="Text Box 51"/>
            <p:cNvSpPr txBox="1">
              <a:spLocks noChangeArrowheads="1"/>
            </p:cNvSpPr>
            <p:nvPr/>
          </p:nvSpPr>
          <p:spPr bwMode="auto">
            <a:xfrm>
              <a:off x="2829" y="528"/>
              <a:ext cx="308" cy="523"/>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p>
            <a:p>
              <a:pPr algn="r" rtl="1"/>
              <a:endParaRPr lang="en-US" b="1" dirty="0">
                <a:latin typeface="Arial" panose="020B0604020202020204" pitchFamily="34" charset="0"/>
                <a:cs typeface="Arial" panose="020B0604020202020204" pitchFamily="34" charset="0"/>
              </a:endParaRPr>
            </a:p>
          </p:txBody>
        </p:sp>
      </p:grpSp>
      <p:grpSp>
        <p:nvGrpSpPr>
          <p:cNvPr id="8" name="Group 52"/>
          <p:cNvGrpSpPr>
            <a:grpSpLocks/>
          </p:cNvGrpSpPr>
          <p:nvPr/>
        </p:nvGrpSpPr>
        <p:grpSpPr bwMode="auto">
          <a:xfrm>
            <a:off x="1173167" y="3148780"/>
            <a:ext cx="3200400" cy="1195388"/>
            <a:chOff x="1920" y="1536"/>
            <a:chExt cx="1872" cy="753"/>
          </a:xfrm>
        </p:grpSpPr>
        <p:sp>
          <p:nvSpPr>
            <p:cNvPr id="995362" name="AutoShape 53"/>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63" name="Text Box 54"/>
            <p:cNvSpPr txBox="1">
              <a:spLocks noChangeArrowheads="1"/>
            </p:cNvSpPr>
            <p:nvPr/>
          </p:nvSpPr>
          <p:spPr bwMode="auto">
            <a:xfrm>
              <a:off x="1920" y="1766"/>
              <a:ext cx="1872" cy="52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سيحول عقلك عن الأشياء الجيدة؟</a:t>
              </a:r>
              <a:endParaRPr lang="en-US" b="1" dirty="0">
                <a:solidFill>
                  <a:srgbClr val="FFFFFF"/>
                </a:solidFill>
                <a:latin typeface="Arial" panose="020B0604020202020204" pitchFamily="34" charset="0"/>
                <a:cs typeface="Arial" panose="020B0604020202020204" pitchFamily="34" charset="0"/>
              </a:endParaRPr>
            </a:p>
          </p:txBody>
        </p:sp>
        <p:sp>
          <p:nvSpPr>
            <p:cNvPr id="995364" name="Text Box 55"/>
            <p:cNvSpPr txBox="1">
              <a:spLocks noChangeArrowheads="1"/>
            </p:cNvSpPr>
            <p:nvPr/>
          </p:nvSpPr>
          <p:spPr bwMode="auto">
            <a:xfrm>
              <a:off x="3049" y="1536"/>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9" name="Group 56"/>
          <p:cNvGrpSpPr>
            <a:grpSpLocks/>
          </p:cNvGrpSpPr>
          <p:nvPr/>
        </p:nvGrpSpPr>
        <p:grpSpPr bwMode="auto">
          <a:xfrm>
            <a:off x="4491042" y="3738189"/>
            <a:ext cx="1528764" cy="461963"/>
            <a:chOff x="2829" y="528"/>
            <a:chExt cx="963" cy="291"/>
          </a:xfrm>
        </p:grpSpPr>
        <p:sp>
          <p:nvSpPr>
            <p:cNvPr id="995360" name="AutoShape 57"/>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61" name="Text Box 58"/>
            <p:cNvSpPr txBox="1">
              <a:spLocks noChangeArrowheads="1"/>
            </p:cNvSpPr>
            <p:nvPr/>
          </p:nvSpPr>
          <p:spPr bwMode="auto">
            <a:xfrm>
              <a:off x="2829" y="528"/>
              <a:ext cx="308"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10" name="Group 59"/>
          <p:cNvGrpSpPr>
            <a:grpSpLocks/>
          </p:cNvGrpSpPr>
          <p:nvPr/>
        </p:nvGrpSpPr>
        <p:grpSpPr bwMode="auto">
          <a:xfrm>
            <a:off x="1143000" y="4340918"/>
            <a:ext cx="3200400" cy="795338"/>
            <a:chOff x="1920" y="1536"/>
            <a:chExt cx="1872" cy="501"/>
          </a:xfrm>
        </p:grpSpPr>
        <p:sp>
          <p:nvSpPr>
            <p:cNvPr id="995357" name="AutoShape 60"/>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58" name="Text Box 61"/>
            <p:cNvSpPr txBox="1">
              <a:spLocks noChangeArrowheads="1"/>
            </p:cNvSpPr>
            <p:nvPr/>
          </p:nvSpPr>
          <p:spPr bwMode="auto">
            <a:xfrm>
              <a:off x="1920" y="1766"/>
              <a:ext cx="1872" cy="271"/>
            </a:xfrm>
            <a:prstGeom prst="rect">
              <a:avLst/>
            </a:prstGeom>
            <a:solidFill>
              <a:schemeClr val="tx1"/>
            </a:solidFill>
            <a:ln w="9525">
              <a:noFill/>
              <a:miter lim="800000"/>
              <a:headEnd/>
              <a:tailEnd/>
            </a:ln>
          </p:spPr>
          <p:txBody>
            <a:bodyPr>
              <a:prstTxWarp prst="textNoShape">
                <a:avLst/>
              </a:prstTxWarp>
              <a:spAutoFit/>
            </a:bodyPr>
            <a:lstStyle/>
            <a:p>
              <a:pPr algn="ctr" rtl="1"/>
              <a:r>
                <a:rPr lang="ar-SA" sz="2200" b="1" dirty="0">
                  <a:solidFill>
                    <a:srgbClr val="FFFFFF"/>
                  </a:solidFill>
                  <a:latin typeface="Arial" panose="020B0604020202020204" pitchFamily="34" charset="0"/>
                  <a:cs typeface="Arial" panose="020B0604020202020204" pitchFamily="34" charset="0"/>
                </a:rPr>
                <a:t>هل سيقود الآخرين إلى الخطيئة؟</a:t>
              </a:r>
              <a:endParaRPr lang="en-US" sz="2200" b="1" dirty="0">
                <a:solidFill>
                  <a:srgbClr val="FFFFFF"/>
                </a:solidFill>
                <a:latin typeface="Arial" panose="020B0604020202020204" pitchFamily="34" charset="0"/>
                <a:cs typeface="Arial" panose="020B0604020202020204" pitchFamily="34" charset="0"/>
              </a:endParaRPr>
            </a:p>
          </p:txBody>
        </p:sp>
        <p:sp>
          <p:nvSpPr>
            <p:cNvPr id="995359" name="Text Box 62"/>
            <p:cNvSpPr txBox="1">
              <a:spLocks noChangeArrowheads="1"/>
            </p:cNvSpPr>
            <p:nvPr/>
          </p:nvSpPr>
          <p:spPr bwMode="auto">
            <a:xfrm>
              <a:off x="3049" y="1536"/>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11" name="Group 63"/>
          <p:cNvGrpSpPr>
            <a:grpSpLocks/>
          </p:cNvGrpSpPr>
          <p:nvPr/>
        </p:nvGrpSpPr>
        <p:grpSpPr bwMode="auto">
          <a:xfrm>
            <a:off x="4491042" y="4674293"/>
            <a:ext cx="1528764" cy="461963"/>
            <a:chOff x="2829" y="528"/>
            <a:chExt cx="963" cy="291"/>
          </a:xfrm>
        </p:grpSpPr>
        <p:sp>
          <p:nvSpPr>
            <p:cNvPr id="995355" name="AutoShape 64"/>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56" name="Text Box 65"/>
            <p:cNvSpPr txBox="1">
              <a:spLocks noChangeArrowheads="1"/>
            </p:cNvSpPr>
            <p:nvPr/>
          </p:nvSpPr>
          <p:spPr bwMode="auto">
            <a:xfrm>
              <a:off x="2829" y="528"/>
              <a:ext cx="308"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12" name="Group 66"/>
          <p:cNvGrpSpPr>
            <a:grpSpLocks/>
          </p:cNvGrpSpPr>
          <p:nvPr/>
        </p:nvGrpSpPr>
        <p:grpSpPr bwMode="auto">
          <a:xfrm>
            <a:off x="1143000" y="5064820"/>
            <a:ext cx="3200400" cy="898526"/>
            <a:chOff x="1920" y="1491"/>
            <a:chExt cx="1872" cy="566"/>
          </a:xfrm>
        </p:grpSpPr>
        <p:sp>
          <p:nvSpPr>
            <p:cNvPr id="995352" name="AutoShape 67"/>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53" name="Text Box 68"/>
            <p:cNvSpPr txBox="1">
              <a:spLocks noChangeArrowheads="1"/>
            </p:cNvSpPr>
            <p:nvPr/>
          </p:nvSpPr>
          <p:spPr bwMode="auto">
            <a:xfrm>
              <a:off x="1920" y="1766"/>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سيعيق خدمتك للإنجيل؟</a:t>
              </a:r>
              <a:endParaRPr lang="en-US" b="1" dirty="0">
                <a:solidFill>
                  <a:srgbClr val="FFFFFF"/>
                </a:solidFill>
                <a:latin typeface="Arial" panose="020B0604020202020204" pitchFamily="34" charset="0"/>
                <a:cs typeface="Arial" panose="020B0604020202020204" pitchFamily="34" charset="0"/>
              </a:endParaRPr>
            </a:p>
          </p:txBody>
        </p:sp>
        <p:sp>
          <p:nvSpPr>
            <p:cNvPr id="995354" name="Text Box 69"/>
            <p:cNvSpPr txBox="1">
              <a:spLocks noChangeArrowheads="1"/>
            </p:cNvSpPr>
            <p:nvPr/>
          </p:nvSpPr>
          <p:spPr bwMode="auto">
            <a:xfrm>
              <a:off x="3049" y="1491"/>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13" name="Group 70"/>
          <p:cNvGrpSpPr>
            <a:grpSpLocks/>
          </p:cNvGrpSpPr>
          <p:nvPr/>
        </p:nvGrpSpPr>
        <p:grpSpPr bwMode="auto">
          <a:xfrm>
            <a:off x="4491042" y="5496296"/>
            <a:ext cx="1528764" cy="461963"/>
            <a:chOff x="2829" y="528"/>
            <a:chExt cx="963" cy="291"/>
          </a:xfrm>
        </p:grpSpPr>
        <p:sp>
          <p:nvSpPr>
            <p:cNvPr id="995350" name="AutoShape 71"/>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51" name="Text Box 72"/>
            <p:cNvSpPr txBox="1">
              <a:spLocks noChangeArrowheads="1"/>
            </p:cNvSpPr>
            <p:nvPr/>
          </p:nvSpPr>
          <p:spPr bwMode="auto">
            <a:xfrm>
              <a:off x="2829" y="528"/>
              <a:ext cx="308"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14" name="Group 73"/>
          <p:cNvGrpSpPr>
            <a:grpSpLocks/>
          </p:cNvGrpSpPr>
          <p:nvPr/>
        </p:nvGrpSpPr>
        <p:grpSpPr bwMode="auto">
          <a:xfrm>
            <a:off x="1143000" y="5928344"/>
            <a:ext cx="3200400" cy="827088"/>
            <a:chOff x="1920" y="1536"/>
            <a:chExt cx="1872" cy="521"/>
          </a:xfrm>
        </p:grpSpPr>
        <p:sp>
          <p:nvSpPr>
            <p:cNvPr id="995347" name="AutoShape 74"/>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48" name="Text Box 75"/>
            <p:cNvSpPr txBox="1">
              <a:spLocks noChangeArrowheads="1"/>
            </p:cNvSpPr>
            <p:nvPr/>
          </p:nvSpPr>
          <p:spPr bwMode="auto">
            <a:xfrm>
              <a:off x="1920" y="1766"/>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لا يجب تجنب هذه الممارسة</a:t>
              </a:r>
              <a:endParaRPr lang="en-US" b="1" dirty="0">
                <a:solidFill>
                  <a:srgbClr val="FFFFFF"/>
                </a:solidFill>
                <a:latin typeface="Arial" panose="020B0604020202020204" pitchFamily="34" charset="0"/>
                <a:cs typeface="Arial" panose="020B0604020202020204" pitchFamily="34" charset="0"/>
              </a:endParaRPr>
            </a:p>
          </p:txBody>
        </p:sp>
        <p:sp>
          <p:nvSpPr>
            <p:cNvPr id="995349" name="Text Box 76"/>
            <p:cNvSpPr txBox="1">
              <a:spLocks noChangeArrowheads="1"/>
            </p:cNvSpPr>
            <p:nvPr/>
          </p:nvSpPr>
          <p:spPr bwMode="auto">
            <a:xfrm>
              <a:off x="3049" y="1536"/>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sp>
        <p:nvSpPr>
          <p:cNvPr id="51" name="Text Box 5">
            <a:extLst>
              <a:ext uri="{FF2B5EF4-FFF2-40B4-BE49-F238E27FC236}">
                <a16:creationId xmlns:a16="http://schemas.microsoft.com/office/drawing/2014/main" id="{6BA3A69F-B2CE-6148-8651-AB427F0D6F7A}"/>
              </a:ext>
            </a:extLst>
          </p:cNvPr>
          <p:cNvSpPr txBox="1">
            <a:spLocks noChangeArrowheads="1"/>
          </p:cNvSpPr>
          <p:nvPr/>
        </p:nvSpPr>
        <p:spPr bwMode="auto">
          <a:xfrm>
            <a:off x="7951046" y="-27384"/>
            <a:ext cx="1225014" cy="52322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sz="2800" b="1" dirty="0">
                <a:solidFill>
                  <a:srgbClr val="FFFFFF"/>
                </a:solidFill>
                <a:latin typeface="Arial" panose="020B0604020202020204" pitchFamily="34" charset="0"/>
                <a:ea typeface="ＭＳ Ｐゴシック" pitchFamily="-112" charset="-128"/>
                <a:cs typeface="Arial" panose="020B0604020202020204" pitchFamily="34" charset="0"/>
              </a:rPr>
              <a:t>155bb</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95716"/>
                                        </p:tgtEl>
                                        <p:attrNameLst>
                                          <p:attrName>style.visibility</p:attrName>
                                        </p:attrNameLst>
                                      </p:cBhvr>
                                      <p:to>
                                        <p:strVal val="visible"/>
                                      </p:to>
                                    </p:set>
                                    <p:animEffect transition="in" filter="wipe(left)">
                                      <p:cBhvr>
                                        <p:cTn id="7" dur="500"/>
                                        <p:tgtEl>
                                          <p:spTgt spid="13957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nodeType="afterGroup">
                            <p:stCondLst>
                              <p:cond delay="500"/>
                            </p:stCondLst>
                            <p:childTnLst>
                              <p:par>
                                <p:cTn id="14" presetID="22" presetClass="entr" presetSubtype="1"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500"/>
                                        <p:tgtEl>
                                          <p:spTgt spid="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left)">
                                      <p:cBhvr>
                                        <p:cTn id="26" dur="500"/>
                                        <p:tgtEl>
                                          <p:spTgt spid="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wipe(up)">
                                      <p:cBhvr>
                                        <p:cTn id="31" dur="5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left)">
                                      <p:cBhvr>
                                        <p:cTn id="36" dur="500"/>
                                        <p:tgtEl>
                                          <p:spTgt spid="7"/>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1"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up)">
                                      <p:cBhvr>
                                        <p:cTn id="41" dur="500"/>
                                        <p:tgtEl>
                                          <p:spTgt spid="8"/>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8" fill="hold" nodeType="click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ipe(left)">
                                      <p:cBhvr>
                                        <p:cTn id="46" dur="500"/>
                                        <p:tgtEl>
                                          <p:spTgt spid="9"/>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1" fill="hold" nodeType="click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up)">
                                      <p:cBhvr>
                                        <p:cTn id="51" dur="500"/>
                                        <p:tgtEl>
                                          <p:spTgt spid="1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wipe(left)">
                                      <p:cBhvr>
                                        <p:cTn id="56" dur="500"/>
                                        <p:tgtEl>
                                          <p:spTgt spid="11"/>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1" fill="hold" nodeType="click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22" presetClass="entr" presetSubtype="8"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left)">
                                      <p:cBhvr>
                                        <p:cTn id="66" dur="500"/>
                                        <p:tgtEl>
                                          <p:spTgt spid="13"/>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22" presetClass="entr" presetSubtype="1" fill="hold" nodeType="click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up)">
                                      <p:cBhvr>
                                        <p:cTn id="7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716"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6354" name="Picture 36"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219119" cy="7051675"/>
          </a:xfrm>
          <a:prstGeom prst="rect">
            <a:avLst/>
          </a:prstGeom>
          <a:noFill/>
          <a:ln w="9525">
            <a:noFill/>
            <a:miter lim="800000"/>
            <a:headEnd/>
            <a:tailEnd/>
          </a:ln>
        </p:spPr>
      </p:pic>
      <p:sp>
        <p:nvSpPr>
          <p:cNvPr id="1396738" name="Rectangle 2"/>
          <p:cNvSpPr>
            <a:spLocks noGrp="1" noChangeArrowheads="1"/>
          </p:cNvSpPr>
          <p:nvPr>
            <p:ph type="title"/>
          </p:nvPr>
        </p:nvSpPr>
        <p:spPr>
          <a:xfrm>
            <a:off x="3779912" y="677416"/>
            <a:ext cx="5364088" cy="1371600"/>
          </a:xfrm>
          <a:effectLst>
            <a:outerShdw blurRad="63500" dist="35921" dir="2700000" algn="ctr" rotWithShape="0">
              <a:srgbClr val="FFFFFF">
                <a:alpha val="74998"/>
              </a:srgbClr>
            </a:outerShdw>
          </a:effectLst>
        </p:spPr>
        <p:txBody>
          <a:bodyPr/>
          <a:lstStyle/>
          <a:p>
            <a:pPr algn="ctr" rtl="1" eaLnBrk="1" hangingPunct="1">
              <a:defRPr/>
            </a:pPr>
            <a:r>
              <a:rPr lang="ar-SA" b="1" dirty="0">
                <a:latin typeface="Arial" panose="020B0604020202020204" pitchFamily="34" charset="0"/>
                <a:ea typeface="ＭＳ Ｐゴシック" charset="-128"/>
                <a:cs typeface="Arial" panose="020B0604020202020204" pitchFamily="34" charset="0"/>
              </a:rPr>
              <a:t>كيفية التعامل مع المناطق الرمادية في الكنيسة</a:t>
            </a:r>
            <a:endParaRPr lang="en-US" b="1" dirty="0">
              <a:latin typeface="Arial" panose="020B0604020202020204" pitchFamily="34" charset="0"/>
              <a:ea typeface="ＭＳ Ｐゴシック" charset="-128"/>
              <a:cs typeface="Arial" panose="020B0604020202020204" pitchFamily="34" charset="0"/>
            </a:endParaRPr>
          </a:p>
        </p:txBody>
      </p:sp>
      <p:sp>
        <p:nvSpPr>
          <p:cNvPr id="1396743" name="Text Box 7"/>
          <p:cNvSpPr txBox="1">
            <a:spLocks noChangeArrowheads="1"/>
          </p:cNvSpPr>
          <p:nvPr/>
        </p:nvSpPr>
        <p:spPr bwMode="auto">
          <a:xfrm>
            <a:off x="152400" y="1134650"/>
            <a:ext cx="3733800" cy="830997"/>
          </a:xfrm>
          <a:prstGeom prst="rect">
            <a:avLst/>
          </a:prstGeom>
          <a:solidFill>
            <a:schemeClr val="tx1"/>
          </a:solidFill>
          <a:ln w="9525">
            <a:noFill/>
            <a:miter lim="800000"/>
            <a:headEnd/>
            <a:tailEnd/>
          </a:ln>
        </p:spPr>
        <p:txBody>
          <a:bodyPr>
            <a:prstTxWarp prst="textNoShape">
              <a:avLst/>
            </a:prstTxWarp>
            <a:spAutoFit/>
          </a:bodyPr>
          <a:lstStyle/>
          <a:p>
            <a:pPr algn="ctr"/>
            <a:r>
              <a:rPr lang="ar-SA" b="1" dirty="0">
                <a:solidFill>
                  <a:srgbClr val="FFFFFF"/>
                </a:solidFill>
                <a:latin typeface="Arial" panose="020B0604020202020204" pitchFamily="34" charset="0"/>
                <a:cs typeface="Arial" panose="020B0604020202020204" pitchFamily="34" charset="0"/>
              </a:rPr>
              <a:t>عضو متهم بأنه حجر عثرة من خلال ممارسة معينة</a:t>
            </a:r>
            <a:endParaRPr lang="en-US" b="1" dirty="0">
              <a:solidFill>
                <a:srgbClr val="FFFFFF"/>
              </a:solidFill>
              <a:latin typeface="Arial" panose="020B0604020202020204" pitchFamily="34" charset="0"/>
              <a:cs typeface="Arial" panose="020B0604020202020204" pitchFamily="34" charset="0"/>
            </a:endParaRPr>
          </a:p>
        </p:txBody>
      </p:sp>
      <p:grpSp>
        <p:nvGrpSpPr>
          <p:cNvPr id="2" name="Group 50"/>
          <p:cNvGrpSpPr>
            <a:grpSpLocks/>
          </p:cNvGrpSpPr>
          <p:nvPr/>
        </p:nvGrpSpPr>
        <p:grpSpPr bwMode="auto">
          <a:xfrm>
            <a:off x="152400" y="1965647"/>
            <a:ext cx="3733800" cy="1195388"/>
            <a:chOff x="720" y="1056"/>
            <a:chExt cx="2016" cy="753"/>
          </a:xfrm>
        </p:grpSpPr>
        <p:sp>
          <p:nvSpPr>
            <p:cNvPr id="996388" name="AutoShape 19"/>
            <p:cNvSpPr>
              <a:spLocks noChangeArrowheads="1"/>
            </p:cNvSpPr>
            <p:nvPr/>
          </p:nvSpPr>
          <p:spPr bwMode="auto">
            <a:xfrm>
              <a:off x="1625" y="1056"/>
              <a:ext cx="206" cy="240"/>
            </a:xfrm>
            <a:prstGeom prst="downArrow">
              <a:avLst>
                <a:gd name="adj1" fmla="val 50000"/>
                <a:gd name="adj2" fmla="val 29126"/>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89" name="Text Box 20"/>
            <p:cNvSpPr txBox="1">
              <a:spLocks noChangeArrowheads="1"/>
            </p:cNvSpPr>
            <p:nvPr/>
          </p:nvSpPr>
          <p:spPr bwMode="auto">
            <a:xfrm>
              <a:off x="720" y="1286"/>
              <a:ext cx="2016" cy="523"/>
            </a:xfrm>
            <a:prstGeom prst="rect">
              <a:avLst/>
            </a:prstGeom>
            <a:solidFill>
              <a:schemeClr val="tx1"/>
            </a:solidFill>
            <a:ln w="9525">
              <a:noFill/>
              <a:miter lim="800000"/>
              <a:headEnd/>
              <a:tailEnd/>
            </a:ln>
          </p:spPr>
          <p:txBody>
            <a:bodyPr>
              <a:prstTxWarp prst="textNoShape">
                <a:avLst/>
              </a:prstTxWarp>
              <a:spAutoFit/>
            </a:bodyPr>
            <a:lstStyle/>
            <a:p>
              <a:pPr algn="ctr"/>
              <a:r>
                <a:rPr lang="ar-SA" b="1" dirty="0">
                  <a:solidFill>
                    <a:srgbClr val="FFFFFF"/>
                  </a:solidFill>
                  <a:latin typeface="Arial" panose="020B0604020202020204" pitchFamily="34" charset="0"/>
                  <a:cs typeface="Arial" panose="020B0604020202020204" pitchFamily="34" charset="0"/>
                </a:rPr>
                <a:t>هل هذه الممارسة ممنوعة في الكتاب المقدس؟</a:t>
              </a:r>
              <a:endParaRPr lang="en-US" b="1" dirty="0">
                <a:solidFill>
                  <a:srgbClr val="FFFFFF"/>
                </a:solidFill>
                <a:latin typeface="Arial" panose="020B0604020202020204" pitchFamily="34" charset="0"/>
                <a:cs typeface="Arial" panose="020B0604020202020204" pitchFamily="34" charset="0"/>
              </a:endParaRPr>
            </a:p>
          </p:txBody>
        </p:sp>
      </p:grpSp>
      <p:grpSp>
        <p:nvGrpSpPr>
          <p:cNvPr id="3" name="Group 22"/>
          <p:cNvGrpSpPr>
            <a:grpSpLocks/>
          </p:cNvGrpSpPr>
          <p:nvPr/>
        </p:nvGrpSpPr>
        <p:grpSpPr bwMode="auto">
          <a:xfrm>
            <a:off x="3962400" y="2462981"/>
            <a:ext cx="1676400" cy="461963"/>
            <a:chOff x="2736" y="528"/>
            <a:chExt cx="1056" cy="291"/>
          </a:xfrm>
        </p:grpSpPr>
        <p:sp>
          <p:nvSpPr>
            <p:cNvPr id="996386" name="AutoShape 23"/>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87" name="Text Box 24"/>
            <p:cNvSpPr txBox="1">
              <a:spLocks noChangeArrowheads="1"/>
            </p:cNvSpPr>
            <p:nvPr/>
          </p:nvSpPr>
          <p:spPr bwMode="auto">
            <a:xfrm>
              <a:off x="2736" y="528"/>
              <a:ext cx="308"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4" name="Group 25"/>
          <p:cNvGrpSpPr>
            <a:grpSpLocks/>
          </p:cNvGrpSpPr>
          <p:nvPr/>
        </p:nvGrpSpPr>
        <p:grpSpPr bwMode="auto">
          <a:xfrm>
            <a:off x="152400" y="3117775"/>
            <a:ext cx="3733800" cy="1103313"/>
            <a:chOff x="1920" y="1536"/>
            <a:chExt cx="1872" cy="695"/>
          </a:xfrm>
        </p:grpSpPr>
        <p:sp>
          <p:nvSpPr>
            <p:cNvPr id="996383" name="AutoShape 26"/>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84" name="Text Box 27"/>
            <p:cNvSpPr txBox="1">
              <a:spLocks noChangeArrowheads="1"/>
            </p:cNvSpPr>
            <p:nvPr/>
          </p:nvSpPr>
          <p:spPr bwMode="auto">
            <a:xfrm>
              <a:off x="1920" y="1766"/>
              <a:ext cx="1872" cy="465"/>
            </a:xfrm>
            <a:prstGeom prst="rect">
              <a:avLst/>
            </a:prstGeom>
            <a:solidFill>
              <a:schemeClr val="tx1"/>
            </a:solidFill>
            <a:ln w="9525">
              <a:noFill/>
              <a:miter lim="800000"/>
              <a:headEnd/>
              <a:tailEnd/>
            </a:ln>
          </p:spPr>
          <p:txBody>
            <a:bodyPr>
              <a:prstTxWarp prst="textNoShape">
                <a:avLst/>
              </a:prstTxWarp>
              <a:spAutoFit/>
            </a:bodyPr>
            <a:lstStyle/>
            <a:p>
              <a:pPr algn="ctr"/>
              <a:r>
                <a:rPr lang="ar-SA" sz="2100" b="1" dirty="0">
                  <a:solidFill>
                    <a:srgbClr val="FFFFFF"/>
                  </a:solidFill>
                  <a:latin typeface="Arial" panose="020B0604020202020204" pitchFamily="34" charset="0"/>
                  <a:cs typeface="Arial" panose="020B0604020202020204" pitchFamily="34" charset="0"/>
                </a:rPr>
                <a:t>هل وافق العضو على الامتناع عن هذه الممارسة عند الانضمام إلى الكنيسة؟</a:t>
              </a:r>
              <a:endParaRPr lang="en-US" sz="2100" b="1" dirty="0">
                <a:solidFill>
                  <a:srgbClr val="FFFFFF"/>
                </a:solidFill>
                <a:latin typeface="Arial" panose="020B0604020202020204" pitchFamily="34" charset="0"/>
                <a:cs typeface="Arial" panose="020B0604020202020204" pitchFamily="34" charset="0"/>
              </a:endParaRPr>
            </a:p>
          </p:txBody>
        </p:sp>
        <p:sp>
          <p:nvSpPr>
            <p:cNvPr id="996385" name="Text Box 28"/>
            <p:cNvSpPr txBox="1">
              <a:spLocks noChangeArrowheads="1"/>
            </p:cNvSpPr>
            <p:nvPr/>
          </p:nvSpPr>
          <p:spPr bwMode="auto">
            <a:xfrm>
              <a:off x="2935" y="1536"/>
              <a:ext cx="167"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5" name="Group 59"/>
          <p:cNvGrpSpPr>
            <a:grpSpLocks/>
          </p:cNvGrpSpPr>
          <p:nvPr/>
        </p:nvGrpSpPr>
        <p:grpSpPr bwMode="auto">
          <a:xfrm>
            <a:off x="3962400" y="3641729"/>
            <a:ext cx="3352800" cy="461963"/>
            <a:chOff x="2496" y="2294"/>
            <a:chExt cx="2112" cy="291"/>
          </a:xfrm>
        </p:grpSpPr>
        <p:sp>
          <p:nvSpPr>
            <p:cNvPr id="996381" name="AutoShape 30"/>
            <p:cNvSpPr>
              <a:spLocks noChangeArrowheads="1"/>
            </p:cNvSpPr>
            <p:nvPr/>
          </p:nvSpPr>
          <p:spPr bwMode="auto">
            <a:xfrm rot="-5400000">
              <a:off x="3681" y="1570"/>
              <a:ext cx="173" cy="1680"/>
            </a:xfrm>
            <a:prstGeom prst="downArrow">
              <a:avLst>
                <a:gd name="adj1" fmla="val 59259"/>
                <a:gd name="adj2" fmla="val 91625"/>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82" name="Text Box 31"/>
            <p:cNvSpPr txBox="1">
              <a:spLocks noChangeArrowheads="1"/>
            </p:cNvSpPr>
            <p:nvPr/>
          </p:nvSpPr>
          <p:spPr bwMode="auto">
            <a:xfrm>
              <a:off x="2496" y="2294"/>
              <a:ext cx="308"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6" name="Group 32"/>
          <p:cNvGrpSpPr>
            <a:grpSpLocks/>
          </p:cNvGrpSpPr>
          <p:nvPr/>
        </p:nvGrpSpPr>
        <p:grpSpPr bwMode="auto">
          <a:xfrm>
            <a:off x="152400" y="4214814"/>
            <a:ext cx="3733800" cy="1195388"/>
            <a:chOff x="1920" y="1536"/>
            <a:chExt cx="1872" cy="753"/>
          </a:xfrm>
        </p:grpSpPr>
        <p:sp>
          <p:nvSpPr>
            <p:cNvPr id="996378" name="AutoShape 33"/>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79" name="Text Box 34"/>
            <p:cNvSpPr txBox="1">
              <a:spLocks noChangeArrowheads="1"/>
            </p:cNvSpPr>
            <p:nvPr/>
          </p:nvSpPr>
          <p:spPr bwMode="auto">
            <a:xfrm>
              <a:off x="1920" y="1766"/>
              <a:ext cx="1872" cy="523"/>
            </a:xfrm>
            <a:prstGeom prst="rect">
              <a:avLst/>
            </a:prstGeom>
            <a:solidFill>
              <a:schemeClr val="tx1"/>
            </a:solidFill>
            <a:ln w="9525">
              <a:noFill/>
              <a:miter lim="800000"/>
              <a:headEnd/>
              <a:tailEnd/>
            </a:ln>
          </p:spPr>
          <p:txBody>
            <a:bodyPr>
              <a:prstTxWarp prst="textNoShape">
                <a:avLst/>
              </a:prstTxWarp>
              <a:spAutoFit/>
            </a:bodyPr>
            <a:lstStyle/>
            <a:p>
              <a:pPr algn="ctr"/>
              <a:r>
                <a:rPr lang="ar-SA" b="1" dirty="0">
                  <a:solidFill>
                    <a:srgbClr val="FFFFFF"/>
                  </a:solidFill>
                  <a:latin typeface="Arial" panose="020B0604020202020204" pitchFamily="34" charset="0"/>
                  <a:cs typeface="Arial" panose="020B0604020202020204" pitchFamily="34" charset="0"/>
                </a:rPr>
                <a:t>هل تعيق هذه الممارسة نمو الطرف المسيء؟</a:t>
              </a:r>
              <a:endParaRPr lang="en-US" b="1" dirty="0">
                <a:solidFill>
                  <a:srgbClr val="FFFFFF"/>
                </a:solidFill>
                <a:latin typeface="Arial" panose="020B0604020202020204" pitchFamily="34" charset="0"/>
                <a:cs typeface="Arial" panose="020B0604020202020204" pitchFamily="34" charset="0"/>
              </a:endParaRPr>
            </a:p>
          </p:txBody>
        </p:sp>
        <p:sp>
          <p:nvSpPr>
            <p:cNvPr id="996380" name="Text Box 35"/>
            <p:cNvSpPr txBox="1">
              <a:spLocks noChangeArrowheads="1"/>
            </p:cNvSpPr>
            <p:nvPr/>
          </p:nvSpPr>
          <p:spPr bwMode="auto">
            <a:xfrm>
              <a:off x="2935" y="1536"/>
              <a:ext cx="167"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7" name="Group 36"/>
          <p:cNvGrpSpPr>
            <a:grpSpLocks/>
          </p:cNvGrpSpPr>
          <p:nvPr/>
        </p:nvGrpSpPr>
        <p:grpSpPr bwMode="auto">
          <a:xfrm>
            <a:off x="3962400" y="4725144"/>
            <a:ext cx="1676400" cy="461963"/>
            <a:chOff x="2736" y="528"/>
            <a:chExt cx="1056" cy="291"/>
          </a:xfrm>
        </p:grpSpPr>
        <p:sp>
          <p:nvSpPr>
            <p:cNvPr id="996376" name="AutoShape 37"/>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77" name="Text Box 38"/>
            <p:cNvSpPr txBox="1">
              <a:spLocks noChangeArrowheads="1"/>
            </p:cNvSpPr>
            <p:nvPr/>
          </p:nvSpPr>
          <p:spPr bwMode="auto">
            <a:xfrm>
              <a:off x="2736" y="528"/>
              <a:ext cx="308"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8" name="Group 39"/>
          <p:cNvGrpSpPr>
            <a:grpSpLocks/>
          </p:cNvGrpSpPr>
          <p:nvPr/>
        </p:nvGrpSpPr>
        <p:grpSpPr bwMode="auto">
          <a:xfrm>
            <a:off x="152400" y="5373216"/>
            <a:ext cx="3733800" cy="1195388"/>
            <a:chOff x="1920" y="1536"/>
            <a:chExt cx="1872" cy="753"/>
          </a:xfrm>
        </p:grpSpPr>
        <p:sp>
          <p:nvSpPr>
            <p:cNvPr id="996373" name="AutoShape 40"/>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74" name="Text Box 41"/>
            <p:cNvSpPr txBox="1">
              <a:spLocks noChangeArrowheads="1"/>
            </p:cNvSpPr>
            <p:nvPr/>
          </p:nvSpPr>
          <p:spPr bwMode="auto">
            <a:xfrm>
              <a:off x="1920" y="1766"/>
              <a:ext cx="1872" cy="523"/>
            </a:xfrm>
            <a:prstGeom prst="rect">
              <a:avLst/>
            </a:prstGeom>
            <a:solidFill>
              <a:schemeClr val="tx1"/>
            </a:solidFill>
            <a:ln w="9525">
              <a:noFill/>
              <a:miter lim="800000"/>
              <a:headEnd/>
              <a:tailEnd/>
            </a:ln>
          </p:spPr>
          <p:txBody>
            <a:bodyPr>
              <a:prstTxWarp prst="textNoShape">
                <a:avLst/>
              </a:prstTxWarp>
              <a:spAutoFit/>
            </a:bodyPr>
            <a:lstStyle/>
            <a:p>
              <a:pPr algn="ctr"/>
              <a:r>
                <a:rPr lang="ar-SA" b="1" dirty="0">
                  <a:solidFill>
                    <a:srgbClr val="FFFFFF"/>
                  </a:solidFill>
                  <a:latin typeface="Arial" panose="020B0604020202020204" pitchFamily="34" charset="0"/>
                  <a:cs typeface="Arial" panose="020B0604020202020204" pitchFamily="34" charset="0"/>
                </a:rPr>
                <a:t>هل تعيق هذه الممارسة انتشار الإنجيل؟</a:t>
              </a:r>
              <a:endParaRPr lang="en-US" b="1" dirty="0">
                <a:solidFill>
                  <a:srgbClr val="FFFFFF"/>
                </a:solidFill>
                <a:latin typeface="Arial" panose="020B0604020202020204" pitchFamily="34" charset="0"/>
                <a:cs typeface="Arial" panose="020B0604020202020204" pitchFamily="34" charset="0"/>
              </a:endParaRPr>
            </a:p>
          </p:txBody>
        </p:sp>
        <p:sp>
          <p:nvSpPr>
            <p:cNvPr id="996375" name="Text Box 42"/>
            <p:cNvSpPr txBox="1">
              <a:spLocks noChangeArrowheads="1"/>
            </p:cNvSpPr>
            <p:nvPr/>
          </p:nvSpPr>
          <p:spPr bwMode="auto">
            <a:xfrm>
              <a:off x="2935" y="1536"/>
              <a:ext cx="167"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sp>
        <p:nvSpPr>
          <p:cNvPr id="1396780" name="AutoShape 44"/>
          <p:cNvSpPr>
            <a:spLocks noChangeArrowheads="1"/>
          </p:cNvSpPr>
          <p:nvPr/>
        </p:nvSpPr>
        <p:spPr bwMode="auto">
          <a:xfrm rot="-6325543">
            <a:off x="5011738" y="5072673"/>
            <a:ext cx="304800" cy="1219200"/>
          </a:xfrm>
          <a:prstGeom prst="downArrow">
            <a:avLst>
              <a:gd name="adj1" fmla="val 59259"/>
              <a:gd name="adj2" fmla="val 37741"/>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1396781" name="Text Box 45"/>
          <p:cNvSpPr txBox="1">
            <a:spLocks noChangeArrowheads="1"/>
          </p:cNvSpPr>
          <p:nvPr/>
        </p:nvSpPr>
        <p:spPr bwMode="auto">
          <a:xfrm>
            <a:off x="3962400" y="5760060"/>
            <a:ext cx="489236" cy="461665"/>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sp>
        <p:nvSpPr>
          <p:cNvPr id="1396788" name="AutoShape 52"/>
          <p:cNvSpPr>
            <a:spLocks noChangeArrowheads="1"/>
          </p:cNvSpPr>
          <p:nvPr/>
        </p:nvSpPr>
        <p:spPr bwMode="auto">
          <a:xfrm rot="-5400000">
            <a:off x="5814219" y="5052219"/>
            <a:ext cx="258762" cy="2590800"/>
          </a:xfrm>
          <a:prstGeom prst="downArrow">
            <a:avLst>
              <a:gd name="adj1" fmla="val 59259"/>
              <a:gd name="adj2" fmla="val 94468"/>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1396789" name="Text Box 53"/>
          <p:cNvSpPr txBox="1">
            <a:spLocks noChangeArrowheads="1"/>
          </p:cNvSpPr>
          <p:nvPr/>
        </p:nvSpPr>
        <p:spPr bwMode="auto">
          <a:xfrm>
            <a:off x="4094238" y="6172200"/>
            <a:ext cx="333746" cy="461665"/>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sp>
        <p:nvSpPr>
          <p:cNvPr id="1396790" name="Oval 54"/>
          <p:cNvSpPr>
            <a:spLocks noChangeAspect="1" noChangeArrowheads="1"/>
          </p:cNvSpPr>
          <p:nvPr/>
        </p:nvSpPr>
        <p:spPr bwMode="auto">
          <a:xfrm>
            <a:off x="5867400" y="1974404"/>
            <a:ext cx="1676400" cy="1598612"/>
          </a:xfrm>
          <a:prstGeom prst="ellipse">
            <a:avLst/>
          </a:prstGeom>
          <a:solidFill>
            <a:srgbClr val="005A58"/>
          </a:solidFill>
          <a:ln w="9525">
            <a:solidFill>
              <a:schemeClr val="tx1"/>
            </a:solidFill>
            <a:round/>
            <a:headEnd/>
            <a:tailEnd/>
          </a:ln>
        </p:spPr>
        <p:txBody>
          <a:bodyPr wrap="none" anchor="ctr">
            <a:prstTxWarp prst="textNoShape">
              <a:avLst/>
            </a:prstTxWarp>
          </a:bodyPr>
          <a:lstStyle/>
          <a:p>
            <a:pPr algn="ctr"/>
            <a:r>
              <a:rPr lang="ar-SA" b="1" dirty="0">
                <a:solidFill>
                  <a:srgbClr val="FFFFFF"/>
                </a:solidFill>
                <a:latin typeface="Arial" panose="020B0604020202020204" pitchFamily="34" charset="0"/>
                <a:cs typeface="Arial" panose="020B0604020202020204" pitchFamily="34" charset="0"/>
              </a:rPr>
              <a:t>اتبع </a:t>
            </a:r>
          </a:p>
          <a:p>
            <a:pPr algn="ctr"/>
            <a:r>
              <a:rPr lang="ar-SA" b="1" dirty="0">
                <a:solidFill>
                  <a:srgbClr val="FFFFFF"/>
                </a:solidFill>
                <a:latin typeface="Arial" panose="020B0604020202020204" pitchFamily="34" charset="0"/>
                <a:cs typeface="Arial" panose="020B0604020202020204" pitchFamily="34" charset="0"/>
              </a:rPr>
              <a:t>متى 18</a:t>
            </a:r>
          </a:p>
          <a:p>
            <a:pPr algn="ctr"/>
            <a:r>
              <a:rPr lang="ar-SA" b="1" dirty="0">
                <a:solidFill>
                  <a:srgbClr val="FFFFFF"/>
                </a:solidFill>
                <a:latin typeface="Arial" panose="020B0604020202020204" pitchFamily="34" charset="0"/>
                <a:cs typeface="Arial" panose="020B0604020202020204" pitchFamily="34" charset="0"/>
              </a:rPr>
              <a:t> لاستعادة</a:t>
            </a:r>
            <a:endParaRPr lang="en-US" b="1" dirty="0">
              <a:solidFill>
                <a:srgbClr val="FFFFFF"/>
              </a:solidFill>
              <a:latin typeface="Arial" panose="020B0604020202020204" pitchFamily="34" charset="0"/>
              <a:cs typeface="Arial" panose="020B0604020202020204" pitchFamily="34" charset="0"/>
            </a:endParaRPr>
          </a:p>
        </p:txBody>
      </p:sp>
      <p:sp>
        <p:nvSpPr>
          <p:cNvPr id="1396792" name="Oval 56"/>
          <p:cNvSpPr>
            <a:spLocks noChangeAspect="1" noChangeArrowheads="1"/>
          </p:cNvSpPr>
          <p:nvPr/>
        </p:nvSpPr>
        <p:spPr bwMode="auto">
          <a:xfrm>
            <a:off x="7308304" y="2971800"/>
            <a:ext cx="1752600" cy="1598613"/>
          </a:xfrm>
          <a:prstGeom prst="ellipse">
            <a:avLst/>
          </a:prstGeom>
          <a:solidFill>
            <a:srgbClr val="005A58"/>
          </a:solidFill>
          <a:ln w="9525">
            <a:solidFill>
              <a:schemeClr val="tx1"/>
            </a:solidFill>
            <a:round/>
            <a:headEnd/>
            <a:tailEnd/>
          </a:ln>
        </p:spPr>
        <p:txBody>
          <a:bodyPr wrap="none" anchor="ctr">
            <a:prstTxWarp prst="textNoShape">
              <a:avLst/>
            </a:prstTxWarp>
          </a:bodyPr>
          <a:lstStyle/>
          <a:p>
            <a:pPr algn="ctr"/>
            <a:r>
              <a:rPr lang="ar-SA" b="1" dirty="0">
                <a:solidFill>
                  <a:srgbClr val="FFFFFF"/>
                </a:solidFill>
                <a:latin typeface="Arial" panose="020B0604020202020204" pitchFamily="34" charset="0"/>
                <a:cs typeface="Arial" panose="020B0604020202020204" pitchFamily="34" charset="0"/>
              </a:rPr>
              <a:t>مناشدة </a:t>
            </a:r>
          </a:p>
          <a:p>
            <a:pPr algn="ctr"/>
            <a:r>
              <a:rPr lang="ar-SA" b="1" dirty="0">
                <a:solidFill>
                  <a:srgbClr val="FFFFFF"/>
                </a:solidFill>
                <a:latin typeface="Arial" panose="020B0604020202020204" pitchFamily="34" charset="0"/>
                <a:cs typeface="Arial" panose="020B0604020202020204" pitchFamily="34" charset="0"/>
              </a:rPr>
              <a:t>العضو </a:t>
            </a:r>
          </a:p>
          <a:p>
            <a:pPr algn="ctr"/>
            <a:r>
              <a:rPr lang="ar-SA" b="1" dirty="0">
                <a:solidFill>
                  <a:srgbClr val="FFFFFF"/>
                </a:solidFill>
                <a:latin typeface="Arial" panose="020B0604020202020204" pitchFamily="34" charset="0"/>
                <a:cs typeface="Arial" panose="020B0604020202020204" pitchFamily="34" charset="0"/>
              </a:rPr>
              <a:t>لتقديم</a:t>
            </a:r>
            <a:endParaRPr lang="en-US" b="1" dirty="0">
              <a:solidFill>
                <a:srgbClr val="FFFFFF"/>
              </a:solidFill>
              <a:latin typeface="Arial" panose="020B0604020202020204" pitchFamily="34" charset="0"/>
              <a:cs typeface="Arial" panose="020B0604020202020204" pitchFamily="34" charset="0"/>
            </a:endParaRPr>
          </a:p>
        </p:txBody>
      </p:sp>
      <p:sp>
        <p:nvSpPr>
          <p:cNvPr id="1396793" name="Oval 57"/>
          <p:cNvSpPr>
            <a:spLocks noChangeAspect="1" noChangeArrowheads="1"/>
          </p:cNvSpPr>
          <p:nvPr/>
        </p:nvSpPr>
        <p:spPr bwMode="auto">
          <a:xfrm>
            <a:off x="5791200" y="4191000"/>
            <a:ext cx="1676400" cy="1598613"/>
          </a:xfrm>
          <a:prstGeom prst="ellipse">
            <a:avLst/>
          </a:prstGeom>
          <a:solidFill>
            <a:srgbClr val="005A58"/>
          </a:solidFill>
          <a:ln w="9525">
            <a:solidFill>
              <a:schemeClr val="tx1"/>
            </a:solidFill>
            <a:round/>
            <a:headEnd/>
            <a:tailEnd/>
          </a:ln>
        </p:spPr>
        <p:txBody>
          <a:bodyPr wrap="none" anchor="ctr">
            <a:prstTxWarp prst="textNoShape">
              <a:avLst/>
            </a:prstTxWarp>
          </a:bodyPr>
          <a:lstStyle/>
          <a:p>
            <a:pPr algn="ctr"/>
            <a:r>
              <a:rPr lang="ar-SA" b="1" dirty="0">
                <a:solidFill>
                  <a:srgbClr val="FFFFFF"/>
                </a:solidFill>
                <a:latin typeface="Arial" panose="020B0604020202020204" pitchFamily="34" charset="0"/>
                <a:cs typeface="Arial" panose="020B0604020202020204" pitchFamily="34" charset="0"/>
              </a:rPr>
              <a:t>اطلب من</a:t>
            </a:r>
          </a:p>
          <a:p>
            <a:pPr algn="ctr"/>
            <a:r>
              <a:rPr lang="ar-SA" b="1" dirty="0">
                <a:solidFill>
                  <a:srgbClr val="FFFFFF"/>
                </a:solidFill>
                <a:latin typeface="Arial" panose="020B0604020202020204" pitchFamily="34" charset="0"/>
                <a:cs typeface="Arial" panose="020B0604020202020204" pitchFamily="34" charset="0"/>
              </a:rPr>
              <a:t> العضو </a:t>
            </a:r>
          </a:p>
          <a:p>
            <a:pPr algn="ctr"/>
            <a:r>
              <a:rPr lang="ar-SA" b="1" dirty="0">
                <a:solidFill>
                  <a:srgbClr val="FFFFFF"/>
                </a:solidFill>
                <a:latin typeface="Arial" panose="020B0604020202020204" pitchFamily="34" charset="0"/>
                <a:cs typeface="Arial" panose="020B0604020202020204" pitchFamily="34" charset="0"/>
              </a:rPr>
              <a:t>التوقف </a:t>
            </a:r>
          </a:p>
          <a:p>
            <a:pPr algn="ctr"/>
            <a:r>
              <a:rPr lang="ar-SA" b="1" dirty="0">
                <a:solidFill>
                  <a:srgbClr val="FFFFFF"/>
                </a:solidFill>
                <a:latin typeface="Arial" panose="020B0604020202020204" pitchFamily="34" charset="0"/>
                <a:cs typeface="Arial" panose="020B0604020202020204" pitchFamily="34" charset="0"/>
              </a:rPr>
              <a:t>عن الحب</a:t>
            </a:r>
            <a:endParaRPr lang="en-US" b="1" dirty="0">
              <a:solidFill>
                <a:srgbClr val="FFFFFF"/>
              </a:solidFill>
              <a:latin typeface="Arial" panose="020B0604020202020204" pitchFamily="34" charset="0"/>
              <a:cs typeface="Arial" panose="020B0604020202020204" pitchFamily="34" charset="0"/>
            </a:endParaRPr>
          </a:p>
        </p:txBody>
      </p:sp>
      <p:sp>
        <p:nvSpPr>
          <p:cNvPr id="1396794" name="Oval 58"/>
          <p:cNvSpPr>
            <a:spLocks noChangeAspect="1" noChangeArrowheads="1"/>
          </p:cNvSpPr>
          <p:nvPr/>
        </p:nvSpPr>
        <p:spPr bwMode="auto">
          <a:xfrm>
            <a:off x="7308304" y="5259388"/>
            <a:ext cx="1752600" cy="1598612"/>
          </a:xfrm>
          <a:prstGeom prst="ellipse">
            <a:avLst/>
          </a:prstGeom>
          <a:solidFill>
            <a:srgbClr val="005A58"/>
          </a:solidFill>
          <a:ln w="9525">
            <a:solidFill>
              <a:schemeClr val="tx1"/>
            </a:solidFill>
            <a:round/>
            <a:headEnd/>
            <a:tailEnd/>
          </a:ln>
        </p:spPr>
        <p:txBody>
          <a:bodyPr wrap="none" anchor="ctr">
            <a:prstTxWarp prst="textNoShape">
              <a:avLst/>
            </a:prstTxWarp>
          </a:bodyPr>
          <a:lstStyle/>
          <a:p>
            <a:pPr algn="ctr"/>
            <a:r>
              <a:rPr lang="ar-SA" sz="2100" b="1" dirty="0">
                <a:solidFill>
                  <a:srgbClr val="FFFFFF"/>
                </a:solidFill>
                <a:latin typeface="Arial" panose="020B0604020202020204" pitchFamily="34" charset="0"/>
                <a:cs typeface="Arial" panose="020B0604020202020204" pitchFamily="34" charset="0"/>
              </a:rPr>
              <a:t>اطلب من</a:t>
            </a:r>
          </a:p>
          <a:p>
            <a:pPr algn="ctr"/>
            <a:r>
              <a:rPr lang="ar-SA" sz="2100" b="1" dirty="0">
                <a:solidFill>
                  <a:srgbClr val="FFFFFF"/>
                </a:solidFill>
                <a:latin typeface="Arial" panose="020B0604020202020204" pitchFamily="34" charset="0"/>
                <a:cs typeface="Arial" panose="020B0604020202020204" pitchFamily="34" charset="0"/>
              </a:rPr>
              <a:t> الطرف </a:t>
            </a:r>
          </a:p>
          <a:p>
            <a:pPr algn="ctr"/>
            <a:r>
              <a:rPr lang="ar-SA" sz="2100" b="1" dirty="0">
                <a:solidFill>
                  <a:srgbClr val="FFFFFF"/>
                </a:solidFill>
                <a:latin typeface="Arial" panose="020B0604020202020204" pitchFamily="34" charset="0"/>
                <a:cs typeface="Arial" panose="020B0604020202020204" pitchFamily="34" charset="0"/>
              </a:rPr>
              <a:t>المسيء أن</a:t>
            </a:r>
          </a:p>
          <a:p>
            <a:pPr algn="ctr"/>
            <a:r>
              <a:rPr lang="ar-SA" sz="2100" b="1" dirty="0">
                <a:solidFill>
                  <a:srgbClr val="FFFFFF"/>
                </a:solidFill>
                <a:latin typeface="Arial" panose="020B0604020202020204" pitchFamily="34" charset="0"/>
                <a:cs typeface="Arial" panose="020B0604020202020204" pitchFamily="34" charset="0"/>
              </a:rPr>
              <a:t> يتسامح مع ذلك</a:t>
            </a:r>
            <a:endParaRPr lang="en-US" sz="2100" b="1" dirty="0">
              <a:solidFill>
                <a:srgbClr val="FFFFFF"/>
              </a:solidFill>
              <a:latin typeface="Arial" panose="020B0604020202020204" pitchFamily="34" charset="0"/>
              <a:cs typeface="Arial" panose="020B0604020202020204" pitchFamily="34" charset="0"/>
            </a:endParaRPr>
          </a:p>
        </p:txBody>
      </p:sp>
      <p:sp>
        <p:nvSpPr>
          <p:cNvPr id="38" name="Text Box 5">
            <a:extLst>
              <a:ext uri="{FF2B5EF4-FFF2-40B4-BE49-F238E27FC236}">
                <a16:creationId xmlns:a16="http://schemas.microsoft.com/office/drawing/2014/main" id="{3B1D198A-3E76-1C44-801F-CBCF486C8F8A}"/>
              </a:ext>
            </a:extLst>
          </p:cNvPr>
          <p:cNvSpPr txBox="1">
            <a:spLocks noChangeArrowheads="1"/>
          </p:cNvSpPr>
          <p:nvPr/>
        </p:nvSpPr>
        <p:spPr bwMode="auto">
          <a:xfrm>
            <a:off x="7956376" y="-27384"/>
            <a:ext cx="1186543" cy="52322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sz="2800" b="1" dirty="0">
                <a:solidFill>
                  <a:srgbClr val="FFFFFF"/>
                </a:solidFill>
                <a:latin typeface="Arial" panose="020B0604020202020204" pitchFamily="34" charset="0"/>
                <a:ea typeface="ＭＳ Ｐゴシック" pitchFamily="-112" charset="-128"/>
                <a:cs typeface="Arial" panose="020B0604020202020204" pitchFamily="34" charset="0"/>
              </a:rPr>
              <a:t>155cc</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96743"/>
                                        </p:tgtEl>
                                        <p:attrNameLst>
                                          <p:attrName>style.visibility</p:attrName>
                                        </p:attrNameLst>
                                      </p:cBhvr>
                                      <p:to>
                                        <p:strVal val="visible"/>
                                      </p:to>
                                    </p:set>
                                    <p:animEffect transition="in" filter="wipe(up)">
                                      <p:cBhvr>
                                        <p:cTn id="7" dur="500"/>
                                        <p:tgtEl>
                                          <p:spTgt spid="139674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nodeType="afterGroup">
                            <p:stCondLst>
                              <p:cond delay="500"/>
                            </p:stCondLst>
                            <p:childTnLst>
                              <p:par>
                                <p:cTn id="19" presetID="55" presetClass="entr" presetSubtype="0" fill="hold" grpId="0" nodeType="afterEffect">
                                  <p:stCondLst>
                                    <p:cond delay="0"/>
                                  </p:stCondLst>
                                  <p:childTnLst>
                                    <p:set>
                                      <p:cBhvr>
                                        <p:cTn id="20" dur="1" fill="hold">
                                          <p:stCondLst>
                                            <p:cond delay="0"/>
                                          </p:stCondLst>
                                        </p:cTn>
                                        <p:tgtEl>
                                          <p:spTgt spid="1396790"/>
                                        </p:tgtEl>
                                        <p:attrNameLst>
                                          <p:attrName>style.visibility</p:attrName>
                                        </p:attrNameLst>
                                      </p:cBhvr>
                                      <p:to>
                                        <p:strVal val="visible"/>
                                      </p:to>
                                    </p:set>
                                    <p:anim calcmode="lin" valueType="num">
                                      <p:cBhvr>
                                        <p:cTn id="21" dur="1000" fill="hold"/>
                                        <p:tgtEl>
                                          <p:spTgt spid="1396790"/>
                                        </p:tgtEl>
                                        <p:attrNameLst>
                                          <p:attrName>ppt_w</p:attrName>
                                        </p:attrNameLst>
                                      </p:cBhvr>
                                      <p:tavLst>
                                        <p:tav tm="0">
                                          <p:val>
                                            <p:strVal val="#ppt_w*0.70"/>
                                          </p:val>
                                        </p:tav>
                                        <p:tav tm="100000">
                                          <p:val>
                                            <p:strVal val="#ppt_w"/>
                                          </p:val>
                                        </p:tav>
                                      </p:tavLst>
                                    </p:anim>
                                    <p:anim calcmode="lin" valueType="num">
                                      <p:cBhvr>
                                        <p:cTn id="22" dur="1000" fill="hold"/>
                                        <p:tgtEl>
                                          <p:spTgt spid="1396790"/>
                                        </p:tgtEl>
                                        <p:attrNameLst>
                                          <p:attrName>ppt_h</p:attrName>
                                        </p:attrNameLst>
                                      </p:cBhvr>
                                      <p:tavLst>
                                        <p:tav tm="0">
                                          <p:val>
                                            <p:strVal val="#ppt_h"/>
                                          </p:val>
                                        </p:tav>
                                        <p:tav tm="100000">
                                          <p:val>
                                            <p:strVal val="#ppt_h"/>
                                          </p:val>
                                        </p:tav>
                                      </p:tavLst>
                                    </p:anim>
                                    <p:animEffect transition="in" filter="fade">
                                      <p:cBhvr>
                                        <p:cTn id="23" dur="1000"/>
                                        <p:tgtEl>
                                          <p:spTgt spid="139679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up)">
                                      <p:cBhvr>
                                        <p:cTn id="28" dur="500"/>
                                        <p:tgtEl>
                                          <p:spTgt spid="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wipe(left)">
                                      <p:cBhvr>
                                        <p:cTn id="33" dur="500"/>
                                        <p:tgtEl>
                                          <p:spTgt spid="5"/>
                                        </p:tgtEl>
                                      </p:cBhvr>
                                    </p:animEffect>
                                  </p:childTnLst>
                                </p:cTn>
                              </p:par>
                            </p:childTnLst>
                          </p:cTn>
                        </p:par>
                        <p:par>
                          <p:cTn id="34" fill="hold" nodeType="afterGroup">
                            <p:stCondLst>
                              <p:cond delay="500"/>
                            </p:stCondLst>
                            <p:childTnLst>
                              <p:par>
                                <p:cTn id="35" presetID="55" presetClass="entr" presetSubtype="0" fill="hold" grpId="0" nodeType="afterEffect">
                                  <p:stCondLst>
                                    <p:cond delay="0"/>
                                  </p:stCondLst>
                                  <p:childTnLst>
                                    <p:set>
                                      <p:cBhvr>
                                        <p:cTn id="36" dur="1" fill="hold">
                                          <p:stCondLst>
                                            <p:cond delay="0"/>
                                          </p:stCondLst>
                                        </p:cTn>
                                        <p:tgtEl>
                                          <p:spTgt spid="1396792"/>
                                        </p:tgtEl>
                                        <p:attrNameLst>
                                          <p:attrName>style.visibility</p:attrName>
                                        </p:attrNameLst>
                                      </p:cBhvr>
                                      <p:to>
                                        <p:strVal val="visible"/>
                                      </p:to>
                                    </p:set>
                                    <p:anim calcmode="lin" valueType="num">
                                      <p:cBhvr>
                                        <p:cTn id="37" dur="1000" fill="hold"/>
                                        <p:tgtEl>
                                          <p:spTgt spid="1396792"/>
                                        </p:tgtEl>
                                        <p:attrNameLst>
                                          <p:attrName>ppt_w</p:attrName>
                                        </p:attrNameLst>
                                      </p:cBhvr>
                                      <p:tavLst>
                                        <p:tav tm="0">
                                          <p:val>
                                            <p:strVal val="#ppt_w*0.70"/>
                                          </p:val>
                                        </p:tav>
                                        <p:tav tm="100000">
                                          <p:val>
                                            <p:strVal val="#ppt_w"/>
                                          </p:val>
                                        </p:tav>
                                      </p:tavLst>
                                    </p:anim>
                                    <p:anim calcmode="lin" valueType="num">
                                      <p:cBhvr>
                                        <p:cTn id="38" dur="1000" fill="hold"/>
                                        <p:tgtEl>
                                          <p:spTgt spid="1396792"/>
                                        </p:tgtEl>
                                        <p:attrNameLst>
                                          <p:attrName>ppt_h</p:attrName>
                                        </p:attrNameLst>
                                      </p:cBhvr>
                                      <p:tavLst>
                                        <p:tav tm="0">
                                          <p:val>
                                            <p:strVal val="#ppt_h"/>
                                          </p:val>
                                        </p:tav>
                                        <p:tav tm="100000">
                                          <p:val>
                                            <p:strVal val="#ppt_h"/>
                                          </p:val>
                                        </p:tav>
                                      </p:tavLst>
                                    </p:anim>
                                    <p:animEffect transition="in" filter="fade">
                                      <p:cBhvr>
                                        <p:cTn id="39" dur="1000"/>
                                        <p:tgtEl>
                                          <p:spTgt spid="1396792"/>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1" fill="hold" nodeType="click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wipe(up)">
                                      <p:cBhvr>
                                        <p:cTn id="44" dur="500"/>
                                        <p:tgtEl>
                                          <p:spTgt spid="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nodeType="click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500"/>
                                        <p:tgtEl>
                                          <p:spTgt spid="7"/>
                                        </p:tgtEl>
                                      </p:cBhvr>
                                    </p:animEffect>
                                  </p:childTnLst>
                                </p:cTn>
                              </p:par>
                            </p:childTnLst>
                          </p:cTn>
                        </p:par>
                        <p:par>
                          <p:cTn id="50" fill="hold" nodeType="afterGroup">
                            <p:stCondLst>
                              <p:cond delay="500"/>
                            </p:stCondLst>
                            <p:childTnLst>
                              <p:par>
                                <p:cTn id="51" presetID="55" presetClass="entr" presetSubtype="0" fill="hold" grpId="0" nodeType="afterEffect">
                                  <p:stCondLst>
                                    <p:cond delay="0"/>
                                  </p:stCondLst>
                                  <p:childTnLst>
                                    <p:set>
                                      <p:cBhvr>
                                        <p:cTn id="52" dur="1" fill="hold">
                                          <p:stCondLst>
                                            <p:cond delay="0"/>
                                          </p:stCondLst>
                                        </p:cTn>
                                        <p:tgtEl>
                                          <p:spTgt spid="1396793"/>
                                        </p:tgtEl>
                                        <p:attrNameLst>
                                          <p:attrName>style.visibility</p:attrName>
                                        </p:attrNameLst>
                                      </p:cBhvr>
                                      <p:to>
                                        <p:strVal val="visible"/>
                                      </p:to>
                                    </p:set>
                                    <p:anim calcmode="lin" valueType="num">
                                      <p:cBhvr>
                                        <p:cTn id="53" dur="1000" fill="hold"/>
                                        <p:tgtEl>
                                          <p:spTgt spid="1396793"/>
                                        </p:tgtEl>
                                        <p:attrNameLst>
                                          <p:attrName>ppt_w</p:attrName>
                                        </p:attrNameLst>
                                      </p:cBhvr>
                                      <p:tavLst>
                                        <p:tav tm="0">
                                          <p:val>
                                            <p:strVal val="#ppt_w*0.70"/>
                                          </p:val>
                                        </p:tav>
                                        <p:tav tm="100000">
                                          <p:val>
                                            <p:strVal val="#ppt_w"/>
                                          </p:val>
                                        </p:tav>
                                      </p:tavLst>
                                    </p:anim>
                                    <p:anim calcmode="lin" valueType="num">
                                      <p:cBhvr>
                                        <p:cTn id="54" dur="1000" fill="hold"/>
                                        <p:tgtEl>
                                          <p:spTgt spid="1396793"/>
                                        </p:tgtEl>
                                        <p:attrNameLst>
                                          <p:attrName>ppt_h</p:attrName>
                                        </p:attrNameLst>
                                      </p:cBhvr>
                                      <p:tavLst>
                                        <p:tav tm="0">
                                          <p:val>
                                            <p:strVal val="#ppt_h"/>
                                          </p:val>
                                        </p:tav>
                                        <p:tav tm="100000">
                                          <p:val>
                                            <p:strVal val="#ppt_h"/>
                                          </p:val>
                                        </p:tav>
                                      </p:tavLst>
                                    </p:anim>
                                    <p:animEffect transition="in" filter="fade">
                                      <p:cBhvr>
                                        <p:cTn id="55" dur="1000"/>
                                        <p:tgtEl>
                                          <p:spTgt spid="1396793"/>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1" fill="hold" nodeType="clickEffect">
                                  <p:stCondLst>
                                    <p:cond delay="0"/>
                                  </p:stCondLst>
                                  <p:childTnLst>
                                    <p:set>
                                      <p:cBhvr>
                                        <p:cTn id="59" dur="1" fill="hold">
                                          <p:stCondLst>
                                            <p:cond delay="0"/>
                                          </p:stCondLst>
                                        </p:cTn>
                                        <p:tgtEl>
                                          <p:spTgt spid="8"/>
                                        </p:tgtEl>
                                        <p:attrNameLst>
                                          <p:attrName>style.visibility</p:attrName>
                                        </p:attrNameLst>
                                      </p:cBhvr>
                                      <p:to>
                                        <p:strVal val="visible"/>
                                      </p:to>
                                    </p:set>
                                    <p:animEffect transition="in" filter="wipe(up)">
                                      <p:cBhvr>
                                        <p:cTn id="60" dur="500"/>
                                        <p:tgtEl>
                                          <p:spTgt spid="8"/>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1396781"/>
                                        </p:tgtEl>
                                        <p:attrNameLst>
                                          <p:attrName>style.visibility</p:attrName>
                                        </p:attrNameLst>
                                      </p:cBhvr>
                                      <p:to>
                                        <p:strVal val="visible"/>
                                      </p:to>
                                    </p:set>
                                    <p:animEffect transition="in" filter="wipe(left)">
                                      <p:cBhvr>
                                        <p:cTn id="65" dur="500"/>
                                        <p:tgtEl>
                                          <p:spTgt spid="1396781"/>
                                        </p:tgtEl>
                                      </p:cBhvr>
                                    </p:animEffect>
                                  </p:childTnLst>
                                </p:cTn>
                              </p:par>
                            </p:childTnLst>
                          </p:cTn>
                        </p:par>
                        <p:par>
                          <p:cTn id="66" fill="hold" nodeType="afterGroup">
                            <p:stCondLst>
                              <p:cond delay="500"/>
                            </p:stCondLst>
                            <p:childTnLst>
                              <p:par>
                                <p:cTn id="67" presetID="22" presetClass="entr" presetSubtype="8" fill="hold" grpId="0" nodeType="afterEffect">
                                  <p:stCondLst>
                                    <p:cond delay="0"/>
                                  </p:stCondLst>
                                  <p:childTnLst>
                                    <p:set>
                                      <p:cBhvr>
                                        <p:cTn id="68" dur="1" fill="hold">
                                          <p:stCondLst>
                                            <p:cond delay="0"/>
                                          </p:stCondLst>
                                        </p:cTn>
                                        <p:tgtEl>
                                          <p:spTgt spid="1396780"/>
                                        </p:tgtEl>
                                        <p:attrNameLst>
                                          <p:attrName>style.visibility</p:attrName>
                                        </p:attrNameLst>
                                      </p:cBhvr>
                                      <p:to>
                                        <p:strVal val="visible"/>
                                      </p:to>
                                    </p:set>
                                    <p:animEffect transition="in" filter="wipe(left)">
                                      <p:cBhvr>
                                        <p:cTn id="69" dur="500"/>
                                        <p:tgtEl>
                                          <p:spTgt spid="1396780"/>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22" presetClass="entr" presetSubtype="8" fill="hold" grpId="0" nodeType="clickEffect">
                                  <p:stCondLst>
                                    <p:cond delay="0"/>
                                  </p:stCondLst>
                                  <p:childTnLst>
                                    <p:set>
                                      <p:cBhvr>
                                        <p:cTn id="73" dur="1" fill="hold">
                                          <p:stCondLst>
                                            <p:cond delay="0"/>
                                          </p:stCondLst>
                                        </p:cTn>
                                        <p:tgtEl>
                                          <p:spTgt spid="1396789"/>
                                        </p:tgtEl>
                                        <p:attrNameLst>
                                          <p:attrName>style.visibility</p:attrName>
                                        </p:attrNameLst>
                                      </p:cBhvr>
                                      <p:to>
                                        <p:strVal val="visible"/>
                                      </p:to>
                                    </p:set>
                                    <p:animEffect transition="in" filter="wipe(left)">
                                      <p:cBhvr>
                                        <p:cTn id="74" dur="500"/>
                                        <p:tgtEl>
                                          <p:spTgt spid="1396789"/>
                                        </p:tgtEl>
                                      </p:cBhvr>
                                    </p:animEffect>
                                  </p:childTnLst>
                                </p:cTn>
                              </p:par>
                            </p:childTnLst>
                          </p:cTn>
                        </p:par>
                        <p:par>
                          <p:cTn id="75" fill="hold" nodeType="afterGroup">
                            <p:stCondLst>
                              <p:cond delay="500"/>
                            </p:stCondLst>
                            <p:childTnLst>
                              <p:par>
                                <p:cTn id="76" presetID="22" presetClass="entr" presetSubtype="8" fill="hold" grpId="0" nodeType="afterEffect">
                                  <p:stCondLst>
                                    <p:cond delay="0"/>
                                  </p:stCondLst>
                                  <p:childTnLst>
                                    <p:set>
                                      <p:cBhvr>
                                        <p:cTn id="77" dur="1" fill="hold">
                                          <p:stCondLst>
                                            <p:cond delay="0"/>
                                          </p:stCondLst>
                                        </p:cTn>
                                        <p:tgtEl>
                                          <p:spTgt spid="1396788"/>
                                        </p:tgtEl>
                                        <p:attrNameLst>
                                          <p:attrName>style.visibility</p:attrName>
                                        </p:attrNameLst>
                                      </p:cBhvr>
                                      <p:to>
                                        <p:strVal val="visible"/>
                                      </p:to>
                                    </p:set>
                                    <p:animEffect transition="in" filter="wipe(left)">
                                      <p:cBhvr>
                                        <p:cTn id="78" dur="500"/>
                                        <p:tgtEl>
                                          <p:spTgt spid="1396788"/>
                                        </p:tgtEl>
                                      </p:cBhvr>
                                    </p:animEffect>
                                  </p:childTnLst>
                                </p:cTn>
                              </p:par>
                            </p:childTnLst>
                          </p:cTn>
                        </p:par>
                        <p:par>
                          <p:cTn id="79" fill="hold" nodeType="afterGroup">
                            <p:stCondLst>
                              <p:cond delay="1000"/>
                            </p:stCondLst>
                            <p:childTnLst>
                              <p:par>
                                <p:cTn id="80" presetID="55" presetClass="entr" presetSubtype="0" fill="hold" grpId="0" nodeType="afterEffect">
                                  <p:stCondLst>
                                    <p:cond delay="0"/>
                                  </p:stCondLst>
                                  <p:childTnLst>
                                    <p:set>
                                      <p:cBhvr>
                                        <p:cTn id="81" dur="1" fill="hold">
                                          <p:stCondLst>
                                            <p:cond delay="0"/>
                                          </p:stCondLst>
                                        </p:cTn>
                                        <p:tgtEl>
                                          <p:spTgt spid="1396794"/>
                                        </p:tgtEl>
                                        <p:attrNameLst>
                                          <p:attrName>style.visibility</p:attrName>
                                        </p:attrNameLst>
                                      </p:cBhvr>
                                      <p:to>
                                        <p:strVal val="visible"/>
                                      </p:to>
                                    </p:set>
                                    <p:anim calcmode="lin" valueType="num">
                                      <p:cBhvr>
                                        <p:cTn id="82" dur="1000" fill="hold"/>
                                        <p:tgtEl>
                                          <p:spTgt spid="1396794"/>
                                        </p:tgtEl>
                                        <p:attrNameLst>
                                          <p:attrName>ppt_w</p:attrName>
                                        </p:attrNameLst>
                                      </p:cBhvr>
                                      <p:tavLst>
                                        <p:tav tm="0">
                                          <p:val>
                                            <p:strVal val="#ppt_w*0.70"/>
                                          </p:val>
                                        </p:tav>
                                        <p:tav tm="100000">
                                          <p:val>
                                            <p:strVal val="#ppt_w"/>
                                          </p:val>
                                        </p:tav>
                                      </p:tavLst>
                                    </p:anim>
                                    <p:anim calcmode="lin" valueType="num">
                                      <p:cBhvr>
                                        <p:cTn id="83" dur="1000" fill="hold"/>
                                        <p:tgtEl>
                                          <p:spTgt spid="1396794"/>
                                        </p:tgtEl>
                                        <p:attrNameLst>
                                          <p:attrName>ppt_h</p:attrName>
                                        </p:attrNameLst>
                                      </p:cBhvr>
                                      <p:tavLst>
                                        <p:tav tm="0">
                                          <p:val>
                                            <p:strVal val="#ppt_h"/>
                                          </p:val>
                                        </p:tav>
                                        <p:tav tm="100000">
                                          <p:val>
                                            <p:strVal val="#ppt_h"/>
                                          </p:val>
                                        </p:tav>
                                      </p:tavLst>
                                    </p:anim>
                                    <p:animEffect transition="in" filter="fade">
                                      <p:cBhvr>
                                        <p:cTn id="84" dur="1000"/>
                                        <p:tgtEl>
                                          <p:spTgt spid="1396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6743" grpId="0" animBg="1"/>
      <p:bldP spid="1396780" grpId="0" animBg="1"/>
      <p:bldP spid="1396781" grpId="0"/>
      <p:bldP spid="1396788" grpId="0" animBg="1"/>
      <p:bldP spid="1396789" grpId="0"/>
      <p:bldP spid="1396790" grpId="0" animBg="1"/>
      <p:bldP spid="1396792" grpId="0" animBg="1"/>
      <p:bldP spid="1396793" grpId="0" animBg="1"/>
      <p:bldP spid="1396794"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7378" name="Picture 7"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97379" name="Title 1"/>
          <p:cNvSpPr>
            <a:spLocks noGrp="1"/>
          </p:cNvSpPr>
          <p:nvPr>
            <p:ph type="title"/>
          </p:nvPr>
        </p:nvSpPr>
        <p:spPr/>
        <p:txBody>
          <a:bodyPr/>
          <a:lstStyle/>
          <a:p>
            <a:pPr algn="ctr" rtl="1"/>
            <a:r>
              <a:rPr lang="ar-SA" sz="4800" b="1" dirty="0">
                <a:latin typeface="Arial" panose="020B0604020202020204" pitchFamily="34" charset="0"/>
                <a:ea typeface="ＭＳ Ｐゴシック" charset="-128"/>
                <a:cs typeface="Arial" panose="020B0604020202020204" pitchFamily="34" charset="0"/>
              </a:rPr>
              <a:t>دراسة حالة المنطقة الرمادية</a:t>
            </a:r>
            <a:endParaRPr lang="en-US" sz="4800" b="1" dirty="0">
              <a:latin typeface="Arial" panose="020B0604020202020204" pitchFamily="34" charset="0"/>
              <a:ea typeface="ＭＳ Ｐゴシック" charset="-128"/>
              <a:cs typeface="Arial" panose="020B0604020202020204" pitchFamily="34" charset="0"/>
            </a:endParaRPr>
          </a:p>
        </p:txBody>
      </p:sp>
      <p:pic>
        <p:nvPicPr>
          <p:cNvPr id="997380" name="Content Placeholder 5" descr="IMG_0965.jpg"/>
          <p:cNvPicPr>
            <a:picLocks noGrp="1" noChangeAspect="1"/>
          </p:cNvPicPr>
          <p:nvPr>
            <p:ph sz="half" idx="1"/>
          </p:nvPr>
        </p:nvPicPr>
        <p:blipFill>
          <a:blip r:embed="rId3" cstate="screen">
            <a:extLst>
              <a:ext uri="{28A0092B-C50C-407E-A947-70E740481C1C}">
                <a14:useLocalDpi xmlns:a14="http://schemas.microsoft.com/office/drawing/2010/main"/>
              </a:ext>
            </a:extLst>
          </a:blip>
          <a:srcRect/>
          <a:stretch>
            <a:fillRect/>
          </a:stretch>
        </p:blipFill>
        <p:spPr>
          <a:xfrm>
            <a:off x="457200" y="3962400"/>
            <a:ext cx="3810000" cy="2743200"/>
          </a:xfrm>
        </p:spPr>
      </p:pic>
      <p:pic>
        <p:nvPicPr>
          <p:cNvPr id="997381" name="Picture 4" descr="IMG_0963.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22800" y="3962400"/>
            <a:ext cx="4064000" cy="2743200"/>
          </a:xfrm>
          <a:prstGeom prst="rect">
            <a:avLst/>
          </a:prstGeom>
          <a:noFill/>
          <a:ln w="9525">
            <a:noFill/>
            <a:miter lim="800000"/>
            <a:headEnd/>
            <a:tailEnd/>
          </a:ln>
        </p:spPr>
      </p:pic>
      <p:sp>
        <p:nvSpPr>
          <p:cNvPr id="7" name="Content Placeholder 3"/>
          <p:cNvSpPr txBox="1">
            <a:spLocks/>
          </p:cNvSpPr>
          <p:nvPr/>
        </p:nvSpPr>
        <p:spPr bwMode="auto">
          <a:xfrm>
            <a:off x="4572000" y="1582860"/>
            <a:ext cx="4064000" cy="2057400"/>
          </a:xfrm>
          <a:prstGeom prst="rect">
            <a:avLst/>
          </a:prstGeom>
          <a:noFill/>
          <a:ln w="9525">
            <a:noFill/>
            <a:miter lim="800000"/>
            <a:headEnd/>
            <a:tailEnd/>
          </a:ln>
        </p:spPr>
        <p:txBody>
          <a:bodyPr/>
          <a:lstStyle/>
          <a:p>
            <a:pPr algn="ctr" rtl="1" eaLnBrk="0" hangingPunct="0">
              <a:spcBef>
                <a:spcPct val="20000"/>
              </a:spcBef>
              <a:defRPr/>
            </a:pPr>
            <a:r>
              <a:rPr lang="ar-SA" sz="2800" b="1" kern="0" dirty="0">
                <a:latin typeface="Arial" panose="020B0604020202020204" pitchFamily="34" charset="0"/>
                <a:ea typeface="ＭＳ Ｐゴシック" pitchFamily="-111" charset="-128"/>
                <a:cs typeface="Arial" panose="020B0604020202020204" pitchFamily="34" charset="0"/>
              </a:rPr>
              <a:t>اشتكى لك اثنان من أعضاء كنيستك كقس بأنهما لا يحبان أسلوب الموسيقى المعتمد حديثًا. ماذا ستفعل حيال هذا؟</a:t>
            </a:r>
          </a:p>
        </p:txBody>
      </p:sp>
      <p:sp>
        <p:nvSpPr>
          <p:cNvPr id="9" name="Content Placeholder 3"/>
          <p:cNvSpPr txBox="1">
            <a:spLocks/>
          </p:cNvSpPr>
          <p:nvPr/>
        </p:nvSpPr>
        <p:spPr bwMode="auto">
          <a:xfrm>
            <a:off x="-74779" y="1582860"/>
            <a:ext cx="4207073" cy="2057400"/>
          </a:xfrm>
          <a:prstGeom prst="rect">
            <a:avLst/>
          </a:prstGeom>
          <a:noFill/>
          <a:ln w="9525">
            <a:noFill/>
            <a:miter lim="800000"/>
            <a:headEnd/>
            <a:tailEnd/>
          </a:ln>
        </p:spPr>
        <p:txBody>
          <a:bodyPr>
            <a:prstTxWarp prst="textNoShape">
              <a:avLst/>
            </a:prstTxWarp>
          </a:bodyPr>
          <a:lstStyle/>
          <a:p>
            <a:pPr marL="514350" indent="-514350" algn="r" rtl="1" eaLnBrk="0" hangingPunct="0">
              <a:spcBef>
                <a:spcPct val="20000"/>
              </a:spcBef>
              <a:buFont typeface="Arial Narrow" charset="0"/>
              <a:buAutoNum type="arabicPeriod"/>
            </a:pPr>
            <a:r>
              <a:rPr lang="ar-SA" sz="2800" b="1" dirty="0">
                <a:latin typeface="Arial" panose="020B0604020202020204" pitchFamily="34" charset="0"/>
                <a:cs typeface="Arial" panose="020B0604020202020204" pitchFamily="34" charset="0"/>
              </a:rPr>
              <a:t>طردهم</a:t>
            </a:r>
          </a:p>
          <a:p>
            <a:pPr marL="514350" indent="-514350" algn="r" rtl="1" eaLnBrk="0" hangingPunct="0">
              <a:spcBef>
                <a:spcPct val="20000"/>
              </a:spcBef>
              <a:buFont typeface="Arial Narrow" charset="0"/>
              <a:buAutoNum type="arabicPeriod"/>
            </a:pPr>
            <a:r>
              <a:rPr lang="ar-SA" sz="2800" b="1" dirty="0">
                <a:latin typeface="Arial" panose="020B0604020202020204" pitchFamily="34" charset="0"/>
                <a:cs typeface="Arial" panose="020B0604020202020204" pitchFamily="34" charset="0"/>
              </a:rPr>
              <a:t>دعوة اجتماع للتصويت</a:t>
            </a:r>
          </a:p>
          <a:p>
            <a:pPr marL="514350" indent="-514350" algn="r" rtl="1" eaLnBrk="0" hangingPunct="0">
              <a:spcBef>
                <a:spcPct val="20000"/>
              </a:spcBef>
              <a:buFont typeface="Arial Narrow" charset="0"/>
              <a:buAutoNum type="arabicPeriod"/>
            </a:pPr>
            <a:r>
              <a:rPr lang="ar-SA" sz="2800" b="1" dirty="0">
                <a:latin typeface="Arial" panose="020B0604020202020204" pitchFamily="34" charset="0"/>
                <a:cs typeface="Arial" panose="020B0604020202020204" pitchFamily="34" charset="0"/>
              </a:rPr>
              <a:t>ارجع إلى الموسيقى القديمة</a:t>
            </a:r>
          </a:p>
          <a:p>
            <a:pPr marL="514350" indent="-514350" algn="r" rtl="1" eaLnBrk="0" hangingPunct="0">
              <a:spcBef>
                <a:spcPct val="20000"/>
              </a:spcBef>
              <a:buFont typeface="Arial Narrow" charset="0"/>
              <a:buAutoNum type="arabicPeriod"/>
            </a:pPr>
            <a:r>
              <a:rPr lang="ar-SA" sz="2800" b="1" dirty="0">
                <a:latin typeface="Arial" panose="020B0604020202020204" pitchFamily="34" charset="0"/>
                <a:cs typeface="Arial" panose="020B0604020202020204" pitchFamily="34" charset="0"/>
              </a:rPr>
              <a:t>شيء آخر ، وهو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9655661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50263" y="44624"/>
            <a:ext cx="7992888" cy="2016224"/>
          </a:xfrm>
          <a:gradFill flip="none" rotWithShape="1">
            <a:gsLst>
              <a:gs pos="0">
                <a:schemeClr val="accent5">
                  <a:lumMod val="25000"/>
                </a:schemeClr>
              </a:gs>
              <a:gs pos="100000">
                <a:schemeClr val="tx1"/>
              </a:gs>
            </a:gsLst>
            <a:path path="circle">
              <a:fillToRect l="50000" t="50000" r="50000" b="50000"/>
            </a:path>
            <a:tileRect/>
          </a:gradFill>
          <a:ln w="9525">
            <a:noFill/>
            <a:miter lim="800000"/>
            <a:headEnd/>
            <a:tailEnd/>
          </a:ln>
        </p:spPr>
        <p:txBody>
          <a:bodyPr vert="horz" wrap="square" lIns="91440" tIns="45720" rIns="91440" bIns="45720" numCol="1" anchor="ctr" anchorCtr="0" compatLnSpc="1">
            <a:prstTxWarp prst="textNoShape">
              <a:avLst/>
            </a:prstTxWarp>
          </a:bodyPr>
          <a:lstStyle/>
          <a:p>
            <a:pPr algn="r" eaLnBrk="1" hangingPunct="1"/>
            <a:r>
              <a:rPr lang="ar-SA" sz="3200" b="1" dirty="0">
                <a:solidFill>
                  <a:schemeClr val="bg1"/>
                </a:solidFill>
                <a:cs typeface="Traditional Arabic" panose="02020603050405020304" pitchFamily="18" charset="-78"/>
              </a:rPr>
              <a:t>السبب الذي ينبغي أن يجعل اليهودَ والأمم في روما يَقْبَلون بعضهم بعضًا هو لكي يكون البرُّ مُطَبَّقًا في إجراء </a:t>
            </a:r>
            <a:r>
              <a:rPr lang="ar-SA" sz="3200" b="1" dirty="0">
                <a:solidFill>
                  <a:srgbClr val="FFFF00"/>
                </a:solidFill>
                <a:cs typeface="Traditional Arabic" panose="02020603050405020304" pitchFamily="18" charset="-78"/>
              </a:rPr>
              <a:t>التحوُّل</a:t>
            </a:r>
            <a:r>
              <a:rPr lang="ar-SA" sz="3200" b="1" dirty="0">
                <a:solidFill>
                  <a:schemeClr val="bg1"/>
                </a:solidFill>
                <a:cs typeface="Traditional Arabic" panose="02020603050405020304" pitchFamily="18" charset="-78"/>
              </a:rPr>
              <a:t> </a:t>
            </a:r>
            <a:r>
              <a:rPr lang="ar-JO" sz="3200" b="1" dirty="0">
                <a:solidFill>
                  <a:schemeClr val="bg1"/>
                </a:solidFill>
                <a:cs typeface="Traditional Arabic" panose="02020603050405020304" pitchFamily="18" charset="-78"/>
              </a:rPr>
              <a:t>(التغيير) </a:t>
            </a:r>
            <a:r>
              <a:rPr lang="ar-SA" sz="3200" b="1" dirty="0">
                <a:solidFill>
                  <a:schemeClr val="bg1"/>
                </a:solidFill>
                <a:cs typeface="Traditional Arabic" panose="02020603050405020304" pitchFamily="18" charset="-78"/>
              </a:rPr>
              <a:t>في جميع الناس، والحكومة، والمؤمنين الضعفاء (رومية 12: 1 – 15: 13).</a:t>
            </a:r>
            <a:r>
              <a:rPr lang="en-US" sz="3200" b="1" dirty="0">
                <a:solidFill>
                  <a:schemeClr val="bg1"/>
                </a:solidFill>
                <a:cs typeface="Traditional Arabic" panose="02020603050405020304" pitchFamily="18" charset="-78"/>
              </a:rPr>
              <a:t> </a:t>
            </a:r>
          </a:p>
        </p:txBody>
      </p:sp>
      <p:sp>
        <p:nvSpPr>
          <p:cNvPr id="780292" name="Text Box 4"/>
          <p:cNvSpPr txBox="1">
            <a:spLocks noChangeArrowheads="1"/>
          </p:cNvSpPr>
          <p:nvPr/>
        </p:nvSpPr>
        <p:spPr bwMode="auto">
          <a:xfrm>
            <a:off x="100849" y="44624"/>
            <a:ext cx="801823"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154f</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204864"/>
            <a:ext cx="9043151" cy="4509120"/>
          </a:xfrm>
        </p:spPr>
        <p:txBody>
          <a:bodyPr/>
          <a:lstStyle/>
          <a:p>
            <a:pPr marL="457200" marR="0" lvl="1" indent="-444500" algn="r" rtl="1">
              <a:spcBef>
                <a:spcPts val="1200"/>
              </a:spcBef>
              <a:spcAft>
                <a:spcPts val="300"/>
              </a:spcAft>
              <a:buFont typeface="+mj-lt"/>
              <a:buAutoNum type="alphaLcParenR"/>
            </a:pPr>
            <a:r>
              <a:rPr lang="ar-SA" sz="2400" b="1" dirty="0">
                <a:solidFill>
                  <a:schemeClr val="bg1"/>
                </a:solidFill>
                <a:effectLst/>
                <a:latin typeface="Times"/>
                <a:ea typeface="Arial" panose="020B0604020202020204" pitchFamily="34" charset="0"/>
                <a:cs typeface="Traditional Arabic" panose="02020603050405020304" pitchFamily="18" charset="-78"/>
              </a:rPr>
              <a:t>ينبغي لرحمة الله الوفيرة أن تدفعنا إلى </a:t>
            </a:r>
            <a:r>
              <a:rPr lang="ar-SA" sz="2400" b="1" dirty="0">
                <a:solidFill>
                  <a:srgbClr val="FFFF00"/>
                </a:solidFill>
                <a:effectLst/>
                <a:latin typeface="Times"/>
                <a:ea typeface="Arial" panose="020B0604020202020204" pitchFamily="34" charset="0"/>
                <a:cs typeface="Traditional Arabic" panose="02020603050405020304" pitchFamily="18" charset="-78"/>
              </a:rPr>
              <a:t>التكريس</a:t>
            </a:r>
            <a:r>
              <a:rPr lang="ar-SA" sz="2400" b="1" dirty="0">
                <a:solidFill>
                  <a:schemeClr val="bg1"/>
                </a:solidFill>
                <a:effectLst/>
                <a:latin typeface="Times"/>
                <a:ea typeface="Arial" panose="020B0604020202020204" pitchFamily="34" charset="0"/>
                <a:cs typeface="Traditional Arabic" panose="02020603050405020304" pitchFamily="18" charset="-78"/>
              </a:rPr>
              <a:t> الكامل تُجاه إرادته</a:t>
            </a:r>
            <a:r>
              <a:rPr lang="ar-JO" sz="2400" b="1" dirty="0">
                <a:solidFill>
                  <a:schemeClr val="bg1"/>
                </a:solidFill>
                <a:effectLst/>
                <a:latin typeface="Times"/>
                <a:ea typeface="Arial" panose="020B0604020202020204" pitchFamily="34" charset="0"/>
                <a:cs typeface="Traditional Arabic" panose="02020603050405020304" pitchFamily="18" charset="-78"/>
              </a:rPr>
              <a:t>-</a:t>
            </a:r>
            <a:r>
              <a:rPr lang="ar-SA" sz="2400" b="1" dirty="0">
                <a:solidFill>
                  <a:schemeClr val="bg1"/>
                </a:solidFill>
                <a:effectLst/>
                <a:latin typeface="Times"/>
                <a:ea typeface="Arial" panose="020B0604020202020204" pitchFamily="34" charset="0"/>
                <a:cs typeface="Traditional Arabic" panose="02020603050405020304" pitchFamily="18" charset="-78"/>
              </a:rPr>
              <a:t> بدلًا من التوافق مع (مشاكلة) العالم- كمفتاحٍ لأسلوب الحياة المتغيِّر الموضَّح في المقطع الكتابيِّ رومية 12: 3 – 15: 13 (12: 1-2).</a:t>
            </a:r>
            <a:endParaRPr lang="en-US" b="1" dirty="0">
              <a:solidFill>
                <a:schemeClr val="bg1"/>
              </a:solidFill>
              <a:latin typeface="Times"/>
            </a:endParaRP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التواضع</a:t>
            </a:r>
            <a:r>
              <a:rPr lang="ar-SA" sz="2400" b="1" dirty="0">
                <a:solidFill>
                  <a:schemeClr val="bg1"/>
                </a:solidFill>
                <a:latin typeface="Times"/>
                <a:cs typeface="Traditional Arabic" panose="02020603050405020304" pitchFamily="18" charset="-78"/>
              </a:rPr>
              <a:t> في استخدام المواهب الروحيَّة والمحبَّة في التعاملات الاجتماعيَّة الصعبة لكي نربح للمسيح مَن</a:t>
            </a:r>
            <a:r>
              <a:rPr lang="en-US" sz="2400" b="1" dirty="0">
                <a:solidFill>
                  <a:schemeClr val="bg1"/>
                </a:solidFill>
                <a:latin typeface="Times"/>
                <a:cs typeface="Traditional Arabic" panose="02020603050405020304" pitchFamily="18" charset="-78"/>
              </a:rPr>
              <a:t> </a:t>
            </a:r>
            <a:r>
              <a:rPr lang="ar-SA" sz="2400" b="1" dirty="0">
                <a:solidFill>
                  <a:schemeClr val="bg1"/>
                </a:solidFill>
                <a:latin typeface="Times"/>
                <a:cs typeface="Traditional Arabic" panose="02020603050405020304" pitchFamily="18" charset="-78"/>
              </a:rPr>
              <a:t>يلاحظوننا من غير المؤمنين (12: 3-21).</a:t>
            </a:r>
            <a:r>
              <a:rPr lang="en-US" sz="2400" b="1" dirty="0">
                <a:solidFill>
                  <a:schemeClr val="bg1"/>
                </a:solidFill>
                <a:latin typeface="Times"/>
                <a:cs typeface="Traditional Arabic" panose="02020603050405020304" pitchFamily="18" charset="-78"/>
              </a:rPr>
              <a:t> </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خضوعًا</a:t>
            </a:r>
            <a:r>
              <a:rPr lang="ar-SA" sz="2400" b="1" dirty="0">
                <a:solidFill>
                  <a:schemeClr val="bg1"/>
                </a:solidFill>
                <a:latin typeface="Times"/>
                <a:cs typeface="Traditional Arabic" panose="02020603050405020304" pitchFamily="18" charset="-78"/>
              </a:rPr>
              <a:t> للحكومة للنجاة من العقاب ولكي نربح للمسيح مَن يلاحظوننا من الـمُضطهِدين (13: 1-7).</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محبَّةً</a:t>
            </a:r>
            <a:r>
              <a:rPr lang="ar-SA" sz="2400" b="1" dirty="0">
                <a:solidFill>
                  <a:schemeClr val="bg1"/>
                </a:solidFill>
                <a:latin typeface="Times"/>
                <a:cs typeface="Traditional Arabic" panose="02020603050405020304" pitchFamily="18" charset="-78"/>
              </a:rPr>
              <a:t> تُجاه المؤمنين الآخَرين لأنَّ الجميع سيُقَدِّمون قريبًا حسابًا عن أنفسهم لله (13: 8-14).</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يخلق شخصيَّةً </a:t>
            </a:r>
            <a:r>
              <a:rPr lang="ar-SA" sz="2400" b="1" dirty="0">
                <a:solidFill>
                  <a:srgbClr val="FFFF00"/>
                </a:solidFill>
                <a:latin typeface="Times"/>
                <a:cs typeface="Traditional Arabic" panose="02020603050405020304" pitchFamily="18" charset="-78"/>
              </a:rPr>
              <a:t>حسَّاسةً</a:t>
            </a:r>
            <a:r>
              <a:rPr lang="ar-SA" sz="2400" b="1" dirty="0">
                <a:solidFill>
                  <a:schemeClr val="bg1"/>
                </a:solidFill>
                <a:latin typeface="Times"/>
                <a:cs typeface="Traditional Arabic" panose="02020603050405020304" pitchFamily="18" charset="-78"/>
              </a:rPr>
              <a:t> للضمير فيتخلَّى الأممُ عن العادات المسيئة لليهود ويتبع اليهودُ ضميرَهم (14: 1 – 15: 13).</a:t>
            </a:r>
          </a:p>
        </p:txBody>
      </p:sp>
    </p:spTree>
    <p:extLst>
      <p:ext uri="{BB962C8B-B14F-4D97-AF65-F5344CB8AC3E}">
        <p14:creationId xmlns:p14="http://schemas.microsoft.com/office/powerpoint/2010/main" val="1967007670"/>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98402"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15: 14-16: 23</a:t>
            </a:r>
            <a:endParaRPr lang="en-US" dirty="0">
              <a:solidFill>
                <a:schemeClr val="bg1"/>
              </a:solidFill>
              <a:cs typeface="Arial" panose="020B0604020202020204" pitchFamily="34" charset="0"/>
            </a:endParaRPr>
          </a:p>
        </p:txBody>
      </p:sp>
      <p:sp>
        <p:nvSpPr>
          <p:cNvPr id="998403" name="Rectangle 3"/>
          <p:cNvSpPr>
            <a:spLocks noGrp="1" noChangeArrowheads="1"/>
          </p:cNvSpPr>
          <p:nvPr>
            <p:ph type="subTitle" idx="1"/>
          </p:nvPr>
        </p:nvSpPr>
        <p:spPr/>
        <p:txBody>
          <a:bodyPr/>
          <a:lstStyle/>
          <a:p>
            <a:pPr eaLnBrk="1" hangingPunct="1"/>
            <a:r>
              <a:rPr lang="ar-JO" sz="4000" dirty="0">
                <a:solidFill>
                  <a:schemeClr val="bg1"/>
                </a:solidFill>
                <a:cs typeface="Arial" panose="020B0604020202020204" pitchFamily="34" charset="0"/>
              </a:rPr>
              <a:t>يتم نشر البر من خلال نشر البشارة</a:t>
            </a:r>
            <a:endParaRPr lang="en-US" sz="4000" dirty="0">
              <a:solidFill>
                <a:schemeClr val="bg1"/>
              </a:solidFill>
              <a:cs typeface="Arial" panose="020B0604020202020204" pitchFamily="34" charset="0"/>
            </a:endParaRPr>
          </a:p>
        </p:txBody>
      </p:sp>
      <p:sp>
        <p:nvSpPr>
          <p:cNvPr id="147460" name="Text Box 4"/>
          <p:cNvSpPr txBox="1">
            <a:spLocks noChangeArrowheads="1"/>
          </p:cNvSpPr>
          <p:nvPr/>
        </p:nvSpPr>
        <p:spPr bwMode="auto">
          <a:xfrm>
            <a:off x="8229600" y="76200"/>
            <a:ext cx="938077"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96380621"/>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dirty="0">
                <a:solidFill>
                  <a:schemeClr val="bg1"/>
                </a:solidFill>
                <a:ea typeface="ＭＳ Ｐゴシック" charset="-128"/>
                <a:cs typeface="Arial" panose="020B0604020202020204" pitchFamily="34" charset="0"/>
              </a:rPr>
              <a:t>البر في رومية</a:t>
            </a:r>
            <a:endParaRPr lang="en-US" sz="4000" dirty="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441343378"/>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4182049"/>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Grp="1" noChangeArrowheads="1"/>
          </p:cNvSpPr>
          <p:nvPr>
            <p:ph type="ctrTitle"/>
          </p:nvPr>
        </p:nvSpPr>
        <p:spPr>
          <a:xfrm>
            <a:off x="452923" y="2488740"/>
            <a:ext cx="9144000" cy="1600200"/>
          </a:xfrm>
          <a:effectLst>
            <a:outerShdw blurRad="63500" dist="53882" dir="2700000" algn="ctr" rotWithShape="0">
              <a:schemeClr val="tx1">
                <a:alpha val="74998"/>
              </a:schemeClr>
            </a:outerShdw>
          </a:effectLst>
        </p:spPr>
        <p:txBody>
          <a:bodyPr lIns="90488" tIns="44450" rIns="90488" bIns="44450"/>
          <a:lstStyle/>
          <a:p>
            <a:pPr eaLnBrk="1" hangingPunct="1">
              <a:defRPr/>
            </a:pPr>
            <a:r>
              <a:rPr lang="en-US" sz="5400" b="1" dirty="0">
                <a:solidFill>
                  <a:schemeClr val="bg1"/>
                </a:solidFill>
                <a:latin typeface="Arial" panose="020B0604020202020204" pitchFamily="34" charset="0"/>
                <a:ea typeface="Arial" charset="0"/>
                <a:cs typeface="Arial" panose="020B0604020202020204" pitchFamily="34" charset="0"/>
              </a:rPr>
              <a:t>E</a:t>
            </a:r>
            <a:r>
              <a:rPr lang="en-US" sz="6000" b="1" dirty="0">
                <a:solidFill>
                  <a:schemeClr val="bg1"/>
                </a:solidFill>
                <a:latin typeface="Arial" panose="020B0604020202020204" pitchFamily="34" charset="0"/>
                <a:ea typeface="Arial" charset="0"/>
                <a:cs typeface="Arial" panose="020B0604020202020204" pitchFamily="34" charset="0"/>
              </a:rPr>
              <a:t>X</a:t>
            </a:r>
            <a:r>
              <a:rPr lang="en-US" sz="6600" b="1" dirty="0">
                <a:solidFill>
                  <a:schemeClr val="bg1"/>
                </a:solidFill>
                <a:latin typeface="Arial" panose="020B0604020202020204" pitchFamily="34" charset="0"/>
                <a:ea typeface="Arial" charset="0"/>
                <a:cs typeface="Arial" panose="020B0604020202020204" pitchFamily="34" charset="0"/>
              </a:rPr>
              <a:t>P</a:t>
            </a:r>
            <a:r>
              <a:rPr lang="en-US" sz="7200" b="1" dirty="0">
                <a:solidFill>
                  <a:schemeClr val="bg1"/>
                </a:solidFill>
                <a:latin typeface="Arial" panose="020B0604020202020204" pitchFamily="34" charset="0"/>
                <a:ea typeface="Arial" charset="0"/>
                <a:cs typeface="Arial" panose="020B0604020202020204" pitchFamily="34" charset="0"/>
              </a:rPr>
              <a:t>A</a:t>
            </a:r>
            <a:r>
              <a:rPr lang="en-US" sz="8000" b="1" dirty="0">
                <a:solidFill>
                  <a:schemeClr val="bg1"/>
                </a:solidFill>
                <a:latin typeface="Arial" panose="020B0604020202020204" pitchFamily="34" charset="0"/>
                <a:ea typeface="Arial" charset="0"/>
                <a:cs typeface="Arial" panose="020B0604020202020204" pitchFamily="34" charset="0"/>
              </a:rPr>
              <a:t>N</a:t>
            </a:r>
            <a:r>
              <a:rPr lang="en-US" sz="8800" b="1" dirty="0">
                <a:solidFill>
                  <a:schemeClr val="bg1"/>
                </a:solidFill>
                <a:latin typeface="Arial" panose="020B0604020202020204" pitchFamily="34" charset="0"/>
                <a:ea typeface="Arial" charset="0"/>
                <a:cs typeface="Arial" panose="020B0604020202020204" pitchFamily="34" charset="0"/>
              </a:rPr>
              <a:t>D</a:t>
            </a:r>
            <a:r>
              <a:rPr lang="en-US" sz="9600" b="1" dirty="0">
                <a:solidFill>
                  <a:schemeClr val="bg1"/>
                </a:solidFill>
                <a:latin typeface="Arial" panose="020B0604020202020204" pitchFamily="34" charset="0"/>
                <a:ea typeface="Arial" charset="0"/>
                <a:cs typeface="Arial" panose="020B0604020202020204" pitchFamily="34" charset="0"/>
              </a:rPr>
              <a:t>IN</a:t>
            </a:r>
            <a:r>
              <a:rPr lang="en-US" sz="9800" b="1" dirty="0">
                <a:solidFill>
                  <a:schemeClr val="bg1"/>
                </a:solidFill>
                <a:latin typeface="Arial" panose="020B0604020202020204" pitchFamily="34" charset="0"/>
                <a:ea typeface="Arial" charset="0"/>
                <a:cs typeface="Arial" panose="020B0604020202020204" pitchFamily="34" charset="0"/>
              </a:rPr>
              <a:t>G</a:t>
            </a:r>
            <a:endParaRPr lang="en-US" sz="5400" b="1" dirty="0">
              <a:solidFill>
                <a:schemeClr val="bg1"/>
              </a:solidFill>
              <a:latin typeface="Arial" panose="020B0604020202020204" pitchFamily="34" charset="0"/>
              <a:ea typeface="Arial" charset="0"/>
              <a:cs typeface="Arial" panose="020B0604020202020204" pitchFamily="34" charset="0"/>
            </a:endParaRPr>
          </a:p>
        </p:txBody>
      </p:sp>
      <p:sp>
        <p:nvSpPr>
          <p:cNvPr id="364547" name="Rectangle 3"/>
          <p:cNvSpPr>
            <a:spLocks noGrp="1" noChangeArrowheads="1"/>
          </p:cNvSpPr>
          <p:nvPr>
            <p:ph type="subTitle" idx="1"/>
          </p:nvPr>
        </p:nvSpPr>
        <p:spPr>
          <a:xfrm>
            <a:off x="0" y="6215621"/>
            <a:ext cx="9144000" cy="381000"/>
          </a:xfrm>
          <a:effectLst>
            <a:outerShdw blurRad="63500" dist="53882" dir="2700000" algn="ctr" rotWithShape="0">
              <a:schemeClr val="tx1">
                <a:alpha val="74998"/>
              </a:schemeClr>
            </a:outerShdw>
          </a:effectLst>
        </p:spPr>
        <p:txBody>
          <a:bodyPr lIns="90488" tIns="44450" rIns="90488" bIns="44450"/>
          <a:lstStyle/>
          <a:p>
            <a:pPr marL="342900" indent="-342900" rtl="1" eaLnBrk="1" hangingPunct="1">
              <a:lnSpc>
                <a:spcPct val="80000"/>
              </a:lnSpc>
              <a:defRPr/>
            </a:pPr>
            <a:r>
              <a:rPr lang="ar-SA" sz="3600" b="1" dirty="0">
                <a:solidFill>
                  <a:srgbClr val="FFFF99"/>
                </a:solidFill>
                <a:latin typeface="Arial" panose="020B0604020202020204" pitchFamily="34" charset="0"/>
                <a:ea typeface="ＭＳ Ｐゴシック" charset="0"/>
                <a:cs typeface="Arial" panose="020B0604020202020204" pitchFamily="34" charset="0"/>
              </a:rPr>
              <a:t>رومية 15: 14-33</a:t>
            </a:r>
            <a:endParaRPr lang="en-US" sz="3600" b="1" dirty="0">
              <a:solidFill>
                <a:srgbClr val="FFFF99"/>
              </a:solidFill>
              <a:latin typeface="Arial" panose="020B0604020202020204" pitchFamily="34" charset="0"/>
              <a:ea typeface="ＭＳ Ｐゴシック" charset="0"/>
              <a:cs typeface="Arial" panose="020B0604020202020204" pitchFamily="34" charset="0"/>
            </a:endParaRPr>
          </a:p>
        </p:txBody>
      </p:sp>
      <p:pic>
        <p:nvPicPr>
          <p:cNvPr id="1000452" name="Picture 4"/>
          <p:cNvPicPr>
            <a:picLocks noChangeArrowheads="1"/>
          </p:cNvPicPr>
          <p:nvPr/>
        </p:nvPicPr>
        <p:blipFill>
          <a:blip r:embed="rId3" cstate="screen">
            <a:extLst>
              <a:ext uri="{28A0092B-C50C-407E-A947-70E740481C1C}">
                <a14:useLocalDpi xmlns:a14="http://schemas.microsoft.com/office/drawing/2010/main"/>
              </a:ext>
            </a:extLst>
          </a:blip>
          <a:srcRect l="2380" t="2563" r="2380" b="2563"/>
          <a:stretch>
            <a:fillRect/>
          </a:stretch>
        </p:blipFill>
        <p:spPr bwMode="auto">
          <a:xfrm>
            <a:off x="0" y="0"/>
            <a:ext cx="9144000" cy="2819400"/>
          </a:xfrm>
          <a:prstGeom prst="rect">
            <a:avLst/>
          </a:prstGeom>
          <a:noFill/>
          <a:ln w="12700">
            <a:noFill/>
            <a:miter lim="800000"/>
            <a:headEnd/>
            <a:tailEnd/>
          </a:ln>
        </p:spPr>
      </p:pic>
      <p:sp>
        <p:nvSpPr>
          <p:cNvPr id="1000453" name="Text Box 5"/>
          <p:cNvSpPr txBox="1">
            <a:spLocks noChangeArrowheads="1"/>
          </p:cNvSpPr>
          <p:nvPr/>
        </p:nvSpPr>
        <p:spPr bwMode="auto">
          <a:xfrm>
            <a:off x="452923" y="3600015"/>
            <a:ext cx="8238154" cy="2215991"/>
          </a:xfrm>
          <a:prstGeom prst="rect">
            <a:avLst/>
          </a:prstGeom>
          <a:noFill/>
          <a:ln w="12700" cap="sq">
            <a:noFill/>
            <a:miter lim="800000"/>
            <a:headEnd type="none" w="sm" len="sm"/>
            <a:tailEnd type="none" w="sm" len="sm"/>
          </a:ln>
        </p:spPr>
        <p:txBody>
          <a:bodyPr wrap="none">
            <a:prstTxWarp prst="textNoShape">
              <a:avLst/>
            </a:prstTxWarp>
            <a:spAutoFit/>
          </a:bodyPr>
          <a:lstStyle/>
          <a:p>
            <a:pPr algn="ctr"/>
            <a:r>
              <a:rPr lang="ar-SA" sz="13800" b="1" dirty="0">
                <a:solidFill>
                  <a:srgbClr val="FFFFFF"/>
                </a:solidFill>
                <a:latin typeface="Arial" panose="020B0604020202020204" pitchFamily="34" charset="0"/>
                <a:ea typeface="Arial" charset="0"/>
                <a:cs typeface="Arial" panose="020B0604020202020204" pitchFamily="34" charset="0"/>
              </a:rPr>
              <a:t>توسيع حدودك</a:t>
            </a:r>
            <a:endParaRPr lang="en-US" sz="13800" b="1" dirty="0">
              <a:solidFill>
                <a:srgbClr val="FFFFFF"/>
              </a:solidFill>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927674"/>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هل اختيار الله عادل؟</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617828" y="1380127"/>
            <a:ext cx="5477873" cy="5477873"/>
          </a:xfrm>
          <a:prstGeom prst="rect">
            <a:avLst/>
          </a:prstGeom>
        </p:spPr>
      </p:pic>
    </p:spTree>
    <p:extLst>
      <p:ext uri="{BB962C8B-B14F-4D97-AF65-F5344CB8AC3E}">
        <p14:creationId xmlns:p14="http://schemas.microsoft.com/office/powerpoint/2010/main" val="27329611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2498" name="Oval 5"/>
          <p:cNvSpPr>
            <a:spLocks noChangeArrowheads="1"/>
          </p:cNvSpPr>
          <p:nvPr/>
        </p:nvSpPr>
        <p:spPr bwMode="auto">
          <a:xfrm>
            <a:off x="381000" y="381000"/>
            <a:ext cx="5867400" cy="5867400"/>
          </a:xfrm>
          <a:prstGeom prst="ellipse">
            <a:avLst/>
          </a:prstGeom>
          <a:solidFill>
            <a:schemeClr val="accent1"/>
          </a:solidFill>
          <a:ln w="12700" cap="sq">
            <a:solidFill>
              <a:schemeClr val="tx1"/>
            </a:solidFill>
            <a:round/>
            <a:headEnd type="none" w="sm" len="sm"/>
            <a:tailEnd type="none" w="sm" len="sm"/>
          </a:ln>
        </p:spPr>
        <p:txBody>
          <a:bodyPr wrap="none">
            <a:prstTxWarp prst="textNoShape">
              <a:avLst/>
            </a:prstTxWarp>
          </a:bodyPr>
          <a:lstStyle/>
          <a:p>
            <a:pPr algn="ctr"/>
            <a:endParaRPr lang="en-US" b="1" dirty="0">
              <a:solidFill>
                <a:srgbClr val="000000"/>
              </a:solidFill>
              <a:latin typeface="Arial" panose="020B0604020202020204" pitchFamily="34" charset="0"/>
              <a:cs typeface="Arial" panose="020B0604020202020204" pitchFamily="34" charset="0"/>
            </a:endParaRPr>
          </a:p>
        </p:txBody>
      </p:sp>
      <p:sp>
        <p:nvSpPr>
          <p:cNvPr id="1002499" name="Rectangle 2"/>
          <p:cNvSpPr>
            <a:spLocks noGrp="1" noChangeArrowheads="1"/>
          </p:cNvSpPr>
          <p:nvPr>
            <p:ph type="ctrTitle"/>
          </p:nvPr>
        </p:nvSpPr>
        <p:spPr>
          <a:xfrm>
            <a:off x="4953000" y="6248400"/>
            <a:ext cx="4191000" cy="609600"/>
          </a:xfrm>
        </p:spPr>
        <p:txBody>
          <a:bodyPr/>
          <a:lstStyle/>
          <a:p>
            <a:pPr eaLnBrk="1" hangingPunct="1"/>
            <a:r>
              <a:rPr lang="ar-SA" sz="3200" b="1" dirty="0">
                <a:solidFill>
                  <a:srgbClr val="FFFFFF"/>
                </a:solidFill>
                <a:latin typeface="Arial" panose="020B0604020202020204" pitchFamily="34" charset="0"/>
                <a:ea typeface="Arial" charset="0"/>
                <a:cs typeface="Arial" panose="020B0604020202020204" pitchFamily="34" charset="0"/>
              </a:rPr>
              <a:t>مسح بارنا</a:t>
            </a:r>
            <a:endParaRPr lang="en-US" sz="3200" b="1" dirty="0">
              <a:solidFill>
                <a:srgbClr val="FFFFFF"/>
              </a:solidFill>
              <a:latin typeface="Arial" panose="020B0604020202020204" pitchFamily="34" charset="0"/>
              <a:ea typeface="Arial" charset="0"/>
              <a:cs typeface="Arial" panose="020B0604020202020204" pitchFamily="34" charset="0"/>
            </a:endParaRPr>
          </a:p>
        </p:txBody>
      </p:sp>
      <p:sp>
        <p:nvSpPr>
          <p:cNvPr id="5" name="TextBox 4"/>
          <p:cNvSpPr txBox="1">
            <a:spLocks noChangeArrowheads="1"/>
          </p:cNvSpPr>
          <p:nvPr/>
        </p:nvSpPr>
        <p:spPr bwMode="auto">
          <a:xfrm>
            <a:off x="533400" y="3429000"/>
            <a:ext cx="2971800" cy="1200150"/>
          </a:xfrm>
          <a:prstGeom prst="rect">
            <a:avLst/>
          </a:prstGeom>
          <a:noFill/>
          <a:ln w="9525">
            <a:noFill/>
            <a:miter lim="800000"/>
            <a:headEnd/>
            <a:tailEnd/>
          </a:ln>
        </p:spPr>
        <p:txBody>
          <a:bodyPr>
            <a:prstTxWarp prst="textNoShape">
              <a:avLst/>
            </a:prstTxWarp>
            <a:spAutoFit/>
          </a:bodyPr>
          <a:lstStyle/>
          <a:p>
            <a:pPr algn="ctr"/>
            <a:r>
              <a:rPr lang="ar-SA" sz="3600" b="1" dirty="0">
                <a:solidFill>
                  <a:srgbClr val="000000"/>
                </a:solidFill>
                <a:latin typeface="Arial" panose="020B0604020202020204" pitchFamily="34" charset="0"/>
                <a:ea typeface="Arial" charset="0"/>
                <a:cs typeface="Arial" panose="020B0604020202020204" pitchFamily="34" charset="0"/>
              </a:rPr>
              <a:t>المسيحيين الإنجيليين</a:t>
            </a:r>
          </a:p>
        </p:txBody>
      </p:sp>
      <p:grpSp>
        <p:nvGrpSpPr>
          <p:cNvPr id="2" name="Group 16"/>
          <p:cNvGrpSpPr>
            <a:grpSpLocks/>
          </p:cNvGrpSpPr>
          <p:nvPr/>
        </p:nvGrpSpPr>
        <p:grpSpPr bwMode="auto">
          <a:xfrm>
            <a:off x="3044825" y="381000"/>
            <a:ext cx="4818063" cy="2741613"/>
            <a:chOff x="3044893" y="381000"/>
            <a:chExt cx="4818225" cy="2741403"/>
          </a:xfrm>
        </p:grpSpPr>
        <p:sp>
          <p:nvSpPr>
            <p:cNvPr id="1002506" name="TextBox 7"/>
            <p:cNvSpPr txBox="1">
              <a:spLocks noChangeArrowheads="1"/>
            </p:cNvSpPr>
            <p:nvPr/>
          </p:nvSpPr>
          <p:spPr bwMode="auto">
            <a:xfrm>
              <a:off x="5334000" y="381000"/>
              <a:ext cx="2529118" cy="1200237"/>
            </a:xfrm>
            <a:prstGeom prst="rect">
              <a:avLst/>
            </a:prstGeom>
            <a:noFill/>
            <a:ln w="9525">
              <a:noFill/>
              <a:miter lim="800000"/>
              <a:headEnd/>
              <a:tailEnd/>
            </a:ln>
          </p:spPr>
          <p:txBody>
            <a:bodyPr>
              <a:prstTxWarp prst="textNoShape">
                <a:avLst/>
              </a:prstTxWarp>
              <a:spAutoFit/>
            </a:bodyPr>
            <a:lstStyle/>
            <a:p>
              <a:pPr algn="ctr"/>
              <a:r>
                <a:rPr lang="ar-SA" sz="3600" b="1" dirty="0">
                  <a:solidFill>
                    <a:srgbClr val="FFFFFF"/>
                  </a:solidFill>
                  <a:latin typeface="Arial" panose="020B0604020202020204" pitchFamily="34" charset="0"/>
                  <a:ea typeface="Arial" charset="0"/>
                  <a:cs typeface="Arial" panose="020B0604020202020204" pitchFamily="34" charset="0"/>
                </a:rPr>
                <a:t>تم </a:t>
              </a:r>
            </a:p>
            <a:p>
              <a:pPr algn="ctr"/>
              <a:r>
                <a:rPr lang="ar-SA" sz="3600" b="1" dirty="0">
                  <a:solidFill>
                    <a:srgbClr val="FFFFFF"/>
                  </a:solidFill>
                  <a:latin typeface="Arial" panose="020B0604020202020204" pitchFamily="34" charset="0"/>
                  <a:ea typeface="Arial" charset="0"/>
                  <a:cs typeface="Arial" panose="020B0604020202020204" pitchFamily="34" charset="0"/>
                </a:rPr>
                <a:t>التلمذة</a:t>
              </a:r>
            </a:p>
          </p:txBody>
        </p:sp>
        <p:sp>
          <p:nvSpPr>
            <p:cNvPr id="1002507" name="Merge 8"/>
            <p:cNvSpPr>
              <a:spLocks noChangeArrowheads="1"/>
            </p:cNvSpPr>
            <p:nvPr/>
          </p:nvSpPr>
          <p:spPr bwMode="auto">
            <a:xfrm rot="3297785">
              <a:off x="3800996" y="947327"/>
              <a:ext cx="1418973" cy="2931180"/>
            </a:xfrm>
            <a:prstGeom prst="flowChartMerge">
              <a:avLst/>
            </a:prstGeom>
            <a:solidFill>
              <a:srgbClr val="000090"/>
            </a:solidFill>
            <a:ln w="12700" cap="sq">
              <a:solidFill>
                <a:schemeClr val="tx1"/>
              </a:solidFill>
              <a:round/>
              <a:headEnd type="none" w="sm" len="sm"/>
              <a:tailEnd type="none" w="sm" len="sm"/>
            </a:ln>
          </p:spPr>
          <p:txBody>
            <a:bodyPr wrap="none">
              <a:prstTxWarp prst="textNoShape">
                <a:avLst/>
              </a:prstTxWarp>
            </a:bodyPr>
            <a:lstStyle/>
            <a:p>
              <a:pPr algn="ctr"/>
              <a:endParaRPr lang="en-US" b="1" dirty="0">
                <a:solidFill>
                  <a:srgbClr val="000000"/>
                </a:solidFill>
                <a:latin typeface="Arial" panose="020B0604020202020204" pitchFamily="34" charset="0"/>
                <a:cs typeface="Arial" panose="020B0604020202020204" pitchFamily="34" charset="0"/>
              </a:endParaRPr>
            </a:p>
          </p:txBody>
        </p:sp>
        <p:sp>
          <p:nvSpPr>
            <p:cNvPr id="1002508" name="TextBox 9"/>
            <p:cNvSpPr txBox="1">
              <a:spLocks noChangeArrowheads="1"/>
            </p:cNvSpPr>
            <p:nvPr/>
          </p:nvSpPr>
          <p:spPr bwMode="auto">
            <a:xfrm>
              <a:off x="4724400" y="1219200"/>
              <a:ext cx="1066800" cy="646331"/>
            </a:xfrm>
            <a:prstGeom prst="rect">
              <a:avLst/>
            </a:prstGeom>
            <a:noFill/>
            <a:ln w="9525">
              <a:noFill/>
              <a:miter lim="800000"/>
              <a:headEnd/>
              <a:tailEnd/>
            </a:ln>
          </p:spPr>
          <p:txBody>
            <a:bodyPr>
              <a:prstTxWarp prst="textNoShape">
                <a:avLst/>
              </a:prstTxWarp>
              <a:spAutoFit/>
            </a:bodyPr>
            <a:lstStyle/>
            <a:p>
              <a:pPr algn="ctr"/>
              <a:r>
                <a:rPr lang="en-US" sz="3600" b="1" dirty="0">
                  <a:solidFill>
                    <a:srgbClr val="FFFFFF"/>
                  </a:solidFill>
                  <a:latin typeface="Arial" panose="020B0604020202020204" pitchFamily="34" charset="0"/>
                  <a:ea typeface="Arial" charset="0"/>
                  <a:cs typeface="Arial" panose="020B0604020202020204" pitchFamily="34" charset="0"/>
                </a:rPr>
                <a:t>8%</a:t>
              </a:r>
              <a:endParaRPr lang="en-US" b="1" dirty="0">
                <a:solidFill>
                  <a:srgbClr val="FFFFFF"/>
                </a:solidFill>
                <a:latin typeface="Arial" panose="020B0604020202020204" pitchFamily="34" charset="0"/>
                <a:ea typeface="Arial" charset="0"/>
                <a:cs typeface="Arial" panose="020B0604020202020204" pitchFamily="34" charset="0"/>
              </a:endParaRPr>
            </a:p>
          </p:txBody>
        </p:sp>
      </p:grpSp>
      <p:grpSp>
        <p:nvGrpSpPr>
          <p:cNvPr id="3" name="Group 15"/>
          <p:cNvGrpSpPr>
            <a:grpSpLocks/>
          </p:cNvGrpSpPr>
          <p:nvPr/>
        </p:nvGrpSpPr>
        <p:grpSpPr bwMode="auto">
          <a:xfrm>
            <a:off x="3209925" y="1752600"/>
            <a:ext cx="5110163" cy="1200329"/>
            <a:chOff x="3209665" y="1752600"/>
            <a:chExt cx="5110653" cy="1200508"/>
          </a:xfrm>
        </p:grpSpPr>
        <p:sp>
          <p:nvSpPr>
            <p:cNvPr id="1002503" name="TextBox 6"/>
            <p:cNvSpPr txBox="1">
              <a:spLocks noChangeArrowheads="1"/>
            </p:cNvSpPr>
            <p:nvPr/>
          </p:nvSpPr>
          <p:spPr bwMode="auto">
            <a:xfrm>
              <a:off x="5791200" y="1752600"/>
              <a:ext cx="2529118" cy="1200508"/>
            </a:xfrm>
            <a:prstGeom prst="rect">
              <a:avLst/>
            </a:prstGeom>
            <a:noFill/>
            <a:ln w="9525">
              <a:noFill/>
              <a:miter lim="800000"/>
              <a:headEnd/>
              <a:tailEnd/>
            </a:ln>
          </p:spPr>
          <p:txBody>
            <a:bodyPr>
              <a:prstTxWarp prst="textNoShape">
                <a:avLst/>
              </a:prstTxWarp>
              <a:spAutoFit/>
            </a:bodyPr>
            <a:lstStyle/>
            <a:p>
              <a:pPr algn="ctr"/>
              <a:r>
                <a:rPr lang="ar-SA" sz="3600" b="1" dirty="0">
                  <a:solidFill>
                    <a:srgbClr val="FFFFFF"/>
                  </a:solidFill>
                  <a:latin typeface="Arial" panose="020B0604020202020204" pitchFamily="34" charset="0"/>
                  <a:ea typeface="Arial" charset="0"/>
                  <a:cs typeface="Arial" panose="020B0604020202020204" pitchFamily="34" charset="0"/>
                </a:rPr>
                <a:t>تلمذة </a:t>
              </a:r>
            </a:p>
            <a:p>
              <a:pPr algn="ctr"/>
              <a:r>
                <a:rPr lang="ar-SA" sz="3600" b="1" dirty="0">
                  <a:solidFill>
                    <a:srgbClr val="FFFFFF"/>
                  </a:solidFill>
                  <a:latin typeface="Arial" panose="020B0604020202020204" pitchFamily="34" charset="0"/>
                  <a:ea typeface="Arial" charset="0"/>
                  <a:cs typeface="Arial" panose="020B0604020202020204" pitchFamily="34" charset="0"/>
                </a:rPr>
                <a:t>الآخرين</a:t>
              </a:r>
            </a:p>
          </p:txBody>
        </p:sp>
        <p:sp>
          <p:nvSpPr>
            <p:cNvPr id="1002504" name="Merge 10"/>
            <p:cNvSpPr>
              <a:spLocks noChangeArrowheads="1"/>
            </p:cNvSpPr>
            <p:nvPr/>
          </p:nvSpPr>
          <p:spPr bwMode="auto">
            <a:xfrm rot="3886750">
              <a:off x="4515626" y="1160979"/>
              <a:ext cx="348019" cy="2959942"/>
            </a:xfrm>
            <a:prstGeom prst="flowChartMerge">
              <a:avLst/>
            </a:prstGeom>
            <a:solidFill>
              <a:srgbClr val="800000"/>
            </a:solidFill>
            <a:ln w="12700" cap="sq">
              <a:solidFill>
                <a:schemeClr val="tx1"/>
              </a:solidFill>
              <a:round/>
              <a:headEnd type="none" w="sm" len="sm"/>
              <a:tailEnd type="none" w="sm" len="sm"/>
            </a:ln>
          </p:spPr>
          <p:txBody>
            <a:bodyPr wrap="none">
              <a:prstTxWarp prst="textNoShape">
                <a:avLst/>
              </a:prstTxWarp>
            </a:bodyPr>
            <a:lstStyle/>
            <a:p>
              <a:pPr algn="ctr"/>
              <a:endParaRPr lang="en-US" b="1" dirty="0">
                <a:solidFill>
                  <a:srgbClr val="000000"/>
                </a:solidFill>
                <a:latin typeface="Arial" panose="020B0604020202020204" pitchFamily="34" charset="0"/>
                <a:cs typeface="Arial" panose="020B0604020202020204" pitchFamily="34" charset="0"/>
              </a:endParaRPr>
            </a:p>
          </p:txBody>
        </p:sp>
        <p:sp>
          <p:nvSpPr>
            <p:cNvPr id="1002505" name="TextBox 14"/>
            <p:cNvSpPr txBox="1">
              <a:spLocks noChangeArrowheads="1"/>
            </p:cNvSpPr>
            <p:nvPr/>
          </p:nvSpPr>
          <p:spPr bwMode="auto">
            <a:xfrm>
              <a:off x="5105400" y="1752600"/>
              <a:ext cx="1066800" cy="646331"/>
            </a:xfrm>
            <a:prstGeom prst="rect">
              <a:avLst/>
            </a:prstGeom>
            <a:noFill/>
            <a:ln w="9525">
              <a:noFill/>
              <a:miter lim="800000"/>
              <a:headEnd/>
              <a:tailEnd/>
            </a:ln>
          </p:spPr>
          <p:txBody>
            <a:bodyPr>
              <a:prstTxWarp prst="textNoShape">
                <a:avLst/>
              </a:prstTxWarp>
              <a:spAutoFit/>
            </a:bodyPr>
            <a:lstStyle/>
            <a:p>
              <a:pPr algn="ctr"/>
              <a:r>
                <a:rPr lang="en-US" sz="3600" b="1" dirty="0">
                  <a:solidFill>
                    <a:srgbClr val="FFFFFF"/>
                  </a:solidFill>
                  <a:latin typeface="Arial" panose="020B0604020202020204" pitchFamily="34" charset="0"/>
                  <a:ea typeface="Arial" charset="0"/>
                  <a:cs typeface="Arial" panose="020B0604020202020204" pitchFamily="34" charset="0"/>
                </a:rPr>
                <a:t>2%</a:t>
              </a:r>
              <a:endParaRPr lang="en-US" b="1" dirty="0">
                <a:solidFill>
                  <a:srgbClr val="FFFFFF"/>
                </a:solidFill>
                <a:latin typeface="Arial" panose="020B0604020202020204" pitchFamily="34" charset="0"/>
                <a:ea typeface="Arial" charset="0"/>
                <a:cs typeface="Arial" panose="020B0604020202020204"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2" descr="Mirror on Scale"/>
          <p:cNvPicPr>
            <a:picLocks noChangeAspect="1" noChangeArrowheads="1"/>
          </p:cNvPicPr>
          <p:nvPr/>
        </p:nvPicPr>
        <p:blipFill>
          <a:blip r:embed="rId3" cstate="screen">
            <a:extLst>
              <a:ext uri="{28A0092B-C50C-407E-A947-70E740481C1C}">
                <a14:useLocalDpi xmlns:a14="http://schemas.microsoft.com/office/drawing/2010/main"/>
              </a:ext>
            </a:extLst>
          </a:blip>
          <a:srcRect l="34630" t="5873" r="20969" b="57913"/>
          <a:stretch>
            <a:fillRect/>
          </a:stretch>
        </p:blipFill>
        <p:spPr bwMode="auto">
          <a:xfrm>
            <a:off x="0" y="0"/>
            <a:ext cx="5943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8323" name="Rectangle 3"/>
          <p:cNvSpPr>
            <a:spLocks noGrp="1" noChangeArrowheads="1"/>
          </p:cNvSpPr>
          <p:nvPr>
            <p:ph type="ctrTitle"/>
          </p:nvPr>
        </p:nvSpPr>
        <p:spPr>
          <a:xfrm>
            <a:off x="2895600" y="533400"/>
            <a:ext cx="5562600" cy="5791200"/>
          </a:xfrm>
        </p:spPr>
        <p:txBody>
          <a:bodyPr/>
          <a:lstStyle/>
          <a:p>
            <a:pPr rtl="1" eaLnBrk="1" hangingPunct="1"/>
            <a:r>
              <a:rPr lang="ar-SA" sz="9600" b="1" dirty="0">
                <a:solidFill>
                  <a:schemeClr val="accent2"/>
                </a:solidFill>
                <a:latin typeface="Arial" panose="020B0604020202020204" pitchFamily="34" charset="0"/>
                <a:ea typeface="ＭＳ Ｐゴシック" charset="-128"/>
                <a:cs typeface="Arial" panose="020B0604020202020204" pitchFamily="34" charset="0"/>
              </a:rPr>
              <a:t>هل أنت</a:t>
            </a:r>
            <a:br>
              <a:rPr lang="en-US" sz="9600" b="1" dirty="0">
                <a:solidFill>
                  <a:srgbClr val="CC090B"/>
                </a:solidFill>
                <a:latin typeface="Arial" panose="020B0604020202020204" pitchFamily="34" charset="0"/>
                <a:ea typeface="ＭＳ Ｐゴシック" charset="-128"/>
                <a:cs typeface="Arial" panose="020B0604020202020204" pitchFamily="34" charset="0"/>
              </a:rPr>
            </a:br>
            <a:r>
              <a:rPr lang="ar-SA" sz="9600" b="1" dirty="0">
                <a:solidFill>
                  <a:srgbClr val="CC090B"/>
                </a:solidFill>
                <a:latin typeface="Arial" panose="020B0604020202020204" pitchFamily="34" charset="0"/>
                <a:ea typeface="ＭＳ Ｐゴシック" charset="-128"/>
                <a:cs typeface="Arial" panose="020B0604020202020204" pitchFamily="34" charset="0"/>
              </a:rPr>
              <a:t>تتوسع؟</a:t>
            </a:r>
            <a:endParaRPr lang="en-US" sz="9600" b="1" dirty="0">
              <a:solidFill>
                <a:srgbClr val="CC090B"/>
              </a:solidFill>
              <a:latin typeface="Arial" panose="020B0604020202020204" pitchFamily="34" charset="0"/>
              <a:ea typeface="ＭＳ Ｐゴシック" charset="-128"/>
              <a:cs typeface="Arial" panose="020B0604020202020204" pitchFamily="34" charset="0"/>
            </a:endParaRPr>
          </a:p>
        </p:txBody>
      </p:sp>
      <p:sp>
        <p:nvSpPr>
          <p:cNvPr id="568324" name="Rectangle 4"/>
          <p:cNvSpPr>
            <a:spLocks noChangeArrowheads="1"/>
          </p:cNvSpPr>
          <p:nvPr/>
        </p:nvSpPr>
        <p:spPr bwMode="auto">
          <a:xfrm>
            <a:off x="2362200" y="533400"/>
            <a:ext cx="6553200" cy="5791200"/>
          </a:xfrm>
          <a:prstGeom prst="rect">
            <a:avLst/>
          </a:prstGeom>
          <a:noFill/>
          <a:ln w="9525">
            <a:noFill/>
            <a:miter lim="800000"/>
            <a:headEnd/>
            <a:tailEnd/>
          </a:ln>
        </p:spPr>
        <p:txBody>
          <a:bodyPr anchor="ctr">
            <a:prstTxWarp prst="textNoShape">
              <a:avLst/>
            </a:prstTxWarp>
          </a:bodyPr>
          <a:lstStyle/>
          <a:p>
            <a:pPr algn="ctr"/>
            <a:endParaRPr lang="en-US" sz="6000" b="1" dirty="0">
              <a:solidFill>
                <a:srgbClr val="3333CC"/>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568323"/>
                                        </p:tgtEl>
                                        <p:attrNameLst>
                                          <p:attrName>style.visibility</p:attrName>
                                        </p:attrNameLst>
                                      </p:cBhvr>
                                      <p:to>
                                        <p:strVal val="visible"/>
                                      </p:to>
                                    </p:set>
                                    <p:anim calcmode="lin" valueType="num">
                                      <p:cBhvr>
                                        <p:cTn id="7" dur="1000" fill="hold"/>
                                        <p:tgtEl>
                                          <p:spTgt spid="568323"/>
                                        </p:tgtEl>
                                        <p:attrNameLst>
                                          <p:attrName>ppt_x</p:attrName>
                                        </p:attrNameLst>
                                      </p:cBhvr>
                                      <p:tavLst>
                                        <p:tav tm="0">
                                          <p:val>
                                            <p:strVal val="#ppt_x-.2"/>
                                          </p:val>
                                        </p:tav>
                                        <p:tav tm="100000">
                                          <p:val>
                                            <p:strVal val="#ppt_x"/>
                                          </p:val>
                                        </p:tav>
                                      </p:tavLst>
                                    </p:anim>
                                    <p:anim calcmode="lin" valueType="num">
                                      <p:cBhvr>
                                        <p:cTn id="8" dur="1000" fill="hold"/>
                                        <p:tgtEl>
                                          <p:spTgt spid="568323"/>
                                        </p:tgtEl>
                                        <p:attrNameLst>
                                          <p:attrName>ppt_y</p:attrName>
                                        </p:attrNameLst>
                                      </p:cBhvr>
                                      <p:tavLst>
                                        <p:tav tm="0">
                                          <p:val>
                                            <p:strVal val="#ppt_y"/>
                                          </p:val>
                                        </p:tav>
                                        <p:tav tm="100000">
                                          <p:val>
                                            <p:strVal val="#ppt_y"/>
                                          </p:val>
                                        </p:tav>
                                      </p:tavLst>
                                    </p:anim>
                                    <p:animEffect transition="in" filter="wipe(right)" prLst="gradientSize: 0.1">
                                      <p:cBhvr>
                                        <p:cTn id="9" dur="1000"/>
                                        <p:tgtEl>
                                          <p:spTgt spid="568323"/>
                                        </p:tgtEl>
                                      </p:cBhvr>
                                    </p:animEffect>
                                  </p:childTnLst>
                                </p:cTn>
                              </p:par>
                              <p:par>
                                <p:cTn id="10" presetID="9" presetClass="entr" presetSubtype="0" fill="hold" grpId="0" nodeType="withEffect" nodePh="1">
                                  <p:stCondLst>
                                    <p:cond delay="2000"/>
                                  </p:stCondLst>
                                  <p:endCondLst>
                                    <p:cond evt="begin" delay="0">
                                      <p:tn val="10"/>
                                    </p:cond>
                                  </p:endCondLst>
                                  <p:childTnLst>
                                    <p:set>
                                      <p:cBhvr>
                                        <p:cTn id="11" dur="1" fill="hold">
                                          <p:stCondLst>
                                            <p:cond delay="0"/>
                                          </p:stCondLst>
                                        </p:cTn>
                                        <p:tgtEl>
                                          <p:spTgt spid="568324"/>
                                        </p:tgtEl>
                                        <p:attrNameLst>
                                          <p:attrName>style.visibility</p:attrName>
                                        </p:attrNameLst>
                                      </p:cBhvr>
                                      <p:to>
                                        <p:strVal val="visible"/>
                                      </p:to>
                                    </p:set>
                                    <p:animEffect transition="in" filter="dissolve">
                                      <p:cBhvr>
                                        <p:cTn id="12" dur="500"/>
                                        <p:tgtEl>
                                          <p:spTgt spid="568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3" grpId="0"/>
      <p:bldP spid="568324"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2"/>
          <p:cNvSpPr>
            <a:spLocks noGrp="1" noChangeArrowheads="1"/>
          </p:cNvSpPr>
          <p:nvPr>
            <p:ph type="ctrTitle"/>
          </p:nvPr>
        </p:nvSpPr>
        <p:spPr>
          <a:xfrm>
            <a:off x="0" y="457200"/>
            <a:ext cx="9144000" cy="4267200"/>
          </a:xfrm>
        </p:spPr>
        <p:txBody>
          <a:bodyPr/>
          <a:lstStyle/>
          <a:p>
            <a:pPr eaLnBrk="1" hangingPunct="1">
              <a:defRPr/>
            </a:pPr>
            <a:r>
              <a:rPr lang="ar-SA" sz="9600" b="1" dirty="0">
                <a:latin typeface="Arial" panose="020B0604020202020204" pitchFamily="34" charset="0"/>
                <a:ea typeface="ＭＳ Ｐゴシック" charset="-128"/>
                <a:cs typeface="Arial" panose="020B0604020202020204" pitchFamily="34" charset="0"/>
              </a:rPr>
              <a:t>هل تقوم </a:t>
            </a:r>
            <a:br>
              <a:rPr lang="en-US" sz="9600" b="1" dirty="0">
                <a:latin typeface="Arial" panose="020B0604020202020204" pitchFamily="34" charset="0"/>
                <a:ea typeface="ＭＳ Ｐゴシック" charset="-128"/>
                <a:cs typeface="Arial" panose="020B0604020202020204" pitchFamily="34" charset="0"/>
              </a:rPr>
            </a:br>
            <a:r>
              <a:rPr lang="ar-SA" sz="9600" b="1" dirty="0">
                <a:latin typeface="Arial" panose="020B0604020202020204" pitchFamily="34" charset="0"/>
                <a:ea typeface="ＭＳ Ｐゴシック" charset="-128"/>
                <a:cs typeface="Arial" panose="020B0604020202020204" pitchFamily="34" charset="0"/>
              </a:rPr>
              <a:t>بتوسيع</a:t>
            </a:r>
            <a:br>
              <a:rPr lang="en-US" sz="9600" b="1" dirty="0">
                <a:latin typeface="Arial" panose="020B0604020202020204" pitchFamily="34" charset="0"/>
                <a:ea typeface="ＭＳ Ｐゴシック" charset="-128"/>
                <a:cs typeface="Arial" panose="020B0604020202020204" pitchFamily="34" charset="0"/>
              </a:rPr>
            </a:br>
            <a:r>
              <a:rPr lang="ar-SA" sz="9600" b="1" dirty="0">
                <a:latin typeface="Arial" panose="020B0604020202020204" pitchFamily="34" charset="0"/>
                <a:ea typeface="ＭＳ Ｐゴシック" charset="-128"/>
                <a:cs typeface="Arial" panose="020B0604020202020204" pitchFamily="34" charset="0"/>
              </a:rPr>
              <a:t> حدودك (روحيا)؟</a:t>
            </a:r>
            <a:endParaRPr lang="en-US" sz="9600" b="1" dirty="0">
              <a:latin typeface="Arial" panose="020B0604020202020204" pitchFamily="34" charset="0"/>
              <a:ea typeface="ＭＳ Ｐゴシック" charset="-128"/>
              <a:cs typeface="Arial" panose="020B0604020202020204" pitchFamily="34" charset="0"/>
            </a:endParaRPr>
          </a:p>
        </p:txBody>
      </p:sp>
      <p:sp>
        <p:nvSpPr>
          <p:cNvPr id="244742" name="Rectangle 6"/>
          <p:cNvSpPr>
            <a:spLocks noChangeArrowheads="1"/>
          </p:cNvSpPr>
          <p:nvPr/>
        </p:nvSpPr>
        <p:spPr bwMode="auto">
          <a:xfrm>
            <a:off x="0" y="5562600"/>
            <a:ext cx="9144000" cy="1143000"/>
          </a:xfrm>
          <a:prstGeom prst="rect">
            <a:avLst/>
          </a:prstGeom>
          <a:noFill/>
          <a:ln w="9525">
            <a:noFill/>
            <a:miter lim="800000"/>
            <a:headEnd/>
            <a:tailEnd/>
          </a:ln>
          <a:effectLst/>
        </p:spPr>
        <p:txBody>
          <a:bodyPr lIns="92075" tIns="46038" rIns="92075" bIns="46038" anchor="ctr">
            <a:prstTxWarp prst="textNoShape">
              <a:avLst/>
            </a:prstTxWarp>
          </a:bodyPr>
          <a:lstStyle/>
          <a:p>
            <a:pPr algn="ctr">
              <a:defRPr/>
            </a:pPr>
            <a:r>
              <a:rPr lang="ar-SA" sz="6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كيف يمكننا القيام بذلك؟</a:t>
            </a:r>
            <a:endParaRPr lang="en-US" sz="6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4742">
                                            <p:txEl>
                                              <p:pRg st="0" end="0"/>
                                            </p:txEl>
                                          </p:spTgt>
                                        </p:tgtEl>
                                        <p:attrNameLst>
                                          <p:attrName>style.visibility</p:attrName>
                                        </p:attrNameLst>
                                      </p:cBhvr>
                                      <p:to>
                                        <p:strVal val="visible"/>
                                      </p:to>
                                    </p:set>
                                    <p:anim calcmode="lin" valueType="num">
                                      <p:cBhvr additive="base">
                                        <p:cTn id="7" dur="500" fill="hold"/>
                                        <p:tgtEl>
                                          <p:spTgt spid="24474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47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742" grpId="0" build="p"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539750" y="522288"/>
            <a:ext cx="7734300" cy="6335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4" name="Text Box 3"/>
          <p:cNvSpPr txBox="1">
            <a:spLocks noChangeArrowheads="1"/>
          </p:cNvSpPr>
          <p:nvPr/>
        </p:nvSpPr>
        <p:spPr bwMode="auto">
          <a:xfrm>
            <a:off x="2034561" y="-2022"/>
            <a:ext cx="4706608" cy="523156"/>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رحلات بولس التبشيرية الأولى والثانية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8096254" y="76205"/>
            <a:ext cx="1316257"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138-139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2">
            <a:extLst>
              <a:ext uri="{FF2B5EF4-FFF2-40B4-BE49-F238E27FC236}">
                <a16:creationId xmlns:a16="http://schemas.microsoft.com/office/drawing/2014/main" id="{EC67BA75-9B16-1947-1820-9451F9BE51DB}"/>
              </a:ext>
            </a:extLst>
          </p:cNvPr>
          <p:cNvSpPr>
            <a:spLocks noChangeArrowheads="1"/>
          </p:cNvSpPr>
          <p:nvPr/>
        </p:nvSpPr>
        <p:spPr bwMode="auto">
          <a:xfrm>
            <a:off x="4267200" y="2514600"/>
            <a:ext cx="3810000" cy="2514600"/>
          </a:xfrm>
          <a:prstGeom prst="ellipse">
            <a:avLst/>
          </a:prstGeom>
          <a:noFill/>
          <a:ln w="76200">
            <a:solidFill>
              <a:srgbClr val="000099"/>
            </a:solidFill>
            <a:round/>
            <a:headEnd/>
            <a:tailEnd/>
          </a:ln>
          <a:effectLst/>
        </p:spPr>
        <p:txBody>
          <a:bodyPr wrap="none" anchor="ctr"/>
          <a:lstStyle/>
          <a:p>
            <a:pPr marL="0" marR="0" lvl="0" indent="0" algn="ctr" defTabSz="914400" rtl="0" eaLnBrk="1" fontAlgn="auto" latinLnBrk="0" hangingPunct="1">
              <a:lnSpc>
                <a:spcPct val="90000"/>
              </a:lnSpc>
              <a:spcBef>
                <a:spcPct val="20000"/>
              </a:spcBef>
              <a:spcAft>
                <a:spcPts val="0"/>
              </a:spcAft>
              <a:buClrTx/>
              <a:buSzPct val="90000"/>
              <a:buFontTx/>
              <a:buNone/>
              <a:tabLst/>
              <a:defRPr/>
            </a:pPr>
            <a:endParaRPr kumimoji="0" lang="en-US" sz="2000" b="0" i="0" u="none" strike="noStrike" kern="0" cap="none" spc="0" normalizeH="0" baseline="0" noProof="0">
              <a:ln>
                <a:noFill/>
              </a:ln>
              <a:solidFill>
                <a:srgbClr val="FF0000"/>
              </a:solidFill>
              <a:effectLst/>
              <a:uLnTx/>
              <a:uFillTx/>
              <a:latin typeface="Times New Roman" pitchFamily="-105" charset="0"/>
              <a:ea typeface="ＭＳ Ｐゴシック" charset="0"/>
              <a:cs typeface="+mn-cs"/>
            </a:endParaRPr>
          </a:p>
        </p:txBody>
      </p:sp>
      <p:sp>
        <p:nvSpPr>
          <p:cNvPr id="3" name="Oval 12">
            <a:extLst>
              <a:ext uri="{FF2B5EF4-FFF2-40B4-BE49-F238E27FC236}">
                <a16:creationId xmlns:a16="http://schemas.microsoft.com/office/drawing/2014/main" id="{EF8216F4-242F-4EB8-1B42-5260F020A178}"/>
              </a:ext>
            </a:extLst>
          </p:cNvPr>
          <p:cNvSpPr>
            <a:spLocks noChangeArrowheads="1"/>
          </p:cNvSpPr>
          <p:nvPr/>
        </p:nvSpPr>
        <p:spPr bwMode="auto">
          <a:xfrm>
            <a:off x="152400" y="457200"/>
            <a:ext cx="8382000" cy="5029200"/>
          </a:xfrm>
          <a:prstGeom prst="ellipse">
            <a:avLst/>
          </a:prstGeom>
          <a:noFill/>
          <a:ln w="76200">
            <a:solidFill>
              <a:srgbClr val="FF0000"/>
            </a:solidFill>
            <a:round/>
            <a:headEnd/>
            <a:tailEnd/>
          </a:ln>
          <a:effectLst/>
        </p:spPr>
        <p:txBody>
          <a:bodyPr wrap="none" anchor="ctr"/>
          <a:lstStyle/>
          <a:p>
            <a:pPr marL="0" marR="0" lvl="0" indent="0" algn="ctr" defTabSz="914400" rtl="0" eaLnBrk="1" fontAlgn="auto" latinLnBrk="0" hangingPunct="1">
              <a:lnSpc>
                <a:spcPct val="90000"/>
              </a:lnSpc>
              <a:spcBef>
                <a:spcPct val="20000"/>
              </a:spcBef>
              <a:spcAft>
                <a:spcPts val="0"/>
              </a:spcAft>
              <a:buClrTx/>
              <a:buSzPct val="90000"/>
              <a:buFontTx/>
              <a:buNone/>
              <a:tabLst/>
              <a:defRPr/>
            </a:pPr>
            <a:endParaRPr kumimoji="0" lang="en-US" sz="2000" b="0" i="0" u="none" strike="noStrike" kern="0" cap="none" spc="0" normalizeH="0" baseline="0" noProof="0">
              <a:ln>
                <a:noFill/>
              </a:ln>
              <a:solidFill>
                <a:srgbClr val="FF0000"/>
              </a:solidFill>
              <a:effectLst/>
              <a:uLnTx/>
              <a:uFillTx/>
              <a:latin typeface="Times New Roman" pitchFamily="-105" charset="0"/>
              <a:ea typeface="ＭＳ Ｐゴシック"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10690" name="Rectangle 2"/>
          <p:cNvSpPr>
            <a:spLocks noGrp="1" noChangeArrowheads="1"/>
          </p:cNvSpPr>
          <p:nvPr>
            <p:ph type="title"/>
          </p:nvPr>
        </p:nvSpPr>
        <p:spPr>
          <a:xfrm>
            <a:off x="685800" y="0"/>
            <a:ext cx="7772400" cy="762000"/>
          </a:xfrm>
        </p:spPr>
        <p:txBody>
          <a:bodyPr/>
          <a:lstStyle/>
          <a:p>
            <a:pPr eaLnBrk="1" hangingPunct="1"/>
            <a:r>
              <a:rPr lang="en-US" sz="3600" dirty="0">
                <a:latin typeface="Times New Roman" charset="0"/>
                <a:ea typeface="ＭＳ Ｐゴシック" charset="-128"/>
                <a:cs typeface="ＭＳ Ｐゴシック" charset="-128"/>
              </a:rPr>
              <a:t>PAUL</a:t>
            </a:r>
            <a:r>
              <a:rPr lang="fr-FR" altLang="ja-JP" sz="3600" dirty="0">
                <a:latin typeface="Times New Roman" charset="0"/>
                <a:ea typeface="ＭＳ Ｐゴシック" charset="-128"/>
                <a:cs typeface="ＭＳ Ｐゴシック" charset="-128"/>
              </a:rPr>
              <a:t>'</a:t>
            </a:r>
            <a:r>
              <a:rPr lang="en-US" altLang="ja-JP" sz="3600" dirty="0">
                <a:latin typeface="Times New Roman" charset="0"/>
                <a:ea typeface="ＭＳ Ｐゴシック" charset="-128"/>
                <a:cs typeface="ＭＳ Ｐゴシック" charset="-128"/>
              </a:rPr>
              <a:t>S THIRD JOURNEY</a:t>
            </a:r>
            <a:endParaRPr lang="en-US" sz="3600" dirty="0">
              <a:latin typeface="Times New Roman" charset="0"/>
              <a:ea typeface="ＭＳ Ｐゴシック" charset="-128"/>
              <a:cs typeface="ＭＳ Ｐゴシック" charset="-128"/>
            </a:endParaRPr>
          </a:p>
        </p:txBody>
      </p:sp>
      <p:pic>
        <p:nvPicPr>
          <p:cNvPr id="1010691"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ltGray">
          <a:xfrm>
            <a:off x="0" y="0"/>
            <a:ext cx="9144000" cy="6864350"/>
          </a:xfrm>
          <a:prstGeom prst="rect">
            <a:avLst/>
          </a:prstGeom>
          <a:noFill/>
          <a:ln w="9525">
            <a:noFill/>
            <a:miter lim="800000"/>
            <a:headEnd/>
            <a:tailEnd/>
          </a:ln>
        </p:spPr>
      </p:pic>
      <p:pic>
        <p:nvPicPr>
          <p:cNvPr id="1010692" name="Picture 4" descr="j0095667">
            <a:hlinkClick r:id="" action="ppaction://hlinkpres?slideindex=1&amp;slidetitle="/>
          </p:cNvPr>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228600" y="3581400"/>
            <a:ext cx="2166938" cy="2590800"/>
          </a:xfrm>
          <a:prstGeom prst="rect">
            <a:avLst/>
          </a:prstGeom>
          <a:noFill/>
          <a:ln w="9525">
            <a:noFill/>
            <a:miter lim="800000"/>
            <a:headEnd/>
            <a:tailEnd/>
          </a:ln>
        </p:spPr>
      </p:pic>
      <p:sp>
        <p:nvSpPr>
          <p:cNvPr id="518157" name="Text Box 13"/>
          <p:cNvSpPr txBox="1">
            <a:spLocks noChangeArrowheads="1"/>
          </p:cNvSpPr>
          <p:nvPr/>
        </p:nvSpPr>
        <p:spPr bwMode="auto">
          <a:xfrm>
            <a:off x="9188450" y="0"/>
            <a:ext cx="641350" cy="457200"/>
          </a:xfrm>
          <a:prstGeom prst="rect">
            <a:avLst/>
          </a:prstGeom>
          <a:solidFill>
            <a:schemeClr val="bg1"/>
          </a:solid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en-US" b="1">
                <a:solidFill>
                  <a:srgbClr val="EAEAEA"/>
                </a:solidFill>
                <a:latin typeface="Times New Roman" pitchFamily="-105" charset="0"/>
                <a:ea typeface="+mn-ea"/>
                <a:cs typeface="+mn-cs"/>
              </a:rPr>
              <a:t>140</a:t>
            </a:r>
          </a:p>
        </p:txBody>
      </p:sp>
      <p:sp>
        <p:nvSpPr>
          <p:cNvPr id="518159" name="Text Box 15"/>
          <p:cNvSpPr txBox="1">
            <a:spLocks noChangeArrowheads="1"/>
          </p:cNvSpPr>
          <p:nvPr/>
        </p:nvSpPr>
        <p:spPr bwMode="auto">
          <a:xfrm>
            <a:off x="1115616" y="1219200"/>
            <a:ext cx="753035" cy="461665"/>
          </a:xfrm>
          <a:prstGeom prst="rect">
            <a:avLst/>
          </a:prstGeom>
          <a:solidFill>
            <a:srgbClr val="990033"/>
          </a:solidFill>
          <a:ln w="12700" cap="sq">
            <a:noFill/>
            <a:miter lim="800000"/>
            <a:headEnd type="none" w="sm" len="sm"/>
            <a:tailEnd type="none" w="sm" len="sm"/>
          </a:ln>
        </p:spPr>
        <p:txBody>
          <a:bodyPr wrap="square">
            <a:prstTxWarp prst="textNoShape">
              <a:avLst/>
            </a:prstTxWarp>
            <a:spAutoFit/>
          </a:bodyPr>
          <a:lstStyle/>
          <a:p>
            <a:pPr algn="ctr"/>
            <a:r>
              <a:rPr lang="ar-SA" b="1" dirty="0">
                <a:solidFill>
                  <a:srgbClr val="FFFFFF"/>
                </a:solidFill>
              </a:rPr>
              <a:t>روما</a:t>
            </a:r>
          </a:p>
        </p:txBody>
      </p:sp>
      <p:sp>
        <p:nvSpPr>
          <p:cNvPr id="518160" name="AutoShape 16"/>
          <p:cNvSpPr>
            <a:spLocks noChangeArrowheads="1"/>
          </p:cNvSpPr>
          <p:nvPr/>
        </p:nvSpPr>
        <p:spPr bwMode="auto">
          <a:xfrm rot="-9194627">
            <a:off x="762000" y="2590800"/>
            <a:ext cx="4137025" cy="762000"/>
          </a:xfrm>
          <a:prstGeom prst="curvedDownArrow">
            <a:avLst>
              <a:gd name="adj1" fmla="val 108583"/>
              <a:gd name="adj2" fmla="val 217167"/>
              <a:gd name="adj3" fmla="val 33333"/>
            </a:avLst>
          </a:prstGeom>
          <a:solidFill>
            <a:schemeClr val="accent1"/>
          </a:solidFill>
          <a:ln w="12700" cap="sq">
            <a:solidFill>
              <a:schemeClr val="tx1"/>
            </a:solidFill>
            <a:miter lim="800000"/>
            <a:headEnd type="none" w="sm" len="sm"/>
            <a:tailEnd type="none" w="sm" len="sm"/>
          </a:ln>
        </p:spPr>
        <p:txBody>
          <a:bodyPr wrap="none" anchor="ctr">
            <a:prstTxWarp prst="textNoShape">
              <a:avLst/>
            </a:prstTxWarp>
          </a:bodyPr>
          <a:lstStyle/>
          <a:p>
            <a:pPr algn="ctr"/>
            <a:endParaRPr lang="en-US">
              <a:solidFill>
                <a:srgbClr val="EAEAEA"/>
              </a:solidFill>
            </a:endParaRPr>
          </a:p>
        </p:txBody>
      </p:sp>
      <p:sp>
        <p:nvSpPr>
          <p:cNvPr id="518156" name="Oval 12"/>
          <p:cNvSpPr>
            <a:spLocks noChangeArrowheads="1"/>
          </p:cNvSpPr>
          <p:nvPr/>
        </p:nvSpPr>
        <p:spPr bwMode="auto">
          <a:xfrm>
            <a:off x="4267200" y="2743200"/>
            <a:ext cx="1066800" cy="685800"/>
          </a:xfrm>
          <a:prstGeom prst="ellipse">
            <a:avLst/>
          </a:prstGeom>
          <a:noFill/>
          <a:ln w="38100">
            <a:solidFill>
              <a:srgbClr val="FF0000"/>
            </a:solidFill>
            <a:round/>
            <a:headEnd/>
            <a:tailEnd/>
          </a:ln>
        </p:spPr>
        <p:txBody>
          <a:bodyPr wrap="none" anchor="ctr">
            <a:prstTxWarp prst="textNoShape">
              <a:avLst/>
            </a:prstTxWarp>
          </a:bodyPr>
          <a:lstStyle/>
          <a:p>
            <a:pPr algn="ctr">
              <a:lnSpc>
                <a:spcPct val="90000"/>
              </a:lnSpc>
              <a:spcBef>
                <a:spcPct val="20000"/>
              </a:spcBef>
              <a:buSzPct val="90000"/>
            </a:pPr>
            <a:endParaRPr lang="en-US" sz="2000">
              <a:solidFill>
                <a:srgbClr val="FF0000"/>
              </a:solidFill>
            </a:endParaRPr>
          </a:p>
        </p:txBody>
      </p:sp>
      <p:sp>
        <p:nvSpPr>
          <p:cNvPr id="518158" name="Text Box 14"/>
          <p:cNvSpPr txBox="1">
            <a:spLocks noChangeArrowheads="1"/>
          </p:cNvSpPr>
          <p:nvPr/>
        </p:nvSpPr>
        <p:spPr bwMode="auto">
          <a:xfrm>
            <a:off x="5170571" y="2667000"/>
            <a:ext cx="934871"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algn="ctr"/>
            <a:r>
              <a:rPr lang="ar-SA" b="1" dirty="0" err="1">
                <a:solidFill>
                  <a:srgbClr val="FFFFFF"/>
                </a:solidFill>
              </a:rPr>
              <a:t>كورينث</a:t>
            </a:r>
            <a:endParaRPr lang="en-US" dirty="0">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518156"/>
                                        </p:tgtEl>
                                        <p:attrNameLst>
                                          <p:attrName>style.visibility</p:attrName>
                                        </p:attrNameLst>
                                      </p:cBhvr>
                                      <p:to>
                                        <p:strVal val="visible"/>
                                      </p:to>
                                    </p:set>
                                    <p:animEffect transition="in" filter="dissolve">
                                      <p:cBhvr>
                                        <p:cTn id="7" dur="500"/>
                                        <p:tgtEl>
                                          <p:spTgt spid="518156"/>
                                        </p:tgtEl>
                                      </p:cBhvr>
                                    </p:animEffect>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par>
                          <p:cTn id="8" fill="hold" nodeType="afterGroup">
                            <p:stCondLst>
                              <p:cond delay="3500"/>
                            </p:stCondLst>
                            <p:childTnLst>
                              <p:par>
                                <p:cTn id="9" presetID="10" presetClass="entr" presetSubtype="0" fill="hold" grpId="0" nodeType="afterEffect">
                                  <p:stCondLst>
                                    <p:cond delay="0"/>
                                  </p:stCondLst>
                                  <p:childTnLst>
                                    <p:set>
                                      <p:cBhvr>
                                        <p:cTn id="10" dur="1" fill="hold">
                                          <p:stCondLst>
                                            <p:cond delay="0"/>
                                          </p:stCondLst>
                                        </p:cTn>
                                        <p:tgtEl>
                                          <p:spTgt spid="518158"/>
                                        </p:tgtEl>
                                        <p:attrNameLst>
                                          <p:attrName>style.visibility</p:attrName>
                                        </p:attrNameLst>
                                      </p:cBhvr>
                                      <p:to>
                                        <p:strVal val="visible"/>
                                      </p:to>
                                    </p:set>
                                    <p:animEffect transition="in" filter="fade">
                                      <p:cBhvr>
                                        <p:cTn id="11" dur="500"/>
                                        <p:tgtEl>
                                          <p:spTgt spid="518158"/>
                                        </p:tgtEl>
                                      </p:cBhvr>
                                    </p:animEffect>
                                  </p:childTnLst>
                                </p:cTn>
                              </p:par>
                            </p:childTnLst>
                          </p:cTn>
                        </p:par>
                        <p:par>
                          <p:cTn id="12" fill="hold" nodeType="afterGroup">
                            <p:stCondLst>
                              <p:cond delay="4000"/>
                            </p:stCondLst>
                            <p:childTnLst>
                              <p:par>
                                <p:cTn id="13" presetID="22" presetClass="entr" presetSubtype="4" fill="hold" grpId="0" nodeType="afterEffect">
                                  <p:stCondLst>
                                    <p:cond delay="0"/>
                                  </p:stCondLst>
                                  <p:childTnLst>
                                    <p:set>
                                      <p:cBhvr>
                                        <p:cTn id="14" dur="1" fill="hold">
                                          <p:stCondLst>
                                            <p:cond delay="0"/>
                                          </p:stCondLst>
                                        </p:cTn>
                                        <p:tgtEl>
                                          <p:spTgt spid="518160"/>
                                        </p:tgtEl>
                                        <p:attrNameLst>
                                          <p:attrName>style.visibility</p:attrName>
                                        </p:attrNameLst>
                                      </p:cBhvr>
                                      <p:to>
                                        <p:strVal val="visible"/>
                                      </p:to>
                                    </p:set>
                                    <p:animEffect transition="in" filter="wipe(down)">
                                      <p:cBhvr>
                                        <p:cTn id="15" dur="500"/>
                                        <p:tgtEl>
                                          <p:spTgt spid="518160"/>
                                        </p:tgtEl>
                                      </p:cBhvr>
                                    </p:animEffect>
                                  </p:childTnLst>
                                </p:cTn>
                              </p:par>
                            </p:childTnLst>
                          </p:cTn>
                        </p:par>
                        <p:par>
                          <p:cTn id="16" fill="hold" nodeType="afterGroup">
                            <p:stCondLst>
                              <p:cond delay="4500"/>
                            </p:stCondLst>
                            <p:childTnLst>
                              <p:par>
                                <p:cTn id="17" presetID="10" presetClass="entr" presetSubtype="0" fill="hold" grpId="0" nodeType="afterEffect">
                                  <p:stCondLst>
                                    <p:cond delay="0"/>
                                  </p:stCondLst>
                                  <p:childTnLst>
                                    <p:set>
                                      <p:cBhvr>
                                        <p:cTn id="18" dur="1" fill="hold">
                                          <p:stCondLst>
                                            <p:cond delay="0"/>
                                          </p:stCondLst>
                                        </p:cTn>
                                        <p:tgtEl>
                                          <p:spTgt spid="518159"/>
                                        </p:tgtEl>
                                        <p:attrNameLst>
                                          <p:attrName>style.visibility</p:attrName>
                                        </p:attrNameLst>
                                      </p:cBhvr>
                                      <p:to>
                                        <p:strVal val="visible"/>
                                      </p:to>
                                    </p:set>
                                    <p:animEffect transition="in" filter="fade">
                                      <p:cBhvr>
                                        <p:cTn id="19" dur="500"/>
                                        <p:tgtEl>
                                          <p:spTgt spid="518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8159" grpId="0" animBg="1" autoUpdateAnimBg="0"/>
      <p:bldP spid="518160" grpId="0" animBg="1"/>
      <p:bldP spid="518156" grpId="0" animBg="1" autoUpdateAnimBg="0"/>
      <p:bldP spid="518158" grpId="0" animBg="1"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1714" name="Rectangle 1026"/>
          <p:cNvSpPr>
            <a:spLocks noGrp="1" noChangeArrowheads="1"/>
          </p:cNvSpPr>
          <p:nvPr>
            <p:ph type="ctrTitle"/>
          </p:nvPr>
        </p:nvSpPr>
        <p:spPr>
          <a:xfrm>
            <a:off x="533400" y="304800"/>
            <a:ext cx="7772400" cy="1143000"/>
          </a:xfrm>
          <a:ln>
            <a:solidFill>
              <a:schemeClr val="bg1"/>
            </a:solidFill>
          </a:ln>
        </p:spPr>
        <p:txBody>
          <a:bodyPr/>
          <a:lstStyle/>
          <a:p>
            <a:pPr eaLnBrk="1" hangingPunct="1"/>
            <a:r>
              <a:rPr lang="ar-SA" sz="6000" b="1" dirty="0">
                <a:solidFill>
                  <a:srgbClr val="66FFFF"/>
                </a:solidFill>
                <a:latin typeface="Arial" panose="020B0604020202020204" pitchFamily="34" charset="0"/>
                <a:ea typeface="ＭＳ Ｐゴシック" charset="-128"/>
                <a:cs typeface="Arial" panose="020B0604020202020204" pitchFamily="34" charset="0"/>
              </a:rPr>
              <a:t>رومية 15: 14-33</a:t>
            </a:r>
          </a:p>
        </p:txBody>
      </p:sp>
      <p:sp>
        <p:nvSpPr>
          <p:cNvPr id="532483" name="Rectangle 1027"/>
          <p:cNvSpPr>
            <a:spLocks noChangeArrowheads="1"/>
          </p:cNvSpPr>
          <p:nvPr/>
        </p:nvSpPr>
        <p:spPr bwMode="auto">
          <a:xfrm>
            <a:off x="533400" y="2287778"/>
            <a:ext cx="7772400" cy="1143000"/>
          </a:xfrm>
          <a:prstGeom prst="rect">
            <a:avLst/>
          </a:prstGeom>
          <a:noFill/>
          <a:ln w="9525">
            <a:noFill/>
            <a:miter lim="800000"/>
            <a:headEnd/>
            <a:tailEnd/>
          </a:ln>
        </p:spPr>
        <p:txBody>
          <a:bodyPr anchor="ctr">
            <a:prstTxWarp prst="textNoShape">
              <a:avLst/>
            </a:prstTxWarp>
          </a:bodyPr>
          <a:lstStyle/>
          <a:p>
            <a:pPr algn="ctr" rtl="1"/>
            <a:r>
              <a:rPr lang="ar-SA" sz="4800" b="1" dirty="0">
                <a:solidFill>
                  <a:srgbClr val="FFFFFF"/>
                </a:solidFill>
                <a:latin typeface="Arial" panose="020B0604020202020204" pitchFamily="34" charset="0"/>
                <a:cs typeface="Arial" panose="020B0604020202020204" pitchFamily="34" charset="0"/>
              </a:rPr>
              <a:t>ثلاث طرق</a:t>
            </a:r>
          </a:p>
          <a:p>
            <a:pPr algn="ctr" rtl="1"/>
            <a:r>
              <a:rPr lang="ar-SA" sz="8000" b="1" dirty="0">
                <a:solidFill>
                  <a:srgbClr val="FFFF00"/>
                </a:solidFill>
                <a:latin typeface="Arial" panose="020B0604020202020204" pitchFamily="34" charset="0"/>
                <a:cs typeface="Arial" panose="020B0604020202020204" pitchFamily="34" charset="0"/>
              </a:rPr>
              <a:t>لتوسيع</a:t>
            </a:r>
            <a:r>
              <a:rPr lang="en-US" sz="8000" b="1" dirty="0">
                <a:solidFill>
                  <a:srgbClr val="FFFF00"/>
                </a:solidFill>
                <a:latin typeface="Arial" panose="020B0604020202020204" pitchFamily="34" charset="0"/>
                <a:cs typeface="Arial" panose="020B0604020202020204" pitchFamily="34" charset="0"/>
              </a:rPr>
              <a:t> </a:t>
            </a:r>
            <a:r>
              <a:rPr lang="ar-SA" sz="4800" b="1" dirty="0">
                <a:solidFill>
                  <a:srgbClr val="FFFFFF"/>
                </a:solidFill>
                <a:latin typeface="Arial" panose="020B0604020202020204" pitchFamily="34" charset="0"/>
                <a:cs typeface="Arial" panose="020B0604020202020204" pitchFamily="34" charset="0"/>
              </a:rPr>
              <a:t>حدودك...</a:t>
            </a:r>
            <a:endParaRPr lang="en-US" sz="4800" b="1" dirty="0">
              <a:solidFill>
                <a:srgbClr val="FFFFFF"/>
              </a:solidFill>
              <a:latin typeface="Arial" panose="020B0604020202020204" pitchFamily="34" charset="0"/>
              <a:cs typeface="Arial" panose="020B0604020202020204" pitchFamily="34" charset="0"/>
            </a:endParaRPr>
          </a:p>
        </p:txBody>
      </p:sp>
      <p:sp>
        <p:nvSpPr>
          <p:cNvPr id="532484" name="Rectangle 1028"/>
          <p:cNvSpPr>
            <a:spLocks noChangeArrowheads="1"/>
          </p:cNvSpPr>
          <p:nvPr/>
        </p:nvSpPr>
        <p:spPr bwMode="auto">
          <a:xfrm>
            <a:off x="-107950" y="4063253"/>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6000" b="1" dirty="0">
                <a:solidFill>
                  <a:srgbClr val="FFFFFF"/>
                </a:solidFill>
                <a:latin typeface="Arial" panose="020B0604020202020204" pitchFamily="34" charset="0"/>
                <a:cs typeface="Arial" panose="020B0604020202020204" pitchFamily="34" charset="0"/>
              </a:rPr>
              <a:t> 1. </a:t>
            </a:r>
            <a:r>
              <a:rPr lang="ar-SA" sz="6000" b="1" dirty="0">
                <a:solidFill>
                  <a:srgbClr val="FFFF00"/>
                </a:solidFill>
                <a:latin typeface="Arial" panose="020B0604020202020204" pitchFamily="34" charset="0"/>
                <a:cs typeface="Arial" panose="020B0604020202020204" pitchFamily="34" charset="0"/>
              </a:rPr>
              <a:t>اعرف </a:t>
            </a:r>
            <a:r>
              <a:rPr lang="ar-SA" altLang="ja-JP" sz="6000" b="1" dirty="0">
                <a:solidFill>
                  <a:srgbClr val="FFFFFF"/>
                </a:solidFill>
                <a:latin typeface="Arial" panose="020B0604020202020204" pitchFamily="34" charset="0"/>
                <a:cs typeface="Arial" panose="020B0604020202020204" pitchFamily="34" charset="0"/>
              </a:rPr>
              <a:t>دعوة الله لك (14-22)</a:t>
            </a:r>
            <a:endParaRPr lang="en-US" sz="4400" b="1" dirty="0">
              <a:solidFill>
                <a:srgbClr val="FFFFFF"/>
              </a:solidFill>
              <a:latin typeface="Arial" panose="020B0604020202020204" pitchFamily="34" charset="0"/>
              <a:cs typeface="Arial" panose="020B0604020202020204" pitchFamily="34" charset="0"/>
            </a:endParaRPr>
          </a:p>
        </p:txBody>
      </p:sp>
      <p:sp>
        <p:nvSpPr>
          <p:cNvPr id="5" name="Text Box 5"/>
          <p:cNvSpPr txBox="1">
            <a:spLocks noChangeArrowheads="1"/>
          </p:cNvSpPr>
          <p:nvPr/>
        </p:nvSpPr>
        <p:spPr bwMode="auto">
          <a:xfrm>
            <a:off x="83502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2483">
                                            <p:txEl>
                                              <p:pRg st="0" end="0"/>
                                            </p:txEl>
                                          </p:spTgt>
                                        </p:tgtEl>
                                        <p:attrNameLst>
                                          <p:attrName>style.visibility</p:attrName>
                                        </p:attrNameLst>
                                      </p:cBhvr>
                                      <p:to>
                                        <p:strVal val="visible"/>
                                      </p:to>
                                    </p:set>
                                    <p:animEffect transition="in" filter="dissolve">
                                      <p:cBhvr>
                                        <p:cTn id="7" dur="500"/>
                                        <p:tgtEl>
                                          <p:spTgt spid="53248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32483">
                                            <p:txEl>
                                              <p:pRg st="1" end="1"/>
                                            </p:txEl>
                                          </p:spTgt>
                                        </p:tgtEl>
                                        <p:attrNameLst>
                                          <p:attrName>style.visibility</p:attrName>
                                        </p:attrNameLst>
                                      </p:cBhvr>
                                      <p:to>
                                        <p:strVal val="visible"/>
                                      </p:to>
                                    </p:set>
                                    <p:animEffect transition="in" filter="dissolve">
                                      <p:cBhvr>
                                        <p:cTn id="10" dur="500"/>
                                        <p:tgtEl>
                                          <p:spTgt spid="532483">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32484">
                                            <p:txEl>
                                              <p:pRg st="0" end="0"/>
                                            </p:txEl>
                                          </p:spTgt>
                                        </p:tgtEl>
                                        <p:attrNameLst>
                                          <p:attrName>style.visibility</p:attrName>
                                        </p:attrNameLst>
                                      </p:cBhvr>
                                      <p:to>
                                        <p:strVal val="visible"/>
                                      </p:to>
                                    </p:set>
                                    <p:animEffect transition="in" filter="dissolve">
                                      <p:cBhvr>
                                        <p:cTn id="15" dur="500"/>
                                        <p:tgtEl>
                                          <p:spTgt spid="5324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483" grpId="0" uiExpand="1" build="p" autoUpdateAnimBg="0"/>
      <p:bldP spid="532484" grpId="0" build="p"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62" name="Picture 2" descr="Love Feast"/>
          <p:cNvPicPr>
            <a:picLocks noChangeAspect="1" noChangeArrowheads="1"/>
          </p:cNvPicPr>
          <p:nvPr/>
        </p:nvPicPr>
        <p:blipFill>
          <a:blip r:embed="rId3">
            <a:lum bright="-28000"/>
            <a:extLst>
              <a:ext uri="{28A0092B-C50C-407E-A947-70E740481C1C}">
                <a14:useLocalDpi xmlns:a14="http://schemas.microsoft.com/office/drawing/2010/main"/>
              </a:ext>
            </a:extLst>
          </a:blip>
          <a:srcRect/>
          <a:stretch>
            <a:fillRect/>
          </a:stretch>
        </p:blipFill>
        <p:spPr bwMode="auto">
          <a:xfrm>
            <a:off x="-76200" y="-50800"/>
            <a:ext cx="7924800" cy="6908800"/>
          </a:xfrm>
          <a:prstGeom prst="rect">
            <a:avLst/>
          </a:prstGeom>
          <a:noFill/>
          <a:ln w="9525">
            <a:noFill/>
            <a:miter lim="800000"/>
            <a:headEnd/>
            <a:tailEnd/>
          </a:ln>
        </p:spPr>
      </p:pic>
      <p:sp>
        <p:nvSpPr>
          <p:cNvPr id="492547" name="Rectangle 3"/>
          <p:cNvSpPr>
            <a:spLocks noGrp="1" noChangeArrowheads="1"/>
          </p:cNvSpPr>
          <p:nvPr>
            <p:ph type="title"/>
          </p:nvPr>
        </p:nvSpPr>
        <p:spPr>
          <a:xfrm>
            <a:off x="1979712" y="4038600"/>
            <a:ext cx="5638800" cy="2819400"/>
          </a:xfrm>
          <a:effectLst>
            <a:outerShdw blurRad="63500" dist="35921" dir="2700000" algn="ctr" rotWithShape="0">
              <a:schemeClr val="bg2">
                <a:alpha val="74998"/>
              </a:schemeClr>
            </a:outerShdw>
          </a:effectLst>
        </p:spPr>
        <p:txBody>
          <a:bodyPr/>
          <a:lstStyle/>
          <a:p>
            <a:pPr algn="r" rtl="1" eaLnBrk="1" hangingPunct="1">
              <a:defRPr/>
            </a:pPr>
            <a:r>
              <a:rPr lang="ar-SA" sz="7200" dirty="0">
                <a:solidFill>
                  <a:srgbClr val="FFFFFF"/>
                </a:solidFill>
                <a:ea typeface="ＭＳ Ｐゴシック" charset="-128"/>
                <a:cs typeface="Arial" panose="020B0604020202020204" pitchFamily="34" charset="0"/>
              </a:rPr>
              <a:t>دعوة بولس:</a:t>
            </a:r>
            <a:br>
              <a:rPr lang="en-US" sz="7200" dirty="0">
                <a:solidFill>
                  <a:srgbClr val="FFFFFF"/>
                </a:solidFill>
                <a:ea typeface="ＭＳ Ｐゴシック" charset="-128"/>
                <a:cs typeface="Arial" panose="020B0604020202020204" pitchFamily="34" charset="0"/>
              </a:rPr>
            </a:br>
            <a:r>
              <a:rPr lang="ar-SA" sz="7200" dirty="0">
                <a:solidFill>
                  <a:srgbClr val="FFFFFF"/>
                </a:solidFill>
                <a:ea typeface="ＭＳ Ｐゴシック" charset="-128"/>
                <a:cs typeface="Arial" panose="020B0604020202020204" pitchFamily="34" charset="0"/>
              </a:rPr>
              <a:t> الأمم في الجسد</a:t>
            </a:r>
            <a:endParaRPr lang="en-US" sz="7200" dirty="0">
              <a:solidFill>
                <a:srgbClr val="FFFFFF"/>
              </a:solidFill>
              <a:ea typeface="ＭＳ Ｐゴシック" charset="-128"/>
              <a:cs typeface="ＭＳ Ｐゴシック" charset="-128"/>
            </a:endParaRPr>
          </a:p>
        </p:txBody>
      </p:sp>
    </p:spTree>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810" name="Rectangle 2"/>
          <p:cNvSpPr>
            <a:spLocks noGrp="1" noChangeArrowheads="1"/>
          </p:cNvSpPr>
          <p:nvPr>
            <p:ph type="ctrTitle"/>
          </p:nvPr>
        </p:nvSpPr>
        <p:spPr>
          <a:xfrm>
            <a:off x="685800" y="2286000"/>
            <a:ext cx="7772400" cy="1143000"/>
          </a:xfrm>
        </p:spPr>
        <p:txBody>
          <a:bodyPr/>
          <a:lstStyle/>
          <a:p>
            <a:pPr eaLnBrk="1" hangingPunct="1"/>
            <a:r>
              <a:rPr lang="ar-SA" b="1" dirty="0">
                <a:latin typeface="Arial" panose="020B0604020202020204" pitchFamily="34" charset="0"/>
                <a:ea typeface="ＭＳ Ｐゴシック" charset="-128"/>
                <a:cs typeface="Arial" panose="020B0604020202020204" pitchFamily="34" charset="0"/>
              </a:rPr>
              <a:t>رومية</a:t>
            </a:r>
            <a:r>
              <a:rPr lang="en-US" b="1" dirty="0">
                <a:latin typeface="Arial" panose="020B0604020202020204" pitchFamily="34" charset="0"/>
                <a:ea typeface="ＭＳ Ｐゴシック" charset="-128"/>
                <a:cs typeface="Arial" panose="020B0604020202020204" pitchFamily="34" charset="0"/>
              </a:rPr>
              <a:t> 15:14-19</a:t>
            </a:r>
          </a:p>
        </p:txBody>
      </p:sp>
      <p:pic>
        <p:nvPicPr>
          <p:cNvPr id="1015811" name="Picture 1" descr="man-praying-on-one-knee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527800"/>
          </a:xfrm>
          <a:prstGeom prst="rect">
            <a:avLst/>
          </a:prstGeom>
          <a:noFill/>
          <a:ln w="9525">
            <a:noFill/>
            <a:miter lim="800000"/>
            <a:headEnd/>
            <a:tailEnd/>
          </a:ln>
        </p:spPr>
      </p:pic>
      <p:sp>
        <p:nvSpPr>
          <p:cNvPr id="1015812" name="TextBox 4"/>
          <p:cNvSpPr txBox="1">
            <a:spLocks noChangeArrowheads="1"/>
          </p:cNvSpPr>
          <p:nvPr/>
        </p:nvSpPr>
        <p:spPr bwMode="auto">
          <a:xfrm>
            <a:off x="35496" y="-8229"/>
            <a:ext cx="9032304" cy="6740307"/>
          </a:xfrm>
          <a:prstGeom prst="rect">
            <a:avLst/>
          </a:prstGeom>
          <a:noFill/>
          <a:ln w="9525">
            <a:noFill/>
            <a:miter lim="800000"/>
            <a:headEnd/>
            <a:tailEnd/>
          </a:ln>
        </p:spPr>
        <p:txBody>
          <a:bodyPr wrap="square">
            <a:prstTxWarp prst="textNoShape">
              <a:avLst/>
            </a:prstTxWarp>
            <a:spAutoFit/>
          </a:bodyPr>
          <a:lstStyle/>
          <a:p>
            <a:pPr algn="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رومية ١٥ : ١٤-١٩</a:t>
            </a:r>
          </a:p>
          <a:p>
            <a:pPr algn="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١٤ وَأَنَا نَفْسِي أَيْضاً مُتَيَقِّنٌ مِنْ جِهَتِكُمْ يَا إِخْوَتِي أَنَّكُمْ أَنْتُمْ مَشْحُونُونَ صَلاَحاً </a:t>
            </a:r>
            <a:r>
              <a:rPr lang="ar-SA" sz="3600" b="1" dirty="0" err="1">
                <a:solidFill>
                  <a:srgbClr val="FFFFFF"/>
                </a:solidFill>
                <a:effectLst>
                  <a:glow rad="139700">
                    <a:schemeClr val="tx1"/>
                  </a:glow>
                </a:effectLst>
                <a:latin typeface="Arial" panose="020B0604020202020204" pitchFamily="34" charset="0"/>
                <a:ea typeface="Arial" charset="0"/>
                <a:cs typeface="Arial" panose="020B0604020202020204" pitchFamily="34" charset="0"/>
              </a:rPr>
              <a:t>وَمَمْلُوؤُونَ</a:t>
            </a: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 كُلَّ عِلْمٍ قَادِرُونَ أَنْ يُنْذِرَ بَعْضُكُمْ بَعْضاً. ١٥ وَلَكِنْ بِأَكْثَرِ جَسَارَةٍ كَتَبْتُ إِلَيْكُمْ جُزْئِيّاً أَيُّهَا الإِخْوَةُ كَمُذَكِّرٍ لَكُمْ بِسَبَبِ النِّعْمَةِ الَّتِي وُهِبَتْ لِي مِنَ اللهِ ١٦ حَتَّى أَكُونَ خَادِماً لِيَسُوعَ الْمَسِيحِ لأَجْلِ الأُمَمِ مُبَاشِراً لإِنْجِيلِ اللهِ كَكَاهِنٍ لِيَكُونَ قُرْبَانُ </a:t>
            </a:r>
            <a:r>
              <a:rPr lang="ar-SA" sz="3600" b="1" dirty="0">
                <a:solidFill>
                  <a:srgbClr val="FFFF00"/>
                </a:solidFill>
                <a:effectLst>
                  <a:glow rad="139700">
                    <a:schemeClr val="tx1"/>
                  </a:glow>
                </a:effectLst>
                <a:latin typeface="Arial" panose="020B0604020202020204" pitchFamily="34" charset="0"/>
                <a:ea typeface="Arial" charset="0"/>
                <a:cs typeface="Arial" panose="020B0604020202020204" pitchFamily="34" charset="0"/>
              </a:rPr>
              <a:t>الأُمَمِ</a:t>
            </a: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 مَقْبُولاً مُقَدَّساً بِالرُّوحِ الْقُدُسِ. ١٧ فَلِي افْتِخَارٌ فِي الْمَسِيحِ يَسُوعَ مِنْ جِهَةِ مَا لِلَّهِ. ١٨ لأَنِّي لاَ أَجْسُرُ أَنْ أَتَكَلَّمَ عَنْ شَيْءٍ مِمَّا لَمْ يَفْعَلْهُ الْمَسِيحُ بِوَاسِطَتِي لأَجْلِ إِطَاعَةِ </a:t>
            </a:r>
            <a:r>
              <a:rPr lang="ar-SA" sz="3600" b="1" dirty="0">
                <a:solidFill>
                  <a:srgbClr val="FFFF00"/>
                </a:solidFill>
                <a:effectLst>
                  <a:glow rad="139700">
                    <a:schemeClr val="tx1"/>
                  </a:glow>
                </a:effectLst>
                <a:latin typeface="Arial" panose="020B0604020202020204" pitchFamily="34" charset="0"/>
                <a:ea typeface="Arial" charset="0"/>
                <a:cs typeface="Arial" panose="020B0604020202020204" pitchFamily="34" charset="0"/>
              </a:rPr>
              <a:t>الأُمَمِ</a:t>
            </a: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 بِالْقَوْلِ وَالْفِعْلِ ١٩ بِقُوَّةِ آيَاتٍ وَعَجَائِبَ بِقُوَّةِ رُوحِ اللهِ. حَتَّى إِنِّي </a:t>
            </a:r>
            <a:r>
              <a:rPr lang="ar-SA" sz="3600" b="1" dirty="0">
                <a:solidFill>
                  <a:srgbClr val="FFFF00"/>
                </a:solidFill>
                <a:effectLst>
                  <a:glow rad="139700">
                    <a:schemeClr val="tx1"/>
                  </a:glow>
                </a:effectLst>
                <a:latin typeface="Arial" panose="020B0604020202020204" pitchFamily="34" charset="0"/>
                <a:ea typeface="Arial" charset="0"/>
                <a:cs typeface="Arial" panose="020B0604020202020204" pitchFamily="34" charset="0"/>
              </a:rPr>
              <a:t>مِنْ أُورُشَلِيمَ وَمَا حَوْلَهَا إِلَى </a:t>
            </a:r>
            <a:r>
              <a:rPr lang="ar-SA" sz="3600" b="1" dirty="0" err="1">
                <a:solidFill>
                  <a:srgbClr val="FFFF00"/>
                </a:solidFill>
                <a:effectLst>
                  <a:glow rad="139700">
                    <a:schemeClr val="tx1"/>
                  </a:glow>
                </a:effectLst>
                <a:latin typeface="Arial" panose="020B0604020202020204" pitchFamily="34" charset="0"/>
                <a:ea typeface="Arial" charset="0"/>
                <a:cs typeface="Arial" panose="020B0604020202020204" pitchFamily="34" charset="0"/>
              </a:rPr>
              <a:t>إِللِّيرِيكُونَ</a:t>
            </a:r>
            <a:r>
              <a:rPr lang="ar-SA" sz="3600" b="1" dirty="0">
                <a:solidFill>
                  <a:srgbClr val="FFFF00"/>
                </a:solidFill>
                <a:effectLst>
                  <a:glow rad="139700">
                    <a:schemeClr val="tx1"/>
                  </a:glow>
                </a:effectLst>
                <a:latin typeface="Arial" panose="020B0604020202020204" pitchFamily="34" charset="0"/>
                <a:ea typeface="Arial" charset="0"/>
                <a:cs typeface="Arial" panose="020B0604020202020204" pitchFamily="34" charset="0"/>
              </a:rPr>
              <a:t> </a:t>
            </a: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قَدْ أَكْمَلْتُ التَّبْشِيرَ بِإِنْجِيلِ الْمَسِيحِ. </a:t>
            </a:r>
          </a:p>
        </p:txBody>
      </p:sp>
    </p:spTree>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0"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r>
              <a:rPr lang="ar-SA" sz="4800" b="1" dirty="0">
                <a:solidFill>
                  <a:schemeClr val="tx1"/>
                </a:solidFill>
                <a:latin typeface="Arial" panose="020B0604020202020204" pitchFamily="34" charset="0"/>
                <a:ea typeface="ＭＳ Ｐゴシック" charset="-128"/>
                <a:cs typeface="Arial" panose="020B0604020202020204" pitchFamily="34" charset="0"/>
              </a:rPr>
              <a:t>خدمة بولس غربًا</a:t>
            </a:r>
            <a:endParaRPr lang="en-US" sz="4800" b="1" dirty="0">
              <a:solidFill>
                <a:schemeClr val="tx1"/>
              </a:solidFill>
              <a:latin typeface="Arial"/>
              <a:cs typeface="Arial"/>
            </a:endParaRPr>
          </a:p>
        </p:txBody>
      </p:sp>
      <p:sp>
        <p:nvSpPr>
          <p:cNvPr id="450565" name="Text Box 5"/>
          <p:cNvSpPr txBox="1">
            <a:spLocks noChangeArrowheads="1"/>
          </p:cNvSpPr>
          <p:nvPr/>
        </p:nvSpPr>
        <p:spPr bwMode="auto">
          <a:xfrm>
            <a:off x="7091553" y="4724400"/>
            <a:ext cx="1241044" cy="584775"/>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3200" b="1" dirty="0">
                <a:solidFill>
                  <a:srgbClr val="FFFFFF"/>
                </a:solidFill>
                <a:latin typeface="Arial" panose="020B0604020202020204" pitchFamily="34" charset="0"/>
                <a:cs typeface="Arial" panose="020B0604020202020204" pitchFamily="34" charset="0"/>
              </a:rPr>
              <a:t>أُورُشَلِيمَ</a:t>
            </a:r>
            <a:endParaRPr lang="en-US" sz="3200" b="1" dirty="0">
              <a:solidFill>
                <a:srgbClr val="FFFFFF"/>
              </a:solidFill>
              <a:latin typeface="Arial" panose="020B0604020202020204" pitchFamily="34" charset="0"/>
              <a:cs typeface="Arial" panose="020B0604020202020204" pitchFamily="34" charset="0"/>
            </a:endParaRPr>
          </a:p>
        </p:txBody>
      </p:sp>
      <p:sp>
        <p:nvSpPr>
          <p:cNvPr id="450566" name="Text Box 6"/>
          <p:cNvSpPr txBox="1">
            <a:spLocks noChangeArrowheads="1"/>
          </p:cNvSpPr>
          <p:nvPr/>
        </p:nvSpPr>
        <p:spPr bwMode="auto">
          <a:xfrm>
            <a:off x="5387486" y="3137001"/>
            <a:ext cx="1420582" cy="584775"/>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3200" b="1" dirty="0" err="1">
                <a:solidFill>
                  <a:srgbClr val="FFFFFF"/>
                </a:solidFill>
                <a:latin typeface="Arial" panose="020B0604020202020204" pitchFamily="34" charset="0"/>
                <a:cs typeface="Arial" panose="020B0604020202020204" pitchFamily="34" charset="0"/>
              </a:rPr>
              <a:t>إِللِّيرِيكُونَ</a:t>
            </a:r>
            <a:endParaRPr lang="en-US" sz="3200" b="1" dirty="0">
              <a:solidFill>
                <a:srgbClr val="FFFFFF"/>
              </a:solidFill>
              <a:latin typeface="Arial" panose="020B0604020202020204" pitchFamily="34" charset="0"/>
              <a:cs typeface="Arial" panose="020B0604020202020204" pitchFamily="34" charset="0"/>
            </a:endParaRPr>
          </a:p>
        </p:txBody>
      </p:sp>
      <p:sp>
        <p:nvSpPr>
          <p:cNvPr id="206854" name="Text Box 7"/>
          <p:cNvSpPr txBox="1">
            <a:spLocks noChangeArrowheads="1"/>
          </p:cNvSpPr>
          <p:nvPr/>
        </p:nvSpPr>
        <p:spPr bwMode="auto">
          <a:xfrm>
            <a:off x="3253837" y="3137001"/>
            <a:ext cx="813043" cy="584775"/>
          </a:xfrm>
          <a:prstGeom prst="rect">
            <a:avLst/>
          </a:prstGeom>
          <a:solidFill>
            <a:srgbClr val="99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3200" b="1" dirty="0">
                <a:solidFill>
                  <a:srgbClr val="FFFFFF"/>
                </a:solidFill>
                <a:latin typeface="Arial" panose="020B0604020202020204" pitchFamily="34" charset="0"/>
                <a:cs typeface="Arial" panose="020B0604020202020204" pitchFamily="34" charset="0"/>
              </a:rPr>
              <a:t>روما</a:t>
            </a:r>
            <a:endParaRPr lang="en-US" sz="3200" b="1" dirty="0">
              <a:solidFill>
                <a:srgbClr val="FFFFFF"/>
              </a:solidFill>
              <a:latin typeface="Arial" panose="020B0604020202020204" pitchFamily="34" charset="0"/>
              <a:cs typeface="Arial" panose="020B0604020202020204" pitchFamily="34" charset="0"/>
            </a:endParaRPr>
          </a:p>
        </p:txBody>
      </p:sp>
      <p:sp>
        <p:nvSpPr>
          <p:cNvPr id="2" name="Text Box 7">
            <a:extLst>
              <a:ext uri="{FF2B5EF4-FFF2-40B4-BE49-F238E27FC236}">
                <a16:creationId xmlns:a16="http://schemas.microsoft.com/office/drawing/2014/main" id="{4FED755B-49F7-DA55-345A-9961E4EEFF97}"/>
              </a:ext>
            </a:extLst>
          </p:cNvPr>
          <p:cNvSpPr txBox="1">
            <a:spLocks noChangeArrowheads="1"/>
          </p:cNvSpPr>
          <p:nvPr/>
        </p:nvSpPr>
        <p:spPr bwMode="auto">
          <a:xfrm>
            <a:off x="983028" y="3137002"/>
            <a:ext cx="1051890" cy="584775"/>
          </a:xfrm>
          <a:prstGeom prst="rect">
            <a:avLst/>
          </a:prstGeom>
          <a:solidFill>
            <a:srgbClr val="99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r>
              <a:rPr lang="ar-SA" sz="3200" b="1" dirty="0">
                <a:solidFill>
                  <a:srgbClr val="FFFFFF"/>
                </a:solidFill>
                <a:latin typeface="Arial"/>
                <a:cs typeface="Arial"/>
              </a:rPr>
              <a:t>إسبانيا</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 name="Left Arrow 2">
            <a:extLst>
              <a:ext uri="{FF2B5EF4-FFF2-40B4-BE49-F238E27FC236}">
                <a16:creationId xmlns:a16="http://schemas.microsoft.com/office/drawing/2014/main" id="{1E04C585-2219-C42A-F942-CD6B09820965}"/>
              </a:ext>
            </a:extLst>
          </p:cNvPr>
          <p:cNvSpPr/>
          <p:nvPr/>
        </p:nvSpPr>
        <p:spPr bwMode="auto">
          <a:xfrm rot="2894644">
            <a:off x="6110641" y="3890329"/>
            <a:ext cx="791227" cy="512112"/>
          </a:xfrm>
          <a:prstGeom prst="leftArrow">
            <a:avLst/>
          </a:prstGeom>
          <a:solidFill>
            <a:srgbClr val="00009A"/>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5" charset="0"/>
              <a:ea typeface="ＭＳ Ｐゴシック" charset="0"/>
            </a:endParaRPr>
          </a:p>
        </p:txBody>
      </p:sp>
      <p:sp>
        <p:nvSpPr>
          <p:cNvPr id="4" name="Left Arrow 3">
            <a:extLst>
              <a:ext uri="{FF2B5EF4-FFF2-40B4-BE49-F238E27FC236}">
                <a16:creationId xmlns:a16="http://schemas.microsoft.com/office/drawing/2014/main" id="{7C198268-5FDA-644B-766C-41AF06539228}"/>
              </a:ext>
            </a:extLst>
          </p:cNvPr>
          <p:cNvSpPr/>
          <p:nvPr/>
        </p:nvSpPr>
        <p:spPr bwMode="auto">
          <a:xfrm>
            <a:off x="4346548" y="3173333"/>
            <a:ext cx="791227" cy="512112"/>
          </a:xfrm>
          <a:prstGeom prst="leftArrow">
            <a:avLst/>
          </a:prstGeom>
          <a:solidFill>
            <a:srgbClr val="990033"/>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5" charset="0"/>
              <a:ea typeface="ＭＳ Ｐゴシック" charset="0"/>
            </a:endParaRPr>
          </a:p>
        </p:txBody>
      </p:sp>
      <p:sp>
        <p:nvSpPr>
          <p:cNvPr id="5" name="Left Arrow 4">
            <a:extLst>
              <a:ext uri="{FF2B5EF4-FFF2-40B4-BE49-F238E27FC236}">
                <a16:creationId xmlns:a16="http://schemas.microsoft.com/office/drawing/2014/main" id="{67041BA9-2E37-C73D-3E06-77039751A84F}"/>
              </a:ext>
            </a:extLst>
          </p:cNvPr>
          <p:cNvSpPr/>
          <p:nvPr/>
        </p:nvSpPr>
        <p:spPr bwMode="auto">
          <a:xfrm>
            <a:off x="2182941" y="3173333"/>
            <a:ext cx="791227" cy="512112"/>
          </a:xfrm>
          <a:prstGeom prst="leftArrow">
            <a:avLst/>
          </a:prstGeom>
          <a:solidFill>
            <a:srgbClr val="990033"/>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5"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50566"/>
                                        </p:tgtEl>
                                        <p:attrNameLst>
                                          <p:attrName>style.visibility</p:attrName>
                                        </p:attrNameLst>
                                      </p:cBhvr>
                                      <p:to>
                                        <p:strVal val="visible"/>
                                      </p:to>
                                    </p:set>
                                    <p:animEffect transition="in" filter="fade">
                                      <p:cBhvr>
                                        <p:cTn id="15" dur="500"/>
                                        <p:tgtEl>
                                          <p:spTgt spid="450566"/>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5" presetClass="entr" presetSubtype="10" fill="hold" grpId="0" nodeType="afterEffect">
                                  <p:stCondLst>
                                    <p:cond delay="0"/>
                                  </p:stCondLst>
                                  <p:childTnLst>
                                    <p:set>
                                      <p:cBhvr>
                                        <p:cTn id="22" dur="1" fill="hold">
                                          <p:stCondLst>
                                            <p:cond delay="0"/>
                                          </p:stCondLst>
                                        </p:cTn>
                                        <p:tgtEl>
                                          <p:spTgt spid="206854"/>
                                        </p:tgtEl>
                                        <p:attrNameLst>
                                          <p:attrName>style.visibility</p:attrName>
                                        </p:attrNameLst>
                                      </p:cBhvr>
                                      <p:to>
                                        <p:strVal val="visible"/>
                                      </p:to>
                                    </p:set>
                                    <p:animEffect transition="in" filter="checkerboard(across)">
                                      <p:cBhvr>
                                        <p:cTn id="23" dur="500"/>
                                        <p:tgtEl>
                                          <p:spTgt spid="206854"/>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right)">
                                      <p:cBhvr>
                                        <p:cTn id="27" dur="500"/>
                                        <p:tgtEl>
                                          <p:spTgt spid="5"/>
                                        </p:tgtEl>
                                      </p:cBhvr>
                                    </p:animEffect>
                                  </p:childTnLst>
                                </p:cTn>
                              </p:par>
                            </p:childTnLst>
                          </p:cTn>
                        </p:par>
                        <p:par>
                          <p:cTn id="28" fill="hold">
                            <p:stCondLst>
                              <p:cond delay="3000"/>
                            </p:stCondLst>
                            <p:childTnLst>
                              <p:par>
                                <p:cTn id="29" presetID="5" presetClass="entr" presetSubtype="10" fill="hold" grpId="0"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checkerboard(across)">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206854" grpId="0" animBg="1"/>
      <p:bldP spid="2" grpId="0" animBg="1"/>
      <p:bldP spid="3" grpId="0" animBg="1"/>
      <p:bldP spid="4" grpId="0" animBg="1"/>
      <p:bldP spid="5"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8883" name="Picture 1" descr="3174207141_1dacdb9c98.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1764"/>
            <a:ext cx="9001125" cy="6696075"/>
          </a:xfrm>
          <a:prstGeom prst="rect">
            <a:avLst/>
          </a:prstGeom>
          <a:noFill/>
          <a:ln w="9525">
            <a:noFill/>
            <a:miter lim="800000"/>
            <a:headEnd/>
            <a:tailEnd/>
          </a:ln>
        </p:spPr>
      </p:pic>
      <p:sp>
        <p:nvSpPr>
          <p:cNvPr id="1018884" name="TextBox 4"/>
          <p:cNvSpPr txBox="1">
            <a:spLocks noChangeArrowheads="1"/>
          </p:cNvSpPr>
          <p:nvPr/>
        </p:nvSpPr>
        <p:spPr bwMode="auto">
          <a:xfrm>
            <a:off x="251520" y="158750"/>
            <a:ext cx="8763000" cy="4401205"/>
          </a:xfrm>
          <a:prstGeom prst="rect">
            <a:avLst/>
          </a:prstGeom>
          <a:noFill/>
          <a:ln w="9525">
            <a:noFill/>
            <a:miter lim="800000"/>
            <a:headEnd/>
            <a:tailEnd/>
          </a:ln>
        </p:spPr>
        <p:txBody>
          <a:bodyPr wrap="square">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رومية ١٥ : ٢٠-٢٢</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وَلَكِنْ كُنْتُ مُحْتَرِصاً أَنْ أُبَشِّرَ هَكَذَا: </a:t>
            </a:r>
            <a:r>
              <a:rPr kumimoji="0" lang="ar-SA" sz="4000" b="1" u="none" strike="noStrike" kern="1200" cap="none" spc="0" normalizeH="0" baseline="0" noProof="0" dirty="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لَيْسَ حَيْثُ سُمِّيَ </a:t>
            </a:r>
            <a:r>
              <a:rPr kumimoji="0" lang="ar-SA"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الْمَسِيحُ لِئَلاَّ أَبْنِيَ عَلَى أَسَاسٍ لِآخَرَ. ٢١ بَلْ كَمَا هُوَ مَكْتُوبٌ: «</a:t>
            </a:r>
            <a:r>
              <a:rPr kumimoji="0" lang="ar-SA" sz="4000" b="1" u="none" strike="noStrike" kern="1200" cap="none" spc="0" normalizeH="0" baseline="0" noProof="0" dirty="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الَّذِينَ لَمْ يُخْبَرُوا بِه</a:t>
            </a:r>
            <a:r>
              <a:rPr kumimoji="0" lang="ar-SA"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سَيُبْصِرُونَ وَ</a:t>
            </a:r>
            <a:r>
              <a:rPr kumimoji="0" lang="ar-SA" sz="4000" b="1" u="none" strike="noStrike" kern="1200" cap="none" spc="0" normalizeH="0" baseline="0" noProof="0" dirty="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الَّذِينَ لَمْ يَسْمَعُوا</a:t>
            </a:r>
            <a:r>
              <a:rPr kumimoji="0" lang="ar-SA"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سَيَفْهَمُونَ». ٢٢ لِذَلِكَ كُنْتُ أُعَاقُ الْمِرَارَ الْكَثِيرَةَ عَنِ الْمَجِيءِ إِلَيْكُمْ. </a:t>
            </a:r>
          </a:p>
        </p:txBody>
      </p:sp>
      <p:sp>
        <p:nvSpPr>
          <p:cNvPr id="1018882" name="Rectangle 2"/>
          <p:cNvSpPr>
            <a:spLocks noGrp="1" noChangeArrowheads="1"/>
          </p:cNvSpPr>
          <p:nvPr>
            <p:ph type="ctrTitle"/>
          </p:nvPr>
        </p:nvSpPr>
        <p:spPr>
          <a:xfrm>
            <a:off x="997484" y="-953358"/>
            <a:ext cx="7772400" cy="1143000"/>
          </a:xfrm>
        </p:spPr>
        <p:txBody>
          <a:bodyPr/>
          <a:lstStyle/>
          <a:p>
            <a:pPr eaLnBrk="1" hangingPunct="1"/>
            <a:r>
              <a:rPr lang="ar-SA" b="1" dirty="0">
                <a:solidFill>
                  <a:schemeClr val="bg1"/>
                </a:solidFill>
                <a:latin typeface="Arial" panose="020B0604020202020204" pitchFamily="34" charset="0"/>
                <a:ea typeface="ＭＳ Ｐゴシック" charset="-128"/>
                <a:cs typeface="Arial" panose="020B0604020202020204" pitchFamily="34" charset="0"/>
              </a:rPr>
              <a:t>رومية</a:t>
            </a:r>
            <a:r>
              <a:rPr lang="en-US" b="1" dirty="0">
                <a:solidFill>
                  <a:schemeClr val="bg1"/>
                </a:solidFill>
                <a:latin typeface="Arial" panose="020B0604020202020204" pitchFamily="34" charset="0"/>
                <a:ea typeface="ＭＳ Ｐゴシック" charset="-128"/>
                <a:cs typeface="Arial" panose="020B0604020202020204" pitchFamily="34" charset="0"/>
              </a:rPr>
              <a:t> 15:20-22</a:t>
            </a:r>
          </a:p>
        </p:txBody>
      </p:sp>
      <p:sp>
        <p:nvSpPr>
          <p:cNvPr id="5" name="Text Box 5"/>
          <p:cNvSpPr txBox="1">
            <a:spLocks noChangeArrowheads="1"/>
          </p:cNvSpPr>
          <p:nvPr/>
        </p:nvSpPr>
        <p:spPr bwMode="auto">
          <a:xfrm>
            <a:off x="9211334" y="158750"/>
            <a:ext cx="800670" cy="830997"/>
          </a:xfrm>
          <a:prstGeom prst="rect">
            <a:avLst/>
          </a:prstGeom>
          <a:solidFill>
            <a:srgbClr val="000000"/>
          </a:solid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155f</a:t>
            </a:r>
            <a:b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e.3)</a:t>
            </a:r>
          </a:p>
        </p:txBody>
      </p:sp>
    </p:spTree>
    <p:extLst>
      <p:ext uri="{BB962C8B-B14F-4D97-AF65-F5344CB8AC3E}">
        <p14:creationId xmlns:p14="http://schemas.microsoft.com/office/powerpoint/2010/main" val="2850779461"/>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rgbClr val="7030A0"/>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dirty="0">
                <a:solidFill>
                  <a:schemeClr val="bg1"/>
                </a:solidFill>
                <a:latin typeface="Arial" panose="020B0604020202020204" pitchFamily="34" charset="0"/>
                <a:cs typeface="Arial" panose="020B0604020202020204" pitchFamily="34" charset="0"/>
              </a:rPr>
              <a:t>تُوضِّح أمثلةُ العهد القديم المختصَّة بالاختيار </a:t>
            </a:r>
            <a:r>
              <a:rPr lang="en-US" sz="2800" b="1" dirty="0">
                <a:solidFill>
                  <a:schemeClr val="bg1"/>
                </a:solidFill>
                <a:latin typeface="Arial" panose="020B0604020202020204" pitchFamily="34" charset="0"/>
                <a:cs typeface="Arial" panose="020B0604020202020204" pitchFamily="34" charset="0"/>
              </a:rPr>
              <a:t>election) </a:t>
            </a:r>
            <a:r>
              <a:rPr lang="ar-SA" sz="2800" b="1" dirty="0">
                <a:solidFill>
                  <a:schemeClr val="bg1"/>
                </a:solidFill>
                <a:latin typeface="Arial" panose="020B0604020202020204" pitchFamily="34" charset="0"/>
                <a:cs typeface="Arial" panose="020B0604020202020204" pitchFamily="34" charset="0"/>
              </a:rPr>
              <a:t>) أنَّ اختيارَ الله القائم على النعمة ليس أمرًا جديدًا، وأنَّ فشَلَ إسرائيل ليس بسبب عدم أمانة الله (9: 6-18).</a:t>
            </a:r>
          </a:p>
        </p:txBody>
      </p:sp>
      <p:sp>
        <p:nvSpPr>
          <p:cNvPr id="780291" name="Rectangle 3"/>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إنَّ اختيارَ إسحاق وليس إسماعيل خالَفَ الفكرة التي تقول إنَّ النَسَبَ الجسديَّ من إبراهيم هو أمرٌ كافٍ للخلاص؛ إذ إنَّ أيَّ فرْدٍ إسرائيليٍّ كان يحتاج إلى الإيمان من أجْلِ الحصول على بَرَكات إسرائيل (9: 6-9).</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3859044884"/>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62" descr="Acts 2 mediterranean map.jpg"/>
          <p:cNvPicPr>
            <a:picLocks noChangeAspect="1"/>
          </p:cNvPicPr>
          <p:nvPr/>
        </p:nvPicPr>
        <p:blipFill>
          <a:blip r:embed="rId3" cstate="screen">
            <a:extLst>
              <a:ext uri="{28A0092B-C50C-407E-A947-70E740481C1C}">
                <a14:useLocalDpi xmlns:a14="http://schemas.microsoft.com/office/drawing/2010/main"/>
              </a:ext>
            </a:extLst>
          </a:blip>
          <a:srcRect b="-1508"/>
          <a:stretch>
            <a:fillRect/>
          </a:stretch>
        </p:blipFill>
        <p:spPr bwMode="auto">
          <a:xfrm>
            <a:off x="0" y="0"/>
            <a:ext cx="9144000"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78" name="Rectangle 4"/>
          <p:cNvSpPr>
            <a:spLocks noGrp="1" noChangeArrowheads="1"/>
          </p:cNvSpPr>
          <p:nvPr>
            <p:ph type="title" idx="4294967295"/>
          </p:nvPr>
        </p:nvSpPr>
        <p:spPr>
          <a:xfrm>
            <a:off x="0" y="0"/>
            <a:ext cx="9144000" cy="533400"/>
          </a:xfrm>
          <a:solidFill>
            <a:srgbClr val="000099"/>
          </a:solidFill>
        </p:spPr>
        <p:txBody>
          <a:bodyPr/>
          <a:lstStyle/>
          <a:p>
            <a:pPr algn="ctr">
              <a:defRPr/>
            </a:pPr>
            <a:r>
              <a:rPr lang="ar-JO" sz="3200" dirty="0">
                <a:solidFill>
                  <a:schemeClr val="bg1"/>
                </a:solidFill>
                <a:effectLst>
                  <a:outerShdw blurRad="38100" dist="38100" dir="2700000" algn="tl">
                    <a:srgbClr val="000000"/>
                  </a:outerShdw>
                </a:effectLst>
                <a:ea typeface="ＭＳ Ｐゴシック" charset="0"/>
                <a:cs typeface="Arial" panose="020B0604020202020204" pitchFamily="34" charset="0"/>
              </a:rPr>
              <a:t>اليهود في يوم الخمسين – أعمال الرسل 2: 9- 11</a:t>
            </a:r>
            <a:endParaRPr lang="en-US" sz="2400"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
        <p:nvSpPr>
          <p:cNvPr id="300035" name="Text Box 3"/>
          <p:cNvSpPr txBox="1">
            <a:spLocks noChangeArrowheads="1"/>
          </p:cNvSpPr>
          <p:nvPr/>
        </p:nvSpPr>
        <p:spPr bwMode="auto">
          <a:xfrm>
            <a:off x="8366404" y="41281"/>
            <a:ext cx="697964"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132</a:t>
            </a:r>
          </a:p>
        </p:txBody>
      </p:sp>
      <p:sp>
        <p:nvSpPr>
          <p:cNvPr id="5" name="TextBox 4"/>
          <p:cNvSpPr txBox="1"/>
          <p:nvPr/>
        </p:nvSpPr>
        <p:spPr>
          <a:xfrm>
            <a:off x="285128" y="533401"/>
            <a:ext cx="110297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روما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(13)</a:t>
            </a:r>
          </a:p>
        </p:txBody>
      </p:sp>
      <p:sp>
        <p:nvSpPr>
          <p:cNvPr id="6" name="TextBox 5"/>
          <p:cNvSpPr txBox="1"/>
          <p:nvPr/>
        </p:nvSpPr>
        <p:spPr>
          <a:xfrm>
            <a:off x="2595947" y="4343401"/>
            <a:ext cx="1223198"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قورينا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(12)</a:t>
            </a:r>
          </a:p>
        </p:txBody>
      </p:sp>
      <p:sp>
        <p:nvSpPr>
          <p:cNvPr id="7" name="TextBox 6"/>
          <p:cNvSpPr txBox="1"/>
          <p:nvPr/>
        </p:nvSpPr>
        <p:spPr>
          <a:xfrm>
            <a:off x="4692856" y="1276350"/>
            <a:ext cx="931451"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آسيا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(8)</a:t>
            </a:r>
          </a:p>
        </p:txBody>
      </p:sp>
      <p:sp>
        <p:nvSpPr>
          <p:cNvPr id="8" name="TextBox 7"/>
          <p:cNvSpPr txBox="1"/>
          <p:nvPr/>
        </p:nvSpPr>
        <p:spPr>
          <a:xfrm>
            <a:off x="5639758" y="1733550"/>
            <a:ext cx="110778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فريجيا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(9)</a:t>
            </a:r>
          </a:p>
        </p:txBody>
      </p:sp>
      <p:sp>
        <p:nvSpPr>
          <p:cNvPr id="9" name="TextBox 8"/>
          <p:cNvSpPr txBox="1"/>
          <p:nvPr/>
        </p:nvSpPr>
        <p:spPr>
          <a:xfrm>
            <a:off x="5681939" y="2209800"/>
            <a:ext cx="1245641"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بمفيليا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(10)</a:t>
            </a:r>
          </a:p>
        </p:txBody>
      </p:sp>
      <p:sp>
        <p:nvSpPr>
          <p:cNvPr id="10" name="TextBox 9"/>
          <p:cNvSpPr txBox="1"/>
          <p:nvPr/>
        </p:nvSpPr>
        <p:spPr>
          <a:xfrm>
            <a:off x="7221080" y="1066801"/>
            <a:ext cx="1234419"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كبادوكيا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(6)</a:t>
            </a:r>
          </a:p>
        </p:txBody>
      </p:sp>
      <p:sp>
        <p:nvSpPr>
          <p:cNvPr id="11" name="TextBox 10"/>
          <p:cNvSpPr txBox="1"/>
          <p:nvPr/>
        </p:nvSpPr>
        <p:spPr>
          <a:xfrm>
            <a:off x="6532110" y="533401"/>
            <a:ext cx="107091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بنطس</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(7)</a:t>
            </a:r>
          </a:p>
        </p:txBody>
      </p:sp>
      <p:sp>
        <p:nvSpPr>
          <p:cNvPr id="12" name="TextBox 11"/>
          <p:cNvSpPr txBox="1"/>
          <p:nvPr/>
        </p:nvSpPr>
        <p:spPr>
          <a:xfrm>
            <a:off x="5181612" y="5334000"/>
            <a:ext cx="1109642"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مصر</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(11)</a:t>
            </a:r>
          </a:p>
        </p:txBody>
      </p:sp>
      <p:sp>
        <p:nvSpPr>
          <p:cNvPr id="13" name="TextBox 12"/>
          <p:cNvSpPr txBox="1"/>
          <p:nvPr/>
        </p:nvSpPr>
        <p:spPr>
          <a:xfrm>
            <a:off x="3371004" y="3048000"/>
            <a:ext cx="1149461"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كريت</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(14)</a:t>
            </a:r>
          </a:p>
        </p:txBody>
      </p:sp>
      <p:sp>
        <p:nvSpPr>
          <p:cNvPr id="14" name="TextBox 13"/>
          <p:cNvSpPr txBox="1"/>
          <p:nvPr/>
        </p:nvSpPr>
        <p:spPr>
          <a:xfrm>
            <a:off x="6420180" y="4572000"/>
            <a:ext cx="123762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اليهودية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(5)</a:t>
            </a:r>
          </a:p>
        </p:txBody>
      </p:sp>
      <p:sp>
        <p:nvSpPr>
          <p:cNvPr id="15" name="TextBox 14"/>
          <p:cNvSpPr txBox="1"/>
          <p:nvPr/>
        </p:nvSpPr>
        <p:spPr>
          <a:xfrm>
            <a:off x="7656664" y="5943600"/>
            <a:ext cx="127449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العربية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(15)</a:t>
            </a:r>
          </a:p>
        </p:txBody>
      </p:sp>
      <p:sp>
        <p:nvSpPr>
          <p:cNvPr id="16" name="TextBox 15"/>
          <p:cNvSpPr txBox="1"/>
          <p:nvPr/>
        </p:nvSpPr>
        <p:spPr>
          <a:xfrm>
            <a:off x="7934659" y="1981200"/>
            <a:ext cx="1069310"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فرثيىة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(1)</a:t>
            </a:r>
          </a:p>
        </p:txBody>
      </p:sp>
      <p:sp>
        <p:nvSpPr>
          <p:cNvPr id="17" name="TextBox 16"/>
          <p:cNvSpPr txBox="1"/>
          <p:nvPr/>
        </p:nvSpPr>
        <p:spPr>
          <a:xfrm>
            <a:off x="8046977" y="3124201"/>
            <a:ext cx="987557"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مادي</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(2)</a:t>
            </a:r>
          </a:p>
        </p:txBody>
      </p:sp>
      <p:sp>
        <p:nvSpPr>
          <p:cNvPr id="18" name="TextBox 17"/>
          <p:cNvSpPr txBox="1"/>
          <p:nvPr/>
        </p:nvSpPr>
        <p:spPr>
          <a:xfrm>
            <a:off x="8093703" y="3581401"/>
            <a:ext cx="100839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عيلام</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(3)</a:t>
            </a:r>
          </a:p>
        </p:txBody>
      </p:sp>
      <p:sp>
        <p:nvSpPr>
          <p:cNvPr id="19" name="TextBox 18"/>
          <p:cNvSpPr txBox="1"/>
          <p:nvPr/>
        </p:nvSpPr>
        <p:spPr>
          <a:xfrm>
            <a:off x="7317252" y="2590801"/>
            <a:ext cx="1535784"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بين النهرين</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(4)</a:t>
            </a:r>
          </a:p>
        </p:txBody>
      </p:sp>
      <p:sp>
        <p:nvSpPr>
          <p:cNvPr id="21" name="TextBox 20"/>
          <p:cNvSpPr txBox="1"/>
          <p:nvPr/>
        </p:nvSpPr>
        <p:spPr>
          <a:xfrm>
            <a:off x="346921" y="4992691"/>
            <a:ext cx="2936808"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آسيا</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a:t>
            </a: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مقاطعات الامبراطورية الرومانية </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sp>
        <p:nvSpPr>
          <p:cNvPr id="22" name="TextBox 21"/>
          <p:cNvSpPr txBox="1"/>
          <p:nvPr/>
        </p:nvSpPr>
        <p:spPr>
          <a:xfrm>
            <a:off x="607089" y="5221293"/>
            <a:ext cx="2643458"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مادي</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a:t>
            </a: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مقاطعات امبراطورية بارثيا </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sp>
        <p:nvSpPr>
          <p:cNvPr id="23" name="TextBox 22"/>
          <p:cNvSpPr txBox="1"/>
          <p:nvPr/>
        </p:nvSpPr>
        <p:spPr>
          <a:xfrm>
            <a:off x="282167" y="5449891"/>
            <a:ext cx="1223199"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a:t>
            </a: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روما</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a:t>
            </a: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مدن</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sp>
        <p:nvSpPr>
          <p:cNvPr id="24" name="TextBox 23"/>
          <p:cNvSpPr txBox="1"/>
          <p:nvPr/>
        </p:nvSpPr>
        <p:spPr>
          <a:xfrm>
            <a:off x="483559" y="5711825"/>
            <a:ext cx="1104577"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كريت</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a:t>
            </a: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جزر</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sp>
        <p:nvSpPr>
          <p:cNvPr id="25" name="TextBox 24"/>
          <p:cNvSpPr txBox="1"/>
          <p:nvPr/>
        </p:nvSpPr>
        <p:spPr>
          <a:xfrm>
            <a:off x="280408" y="6094125"/>
            <a:ext cx="468184" cy="307670"/>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أميال</a:t>
            </a:r>
            <a:endPar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sp>
        <p:nvSpPr>
          <p:cNvPr id="26" name="TextBox 25"/>
          <p:cNvSpPr txBox="1"/>
          <p:nvPr/>
        </p:nvSpPr>
        <p:spPr>
          <a:xfrm>
            <a:off x="96219" y="6400803"/>
            <a:ext cx="774357" cy="307670"/>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كيلومترات</a:t>
            </a:r>
            <a:endPar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cxnSp>
        <p:nvCxnSpPr>
          <p:cNvPr id="300057" name="Straight Connector 27"/>
          <p:cNvCxnSpPr>
            <a:cxnSpLocks noChangeShapeType="1"/>
          </p:cNvCxnSpPr>
          <p:nvPr/>
        </p:nvCxnSpPr>
        <p:spPr bwMode="auto">
          <a:xfrm>
            <a:off x="914400" y="6397625"/>
            <a:ext cx="3200400" cy="1588"/>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grpSp>
        <p:nvGrpSpPr>
          <p:cNvPr id="2" name="Group 31"/>
          <p:cNvGrpSpPr/>
          <p:nvPr/>
        </p:nvGrpSpPr>
        <p:grpSpPr>
          <a:xfrm>
            <a:off x="1339505" y="6093023"/>
            <a:ext cx="420026" cy="305594"/>
            <a:chOff x="1219198" y="5715000"/>
            <a:chExt cx="420024" cy="305594"/>
          </a:xfrm>
          <a:noFill/>
          <a:effectLst/>
        </p:grpSpPr>
        <p:cxnSp>
          <p:nvCxnSpPr>
            <p:cNvPr id="30" name="Straight Connector 2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1" name="TextBox 30"/>
            <p:cNvSpPr txBox="1"/>
            <p:nvPr/>
          </p:nvSpPr>
          <p:spPr>
            <a:xfrm>
              <a:off x="1219198"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200</a:t>
              </a:r>
            </a:p>
          </p:txBody>
        </p:sp>
      </p:grpSp>
      <p:grpSp>
        <p:nvGrpSpPr>
          <p:cNvPr id="3" name="Group 32"/>
          <p:cNvGrpSpPr/>
          <p:nvPr/>
        </p:nvGrpSpPr>
        <p:grpSpPr>
          <a:xfrm>
            <a:off x="1949105" y="6093023"/>
            <a:ext cx="420026" cy="305594"/>
            <a:chOff x="1219199" y="5715000"/>
            <a:chExt cx="420024" cy="305594"/>
          </a:xfrm>
          <a:noFill/>
          <a:effectLst/>
        </p:grpSpPr>
        <p:cxnSp>
          <p:nvCxnSpPr>
            <p:cNvPr id="34" name="Straight Connector 33"/>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5" name="TextBox 34"/>
            <p:cNvSpPr txBox="1"/>
            <p:nvPr/>
          </p:nvSpPr>
          <p:spPr>
            <a:xfrm>
              <a:off x="1219199"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400</a:t>
              </a:r>
            </a:p>
          </p:txBody>
        </p:sp>
      </p:grpSp>
      <p:grpSp>
        <p:nvGrpSpPr>
          <p:cNvPr id="4" name="Group 35"/>
          <p:cNvGrpSpPr/>
          <p:nvPr/>
        </p:nvGrpSpPr>
        <p:grpSpPr>
          <a:xfrm>
            <a:off x="2595893" y="6093023"/>
            <a:ext cx="420026" cy="305594"/>
            <a:chOff x="1219201" y="5715000"/>
            <a:chExt cx="420026" cy="305594"/>
          </a:xfrm>
          <a:noFill/>
          <a:effectLst/>
        </p:grpSpPr>
        <p:cxnSp>
          <p:nvCxnSpPr>
            <p:cNvPr id="37" name="Straight Connector 36"/>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8" name="TextBox 37"/>
            <p:cNvSpPr txBox="1"/>
            <p:nvPr/>
          </p:nvSpPr>
          <p:spPr>
            <a:xfrm>
              <a:off x="1219201" y="5715000"/>
              <a:ext cx="420026"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600</a:t>
              </a:r>
            </a:p>
          </p:txBody>
        </p:sp>
      </p:grpSp>
      <p:grpSp>
        <p:nvGrpSpPr>
          <p:cNvPr id="20" name="Group 38"/>
          <p:cNvGrpSpPr/>
          <p:nvPr/>
        </p:nvGrpSpPr>
        <p:grpSpPr>
          <a:xfrm>
            <a:off x="3852062" y="6093023"/>
            <a:ext cx="498479" cy="305594"/>
            <a:chOff x="1179974" y="5715000"/>
            <a:chExt cx="498479" cy="305594"/>
          </a:xfrm>
          <a:noFill/>
          <a:effectLst/>
        </p:grpSpPr>
        <p:cxnSp>
          <p:nvCxnSpPr>
            <p:cNvPr id="40" name="Straight Connector 3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1" name="TextBox 40"/>
            <p:cNvSpPr txBox="1"/>
            <p:nvPr/>
          </p:nvSpPr>
          <p:spPr>
            <a:xfrm>
              <a:off x="1179974" y="5715000"/>
              <a:ext cx="498479"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1000</a:t>
              </a:r>
            </a:p>
          </p:txBody>
        </p:sp>
      </p:grpSp>
      <p:grpSp>
        <p:nvGrpSpPr>
          <p:cNvPr id="27" name="Group 41"/>
          <p:cNvGrpSpPr/>
          <p:nvPr/>
        </p:nvGrpSpPr>
        <p:grpSpPr>
          <a:xfrm>
            <a:off x="3244502" y="6093023"/>
            <a:ext cx="420026" cy="305594"/>
            <a:chOff x="1219199" y="5715000"/>
            <a:chExt cx="420024" cy="305594"/>
          </a:xfrm>
          <a:noFill/>
          <a:effectLst/>
        </p:grpSpPr>
        <p:cxnSp>
          <p:nvCxnSpPr>
            <p:cNvPr id="43" name="Straight Connector 42"/>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4" name="TextBox 43"/>
            <p:cNvSpPr txBox="1"/>
            <p:nvPr/>
          </p:nvSpPr>
          <p:spPr>
            <a:xfrm>
              <a:off x="1219199"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800</a:t>
              </a:r>
            </a:p>
          </p:txBody>
        </p:sp>
      </p:grpSp>
      <p:sp>
        <p:nvSpPr>
          <p:cNvPr id="48" name="TextBox 47"/>
          <p:cNvSpPr txBox="1"/>
          <p:nvPr/>
        </p:nvSpPr>
        <p:spPr>
          <a:xfrm>
            <a:off x="809427" y="6092830"/>
            <a:ext cx="255987"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0</a:t>
            </a:r>
          </a:p>
        </p:txBody>
      </p:sp>
      <p:sp>
        <p:nvSpPr>
          <p:cNvPr id="49" name="TextBox 48"/>
          <p:cNvSpPr txBox="1"/>
          <p:nvPr/>
        </p:nvSpPr>
        <p:spPr>
          <a:xfrm>
            <a:off x="804667" y="6451601"/>
            <a:ext cx="255987"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0</a:t>
            </a:r>
          </a:p>
        </p:txBody>
      </p:sp>
      <p:grpSp>
        <p:nvGrpSpPr>
          <p:cNvPr id="29" name="Group 51"/>
          <p:cNvGrpSpPr/>
          <p:nvPr/>
        </p:nvGrpSpPr>
        <p:grpSpPr>
          <a:xfrm>
            <a:off x="1290049" y="6400781"/>
            <a:ext cx="420026" cy="312494"/>
            <a:chOff x="1169744" y="6023571"/>
            <a:chExt cx="420024" cy="312494"/>
          </a:xfrm>
          <a:noFill/>
          <a:effectLst/>
        </p:grpSpPr>
        <p:sp>
          <p:nvSpPr>
            <p:cNvPr id="50" name="TextBox 49"/>
            <p:cNvSpPr txBox="1"/>
            <p:nvPr/>
          </p:nvSpPr>
          <p:spPr>
            <a:xfrm>
              <a:off x="1169744" y="6074455"/>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300</a:t>
              </a:r>
            </a:p>
          </p:txBody>
        </p:sp>
        <p:cxnSp>
          <p:nvCxnSpPr>
            <p:cNvPr id="51" name="Straight Connector 50"/>
            <p:cNvCxnSpPr/>
            <p:nvPr/>
          </p:nvCxnSpPr>
          <p:spPr bwMode="auto">
            <a:xfrm rot="5400000">
              <a:off x="1341658" y="6060877"/>
              <a:ext cx="76200" cy="1588"/>
            </a:xfrm>
            <a:prstGeom prst="line">
              <a:avLst/>
            </a:prstGeom>
            <a:grpFill/>
            <a:ln w="12700" cap="sq" cmpd="sng" algn="ctr">
              <a:solidFill>
                <a:srgbClr val="FFFFFF"/>
              </a:solidFill>
              <a:prstDash val="solid"/>
              <a:round/>
              <a:headEnd type="none" w="sm" len="sm"/>
              <a:tailEnd type="none" w="sm" len="sm"/>
            </a:ln>
            <a:effectLst/>
          </p:spPr>
        </p:cxnSp>
      </p:grpSp>
      <p:sp>
        <p:nvSpPr>
          <p:cNvPr id="53" name="TextBox 52"/>
          <p:cNvSpPr txBox="1"/>
          <p:nvPr/>
        </p:nvSpPr>
        <p:spPr>
          <a:xfrm>
            <a:off x="1878726" y="6451601"/>
            <a:ext cx="398629"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600</a:t>
            </a:r>
          </a:p>
        </p:txBody>
      </p:sp>
      <p:cxnSp>
        <p:nvCxnSpPr>
          <p:cNvPr id="300067" name="Straight Connector 53"/>
          <p:cNvCxnSpPr>
            <a:cxnSpLocks noChangeShapeType="1"/>
          </p:cNvCxnSpPr>
          <p:nvPr/>
        </p:nvCxnSpPr>
        <p:spPr bwMode="auto">
          <a:xfrm rot="5400000">
            <a:off x="2058194" y="6438110"/>
            <a:ext cx="76200" cy="1588"/>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55" name="TextBox 54"/>
          <p:cNvSpPr txBox="1"/>
          <p:nvPr/>
        </p:nvSpPr>
        <p:spPr>
          <a:xfrm>
            <a:off x="2488326" y="6451601"/>
            <a:ext cx="398629"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900</a:t>
            </a:r>
          </a:p>
        </p:txBody>
      </p:sp>
      <p:cxnSp>
        <p:nvCxnSpPr>
          <p:cNvPr id="300069" name="Straight Connector 55"/>
          <p:cNvCxnSpPr>
            <a:cxnSpLocks noChangeShapeType="1"/>
          </p:cNvCxnSpPr>
          <p:nvPr/>
        </p:nvCxnSpPr>
        <p:spPr bwMode="auto">
          <a:xfrm rot="5400000">
            <a:off x="2667794" y="6438110"/>
            <a:ext cx="76200" cy="1588"/>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57" name="TextBox 56"/>
          <p:cNvSpPr txBox="1"/>
          <p:nvPr/>
        </p:nvSpPr>
        <p:spPr>
          <a:xfrm>
            <a:off x="3032900" y="6451601"/>
            <a:ext cx="469950"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1200</a:t>
            </a:r>
          </a:p>
        </p:txBody>
      </p:sp>
      <p:cxnSp>
        <p:nvCxnSpPr>
          <p:cNvPr id="300071" name="Straight Connector 57"/>
          <p:cNvCxnSpPr>
            <a:cxnSpLocks noChangeShapeType="1"/>
          </p:cNvCxnSpPr>
          <p:nvPr/>
        </p:nvCxnSpPr>
        <p:spPr bwMode="auto">
          <a:xfrm rot="5400000">
            <a:off x="3250407" y="6438118"/>
            <a:ext cx="76200" cy="1587"/>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59" name="TextBox 58"/>
          <p:cNvSpPr txBox="1"/>
          <p:nvPr/>
        </p:nvSpPr>
        <p:spPr>
          <a:xfrm>
            <a:off x="3642500" y="6451601"/>
            <a:ext cx="469950"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1500</a:t>
            </a:r>
          </a:p>
        </p:txBody>
      </p:sp>
      <p:cxnSp>
        <p:nvCxnSpPr>
          <p:cNvPr id="300073" name="Straight Connector 59"/>
          <p:cNvCxnSpPr>
            <a:cxnSpLocks noChangeShapeType="1"/>
          </p:cNvCxnSpPr>
          <p:nvPr/>
        </p:nvCxnSpPr>
        <p:spPr bwMode="auto">
          <a:xfrm rot="5400000">
            <a:off x="3860007" y="6438118"/>
            <a:ext cx="76200" cy="1587"/>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61" name="TextBox 60"/>
          <p:cNvSpPr txBox="1"/>
          <p:nvPr/>
        </p:nvSpPr>
        <p:spPr>
          <a:xfrm>
            <a:off x="4419600" y="6105543"/>
            <a:ext cx="2590800" cy="523875"/>
          </a:xfrm>
          <a:prstGeom prst="rect">
            <a:avLst/>
          </a:prstGeom>
          <a:noFill/>
          <a:effec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(1) (2) (3) etc. indicate sequence in </a:t>
            </a:r>
            <a:r>
              <a:rPr kumimoji="0" lang="ar-SA"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أعمال الرسل</a:t>
            </a:r>
            <a:r>
              <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2:9-11</a:t>
            </a:r>
          </a:p>
        </p:txBody>
      </p:sp>
      <p:sp>
        <p:nvSpPr>
          <p:cNvPr id="62" name="TextBox 61"/>
          <p:cNvSpPr txBox="1"/>
          <p:nvPr/>
        </p:nvSpPr>
        <p:spPr>
          <a:xfrm>
            <a:off x="6613518" y="4114808"/>
            <a:ext cx="977939" cy="461558"/>
          </a:xfrm>
          <a:prstGeom prst="rect">
            <a:avLst/>
          </a:prstGeom>
          <a:solidFill>
            <a:schemeClr val="bg2"/>
          </a:solid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203200">
                    <a:srgbClr val="1C1C1C">
                      <a:alpha val="87000"/>
                    </a:srgbClr>
                  </a:glow>
                </a:effectLst>
                <a:uLnTx/>
                <a:uFillTx/>
                <a:latin typeface="Arial" panose="020B0604020202020204" pitchFamily="34" charset="0"/>
                <a:cs typeface="Arial" panose="020B0604020202020204" pitchFamily="34" charset="0"/>
              </a:rPr>
              <a:t>أورشليم</a:t>
            </a:r>
            <a:endParaRPr kumimoji="0" lang="en-US" sz="2400" b="1" u="none" strike="noStrike" kern="1200" cap="none" spc="0" normalizeH="0" baseline="0" noProof="0" dirty="0">
              <a:ln>
                <a:noFill/>
              </a:ln>
              <a:solidFill>
                <a:srgbClr val="FFFF00"/>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cxnSp>
        <p:nvCxnSpPr>
          <p:cNvPr id="60" name="Straight Connector 59"/>
          <p:cNvCxnSpPr>
            <a:cxnSpLocks noChangeShapeType="1"/>
          </p:cNvCxnSpPr>
          <p:nvPr/>
        </p:nvCxnSpPr>
        <p:spPr bwMode="auto">
          <a:xfrm rot="5400000">
            <a:off x="6667500" y="2781300"/>
            <a:ext cx="1676400" cy="838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63" name="Straight Connector 62"/>
          <p:cNvCxnSpPr>
            <a:cxnSpLocks noChangeShapeType="1"/>
          </p:cNvCxnSpPr>
          <p:nvPr/>
        </p:nvCxnSpPr>
        <p:spPr bwMode="auto">
          <a:xfrm rot="5400000">
            <a:off x="7315200" y="3505201"/>
            <a:ext cx="6858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65" name="Straight Connector 64"/>
          <p:cNvCxnSpPr>
            <a:cxnSpLocks noChangeShapeType="1"/>
          </p:cNvCxnSpPr>
          <p:nvPr/>
        </p:nvCxnSpPr>
        <p:spPr bwMode="auto">
          <a:xfrm rot="10800000" flipV="1">
            <a:off x="8001000" y="3962400"/>
            <a:ext cx="685800" cy="3048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68" name="Straight Connector 67"/>
          <p:cNvCxnSpPr>
            <a:cxnSpLocks noChangeShapeType="1"/>
          </p:cNvCxnSpPr>
          <p:nvPr/>
        </p:nvCxnSpPr>
        <p:spPr bwMode="auto">
          <a:xfrm rot="5400000">
            <a:off x="7048500" y="3162301"/>
            <a:ext cx="1066800" cy="6858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71" name="Straight Connector 70"/>
          <p:cNvCxnSpPr>
            <a:cxnSpLocks noChangeShapeType="1"/>
          </p:cNvCxnSpPr>
          <p:nvPr/>
        </p:nvCxnSpPr>
        <p:spPr bwMode="auto">
          <a:xfrm rot="5400000">
            <a:off x="6819900" y="4457700"/>
            <a:ext cx="228600" cy="152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74" name="Straight Connector 73"/>
          <p:cNvCxnSpPr>
            <a:cxnSpLocks noChangeShapeType="1"/>
          </p:cNvCxnSpPr>
          <p:nvPr/>
        </p:nvCxnSpPr>
        <p:spPr bwMode="auto">
          <a:xfrm rot="5400000">
            <a:off x="5905500" y="2476500"/>
            <a:ext cx="2514600" cy="457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77" name="Straight Connector 76"/>
          <p:cNvCxnSpPr>
            <a:cxnSpLocks noChangeShapeType="1"/>
          </p:cNvCxnSpPr>
          <p:nvPr/>
        </p:nvCxnSpPr>
        <p:spPr bwMode="auto">
          <a:xfrm rot="16200000" flipH="1">
            <a:off x="4419600" y="2133600"/>
            <a:ext cx="2286000" cy="15240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84" name="Straight Connector 83"/>
          <p:cNvCxnSpPr>
            <a:cxnSpLocks noChangeShapeType="1"/>
          </p:cNvCxnSpPr>
          <p:nvPr/>
        </p:nvCxnSpPr>
        <p:spPr bwMode="auto">
          <a:xfrm rot="16200000" flipH="1">
            <a:off x="5295900" y="2781301"/>
            <a:ext cx="18288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86" name="Straight Connector 85"/>
          <p:cNvCxnSpPr>
            <a:cxnSpLocks noChangeShapeType="1"/>
          </p:cNvCxnSpPr>
          <p:nvPr/>
        </p:nvCxnSpPr>
        <p:spPr bwMode="auto">
          <a:xfrm rot="16200000" flipH="1">
            <a:off x="5867400" y="3124200"/>
            <a:ext cx="1447800" cy="2286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88" name="Straight Connector 87"/>
          <p:cNvCxnSpPr>
            <a:cxnSpLocks noChangeShapeType="1"/>
          </p:cNvCxnSpPr>
          <p:nvPr/>
        </p:nvCxnSpPr>
        <p:spPr bwMode="auto">
          <a:xfrm rot="5400000">
            <a:off x="5715000" y="4724400"/>
            <a:ext cx="6858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0" name="Straight Connector 89"/>
          <p:cNvCxnSpPr>
            <a:cxnSpLocks noChangeShapeType="1"/>
          </p:cNvCxnSpPr>
          <p:nvPr/>
        </p:nvCxnSpPr>
        <p:spPr bwMode="auto">
          <a:xfrm rot="10800000" flipV="1">
            <a:off x="4191000" y="4419601"/>
            <a:ext cx="1981200" cy="2286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2" name="Straight Connector 91"/>
          <p:cNvCxnSpPr>
            <a:cxnSpLocks noChangeShapeType="1"/>
          </p:cNvCxnSpPr>
          <p:nvPr/>
        </p:nvCxnSpPr>
        <p:spPr bwMode="auto">
          <a:xfrm rot="10800000">
            <a:off x="1295400" y="990600"/>
            <a:ext cx="4953000" cy="3124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5" name="Straight Connector 94"/>
          <p:cNvCxnSpPr>
            <a:cxnSpLocks noChangeShapeType="1"/>
          </p:cNvCxnSpPr>
          <p:nvPr/>
        </p:nvCxnSpPr>
        <p:spPr bwMode="auto">
          <a:xfrm rot="10800000">
            <a:off x="4114801" y="3429000"/>
            <a:ext cx="1981200" cy="838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8" name="Straight Connector 97"/>
          <p:cNvCxnSpPr>
            <a:cxnSpLocks noChangeShapeType="1"/>
          </p:cNvCxnSpPr>
          <p:nvPr/>
        </p:nvCxnSpPr>
        <p:spPr bwMode="auto">
          <a:xfrm rot="16200000" flipV="1">
            <a:off x="7467600" y="5029201"/>
            <a:ext cx="11430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101" name="Straight Connector 100"/>
          <p:cNvCxnSpPr>
            <a:cxnSpLocks noChangeShapeType="1"/>
          </p:cNvCxnSpPr>
          <p:nvPr/>
        </p:nvCxnSpPr>
        <p:spPr bwMode="auto">
          <a:xfrm rot="5400000">
            <a:off x="5372100" y="2324100"/>
            <a:ext cx="3048000" cy="2286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149098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nodeType="after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wipe(up)">
                                      <p:cBhvr>
                                        <p:cTn id="10" dur="500"/>
                                        <p:tgtEl>
                                          <p:spTgt spid="6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par>
                          <p:cTn id="15" fill="hold" nodeType="afterGroup">
                            <p:stCondLst>
                              <p:cond delay="0"/>
                            </p:stCondLst>
                            <p:childTnLst>
                              <p:par>
                                <p:cTn id="16" presetID="22" presetClass="entr" presetSubtype="1" fill="hold" nodeType="afterEffect">
                                  <p:stCondLst>
                                    <p:cond delay="0"/>
                                  </p:stCondLst>
                                  <p:childTnLst>
                                    <p:set>
                                      <p:cBhvr>
                                        <p:cTn id="17" dur="1" fill="hold">
                                          <p:stCondLst>
                                            <p:cond delay="0"/>
                                          </p:stCondLst>
                                        </p:cTn>
                                        <p:tgtEl>
                                          <p:spTgt spid="63"/>
                                        </p:tgtEl>
                                        <p:attrNameLst>
                                          <p:attrName>style.visibility</p:attrName>
                                        </p:attrNameLst>
                                      </p:cBhvr>
                                      <p:to>
                                        <p:strVal val="visible"/>
                                      </p:to>
                                    </p:set>
                                    <p:animEffect transition="in" filter="wipe(up)">
                                      <p:cBhvr>
                                        <p:cTn id="18" dur="500"/>
                                        <p:tgtEl>
                                          <p:spTgt spid="6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par>
                          <p:cTn id="23" fill="hold" nodeType="afterGroup">
                            <p:stCondLst>
                              <p:cond delay="0"/>
                            </p:stCondLst>
                            <p:childTnLst>
                              <p:par>
                                <p:cTn id="24" presetID="22" presetClass="entr" presetSubtype="1"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up)">
                                      <p:cBhvr>
                                        <p:cTn id="26" dur="500"/>
                                        <p:tgtEl>
                                          <p:spTgt spid="6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wipe(up)">
                                      <p:cBhvr>
                                        <p:cTn id="34" dur="500"/>
                                        <p:tgtEl>
                                          <p:spTgt spid="68"/>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14"/>
                                        </p:tgtEl>
                                        <p:attrNameLst>
                                          <p:attrName>style.visibility</p:attrName>
                                        </p:attrNameLst>
                                      </p:cBhvr>
                                      <p:to>
                                        <p:strVal val="visible"/>
                                      </p:to>
                                    </p:set>
                                  </p:childTnLst>
                                </p:cTn>
                              </p:par>
                            </p:childTnLst>
                          </p:cTn>
                        </p:par>
                        <p:par>
                          <p:cTn id="39" fill="hold" nodeType="afterGroup">
                            <p:stCondLst>
                              <p:cond delay="0"/>
                            </p:stCondLst>
                            <p:childTnLst>
                              <p:par>
                                <p:cTn id="40" presetID="22" presetClass="entr" presetSubtype="1" fill="hold" nodeType="after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500"/>
                                        <p:tgtEl>
                                          <p:spTgt spid="7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par>
                          <p:cTn id="47" fill="hold" nodeType="afterGroup">
                            <p:stCondLst>
                              <p:cond delay="0"/>
                            </p:stCondLst>
                            <p:childTnLst>
                              <p:par>
                                <p:cTn id="48" presetID="22" presetClass="entr" presetSubtype="1" fill="hold"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up)">
                                      <p:cBhvr>
                                        <p:cTn id="50" dur="500"/>
                                        <p:tgtEl>
                                          <p:spTgt spid="74"/>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1" fill="hold" nodeType="after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wipe(up)">
                                      <p:cBhvr>
                                        <p:cTn id="58" dur="500"/>
                                        <p:tgtEl>
                                          <p:spTgt spid="10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7"/>
                                        </p:tgtEl>
                                        <p:attrNameLst>
                                          <p:attrName>style.visibility</p:attrName>
                                        </p:attrNameLst>
                                      </p:cBhvr>
                                      <p:to>
                                        <p:strVal val="visible"/>
                                      </p:to>
                                    </p:set>
                                  </p:childTnLst>
                                </p:cTn>
                              </p:par>
                            </p:childTnLst>
                          </p:cTn>
                        </p:par>
                        <p:par>
                          <p:cTn id="63" fill="hold" nodeType="afterGroup">
                            <p:stCondLst>
                              <p:cond delay="0"/>
                            </p:stCondLst>
                            <p:childTnLst>
                              <p:par>
                                <p:cTn id="64" presetID="22" presetClass="entr" presetSubtype="1" fill="hold" nodeType="afterEffect">
                                  <p:stCondLst>
                                    <p:cond delay="0"/>
                                  </p:stCondLst>
                                  <p:childTnLst>
                                    <p:set>
                                      <p:cBhvr>
                                        <p:cTn id="65" dur="1" fill="hold">
                                          <p:stCondLst>
                                            <p:cond delay="0"/>
                                          </p:stCondLst>
                                        </p:cTn>
                                        <p:tgtEl>
                                          <p:spTgt spid="77"/>
                                        </p:tgtEl>
                                        <p:attrNameLst>
                                          <p:attrName>style.visibility</p:attrName>
                                        </p:attrNameLst>
                                      </p:cBhvr>
                                      <p:to>
                                        <p:strVal val="visible"/>
                                      </p:to>
                                    </p:set>
                                    <p:animEffect transition="in" filter="wipe(up)">
                                      <p:cBhvr>
                                        <p:cTn id="66" dur="500"/>
                                        <p:tgtEl>
                                          <p:spTgt spid="77"/>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nodeType="clickEffect">
                                  <p:stCondLst>
                                    <p:cond delay="0"/>
                                  </p:stCondLst>
                                  <p:childTnLst>
                                    <p:set>
                                      <p:cBhvr>
                                        <p:cTn id="70" dur="1" fill="hold">
                                          <p:stCondLst>
                                            <p:cond delay="0"/>
                                          </p:stCondLst>
                                        </p:cTn>
                                        <p:tgtEl>
                                          <p:spTgt spid="8"/>
                                        </p:tgtEl>
                                        <p:attrNameLst>
                                          <p:attrName>style.visibility</p:attrName>
                                        </p:attrNameLst>
                                      </p:cBhvr>
                                      <p:to>
                                        <p:strVal val="visible"/>
                                      </p:to>
                                    </p:set>
                                  </p:childTnLst>
                                </p:cTn>
                              </p:par>
                            </p:childTnLst>
                          </p:cTn>
                        </p:par>
                        <p:par>
                          <p:cTn id="71" fill="hold" nodeType="afterGroup">
                            <p:stCondLst>
                              <p:cond delay="0"/>
                            </p:stCondLst>
                            <p:childTnLst>
                              <p:par>
                                <p:cTn id="72" presetID="22" presetClass="entr" presetSubtype="1" fill="hold"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up)">
                                      <p:cBhvr>
                                        <p:cTn id="74" dur="500"/>
                                        <p:tgtEl>
                                          <p:spTgt spid="84"/>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nodeType="afterGroup">
                            <p:stCondLst>
                              <p:cond delay="0"/>
                            </p:stCondLst>
                            <p:childTnLst>
                              <p:par>
                                <p:cTn id="80" presetID="22" presetClass="entr" presetSubtype="1" fill="hold" nodeType="afterEffect">
                                  <p:stCondLst>
                                    <p:cond delay="0"/>
                                  </p:stCondLst>
                                  <p:childTnLst>
                                    <p:set>
                                      <p:cBhvr>
                                        <p:cTn id="81" dur="1" fill="hold">
                                          <p:stCondLst>
                                            <p:cond delay="0"/>
                                          </p:stCondLst>
                                        </p:cTn>
                                        <p:tgtEl>
                                          <p:spTgt spid="86"/>
                                        </p:tgtEl>
                                        <p:attrNameLst>
                                          <p:attrName>style.visibility</p:attrName>
                                        </p:attrNameLst>
                                      </p:cBhvr>
                                      <p:to>
                                        <p:strVal val="visible"/>
                                      </p:to>
                                    </p:set>
                                    <p:animEffect transition="in" filter="wipe(up)">
                                      <p:cBhvr>
                                        <p:cTn id="82" dur="500"/>
                                        <p:tgtEl>
                                          <p:spTgt spid="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0"/>
                                          </p:stCondLst>
                                        </p:cTn>
                                        <p:tgtEl>
                                          <p:spTgt spid="12"/>
                                        </p:tgtEl>
                                        <p:attrNameLst>
                                          <p:attrName>style.visibility</p:attrName>
                                        </p:attrNameLst>
                                      </p:cBhvr>
                                      <p:to>
                                        <p:strVal val="visible"/>
                                      </p:to>
                                    </p:set>
                                  </p:childTnLst>
                                </p:cTn>
                              </p:par>
                            </p:childTnLst>
                          </p:cTn>
                        </p:par>
                        <p:par>
                          <p:cTn id="87" fill="hold" nodeType="afterGroup">
                            <p:stCondLst>
                              <p:cond delay="0"/>
                            </p:stCondLst>
                            <p:childTnLst>
                              <p:par>
                                <p:cTn id="88" presetID="22" presetClass="entr" presetSubtype="4" fill="hold" nodeType="afterEffect">
                                  <p:stCondLst>
                                    <p:cond delay="0"/>
                                  </p:stCondLst>
                                  <p:childTnLst>
                                    <p:set>
                                      <p:cBhvr>
                                        <p:cTn id="89" dur="1" fill="hold">
                                          <p:stCondLst>
                                            <p:cond delay="0"/>
                                          </p:stCondLst>
                                        </p:cTn>
                                        <p:tgtEl>
                                          <p:spTgt spid="88"/>
                                        </p:tgtEl>
                                        <p:attrNameLst>
                                          <p:attrName>style.visibility</p:attrName>
                                        </p:attrNameLst>
                                      </p:cBhvr>
                                      <p:to>
                                        <p:strVal val="visible"/>
                                      </p:to>
                                    </p:set>
                                    <p:animEffect transition="in" filter="wipe(down)">
                                      <p:cBhvr>
                                        <p:cTn id="90" dur="500"/>
                                        <p:tgtEl>
                                          <p:spTgt spid="88"/>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nodeType="clickEffect">
                                  <p:stCondLst>
                                    <p:cond delay="0"/>
                                  </p:stCondLst>
                                  <p:childTnLst>
                                    <p:set>
                                      <p:cBhvr>
                                        <p:cTn id="94" dur="1" fill="hold">
                                          <p:stCondLst>
                                            <p:cond delay="0"/>
                                          </p:stCondLst>
                                        </p:cTn>
                                        <p:tgtEl>
                                          <p:spTgt spid="6"/>
                                        </p:tgtEl>
                                        <p:attrNameLst>
                                          <p:attrName>style.visibility</p:attrName>
                                        </p:attrNameLst>
                                      </p:cBhvr>
                                      <p:to>
                                        <p:strVal val="visible"/>
                                      </p:to>
                                    </p:set>
                                  </p:childTnLst>
                                </p:cTn>
                              </p:par>
                            </p:childTnLst>
                          </p:cTn>
                        </p:par>
                        <p:par>
                          <p:cTn id="95" fill="hold" nodeType="afterGroup">
                            <p:stCondLst>
                              <p:cond delay="0"/>
                            </p:stCondLst>
                            <p:childTnLst>
                              <p:par>
                                <p:cTn id="96" presetID="22" presetClass="entr" presetSubtype="8" fill="hold" nodeType="afterEffect">
                                  <p:stCondLst>
                                    <p:cond delay="0"/>
                                  </p:stCondLst>
                                  <p:childTnLst>
                                    <p:set>
                                      <p:cBhvr>
                                        <p:cTn id="97" dur="1" fill="hold">
                                          <p:stCondLst>
                                            <p:cond delay="0"/>
                                          </p:stCondLst>
                                        </p:cTn>
                                        <p:tgtEl>
                                          <p:spTgt spid="90"/>
                                        </p:tgtEl>
                                        <p:attrNameLst>
                                          <p:attrName>style.visibility</p:attrName>
                                        </p:attrNameLst>
                                      </p:cBhvr>
                                      <p:to>
                                        <p:strVal val="visible"/>
                                      </p:to>
                                    </p:set>
                                    <p:animEffect transition="in" filter="wipe(left)">
                                      <p:cBhvr>
                                        <p:cTn id="98" dur="500"/>
                                        <p:tgtEl>
                                          <p:spTgt spid="90"/>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nodeType="clickEffect">
                                  <p:stCondLst>
                                    <p:cond delay="0"/>
                                  </p:stCondLst>
                                  <p:childTnLst>
                                    <p:set>
                                      <p:cBhvr>
                                        <p:cTn id="102" dur="1" fill="hold">
                                          <p:stCondLst>
                                            <p:cond delay="0"/>
                                          </p:stCondLst>
                                        </p:cTn>
                                        <p:tgtEl>
                                          <p:spTgt spid="5"/>
                                        </p:tgtEl>
                                        <p:attrNameLst>
                                          <p:attrName>style.visibility</p:attrName>
                                        </p:attrNameLst>
                                      </p:cBhvr>
                                      <p:to>
                                        <p:strVal val="visible"/>
                                      </p:to>
                                    </p:set>
                                  </p:childTnLst>
                                </p:cTn>
                              </p:par>
                            </p:childTnLst>
                          </p:cTn>
                        </p:par>
                        <p:par>
                          <p:cTn id="103" fill="hold" nodeType="afterGroup">
                            <p:stCondLst>
                              <p:cond delay="0"/>
                            </p:stCondLst>
                            <p:childTnLst>
                              <p:par>
                                <p:cTn id="104" presetID="22" presetClass="entr" presetSubtype="1" fill="hold" nodeType="afterEffect">
                                  <p:stCondLst>
                                    <p:cond delay="0"/>
                                  </p:stCondLst>
                                  <p:childTnLst>
                                    <p:set>
                                      <p:cBhvr>
                                        <p:cTn id="105" dur="1" fill="hold">
                                          <p:stCondLst>
                                            <p:cond delay="0"/>
                                          </p:stCondLst>
                                        </p:cTn>
                                        <p:tgtEl>
                                          <p:spTgt spid="92"/>
                                        </p:tgtEl>
                                        <p:attrNameLst>
                                          <p:attrName>style.visibility</p:attrName>
                                        </p:attrNameLst>
                                      </p:cBhvr>
                                      <p:to>
                                        <p:strVal val="visible"/>
                                      </p:to>
                                    </p:set>
                                    <p:animEffect transition="in" filter="wipe(up)">
                                      <p:cBhvr>
                                        <p:cTn id="106" dur="500"/>
                                        <p:tgtEl>
                                          <p:spTgt spid="92"/>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nodeType="clickEffect">
                                  <p:stCondLst>
                                    <p:cond delay="0"/>
                                  </p:stCondLst>
                                  <p:childTnLst>
                                    <p:set>
                                      <p:cBhvr>
                                        <p:cTn id="110" dur="1" fill="hold">
                                          <p:stCondLst>
                                            <p:cond delay="0"/>
                                          </p:stCondLst>
                                        </p:cTn>
                                        <p:tgtEl>
                                          <p:spTgt spid="13"/>
                                        </p:tgtEl>
                                        <p:attrNameLst>
                                          <p:attrName>style.visibility</p:attrName>
                                        </p:attrNameLst>
                                      </p:cBhvr>
                                      <p:to>
                                        <p:strVal val="visible"/>
                                      </p:to>
                                    </p:set>
                                  </p:childTnLst>
                                </p:cTn>
                              </p:par>
                            </p:childTnLst>
                          </p:cTn>
                        </p:par>
                        <p:par>
                          <p:cTn id="111" fill="hold" nodeType="afterGroup">
                            <p:stCondLst>
                              <p:cond delay="0"/>
                            </p:stCondLst>
                            <p:childTnLst>
                              <p:par>
                                <p:cTn id="112" presetID="22" presetClass="entr" presetSubtype="1" fill="hold"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wipe(up)">
                                      <p:cBhvr>
                                        <p:cTn id="114" dur="500"/>
                                        <p:tgtEl>
                                          <p:spTgt spid="95"/>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nodeType="clickEffect">
                                  <p:stCondLst>
                                    <p:cond delay="0"/>
                                  </p:stCondLst>
                                  <p:childTnLst>
                                    <p:set>
                                      <p:cBhvr>
                                        <p:cTn id="118" dur="1" fill="hold">
                                          <p:stCondLst>
                                            <p:cond delay="0"/>
                                          </p:stCondLst>
                                        </p:cTn>
                                        <p:tgtEl>
                                          <p:spTgt spid="15"/>
                                        </p:tgtEl>
                                        <p:attrNameLst>
                                          <p:attrName>style.visibility</p:attrName>
                                        </p:attrNameLst>
                                      </p:cBhvr>
                                      <p:to>
                                        <p:strVal val="visible"/>
                                      </p:to>
                                    </p:set>
                                  </p:childTnLst>
                                </p:cTn>
                              </p:par>
                            </p:childTnLst>
                          </p:cTn>
                        </p:par>
                        <p:par>
                          <p:cTn id="119" fill="hold" nodeType="afterGroup">
                            <p:stCondLst>
                              <p:cond delay="0"/>
                            </p:stCondLst>
                            <p:childTnLst>
                              <p:par>
                                <p:cTn id="120" presetID="22" presetClass="entr" presetSubtype="4" fill="hold" nodeType="after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wipe(down)">
                                      <p:cBhvr>
                                        <p:cTn id="122" dur="500"/>
                                        <p:tgtEl>
                                          <p:spTgt spid="98"/>
                                        </p:tgtEl>
                                      </p:cBhvr>
                                    </p:animEffect>
                                  </p:childTnLst>
                                </p:cTn>
                              </p:par>
                            </p:childTnLst>
                          </p:cTn>
                        </p:par>
                        <p:par>
                          <p:cTn id="123" fill="hold" nodeType="afterGroup">
                            <p:stCondLst>
                              <p:cond delay="500"/>
                            </p:stCondLst>
                            <p:childTnLst>
                              <p:par>
                                <p:cTn id="124" presetID="22" presetClass="entr" presetSubtype="1" fill="hold" nodeType="afterEffect">
                                  <p:stCondLst>
                                    <p:cond delay="0"/>
                                  </p:stCondLst>
                                  <p:childTnLst>
                                    <p:set>
                                      <p:cBhvr>
                                        <p:cTn id="125" dur="1" fill="hold">
                                          <p:stCondLst>
                                            <p:cond delay="0"/>
                                          </p:stCondLst>
                                        </p:cTn>
                                        <p:tgtEl>
                                          <p:spTgt spid="101"/>
                                        </p:tgtEl>
                                        <p:attrNameLst>
                                          <p:attrName>style.visibility</p:attrName>
                                        </p:attrNameLst>
                                      </p:cBhvr>
                                      <p:to>
                                        <p:strVal val="visible"/>
                                      </p:to>
                                    </p:set>
                                    <p:animEffect transition="in" filter="wipe(up)">
                                      <p:cBhvr>
                                        <p:cTn id="126"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a:ext>
            </a:extLst>
          </a:blip>
          <a:srcRect/>
          <a:stretch>
            <a:fillRect/>
          </a:stretch>
        </p:blipFill>
        <p:spPr bwMode="auto">
          <a:xfrm>
            <a:off x="-36513" y="927100"/>
            <a:ext cx="9153527" cy="59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4" name="Rectangle 1"/>
          <p:cNvSpPr>
            <a:spLocks noChangeArrowheads="1"/>
          </p:cNvSpPr>
          <p:nvPr/>
        </p:nvSpPr>
        <p:spPr bwMode="auto">
          <a:xfrm>
            <a:off x="0" y="4221163"/>
            <a:ext cx="9144000" cy="1655762"/>
          </a:xfrm>
          <a:prstGeom prst="rect">
            <a:avLst/>
          </a:prstGeom>
          <a:solidFill>
            <a:srgbClr val="CCCCCC"/>
          </a:solidFill>
          <a:ln w="12700" cap="sq">
            <a:solidFill>
              <a:schemeClr val="tx1"/>
            </a:solidFill>
            <a:round/>
            <a:headEnd type="none" w="sm" len="sm"/>
            <a:tailEnd type="none" w="sm" len="sm"/>
          </a:ln>
        </p:spPr>
        <p:txBody>
          <a:bodyPr wrap="none"/>
          <a:lstStyle/>
          <a:p>
            <a:pPr eaLnBrk="1" hangingPunct="1"/>
            <a:endParaRPr lang="en-US" sz="2400" b="1" dirty="0">
              <a:solidFill>
                <a:srgbClr val="000000"/>
              </a:solidFill>
              <a:latin typeface="Arial" panose="020B0604020202020204" pitchFamily="34" charset="0"/>
              <a:cs typeface="Arial" panose="020B0604020202020204" pitchFamily="34" charset="0"/>
            </a:endParaRPr>
          </a:p>
        </p:txBody>
      </p:sp>
      <p:sp>
        <p:nvSpPr>
          <p:cNvPr id="207875" name="Rectangle 2"/>
          <p:cNvSpPr>
            <a:spLocks noGrp="1" noChangeArrowheads="1"/>
          </p:cNvSpPr>
          <p:nvPr>
            <p:ph type="ctrTitle"/>
          </p:nvPr>
        </p:nvSpPr>
        <p:spPr>
          <a:xfrm>
            <a:off x="0" y="-20638"/>
            <a:ext cx="9144000" cy="928688"/>
          </a:xfrm>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مؤسستنا الإرسالية</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4" name="Picture 1" descr="WV-Primary_wTag.eps"/>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4464" y="4406901"/>
            <a:ext cx="8891587" cy="1254125"/>
          </a:xfrm>
          <a:prstGeom prst="rect">
            <a:avLst/>
          </a:prstGeom>
          <a:solidFill>
            <a:schemeClr val="bg2">
              <a:lumMod val="40000"/>
              <a:lumOff val="60000"/>
            </a:schemeClr>
          </a:solidFill>
          <a:ln>
            <a:noFill/>
          </a:ln>
        </p:spPr>
      </p:pic>
    </p:spTree>
    <p:extLst>
      <p:ext uri="{BB962C8B-B14F-4D97-AF65-F5344CB8AC3E}">
        <p14:creationId xmlns:p14="http://schemas.microsoft.com/office/powerpoint/2010/main" val="3857281051"/>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2"/>
          <p:cNvSpPr>
            <a:spLocks noGrp="1" noChangeArrowheads="1"/>
          </p:cNvSpPr>
          <p:nvPr>
            <p:ph type="ctrTitle"/>
          </p:nvPr>
        </p:nvSpPr>
        <p:spPr>
          <a:xfrm>
            <a:off x="0" y="6019800"/>
            <a:ext cx="9144000" cy="685800"/>
          </a:xfrm>
        </p:spPr>
        <p:txBody>
          <a:bodyPr/>
          <a:lstStyle/>
          <a:p>
            <a:pP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أساتذة كلية وورلد فنتشر في إسرائيل</a:t>
            </a:r>
            <a:endParaRPr lang="en-US" sz="4000" b="1" dirty="0">
              <a:latin typeface="Arial" panose="020B0604020202020204" pitchFamily="34" charset="0"/>
              <a:ea typeface="ＭＳ Ｐゴシック" charset="0"/>
              <a:cs typeface="Arial" panose="020B0604020202020204" pitchFamily="34" charset="0"/>
            </a:endParaRPr>
          </a:p>
        </p:txBody>
      </p:sp>
      <p:pic>
        <p:nvPicPr>
          <p:cNvPr id="265218" name="Picture 3" descr="GroupTaborApr07S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69875"/>
            <a:ext cx="9144000" cy="5657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Grp="1" noChangeArrowheads="1"/>
          </p:cNvSpPr>
          <p:nvPr>
            <p:ph type="ctrTitle"/>
          </p:nvPr>
        </p:nvSpPr>
        <p:spPr>
          <a:xfrm>
            <a:off x="4800600" y="5826224"/>
            <a:ext cx="4343400" cy="838200"/>
          </a:xfrm>
        </p:spPr>
        <p:txBody>
          <a:bodyPr/>
          <a:lstStyle/>
          <a:p>
            <a:pPr eaLnBrk="1" hangingPunct="1"/>
            <a:r>
              <a:rPr lang="ar-JO" sz="3600" b="1" dirty="0">
                <a:solidFill>
                  <a:schemeClr val="bg1"/>
                </a:solidFill>
                <a:latin typeface="Arial" panose="020B0604020202020204" pitchFamily="34" charset="0"/>
                <a:ea typeface="ＭＳ Ｐゴシック" charset="0"/>
                <a:cs typeface="Arial" panose="020B0604020202020204" pitchFamily="34" charset="0"/>
              </a:rPr>
              <a:t>سوزان وريك                   في جبل الزيتون</a:t>
            </a:r>
            <a:endParaRPr lang="en-US" b="1" dirty="0">
              <a:latin typeface="Arial" panose="020B0604020202020204" pitchFamily="34" charset="0"/>
              <a:ea typeface="ＭＳ Ｐゴシック" charset="0"/>
              <a:cs typeface="Arial" panose="020B0604020202020204" pitchFamily="34" charset="0"/>
            </a:endParaRPr>
          </a:p>
        </p:txBody>
      </p:sp>
      <p:pic>
        <p:nvPicPr>
          <p:cNvPr id="267266" name="Picture 3" descr="JerusMtOlivesRickn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71838" y="-228600"/>
            <a:ext cx="5872162" cy="594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67" name="Rectangle 4"/>
          <p:cNvSpPr>
            <a:spLocks noChangeArrowheads="1"/>
          </p:cNvSpPr>
          <p:nvPr/>
        </p:nvSpPr>
        <p:spPr bwMode="auto">
          <a:xfrm>
            <a:off x="0" y="5445224"/>
            <a:ext cx="44196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كير في                          نفق حزقيا</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67268" name="Picture 5" descr="KurtHezTunnel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28600"/>
            <a:ext cx="4343400" cy="594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22" name="Rectangle 1026"/>
          <p:cNvSpPr>
            <a:spLocks noGrp="1" noChangeArrowheads="1"/>
          </p:cNvSpPr>
          <p:nvPr>
            <p:ph type="ctrTitle"/>
          </p:nvPr>
        </p:nvSpPr>
        <p:spPr>
          <a:xfrm>
            <a:off x="0" y="6019800"/>
            <a:ext cx="9144000" cy="685800"/>
          </a:xfrm>
        </p:spPr>
        <p:txBody>
          <a:bodyPr/>
          <a:lstStyle/>
          <a:p>
            <a:pPr eaLnBrk="1" hangingPunct="1"/>
            <a:r>
              <a:rPr lang="en-US" sz="3600" b="1" dirty="0">
                <a:solidFill>
                  <a:schemeClr val="bg1"/>
                </a:solidFill>
                <a:latin typeface="Arial" panose="020B0604020202020204" pitchFamily="34" charset="0"/>
                <a:ea typeface="ＭＳ Ｐゴシック" charset="-128"/>
                <a:cs typeface="ＭＳ Ｐゴシック" charset="-128"/>
              </a:rPr>
              <a:t>Dead Sea Mud</a:t>
            </a:r>
            <a:endParaRPr lang="en-US" b="1" dirty="0">
              <a:ea typeface="ＭＳ Ｐゴシック" charset="-128"/>
              <a:cs typeface="ＭＳ Ｐゴシック" charset="-128"/>
            </a:endParaRPr>
          </a:p>
        </p:txBody>
      </p:sp>
      <p:pic>
        <p:nvPicPr>
          <p:cNvPr id="1029123" name="Picture 1027" descr="RicknWinklerMud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2600"/>
          </a:xfrm>
          <a:prstGeom prst="rect">
            <a:avLst/>
          </a:prstGeom>
          <a:noFill/>
          <a:ln w="9525">
            <a:noFill/>
            <a:miter lim="800000"/>
            <a:headEnd/>
            <a:tailEnd/>
          </a:ln>
        </p:spPr>
      </p:pic>
    </p:spTree>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1170" name="Rectangle 1026"/>
          <p:cNvSpPr>
            <a:spLocks noGrp="1" noChangeArrowheads="1"/>
          </p:cNvSpPr>
          <p:nvPr>
            <p:ph type="ctrTitle"/>
          </p:nvPr>
        </p:nvSpPr>
        <p:spPr>
          <a:xfrm>
            <a:off x="0" y="6096000"/>
            <a:ext cx="9144000" cy="685800"/>
          </a:xfrm>
        </p:spPr>
        <p:txBody>
          <a:bodyPr/>
          <a:lstStyle/>
          <a:p>
            <a:pPr eaLnBrk="1" hangingPunct="1"/>
            <a:r>
              <a:rPr lang="ar-SA" altLang="ja-JP" sz="2400" b="1" dirty="0">
                <a:solidFill>
                  <a:schemeClr val="bg1"/>
                </a:solidFill>
                <a:latin typeface="Arial" panose="020B0604020202020204" pitchFamily="34" charset="0"/>
                <a:ea typeface="ＭＳ Ｐゴシック" charset="-128"/>
                <a:cs typeface="Arial" panose="020B0604020202020204" pitchFamily="34" charset="0"/>
              </a:rPr>
              <a:t>مرقس ١٦ : ١٥</a:t>
            </a:r>
            <a:br>
              <a:rPr lang="ar-SA" altLang="ja-JP" sz="2400" b="1" dirty="0">
                <a:solidFill>
                  <a:schemeClr val="bg1"/>
                </a:solidFill>
                <a:latin typeface="Arial" panose="020B0604020202020204" pitchFamily="34" charset="0"/>
                <a:ea typeface="ＭＳ Ｐゴシック" charset="-128"/>
                <a:cs typeface="Arial" panose="020B0604020202020204" pitchFamily="34" charset="0"/>
              </a:rPr>
            </a:br>
            <a:r>
              <a:rPr lang="ar-SA" altLang="ja-JP" sz="2400" b="1" dirty="0">
                <a:solidFill>
                  <a:schemeClr val="bg1"/>
                </a:solidFill>
                <a:latin typeface="Arial" panose="020B0604020202020204" pitchFamily="34" charset="0"/>
                <a:ea typeface="ＭＳ Ｐゴシック" charset="-128"/>
                <a:cs typeface="Arial" panose="020B0604020202020204" pitchFamily="34" charset="0"/>
              </a:rPr>
              <a:t>اذْهَبُوا إِلَى الْعَالَمِ أَجْمَعَ وَاكْرِزُوا بِالإِنْجِيلِ لِلْخَلِيقَةِ كُلِّهَا. </a:t>
            </a:r>
          </a:p>
        </p:txBody>
      </p:sp>
      <p:pic>
        <p:nvPicPr>
          <p:cNvPr id="1031171" name="Picture 1027" descr="RicknCa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w="9525">
            <a:noFill/>
            <a:miter lim="800000"/>
            <a:headEnd/>
            <a:tailEnd/>
          </a:ln>
        </p:spPr>
      </p:pic>
    </p:spTree>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ar-JO" sz="4000" dirty="0">
                <a:solidFill>
                  <a:schemeClr val="bg1"/>
                </a:solidFill>
                <a:ea typeface="ＭＳ Ｐゴシック" charset="0"/>
              </a:rPr>
              <a:t>كلية سنغافورة للكتاب المقدس</a:t>
            </a:r>
            <a:endParaRPr lang="en-US" sz="40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9</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997492097"/>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29"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ar-JO" dirty="0">
                <a:cs typeface="Arial" panose="020B0604020202020204" pitchFamily="34" charset="0"/>
              </a:rPr>
              <a:t>طلاب كلية سنغافورة للكتاب المقدس</a:t>
            </a:r>
            <a:endParaRPr lang="en-US" dirty="0">
              <a:cs typeface="Arial" panose="020B0604020202020204" pitchFamily="34" charset="0"/>
            </a:endParaRPr>
          </a:p>
        </p:txBody>
      </p:sp>
      <p:grpSp>
        <p:nvGrpSpPr>
          <p:cNvPr id="2" name="Group 1"/>
          <p:cNvGrpSpPr>
            <a:grpSpLocks/>
          </p:cNvGrpSpPr>
          <p:nvPr/>
        </p:nvGrpSpPr>
        <p:grpSpPr bwMode="auto">
          <a:xfrm>
            <a:off x="3771900" y="1620838"/>
            <a:ext cx="3154363" cy="4424362"/>
            <a:chOff x="3771900" y="1620838"/>
            <a:chExt cx="3153576" cy="4424362"/>
          </a:xfrm>
        </p:grpSpPr>
        <p:sp>
          <p:nvSpPr>
            <p:cNvPr id="361476" name="AutoShape 4"/>
            <p:cNvSpPr>
              <a:spLocks noChangeArrowheads="1"/>
            </p:cNvSpPr>
            <p:nvPr/>
          </p:nvSpPr>
          <p:spPr bwMode="auto">
            <a:xfrm rot="18984757">
              <a:off x="3771900" y="2466975"/>
              <a:ext cx="380905"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79" name="AutoShape 7"/>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80" name="AutoShape 8"/>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81" name="AutoShape 9"/>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361489" name="Text Box 17"/>
          <p:cNvSpPr txBox="1">
            <a:spLocks noChangeArrowheads="1"/>
          </p:cNvSpPr>
          <p:nvPr/>
        </p:nvSpPr>
        <p:spPr bwMode="auto">
          <a:xfrm>
            <a:off x="3995738" y="126841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منغوليا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91" name="Text Box 19"/>
          <p:cNvSpPr txBox="1">
            <a:spLocks noChangeArrowheads="1"/>
          </p:cNvSpPr>
          <p:nvPr/>
        </p:nvSpPr>
        <p:spPr bwMode="auto">
          <a:xfrm>
            <a:off x="2019300" y="37163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الهند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ميانمار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1336"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SBC</a:t>
            </a: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سنغافورة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7"/>
          <p:cNvSpPr txBox="1">
            <a:spLocks noChangeArrowheads="1"/>
          </p:cNvSpPr>
          <p:nvPr/>
        </p:nvSpPr>
        <p:spPr bwMode="auto">
          <a:xfrm>
            <a:off x="7239000" y="18891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أمريكا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 Box 17"/>
          <p:cNvSpPr txBox="1">
            <a:spLocks noChangeArrowheads="1"/>
          </p:cNvSpPr>
          <p:nvPr/>
        </p:nvSpPr>
        <p:spPr bwMode="auto">
          <a:xfrm>
            <a:off x="4140200" y="2349500"/>
            <a:ext cx="2160588"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الصين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 name="Text Box 17"/>
          <p:cNvSpPr txBox="1">
            <a:spLocks noChangeArrowheads="1"/>
          </p:cNvSpPr>
          <p:nvPr/>
        </p:nvSpPr>
        <p:spPr bwMode="auto">
          <a:xfrm>
            <a:off x="5076825" y="417988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فيتنام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 name="Text Box 17"/>
          <p:cNvSpPr txBox="1">
            <a:spLocks noChangeArrowheads="1"/>
          </p:cNvSpPr>
          <p:nvPr/>
        </p:nvSpPr>
        <p:spPr bwMode="auto">
          <a:xfrm>
            <a:off x="4572000" y="462756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ماليزيا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611342" name="Picture 2" descr="SBC logo (revise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782888" cy="2782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 name="Text Box 17"/>
          <p:cNvSpPr txBox="1">
            <a:spLocks noChangeArrowheads="1"/>
          </p:cNvSpPr>
          <p:nvPr/>
        </p:nvSpPr>
        <p:spPr bwMode="auto">
          <a:xfrm>
            <a:off x="6948488" y="13414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اليابان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 name="Text Box 21"/>
          <p:cNvSpPr txBox="1">
            <a:spLocks noChangeArrowheads="1"/>
          </p:cNvSpPr>
          <p:nvPr/>
        </p:nvSpPr>
        <p:spPr bwMode="auto">
          <a:xfrm>
            <a:off x="4427538" y="373221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تايلاند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 Box 17"/>
          <p:cNvSpPr txBox="1">
            <a:spLocks noChangeArrowheads="1"/>
          </p:cNvSpPr>
          <p:nvPr/>
        </p:nvSpPr>
        <p:spPr bwMode="auto">
          <a:xfrm>
            <a:off x="7059613" y="4070350"/>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الفلبين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 name="Text Box 17"/>
          <p:cNvSpPr txBox="1">
            <a:spLocks noChangeArrowheads="1"/>
          </p:cNvSpPr>
          <p:nvPr/>
        </p:nvSpPr>
        <p:spPr bwMode="auto">
          <a:xfrm>
            <a:off x="6372225" y="537368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أندونيسيا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17"/>
          <p:cNvSpPr txBox="1">
            <a:spLocks noChangeArrowheads="1"/>
          </p:cNvSpPr>
          <p:nvPr/>
        </p:nvSpPr>
        <p:spPr bwMode="auto">
          <a:xfrm>
            <a:off x="6227763" y="17732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كوريا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17"/>
          <p:cNvSpPr txBox="1">
            <a:spLocks noChangeArrowheads="1"/>
          </p:cNvSpPr>
          <p:nvPr/>
        </p:nvSpPr>
        <p:spPr bwMode="auto">
          <a:xfrm>
            <a:off x="6227763" y="2708275"/>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هونغ كونغ</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 name="Text Box 19">
            <a:extLst>
              <a:ext uri="{FF2B5EF4-FFF2-40B4-BE49-F238E27FC236}">
                <a16:creationId xmlns:a16="http://schemas.microsoft.com/office/drawing/2014/main" id="{59592090-0A16-2641-B7E9-05F2E6A239D9}"/>
              </a:ext>
            </a:extLst>
          </p:cNvPr>
          <p:cNvSpPr txBox="1">
            <a:spLocks noChangeArrowheads="1"/>
          </p:cNvSpPr>
          <p:nvPr/>
        </p:nvSpPr>
        <p:spPr bwMode="auto">
          <a:xfrm>
            <a:off x="2317880" y="5265220"/>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سريلانكا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effectLst/>
        </p:spPr>
        <p:txBody>
          <a:bodyPr/>
          <a:lstStyle/>
          <a:p>
            <a:pPr eaLnBrk="1" hangingPunct="1">
              <a:defRPr/>
            </a:pPr>
            <a:r>
              <a:rPr lang="ar-JO" sz="4800" dirty="0">
                <a:solidFill>
                  <a:srgbClr val="FFF9FC"/>
                </a:solidFill>
                <a:effectLst>
                  <a:glow rad="228600">
                    <a:schemeClr val="tx1">
                      <a:alpha val="96000"/>
                    </a:schemeClr>
                  </a:glow>
                </a:effectLst>
                <a:ea typeface="ＭＳ Ｐゴシック" charset="0"/>
                <a:cs typeface="Arial" panose="020B0604020202020204" pitchFamily="34" charset="0"/>
              </a:rPr>
              <a:t>ما علمته في كلية سنغافورة للكتاب المقدس</a:t>
            </a:r>
            <a:endParaRPr lang="en-US" sz="3600" dirty="0">
              <a:solidFill>
                <a:srgbClr val="FFF9FC"/>
              </a:solidFill>
              <a:effectLst>
                <a:glow rad="228600">
                  <a:schemeClr val="tx1">
                    <a:alpha val="96000"/>
                  </a:schemeClr>
                </a:glow>
              </a:effectLst>
              <a:ea typeface="ＭＳ Ｐゴシック" charset="0"/>
              <a:cs typeface="Arial" panose="020B0604020202020204" pitchFamily="34" charset="0"/>
            </a:endParaRPr>
          </a:p>
        </p:txBody>
      </p:sp>
      <p:sp>
        <p:nvSpPr>
          <p:cNvPr id="920580" name="Text Box 4"/>
          <p:cNvSpPr txBox="1">
            <a:spLocks noChangeArrowheads="1"/>
          </p:cNvSpPr>
          <p:nvPr/>
        </p:nvSpPr>
        <p:spPr bwMode="auto">
          <a:xfrm>
            <a:off x="-565" y="1600200"/>
            <a:ext cx="9144000" cy="1200329"/>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824038" algn="l"/>
                <a:tab pos="4281488"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824038" algn="l"/>
                <a:tab pos="4281488" algn="l"/>
              </a:tabLst>
              <a:defRPr sz="2400">
                <a:solidFill>
                  <a:schemeClr val="tx1"/>
                </a:solidFill>
                <a:latin typeface="Times New Roman" charset="0"/>
                <a:ea typeface="ＭＳ Ｐゴシック" charset="0"/>
              </a:defRPr>
            </a:lvl2pPr>
            <a:lvl3pPr marL="1143000" indent="-228600" defTabSz="909638" eaLnBrk="0" hangingPunct="0">
              <a:tabLst>
                <a:tab pos="1824038" algn="l"/>
                <a:tab pos="4281488" algn="l"/>
              </a:tabLst>
              <a:defRPr sz="2400">
                <a:solidFill>
                  <a:schemeClr val="tx1"/>
                </a:solidFill>
                <a:latin typeface="Times New Roman" charset="0"/>
                <a:ea typeface="ＭＳ Ｐゴシック" charset="0"/>
              </a:defRPr>
            </a:lvl3pPr>
            <a:lvl4pPr marL="1600200" indent="-228600" defTabSz="909638" eaLnBrk="0" hangingPunct="0">
              <a:tabLst>
                <a:tab pos="1824038" algn="l"/>
                <a:tab pos="4281488" algn="l"/>
              </a:tabLst>
              <a:defRPr sz="2400">
                <a:solidFill>
                  <a:schemeClr val="tx1"/>
                </a:solidFill>
                <a:latin typeface="Times New Roman" charset="0"/>
                <a:ea typeface="ＭＳ Ｐゴシック" charset="0"/>
              </a:defRPr>
            </a:lvl4pPr>
            <a:lvl5pPr marL="2057400" indent="-228600" defTabSz="909638" eaLnBrk="0" hangingPunct="0">
              <a:tabLst>
                <a:tab pos="1824038" algn="l"/>
                <a:tab pos="4281488"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ar-JO" sz="3600" b="1" u="sng"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مسح الكتاب المقدس بشكل أساسي</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الجديد</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القديم</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دراسة الكتاب </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1" name="Text Box 5"/>
          <p:cNvSpPr txBox="1">
            <a:spLocks noChangeArrowheads="1"/>
          </p:cNvSpPr>
          <p:nvPr/>
        </p:nvSpPr>
        <p:spPr bwMode="auto">
          <a:xfrm>
            <a:off x="-565" y="2895600"/>
            <a:ext cx="9144000" cy="1200329"/>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2pPr>
            <a:lvl3pPr marL="11430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3pPr>
            <a:lvl4pPr marL="16002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4pPr>
            <a:lvl5pPr marL="20574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3028950" algn="l"/>
                <a:tab pos="5649913" algn="l"/>
              </a:tabLst>
              <a:defRPr/>
            </a:pPr>
            <a:r>
              <a:rPr kumimoji="0" lang="ar-JO" sz="3600" b="1" u="sng"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الخلفيات</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 البحث والكتابة</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4306888" algn="l"/>
                <a:tab pos="5649913" algn="l"/>
              </a:tabLst>
              <a:defRPr/>
            </a:pP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الجديد</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القديم</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جغرافيا</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2" name="Text Box 6"/>
          <p:cNvSpPr txBox="1">
            <a:spLocks noChangeArrowheads="1"/>
          </p:cNvSpPr>
          <p:nvPr/>
        </p:nvSpPr>
        <p:spPr bwMode="auto">
          <a:xfrm>
            <a:off x="-565" y="4206875"/>
            <a:ext cx="9144000" cy="120032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090613" algn="l"/>
                <a:tab pos="3711575" algn="l"/>
                <a:tab pos="60563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090613" algn="l"/>
                <a:tab pos="3711575" algn="l"/>
                <a:tab pos="6056313" algn="l"/>
              </a:tabLst>
              <a:defRPr sz="2400">
                <a:solidFill>
                  <a:schemeClr val="tx1"/>
                </a:solidFill>
                <a:latin typeface="Times New Roman" charset="0"/>
                <a:ea typeface="ＭＳ Ｐゴシック" charset="0"/>
              </a:defRPr>
            </a:lvl2pPr>
            <a:lvl3pPr marL="11430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3pPr>
            <a:lvl4pPr marL="16002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4pPr>
            <a:lvl5pPr marL="20574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1" u="sng"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اللاهوت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الخلق * يسوع</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الكنيسة * الروح * الخلاص * المستقبل</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3" name="Text Box 7"/>
          <p:cNvSpPr txBox="1">
            <a:spLocks noChangeArrowheads="1"/>
          </p:cNvSpPr>
          <p:nvPr/>
        </p:nvSpPr>
        <p:spPr bwMode="auto">
          <a:xfrm>
            <a:off x="-69850" y="5505271"/>
            <a:ext cx="9213850" cy="1200329"/>
          </a:xfrm>
          <a:prstGeom prst="rect">
            <a:avLst/>
          </a:prstGeom>
          <a:gradFill rotWithShape="0">
            <a:gsLst>
              <a:gs pos="0">
                <a:srgbClr val="2A0830"/>
              </a:gs>
              <a:gs pos="100000">
                <a:srgbClr val="5A1268"/>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2800350" algn="l"/>
                <a:tab pos="423386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2800350" algn="l"/>
                <a:tab pos="4233863" algn="l"/>
              </a:tabLst>
              <a:defRPr sz="2400">
                <a:solidFill>
                  <a:schemeClr val="tx1"/>
                </a:solidFill>
                <a:latin typeface="Times New Roman" charset="0"/>
                <a:ea typeface="ＭＳ Ｐゴシック" charset="0"/>
              </a:defRPr>
            </a:lvl2pPr>
            <a:lvl3pPr marL="1143000" indent="-228600" defTabSz="909638" eaLnBrk="0" hangingPunct="0">
              <a:tabLst>
                <a:tab pos="2800350" algn="l"/>
                <a:tab pos="4233863" algn="l"/>
              </a:tabLst>
              <a:defRPr sz="2400">
                <a:solidFill>
                  <a:schemeClr val="tx1"/>
                </a:solidFill>
                <a:latin typeface="Times New Roman" charset="0"/>
                <a:ea typeface="ＭＳ Ｐゴシック" charset="0"/>
              </a:defRPr>
            </a:lvl3pPr>
            <a:lvl4pPr marL="1600200" indent="-228600" defTabSz="909638" eaLnBrk="0" hangingPunct="0">
              <a:tabLst>
                <a:tab pos="2800350" algn="l"/>
                <a:tab pos="4233863" algn="l"/>
              </a:tabLst>
              <a:defRPr sz="2400">
                <a:solidFill>
                  <a:schemeClr val="tx1"/>
                </a:solidFill>
                <a:latin typeface="Times New Roman" charset="0"/>
                <a:ea typeface="ＭＳ Ｐゴシック" charset="0"/>
              </a:defRPr>
            </a:lvl4pPr>
            <a:lvl5pPr marL="2057400" indent="-228600" defTabSz="909638" eaLnBrk="0" hangingPunct="0">
              <a:tabLst>
                <a:tab pos="2800350" algn="l"/>
                <a:tab pos="423386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1" u="sng"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الوعظ</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علم الوعظ 2</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علم الوعظ 1</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834479"/>
            <a:ext cx="9144000" cy="7223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الإنجليزية</a:t>
            </a:r>
            <a:r>
              <a:rPr kumimoji="0" lang="en-US"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 • </a:t>
            </a:r>
            <a:r>
              <a:rPr kumimoji="0" lang="ar-JO"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أندونيسي</a:t>
            </a:r>
            <a:r>
              <a:rPr kumimoji="0" lang="en-US"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 • </a:t>
            </a:r>
            <a:r>
              <a:rPr kumimoji="0" lang="ar-JO"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صيني</a:t>
            </a:r>
            <a:r>
              <a:rPr kumimoji="0" lang="en-US"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342814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9362" name="Picture 2" descr="Budmaa Sept 200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7772400" cy="5272088"/>
          </a:xfrm>
          <a:prstGeom prst="rect">
            <a:avLst/>
          </a:prstGeom>
          <a:noFill/>
          <a:ln w="9525">
            <a:noFill/>
            <a:miter lim="800000"/>
            <a:headEnd/>
            <a:tailEnd/>
          </a:ln>
        </p:spPr>
      </p:pic>
      <p:pic>
        <p:nvPicPr>
          <p:cNvPr id="1039363" name="Picture 3" descr="Asia Map"/>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52925" y="1828800"/>
            <a:ext cx="4791075" cy="4800600"/>
          </a:xfrm>
          <a:prstGeom prst="rect">
            <a:avLst/>
          </a:prstGeom>
          <a:noFill/>
          <a:ln w="9525">
            <a:noFill/>
            <a:miter lim="800000"/>
            <a:headEnd/>
            <a:tailEnd/>
          </a:ln>
        </p:spPr>
      </p:pic>
      <p:sp>
        <p:nvSpPr>
          <p:cNvPr id="1039364" name="Rectangle 4"/>
          <p:cNvSpPr>
            <a:spLocks noGrp="1" noChangeArrowheads="1"/>
          </p:cNvSpPr>
          <p:nvPr>
            <p:ph type="body" idx="1"/>
          </p:nvPr>
        </p:nvSpPr>
        <p:spPr>
          <a:xfrm>
            <a:off x="381000" y="5410200"/>
            <a:ext cx="3505200" cy="1295400"/>
          </a:xfrm>
        </p:spPr>
        <p:txBody>
          <a:bodyPr/>
          <a:lstStyle/>
          <a:p>
            <a:pPr algn="r" rtl="1" eaLnBrk="1" hangingPunct="1">
              <a:lnSpc>
                <a:spcPct val="90000"/>
              </a:lnSpc>
              <a:buFontTx/>
              <a:buNone/>
            </a:pPr>
            <a:r>
              <a:rPr lang="ar-SA" sz="4400" b="1" dirty="0">
                <a:solidFill>
                  <a:srgbClr val="FFFFFF"/>
                </a:solidFill>
                <a:latin typeface="Arial" panose="020B0604020202020204" pitchFamily="34" charset="0"/>
                <a:ea typeface="Arial" charset="0"/>
                <a:cs typeface="Arial" panose="020B0604020202020204" pitchFamily="34" charset="0"/>
              </a:rPr>
              <a:t>مثل </a:t>
            </a:r>
            <a:r>
              <a:rPr lang="ar-SA" sz="4400" b="1" dirty="0" err="1">
                <a:solidFill>
                  <a:srgbClr val="FFFFFF"/>
                </a:solidFill>
                <a:latin typeface="Arial" panose="020B0604020202020204" pitchFamily="34" charset="0"/>
                <a:ea typeface="Arial" charset="0"/>
                <a:cs typeface="Arial" panose="020B0604020202020204" pitchFamily="34" charset="0"/>
              </a:rPr>
              <a:t>بودما</a:t>
            </a:r>
            <a:r>
              <a:rPr lang="ar-SA" sz="4400" b="1" dirty="0">
                <a:solidFill>
                  <a:srgbClr val="FFFFFF"/>
                </a:solidFill>
                <a:latin typeface="Arial" panose="020B0604020202020204" pitchFamily="34" charset="0"/>
                <a:ea typeface="Arial" charset="0"/>
                <a:cs typeface="Arial" panose="020B0604020202020204" pitchFamily="34" charset="0"/>
              </a:rPr>
              <a:t>،</a:t>
            </a:r>
          </a:p>
          <a:p>
            <a:pPr algn="r" rtl="1" eaLnBrk="1" hangingPunct="1">
              <a:lnSpc>
                <a:spcPct val="90000"/>
              </a:lnSpc>
              <a:buFontTx/>
              <a:buNone/>
            </a:pPr>
            <a:r>
              <a:rPr lang="ar-SA" sz="4400" b="1" dirty="0">
                <a:solidFill>
                  <a:srgbClr val="FFFFFF"/>
                </a:solidFill>
                <a:latin typeface="Arial" panose="020B0604020202020204" pitchFamily="34" charset="0"/>
                <a:ea typeface="Arial" charset="0"/>
                <a:cs typeface="Arial" panose="020B0604020202020204" pitchFamily="34" charset="0"/>
              </a:rPr>
              <a:t>اعرف موهبتك!</a:t>
            </a:r>
          </a:p>
        </p:txBody>
      </p:sp>
      <p:sp>
        <p:nvSpPr>
          <p:cNvPr id="1039365" name="AutoShape 5"/>
          <p:cNvSpPr>
            <a:spLocks noChangeArrowheads="1"/>
          </p:cNvSpPr>
          <p:nvPr/>
        </p:nvSpPr>
        <p:spPr bwMode="auto">
          <a:xfrm>
            <a:off x="6781800" y="4343400"/>
            <a:ext cx="685800" cy="1752600"/>
          </a:xfrm>
          <a:prstGeom prst="upDownArrow">
            <a:avLst>
              <a:gd name="adj1" fmla="val 50000"/>
              <a:gd name="adj2" fmla="val 51111"/>
            </a:avLst>
          </a:prstGeom>
          <a:solidFill>
            <a:srgbClr val="E32431"/>
          </a:solidFill>
          <a:ln w="9525">
            <a:solidFill>
              <a:schemeClr val="tx1"/>
            </a:solidFill>
            <a:miter lim="800000"/>
            <a:headEnd/>
            <a:tailEnd/>
          </a:ln>
        </p:spPr>
        <p:txBody>
          <a:bodyPr wrap="none" anchor="ctr">
            <a:prstTxWarp prst="textNoShape">
              <a:avLst/>
            </a:prstTxWarp>
          </a:bodyPr>
          <a:lstStyle/>
          <a:p>
            <a:pPr algn="ctr"/>
            <a:endParaRPr lang="en-US">
              <a:solidFill>
                <a:srgbClr val="000000"/>
              </a:solidFill>
            </a:endParaRPr>
          </a:p>
        </p:txBody>
      </p:sp>
      <p:sp>
        <p:nvSpPr>
          <p:cNvPr id="1039366" name="Rectangle 6"/>
          <p:cNvSpPr>
            <a:spLocks noChangeArrowheads="1"/>
          </p:cNvSpPr>
          <p:nvPr/>
        </p:nvSpPr>
        <p:spPr bwMode="auto">
          <a:xfrm>
            <a:off x="4419600" y="0"/>
            <a:ext cx="4724400" cy="1828800"/>
          </a:xfrm>
          <a:prstGeom prst="rect">
            <a:avLst/>
          </a:prstGeom>
          <a:solidFill>
            <a:schemeClr val="tx1"/>
          </a:solidFill>
          <a:ln w="9525">
            <a:noFill/>
            <a:miter lim="800000"/>
            <a:headEnd/>
            <a:tailEnd/>
          </a:ln>
        </p:spPr>
        <p:txBody>
          <a:bodyPr>
            <a:prstTxWarp prst="textNoShape">
              <a:avLst/>
            </a:prstTxWarp>
          </a:bodyPr>
          <a:lstStyle/>
          <a:p>
            <a:pPr marL="263525" algn="r" rtl="1">
              <a:lnSpc>
                <a:spcPct val="90000"/>
              </a:lnSpc>
              <a:spcBef>
                <a:spcPct val="20000"/>
              </a:spcBef>
            </a:pPr>
            <a:r>
              <a:rPr lang="ar-SA" sz="4400" b="1" dirty="0">
                <a:solidFill>
                  <a:srgbClr val="FFFFFF"/>
                </a:solidFill>
                <a:latin typeface="Arial" panose="020B0604020202020204" pitchFamily="34" charset="0"/>
                <a:ea typeface="Arial" charset="0"/>
                <a:cs typeface="Arial" panose="020B0604020202020204" pitchFamily="34" charset="0"/>
              </a:rPr>
              <a:t>ساعدني الله على توسيع حدودي إلى منغوليا ...</a:t>
            </a:r>
            <a:endParaRPr lang="en-US" sz="4400" b="1" dirty="0">
              <a:solidFill>
                <a:srgbClr val="FFFFFF"/>
              </a:solidFill>
              <a:latin typeface="Arial" panose="020B0604020202020204" pitchFamily="34" charset="0"/>
              <a:ea typeface="Arial" charset="0"/>
              <a:cs typeface="Arial" panose="020B0604020202020204" pitchFamily="34" charset="0"/>
            </a:endParaRPr>
          </a:p>
        </p:txBody>
      </p:sp>
      <p:sp>
        <p:nvSpPr>
          <p:cNvPr id="1039367" name="Rectangle 7"/>
          <p:cNvSpPr>
            <a:spLocks noGrp="1" noChangeArrowheads="1"/>
          </p:cNvSpPr>
          <p:nvPr>
            <p:ph type="title"/>
          </p:nvPr>
        </p:nvSpPr>
        <p:spPr>
          <a:xfrm>
            <a:off x="4648200" y="3505200"/>
            <a:ext cx="4572000" cy="914400"/>
          </a:xfrm>
        </p:spPr>
        <p:txBody>
          <a:bodyPr/>
          <a:lstStyle/>
          <a:p>
            <a:pPr eaLnBrk="1" hangingPunct="1"/>
            <a:r>
              <a:rPr lang="ar-SA" b="1" dirty="0">
                <a:latin typeface="Arial" panose="020B0604020202020204" pitchFamily="34" charset="0"/>
                <a:ea typeface="Arial" charset="0"/>
                <a:cs typeface="Arial" panose="020B0604020202020204" pitchFamily="34" charset="0"/>
              </a:rPr>
              <a:t>منغوليا</a:t>
            </a:r>
            <a:endParaRPr lang="en-US" b="1" dirty="0">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1320800" y="0"/>
            <a:ext cx="6480569" cy="6858000"/>
          </a:xfrm>
          <a:prstGeom prst="rect">
            <a:avLst/>
          </a:prstGeom>
        </p:spPr>
      </p:pic>
      <p:sp>
        <p:nvSpPr>
          <p:cNvPr id="900098" name="Rectangle 2"/>
          <p:cNvSpPr>
            <a:spLocks noGrp="1" noChangeArrowheads="1"/>
          </p:cNvSpPr>
          <p:nvPr>
            <p:ph type="ctrTitle"/>
          </p:nvPr>
        </p:nvSpPr>
        <p:spPr>
          <a:xfrm>
            <a:off x="3399015" y="958814"/>
            <a:ext cx="2901177" cy="3966668"/>
          </a:xfrm>
          <a:solidFill>
            <a:srgbClr val="FFFFFF"/>
          </a:solidFill>
          <a:effectLst/>
        </p:spPr>
        <p:txBody>
          <a:bodyPr/>
          <a:lstStyle/>
          <a:p>
            <a:pPr>
              <a:defRPr/>
            </a:pPr>
            <a:r>
              <a:rPr lang="ar-JO" sz="3600" dirty="0">
                <a:solidFill>
                  <a:srgbClr val="FF0000"/>
                </a:solidFill>
                <a:effectLst>
                  <a:glow rad="127000">
                    <a:schemeClr val="bg1"/>
                  </a:glow>
                </a:effectLst>
                <a:ea typeface="ＭＳ Ｐゴシック" charset="0"/>
              </a:rPr>
              <a:t>أنا ذاهب</a:t>
            </a:r>
            <a:br>
              <a:rPr lang="ar-JO" sz="3600" dirty="0">
                <a:solidFill>
                  <a:srgbClr val="FF0000"/>
                </a:solidFill>
                <a:effectLst>
                  <a:glow rad="127000">
                    <a:schemeClr val="bg1"/>
                  </a:glow>
                </a:effectLst>
                <a:ea typeface="ＭＳ Ｐゴシック" charset="0"/>
              </a:rPr>
            </a:br>
            <a:r>
              <a:rPr lang="ar-JO" sz="3600" dirty="0">
                <a:solidFill>
                  <a:srgbClr val="FF0000"/>
                </a:solidFill>
                <a:effectLst>
                  <a:glow rad="127000">
                    <a:schemeClr val="bg1"/>
                  </a:glow>
                </a:effectLst>
                <a:ea typeface="ＭＳ Ｐゴシック" charset="0"/>
              </a:rPr>
              <a:t>إلى السماء</a:t>
            </a:r>
            <a:br>
              <a:rPr lang="ar-JO" sz="3600" dirty="0">
                <a:solidFill>
                  <a:srgbClr val="FF0000"/>
                </a:solidFill>
                <a:effectLst>
                  <a:glow rad="127000">
                    <a:schemeClr val="bg1"/>
                  </a:glow>
                </a:effectLst>
                <a:ea typeface="ＭＳ Ｐゴシック" charset="0"/>
              </a:rPr>
            </a:br>
            <a:r>
              <a:rPr lang="ar-JO" sz="3600" dirty="0">
                <a:solidFill>
                  <a:srgbClr val="FF0000"/>
                </a:solidFill>
                <a:effectLst>
                  <a:glow rad="127000">
                    <a:schemeClr val="bg1"/>
                  </a:glow>
                </a:effectLst>
                <a:ea typeface="ＭＳ Ｐゴシック" charset="0"/>
              </a:rPr>
              <a:t>أعتذر</a:t>
            </a:r>
            <a:br>
              <a:rPr lang="ar-JO" sz="3600" dirty="0">
                <a:solidFill>
                  <a:srgbClr val="FF0000"/>
                </a:solidFill>
                <a:effectLst>
                  <a:glow rad="127000">
                    <a:schemeClr val="bg1"/>
                  </a:glow>
                </a:effectLst>
                <a:ea typeface="ＭＳ Ｐゴシック" charset="0"/>
              </a:rPr>
            </a:br>
            <a:r>
              <a:rPr lang="ar-JO" sz="3600" dirty="0">
                <a:solidFill>
                  <a:srgbClr val="FF0000"/>
                </a:solidFill>
                <a:effectLst>
                  <a:glow rad="127000">
                    <a:schemeClr val="bg1"/>
                  </a:glow>
                </a:effectLst>
                <a:ea typeface="ＭＳ Ｐゴシック" charset="0"/>
              </a:rPr>
              <a:t>كل المقاعد</a:t>
            </a:r>
            <a:br>
              <a:rPr lang="ar-JO" sz="3600" dirty="0">
                <a:solidFill>
                  <a:srgbClr val="FF0000"/>
                </a:solidFill>
                <a:effectLst>
                  <a:glow rad="127000">
                    <a:schemeClr val="bg1"/>
                  </a:glow>
                </a:effectLst>
                <a:ea typeface="ＭＳ Ｐゴシック" charset="0"/>
              </a:rPr>
            </a:br>
            <a:r>
              <a:rPr lang="ar-JO" sz="3600" dirty="0">
                <a:solidFill>
                  <a:srgbClr val="FF0000"/>
                </a:solidFill>
                <a:effectLst>
                  <a:glow rad="127000">
                    <a:schemeClr val="bg1"/>
                  </a:glow>
                </a:effectLst>
                <a:ea typeface="ＭＳ Ｐゴシック" charset="0"/>
              </a:rPr>
              <a:t>محجوزة</a:t>
            </a:r>
            <a:endParaRPr lang="en-US" sz="3600" dirty="0">
              <a:solidFill>
                <a:srgbClr val="FF0000"/>
              </a:solidFill>
              <a:effectLst>
                <a:glow rad="127000">
                  <a:schemeClr val="bg1"/>
                </a:glow>
              </a:effectLst>
              <a:ea typeface="ＭＳ Ｐゴシック" charset="0"/>
            </a:endParaRPr>
          </a:p>
        </p:txBody>
      </p:sp>
    </p:spTree>
    <p:extLst>
      <p:ext uri="{BB962C8B-B14F-4D97-AF65-F5344CB8AC3E}">
        <p14:creationId xmlns:p14="http://schemas.microsoft.com/office/powerpoint/2010/main" val="1115151735"/>
      </p:ext>
    </p:extLst>
  </p:cSld>
  <p:clrMapOvr>
    <a:masterClrMapping/>
  </p:clrMapOvr>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1410" name="Picture 1" descr="Red_as_Sin_Wallpaper_by_midnighteskye.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912385" name="Rectangle 1026"/>
          <p:cNvSpPr>
            <a:spLocks noGrp="1" noChangeArrowheads="1"/>
          </p:cNvSpPr>
          <p:nvPr>
            <p:ph type="ctrTitle"/>
          </p:nvPr>
        </p:nvSpPr>
        <p:spPr>
          <a:xfrm>
            <a:off x="228600" y="228600"/>
            <a:ext cx="8534400" cy="6248400"/>
          </a:xfrm>
          <a:noFill/>
          <a:ln w="9525">
            <a:noFill/>
            <a:miter lim="800000"/>
            <a:headEnd/>
            <a:tailEnd/>
          </a:ln>
        </p:spPr>
        <p:txBody>
          <a:bodyPr vert="horz" wrap="square" lIns="91440" tIns="45720" rIns="91440" bIns="45720" numCol="1" anchor="ctr" anchorCtr="0" compatLnSpc="1">
            <a:prstTxWarp prst="textNoShape">
              <a:avLst/>
            </a:prstTxWarp>
          </a:bodyPr>
          <a:lstStyle/>
          <a:p>
            <a:pPr eaLnBrk="1" hangingPunct="1"/>
            <a:r>
              <a:rPr lang="ar-SA" altLang="ja-JP" sz="13800" b="1" dirty="0">
                <a:solidFill>
                  <a:schemeClr val="bg1"/>
                </a:solidFill>
                <a:effectLst>
                  <a:glow rad="228600">
                    <a:schemeClr val="accent4">
                      <a:satMod val="175000"/>
                      <a:alpha val="40000"/>
                    </a:schemeClr>
                  </a:glow>
                </a:effectLst>
                <a:latin typeface="Arial" charset="0"/>
                <a:ea typeface="ＭＳ Ｐゴシック" charset="-128"/>
              </a:rPr>
              <a:t>ما </a:t>
            </a:r>
            <a:r>
              <a:rPr lang="ar-SA" altLang="ja-JP" sz="13800" b="1" dirty="0">
                <a:solidFill>
                  <a:srgbClr val="FFFF00"/>
                </a:solidFill>
                <a:effectLst>
                  <a:glow rad="228600">
                    <a:schemeClr val="accent4">
                      <a:satMod val="175000"/>
                      <a:alpha val="40000"/>
                    </a:schemeClr>
                  </a:glow>
                </a:effectLst>
                <a:latin typeface="Arial" charset="0"/>
                <a:ea typeface="ＭＳ Ｐゴシック" charset="-128"/>
              </a:rPr>
              <a:t>هو</a:t>
            </a:r>
            <a:r>
              <a:rPr lang="en-US" altLang="ja-JP" sz="13800" b="1" dirty="0">
                <a:solidFill>
                  <a:schemeClr val="bg1"/>
                </a:solidFill>
                <a:effectLst>
                  <a:glow rad="228600">
                    <a:schemeClr val="accent4">
                      <a:satMod val="175000"/>
                      <a:alpha val="40000"/>
                    </a:schemeClr>
                  </a:glow>
                </a:effectLst>
                <a:latin typeface="Arial" charset="0"/>
                <a:ea typeface="ＭＳ Ｐゴシック" charset="-128"/>
              </a:rPr>
              <a:t> </a:t>
            </a:r>
            <a:br>
              <a:rPr lang="ar-SA" altLang="ja-JP" sz="13800" b="1" dirty="0">
                <a:solidFill>
                  <a:schemeClr val="bg1"/>
                </a:solidFill>
                <a:effectLst>
                  <a:glow rad="228600">
                    <a:schemeClr val="accent4">
                      <a:satMod val="175000"/>
                      <a:alpha val="40000"/>
                    </a:schemeClr>
                  </a:glow>
                </a:effectLst>
                <a:latin typeface="Arial" charset="0"/>
                <a:ea typeface="ＭＳ Ｐゴシック" charset="-128"/>
              </a:rPr>
            </a:br>
            <a:r>
              <a:rPr lang="ar-SA" altLang="ja-JP" sz="13800" b="1" dirty="0">
                <a:solidFill>
                  <a:schemeClr val="bg1"/>
                </a:solidFill>
                <a:effectLst>
                  <a:glow rad="228600">
                    <a:schemeClr val="accent4">
                      <a:satMod val="175000"/>
                      <a:alpha val="40000"/>
                    </a:schemeClr>
                  </a:glow>
                </a:effectLst>
                <a:latin typeface="Arial" charset="0"/>
                <a:ea typeface="ＭＳ Ｐゴシック" charset="-128"/>
              </a:rPr>
              <a:t>شغفك؟</a:t>
            </a:r>
            <a:endParaRPr lang="en-US" sz="13800" b="1" dirty="0">
              <a:solidFill>
                <a:schemeClr val="bg1"/>
              </a:solidFill>
              <a:effectLst>
                <a:glow rad="228600">
                  <a:schemeClr val="accent4">
                    <a:satMod val="175000"/>
                    <a:alpha val="40000"/>
                  </a:schemeClr>
                </a:glow>
              </a:effectLst>
              <a:latin typeface="Arial" charset="0"/>
              <a:ea typeface="ＭＳ Ｐゴシック" charset="-128"/>
            </a:endParaRPr>
          </a:p>
        </p:txBody>
      </p:sp>
    </p:spTree>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التعليم</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الإدارة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العطاء</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التشجيع</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الرحمة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ar-JO" sz="3600" dirty="0">
                <a:cs typeface="Arial" panose="020B0604020202020204" pitchFamily="34" charset="0"/>
              </a:rPr>
              <a:t>تصنيفات المواهب</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1 بطرس 4: 11</a:t>
            </a:r>
            <a:r>
              <a:rPr lang="en-US" sz="3600" dirty="0">
                <a:cs typeface="Arial" panose="020B0604020202020204" pitchFamily="34" charset="0"/>
              </a:rPr>
              <a:t>)</a:t>
            </a:r>
            <a:endParaRPr lang="en-US" dirty="0">
              <a:cs typeface="Arial" panose="020B0604020202020204" pitchFamily="34" charset="0"/>
            </a:endParaRPr>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قوة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5506" name="Rectangle 1026"/>
          <p:cNvSpPr>
            <a:spLocks noGrp="1" noChangeArrowheads="1"/>
          </p:cNvSpPr>
          <p:nvPr>
            <p:ph type="ctrTitle"/>
          </p:nvPr>
        </p:nvSpPr>
        <p:spPr>
          <a:xfrm>
            <a:off x="838200" y="5257800"/>
            <a:ext cx="7772400" cy="1143000"/>
          </a:xfrm>
        </p:spPr>
        <p:txBody>
          <a:bodyPr/>
          <a:lstStyle/>
          <a:p>
            <a:pPr eaLnBrk="1" hangingPunct="1"/>
            <a:r>
              <a:rPr lang="ar-SA" b="1" dirty="0">
                <a:solidFill>
                  <a:schemeClr val="bg1"/>
                </a:solidFill>
                <a:latin typeface="Arial" panose="020B0604020202020204" pitchFamily="34" charset="0"/>
                <a:ea typeface="Arial" charset="0"/>
                <a:cs typeface="Arial" panose="020B0604020202020204" pitchFamily="34" charset="0"/>
              </a:rPr>
              <a:t>القس </a:t>
            </a:r>
            <a:r>
              <a:rPr lang="ar-SA" b="1" dirty="0" err="1">
                <a:solidFill>
                  <a:schemeClr val="bg1"/>
                </a:solidFill>
                <a:latin typeface="Arial" panose="020B0604020202020204" pitchFamily="34" charset="0"/>
                <a:ea typeface="Arial" charset="0"/>
                <a:cs typeface="Arial" panose="020B0604020202020204" pitchFamily="34" charset="0"/>
              </a:rPr>
              <a:t>بودما</a:t>
            </a:r>
            <a:r>
              <a:rPr lang="ar-SA" b="1" dirty="0">
                <a:solidFill>
                  <a:schemeClr val="bg1"/>
                </a:solidFill>
                <a:latin typeface="Arial" panose="020B0604020202020204" pitchFamily="34" charset="0"/>
                <a:ea typeface="Arial" charset="0"/>
                <a:cs typeface="Arial" panose="020B0604020202020204" pitchFamily="34" charset="0"/>
              </a:rPr>
              <a:t>، مدير انفجار الكرازة، في منغوليا</a:t>
            </a:r>
            <a:endParaRPr lang="en-US" b="1" dirty="0">
              <a:solidFill>
                <a:schemeClr val="bg1"/>
              </a:solidFill>
              <a:latin typeface="Arial" panose="020B0604020202020204" pitchFamily="34" charset="0"/>
              <a:ea typeface="Arial" charset="0"/>
              <a:cs typeface="Arial" panose="020B0604020202020204" pitchFamily="34" charset="0"/>
            </a:endParaRPr>
          </a:p>
        </p:txBody>
      </p:sp>
      <p:pic>
        <p:nvPicPr>
          <p:cNvPr id="1045507" name="Picture 1029" descr="Mongol's-famil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47800" y="231775"/>
            <a:ext cx="6324600" cy="4860925"/>
          </a:xfrm>
          <a:prstGeom prst="rect">
            <a:avLst/>
          </a:prstGeom>
          <a:noFill/>
          <a:ln w="9525">
            <a:noFill/>
            <a:miter lim="800000"/>
            <a:headEnd/>
            <a:tailEnd/>
          </a:ln>
        </p:spPr>
      </p:pic>
    </p:spTree>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6530" name="Picture 2" descr="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9850" y="0"/>
            <a:ext cx="11817350" cy="8485188"/>
          </a:xfrm>
          <a:prstGeom prst="rect">
            <a:avLst/>
          </a:prstGeom>
          <a:noFill/>
          <a:ln w="9525">
            <a:noFill/>
            <a:miter lim="800000"/>
            <a:headEnd/>
            <a:tailEnd/>
          </a:ln>
        </p:spPr>
      </p:pic>
      <p:sp>
        <p:nvSpPr>
          <p:cNvPr id="1046531" name="Rectangle 3"/>
          <p:cNvSpPr>
            <a:spLocks noGrp="1" noChangeArrowheads="1"/>
          </p:cNvSpPr>
          <p:nvPr>
            <p:ph type="ctrTitle"/>
          </p:nvPr>
        </p:nvSpPr>
        <p:spPr>
          <a:xfrm>
            <a:off x="228600" y="2667000"/>
            <a:ext cx="8458200" cy="1905000"/>
          </a:xfrm>
        </p:spPr>
        <p:txBody>
          <a:bodyPr/>
          <a:lstStyle/>
          <a:p>
            <a:pPr eaLnBrk="1" hangingPunct="1"/>
            <a:r>
              <a:rPr lang="en-US" sz="6000" b="1" dirty="0" err="1">
                <a:latin typeface="Arial" panose="020B0604020202020204" pitchFamily="34" charset="0"/>
                <a:ea typeface="Arial" charset="0"/>
                <a:cs typeface="Arial" panose="020B0604020202020204" pitchFamily="34" charset="0"/>
              </a:rPr>
              <a:t>Maranata.com.mn</a:t>
            </a:r>
            <a:r>
              <a:rPr lang="en-US" sz="6000" b="1" dirty="0">
                <a:latin typeface="Arial" panose="020B0604020202020204" pitchFamily="34" charset="0"/>
                <a:ea typeface="Arial" charset="0"/>
                <a:cs typeface="Arial" panose="020B0604020202020204" pitchFamily="34" charset="0"/>
              </a:rPr>
              <a:t> website</a:t>
            </a:r>
          </a:p>
        </p:txBody>
      </p:sp>
      <p:sp>
        <p:nvSpPr>
          <p:cNvPr id="6" name="Rectangle 3"/>
          <p:cNvSpPr txBox="1">
            <a:spLocks noChangeArrowheads="1"/>
          </p:cNvSpPr>
          <p:nvPr/>
        </p:nvSpPr>
        <p:spPr bwMode="auto">
          <a:xfrm>
            <a:off x="304800" y="4800600"/>
            <a:ext cx="8458200" cy="1905000"/>
          </a:xfrm>
          <a:prstGeom prst="rect">
            <a:avLst/>
          </a:prstGeom>
          <a:solidFill>
            <a:schemeClr val="accent5"/>
          </a:solidFill>
          <a:ln w="9525">
            <a:noFill/>
            <a:miter lim="800000"/>
            <a:headEnd/>
            <a:tailEnd/>
          </a:ln>
          <a:effectLst/>
        </p:spPr>
        <p:txBody>
          <a:bodyPr anchor="ctr"/>
          <a:lstStyle/>
          <a:p>
            <a:pPr algn="ctr" rtl="1">
              <a:defRPr/>
            </a:pPr>
            <a:r>
              <a:rPr lang="ar-SA" sz="6000" b="1" kern="0" dirty="0">
                <a:solidFill>
                  <a:srgbClr val="000000"/>
                </a:solidFill>
                <a:latin typeface="Arial" panose="020B0604020202020204" pitchFamily="34" charset="0"/>
                <a:ea typeface="+mn-ea"/>
                <a:cs typeface="Arial" panose="020B0604020202020204" pitchFamily="34" charset="0"/>
              </a:rPr>
              <a:t>50,000 زيارة شهرية!</a:t>
            </a:r>
            <a:endParaRPr lang="en-US" sz="6000" b="1" kern="0" dirty="0">
              <a:solidFill>
                <a:srgbClr val="000000"/>
              </a:solidFill>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7554" name="Rectangle 4"/>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prstTxWarp prst="textNoShape">
              <a:avLst/>
            </a:prstTxWarp>
          </a:bodyPr>
          <a:lstStyle/>
          <a:p>
            <a:pPr algn="ctr"/>
            <a:endParaRPr lang="en-US">
              <a:solidFill>
                <a:srgbClr val="000000"/>
              </a:solidFill>
            </a:endParaRPr>
          </a:p>
        </p:txBody>
      </p:sp>
      <p:sp>
        <p:nvSpPr>
          <p:cNvPr id="1047555" name="Title 1"/>
          <p:cNvSpPr>
            <a:spLocks noGrp="1"/>
          </p:cNvSpPr>
          <p:nvPr>
            <p:ph type="title"/>
          </p:nvPr>
        </p:nvSpPr>
        <p:spPr>
          <a:xfrm>
            <a:off x="685800" y="76200"/>
            <a:ext cx="7772400" cy="1143000"/>
          </a:xfrm>
        </p:spPr>
        <p:txBody>
          <a:bodyPr/>
          <a:lstStyle/>
          <a:p>
            <a:pPr rtl="1" eaLnBrk="1" hangingPunct="1"/>
            <a:r>
              <a:rPr lang="ar-SA" sz="6600" b="1" dirty="0">
                <a:solidFill>
                  <a:srgbClr val="FFFFFF"/>
                </a:solidFill>
                <a:latin typeface="Arial" panose="020B0604020202020204" pitchFamily="34" charset="0"/>
                <a:ea typeface="Arial" charset="0"/>
                <a:cs typeface="Arial" panose="020B0604020202020204" pitchFamily="34" charset="0"/>
              </a:rPr>
              <a:t>ما هو الأهم؟</a:t>
            </a:r>
            <a:endParaRPr lang="en-US" sz="6600" b="1" dirty="0">
              <a:solidFill>
                <a:srgbClr val="FFFFFF"/>
              </a:solidFill>
              <a:latin typeface="Arial" panose="020B0604020202020204" pitchFamily="34" charset="0"/>
              <a:ea typeface="Arial" charset="0"/>
              <a:cs typeface="Arial" panose="020B0604020202020204" pitchFamily="34" charset="0"/>
            </a:endParaRPr>
          </a:p>
        </p:txBody>
      </p:sp>
      <p:pic>
        <p:nvPicPr>
          <p:cNvPr id="1047556" name="Picture 3" descr="Most-Important-Thing-Big.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62200" y="1752600"/>
            <a:ext cx="4122738" cy="4292600"/>
          </a:xfrm>
          <a:prstGeom prst="rect">
            <a:avLst/>
          </a:prstGeom>
          <a:noFill/>
          <a:ln w="9525">
            <a:noFill/>
            <a:miter lim="800000"/>
            <a:headEnd/>
            <a:tailEnd/>
          </a:ln>
        </p:spPr>
      </p:pic>
    </p:spTree>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الأكثر أهم</a:t>
            </a:r>
            <a:r>
              <a:rPr lang="ar-JO"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يَّة؟</a:t>
            </a:r>
            <a:endPar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685800" y="1447800"/>
            <a:ext cx="8458200" cy="4501480"/>
          </a:xfrm>
        </p:spPr>
        <p:txBody>
          <a:bodyPr/>
          <a:lstStyle/>
          <a:p>
            <a:pPr marL="0" marR="0" lvl="0" indent="0" algn="ctr" defTabSz="457200" rtl="1" eaLnBrk="0" fontAlgn="base" latinLnBrk="0" hangingPunct="0">
              <a:lnSpc>
                <a:spcPct val="100000"/>
              </a:lnSpc>
              <a:spcBef>
                <a:spcPct val="0"/>
              </a:spcBef>
              <a:spcAft>
                <a:spcPct val="0"/>
              </a:spcAft>
              <a:buClrTx/>
              <a:buSzTx/>
              <a:buFontTx/>
              <a:buNone/>
              <a:tabLst/>
              <a:defRPr/>
            </a:pPr>
            <a:r>
              <a:rPr lang="ar-JO" b="1" kern="1200" dirty="0">
                <a:solidFill>
                  <a:schemeClr val="bg1"/>
                </a:solidFill>
                <a:latin typeface="Arial"/>
                <a:ea typeface="MS PGothic" pitchFamily="34" charset="-128"/>
                <a:cs typeface="Arial"/>
              </a:rPr>
              <a:t>مرقس 12: 29-31 أجاب يسوع: "«إِنَّ أَوَّلَ كُلِّ ٱلْوَصَايَا هِيَ: ٱسْمَعْ يَا إِسْرَائِيلُ. ٱلرَّبُّ إِلَهُنَا رَبٌّ وَاحِدٌ. 30 </a:t>
            </a:r>
            <a:r>
              <a:rPr lang="ar-JO" b="1" kern="1200" dirty="0">
                <a:solidFill>
                  <a:srgbClr val="FFFF00"/>
                </a:solidFill>
                <a:latin typeface="Arial"/>
                <a:ea typeface="MS PGothic" pitchFamily="34" charset="-128"/>
                <a:cs typeface="Arial"/>
              </a:rPr>
              <a:t>وَتُحِبُّ ٱلرَّبَّ </a:t>
            </a:r>
            <a:r>
              <a:rPr lang="ar-JO" b="1" kern="1200" dirty="0">
                <a:solidFill>
                  <a:schemeClr val="bg1"/>
                </a:solidFill>
                <a:latin typeface="Arial"/>
                <a:ea typeface="MS PGothic" pitchFamily="34" charset="-128"/>
                <a:cs typeface="Arial"/>
              </a:rPr>
              <a:t>إِلَهَكَ مِنْ كُلِّ قَلْبِكَ، وَمِنْ كُلِّ نَفْسِكَ، وَمِنْ كُلِّ فِكْرِكَ، وَمِنْ كُلِّ قُدْرَتِكَ. هَذِهِ هِيَ ٱلْوَصِيَّةُ ٱلْأُولَى".</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endParaRPr>
          </a:p>
          <a:p>
            <a:pPr marL="0" marR="0" lvl="0" indent="0" algn="r" defTabSz="457200" rtl="1" eaLnBrk="0" fontAlgn="base" latinLnBrk="0" hangingPunct="0">
              <a:lnSpc>
                <a:spcPct val="100000"/>
              </a:lnSpc>
              <a:spcBef>
                <a:spcPct val="0"/>
              </a:spcBef>
              <a:spcAft>
                <a:spcPct val="0"/>
              </a:spcAft>
              <a:buClrTx/>
              <a:buSzTx/>
              <a:buFontTx/>
              <a:buNone/>
              <a:tabLst/>
              <a:defRPr/>
            </a:pPr>
            <a:r>
              <a:rPr lang="ar-JO" b="1" kern="1200" dirty="0">
                <a:solidFill>
                  <a:schemeClr val="bg1"/>
                </a:solidFill>
                <a:latin typeface="Arial"/>
                <a:ea typeface="MS PGothic" pitchFamily="34" charset="-128"/>
                <a:cs typeface="Arial"/>
              </a:rPr>
              <a:t>"وَثَانِيَةٌ مِثْلُهَا هِيَ: </a:t>
            </a:r>
            <a:r>
              <a:rPr lang="ar-JO" b="1" kern="1200" dirty="0">
                <a:solidFill>
                  <a:srgbClr val="FFFF00"/>
                </a:solidFill>
                <a:latin typeface="Arial"/>
                <a:ea typeface="MS PGothic" pitchFamily="34" charset="-128"/>
                <a:cs typeface="Arial"/>
              </a:rPr>
              <a:t>تُحِبُّ قَرِيبَكَ كَنَفْسِكَ</a:t>
            </a:r>
            <a:r>
              <a:rPr lang="ar-JO" b="1" kern="1200" dirty="0">
                <a:solidFill>
                  <a:schemeClr val="bg1"/>
                </a:solidFill>
                <a:latin typeface="Arial"/>
                <a:ea typeface="MS PGothic" pitchFamily="34" charset="-128"/>
                <a:cs typeface="Arial"/>
              </a:rPr>
              <a:t>. لَيْسَ وَصِيَّةٌ أُخْرَى أَعْظَمَ مِنْ هَاتَيْنِ".</a:t>
            </a:r>
            <a:endPar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endParaRP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chemeClr val="bg1"/>
              </a:solidFill>
              <a:effectLst/>
              <a:uLnTx/>
              <a:uFillTx/>
              <a:latin typeface="Arial"/>
              <a:ea typeface="MS PGothic" pitchFamily="34" charset="-128"/>
              <a:cs typeface="Arial"/>
            </a:endParaRP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الأمم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الكنيسة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8" name="Rectangle 2"/>
          <p:cNvSpPr>
            <a:spLocks noGrp="1" noChangeArrowheads="1"/>
          </p:cNvSpPr>
          <p:nvPr>
            <p:ph type="ctrTitle"/>
          </p:nvPr>
        </p:nvSpPr>
        <p:spPr>
          <a:xfrm>
            <a:off x="533400" y="304800"/>
            <a:ext cx="7772400" cy="1143000"/>
          </a:xfrm>
          <a:ln>
            <a:solidFill>
              <a:schemeClr val="bg1"/>
            </a:solidFill>
          </a:ln>
        </p:spPr>
        <p:txBody>
          <a:bodyPr/>
          <a:lstStyle/>
          <a:p>
            <a:pPr eaLnBrk="1" hangingPunct="1"/>
            <a:r>
              <a:rPr lang="ar-SA" sz="6000" b="1" dirty="0">
                <a:solidFill>
                  <a:srgbClr val="66FFFF"/>
                </a:solidFill>
                <a:latin typeface="Arial" panose="020B0604020202020204" pitchFamily="34" charset="0"/>
                <a:ea typeface="ＭＳ Ｐゴシック" charset="-128"/>
                <a:cs typeface="Arial" panose="020B0604020202020204" pitchFamily="34" charset="0"/>
              </a:rPr>
              <a:t>رومية 15: 14-33</a:t>
            </a:r>
            <a:endParaRPr lang="en-US" b="1" dirty="0">
              <a:latin typeface="Arial" panose="020B0604020202020204" pitchFamily="34" charset="0"/>
              <a:ea typeface="ＭＳ Ｐゴシック" charset="-128"/>
              <a:cs typeface="Arial" panose="020B0604020202020204" pitchFamily="34" charset="0"/>
            </a:endParaRPr>
          </a:p>
        </p:txBody>
      </p:sp>
      <p:sp>
        <p:nvSpPr>
          <p:cNvPr id="1053699" name="Rectangle 3"/>
          <p:cNvSpPr>
            <a:spLocks noChangeArrowheads="1"/>
          </p:cNvSpPr>
          <p:nvPr/>
        </p:nvSpPr>
        <p:spPr bwMode="auto">
          <a:xfrm>
            <a:off x="609600" y="1828800"/>
            <a:ext cx="7772400" cy="1143000"/>
          </a:xfrm>
          <a:prstGeom prst="rect">
            <a:avLst/>
          </a:prstGeom>
          <a:noFill/>
          <a:ln w="9525">
            <a:noFill/>
            <a:miter lim="800000"/>
            <a:headEnd/>
            <a:tailEnd/>
          </a:ln>
        </p:spPr>
        <p:txBody>
          <a:bodyPr anchor="ctr">
            <a:prstTxWarp prst="textNoShape">
              <a:avLst/>
            </a:prstTxWarp>
          </a:bodyPr>
          <a:lstStyle/>
          <a:p>
            <a:pPr algn="ctr" rtl="1"/>
            <a:r>
              <a:rPr lang="ar-SA" sz="4800" b="1" dirty="0">
                <a:solidFill>
                  <a:srgbClr val="FFFFFF"/>
                </a:solidFill>
                <a:latin typeface="Arial" panose="020B0604020202020204" pitchFamily="34" charset="0"/>
                <a:cs typeface="Arial" panose="020B0604020202020204" pitchFamily="34" charset="0"/>
              </a:rPr>
              <a:t>ثلاث طرق</a:t>
            </a:r>
          </a:p>
          <a:p>
            <a:pPr algn="ctr" rtl="1"/>
            <a:r>
              <a:rPr lang="ar-SA" sz="8000" b="1" dirty="0">
                <a:solidFill>
                  <a:srgbClr val="FFFF00"/>
                </a:solidFill>
                <a:latin typeface="Arial" panose="020B0604020202020204" pitchFamily="34" charset="0"/>
                <a:cs typeface="Arial" panose="020B0604020202020204" pitchFamily="34" charset="0"/>
              </a:rPr>
              <a:t>لتوسيع</a:t>
            </a:r>
            <a:r>
              <a:rPr lang="en-US" sz="8000" b="1" dirty="0">
                <a:solidFill>
                  <a:srgbClr val="FFFF00"/>
                </a:solidFill>
                <a:latin typeface="Arial" panose="020B0604020202020204" pitchFamily="34" charset="0"/>
                <a:cs typeface="Arial" panose="020B0604020202020204" pitchFamily="34" charset="0"/>
              </a:rPr>
              <a:t> </a:t>
            </a:r>
            <a:r>
              <a:rPr lang="ar-SA" sz="4800" b="1" dirty="0">
                <a:solidFill>
                  <a:srgbClr val="FFFFFF"/>
                </a:solidFill>
                <a:latin typeface="Arial" panose="020B0604020202020204" pitchFamily="34" charset="0"/>
                <a:cs typeface="Arial" panose="020B0604020202020204" pitchFamily="34" charset="0"/>
              </a:rPr>
              <a:t>حدودك...</a:t>
            </a:r>
            <a:endParaRPr lang="en-US" sz="4800" b="1" dirty="0">
              <a:solidFill>
                <a:srgbClr val="FFFFFF"/>
              </a:solidFill>
              <a:latin typeface="Arial" panose="020B0604020202020204" pitchFamily="34" charset="0"/>
              <a:cs typeface="Arial" panose="020B0604020202020204" pitchFamily="34" charset="0"/>
            </a:endParaRPr>
          </a:p>
        </p:txBody>
      </p:sp>
      <p:sp>
        <p:nvSpPr>
          <p:cNvPr id="1053700" name="Rectangle 4"/>
          <p:cNvSpPr>
            <a:spLocks noChangeArrowheads="1"/>
          </p:cNvSpPr>
          <p:nvPr/>
        </p:nvSpPr>
        <p:spPr bwMode="auto">
          <a:xfrm>
            <a:off x="-38100" y="3581400"/>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5400" b="1" dirty="0">
                <a:solidFill>
                  <a:srgbClr val="FFFFFF"/>
                </a:solidFill>
                <a:latin typeface="Arial" panose="020B0604020202020204" pitchFamily="34" charset="0"/>
                <a:cs typeface="Arial" panose="020B0604020202020204" pitchFamily="34" charset="0"/>
              </a:rPr>
              <a:t> 1. </a:t>
            </a:r>
            <a:r>
              <a:rPr lang="ar-SA" sz="5400" b="1" dirty="0">
                <a:solidFill>
                  <a:srgbClr val="FFFF00"/>
                </a:solidFill>
                <a:latin typeface="Arial" panose="020B0604020202020204" pitchFamily="34" charset="0"/>
                <a:cs typeface="Arial" panose="020B0604020202020204" pitchFamily="34" charset="0"/>
              </a:rPr>
              <a:t>اعرف </a:t>
            </a:r>
            <a:r>
              <a:rPr lang="ar-SA" altLang="ja-JP" sz="5400" b="1" dirty="0">
                <a:solidFill>
                  <a:srgbClr val="FFFFFF"/>
                </a:solidFill>
                <a:latin typeface="Arial" panose="020B0604020202020204" pitchFamily="34" charset="0"/>
                <a:cs typeface="Arial" panose="020B0604020202020204" pitchFamily="34" charset="0"/>
              </a:rPr>
              <a:t>دعوة الله لك (14-22)</a:t>
            </a:r>
            <a:endParaRPr lang="en-US" sz="4000" b="1" dirty="0">
              <a:solidFill>
                <a:srgbClr val="FFFFFF"/>
              </a:solidFill>
              <a:latin typeface="Arial" panose="020B0604020202020204" pitchFamily="34" charset="0"/>
              <a:cs typeface="Arial" panose="020B0604020202020204" pitchFamily="34" charset="0"/>
            </a:endParaRPr>
          </a:p>
        </p:txBody>
      </p:sp>
      <p:sp>
        <p:nvSpPr>
          <p:cNvPr id="585733" name="Rectangle 5"/>
          <p:cNvSpPr>
            <a:spLocks noChangeArrowheads="1"/>
          </p:cNvSpPr>
          <p:nvPr/>
        </p:nvSpPr>
        <p:spPr bwMode="auto">
          <a:xfrm>
            <a:off x="-38100" y="4495800"/>
            <a:ext cx="9144000" cy="1143000"/>
          </a:xfrm>
          <a:prstGeom prst="rect">
            <a:avLst/>
          </a:prstGeom>
          <a:noFill/>
          <a:ln w="9525">
            <a:noFill/>
            <a:miter lim="800000"/>
            <a:headEnd/>
            <a:tailEnd/>
          </a:ln>
        </p:spPr>
        <p:txBody>
          <a:bodyPr anchor="ctr">
            <a:prstTxWarp prst="textNoShape">
              <a:avLst/>
            </a:prstTxWarp>
          </a:bodyPr>
          <a:lstStyle/>
          <a:p>
            <a:pPr algn="ctr"/>
            <a:endParaRPr lang="ar-SA" sz="3600" b="1" dirty="0">
              <a:solidFill>
                <a:srgbClr val="FFFF00"/>
              </a:solidFill>
              <a:latin typeface="Arial" panose="020B0604020202020204" pitchFamily="34" charset="0"/>
              <a:cs typeface="Arial" panose="020B0604020202020204" pitchFamily="34" charset="0"/>
            </a:endParaRPr>
          </a:p>
          <a:p>
            <a:pPr algn="ctr" rtl="1"/>
            <a:r>
              <a:rPr lang="ar-SA" altLang="ja-JP" sz="5400" b="1" dirty="0">
                <a:solidFill>
                  <a:srgbClr val="FFFFFF"/>
                </a:solidFill>
                <a:latin typeface="Arial" panose="020B0604020202020204" pitchFamily="34" charset="0"/>
                <a:cs typeface="Arial" panose="020B0604020202020204" pitchFamily="34" charset="0"/>
              </a:rPr>
              <a:t>2. </a:t>
            </a:r>
            <a:r>
              <a:rPr lang="ar-SA" sz="5400" b="1" dirty="0">
                <a:solidFill>
                  <a:srgbClr val="FFFF00"/>
                </a:solidFill>
                <a:latin typeface="Arial" panose="020B0604020202020204" pitchFamily="34" charset="0"/>
                <a:cs typeface="Arial" panose="020B0604020202020204" pitchFamily="34" charset="0"/>
              </a:rPr>
              <a:t>دعم</a:t>
            </a:r>
            <a:r>
              <a:rPr lang="ar-SA" altLang="ja-JP" sz="5400" b="1" dirty="0">
                <a:solidFill>
                  <a:srgbClr val="FFFFFF"/>
                </a:solidFill>
                <a:latin typeface="Arial" panose="020B0604020202020204" pitchFamily="34" charset="0"/>
                <a:cs typeface="Arial" panose="020B0604020202020204" pitchFamily="34" charset="0"/>
              </a:rPr>
              <a:t> توجيهات الله الجديدة (23-29)</a:t>
            </a:r>
            <a:endParaRPr lang="en-US" sz="4000" b="1" dirty="0">
              <a:solidFill>
                <a:srgbClr val="FFFFFF"/>
              </a:solidFill>
              <a:latin typeface="Arial" panose="020B0604020202020204" pitchFamily="34" charset="0"/>
              <a:cs typeface="Arial" panose="020B0604020202020204" pitchFamily="34" charset="0"/>
            </a:endParaRPr>
          </a:p>
        </p:txBody>
      </p:sp>
      <p:sp>
        <p:nvSpPr>
          <p:cNvPr id="6" name="Text Box 5"/>
          <p:cNvSpPr txBox="1">
            <a:spLocks noChangeArrowheads="1"/>
          </p:cNvSpPr>
          <p:nvPr/>
        </p:nvSpPr>
        <p:spPr bwMode="auto">
          <a:xfrm>
            <a:off x="83502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5733">
                                            <p:txEl>
                                              <p:pRg st="1" end="1"/>
                                            </p:txEl>
                                          </p:spTgt>
                                        </p:tgtEl>
                                        <p:attrNameLst>
                                          <p:attrName>style.visibility</p:attrName>
                                        </p:attrNameLst>
                                      </p:cBhvr>
                                      <p:to>
                                        <p:strVal val="visible"/>
                                      </p:to>
                                    </p:set>
                                    <p:animEffect transition="in" filter="dissolve">
                                      <p:cBhvr>
                                        <p:cTn id="7" dur="500"/>
                                        <p:tgtEl>
                                          <p:spTgt spid="58573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3" grpId="0" build="p"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a:duotone>
              <a:prstClr val="black"/>
              <a:schemeClr val="accent6">
                <a:tint val="45000"/>
                <a:satMod val="400000"/>
              </a:schemeClr>
            </a:duotone>
            <a:alphaModFix amt="56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p:spPr>
      </p:pic>
      <p:sp>
        <p:nvSpPr>
          <p:cNvPr id="926721" name="TextBox 4"/>
          <p:cNvSpPr txBox="1">
            <a:spLocks noChangeArrowheads="1"/>
          </p:cNvSpPr>
          <p:nvPr/>
        </p:nvSpPr>
        <p:spPr bwMode="auto">
          <a:xfrm>
            <a:off x="457200" y="1524000"/>
            <a:ext cx="8382000" cy="3170099"/>
          </a:xfrm>
          <a:prstGeom prst="rect">
            <a:avLst/>
          </a:prstGeom>
          <a:noFill/>
          <a:ln>
            <a:noFill/>
          </a:ln>
          <a:effectLst>
            <a:outerShdw blurRad="50800" dist="38100" dir="2700000">
              <a:srgbClr val="000000">
                <a:alpha val="43000"/>
              </a:srgbClr>
            </a:outerShdw>
          </a:effectLst>
        </p:spPr>
        <p:txBody>
          <a:bodyPr>
            <a:prstTxWarp prst="textNoShape">
              <a:avLst/>
            </a:prstTxWarp>
            <a:spAutoFit/>
          </a:bodyPr>
          <a:lstStyle/>
          <a:p>
            <a:pPr algn="ctr">
              <a:defRPr/>
            </a:pPr>
            <a:r>
              <a:rPr lang="ar-SA" sz="4000" b="1" dirty="0">
                <a:solidFill>
                  <a:srgbClr val="FFFFFF"/>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٢٣ وَأَمَّا الآنَ فَإِذْ لَيْسَ لِي </a:t>
            </a:r>
            <a:r>
              <a:rPr lang="ar-SA" sz="4000" b="1" dirty="0">
                <a:solidFill>
                  <a:srgbClr val="FFFF00"/>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مَكَانٌ بَعْدُ فِي هَذِهِ الأَقَالِيمِ</a:t>
            </a:r>
            <a:r>
              <a:rPr lang="ar-SA" sz="4000" b="1" dirty="0">
                <a:solidFill>
                  <a:srgbClr val="FFFFFF"/>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 وَلِي اشْتِيَاقٌ إِلَى الْمَجِيءِ إِلَيْكُمْ مُنْذُ سِنِينَ كَثِيرَةٍ ٢٤ فَعِنْدَمَا أَذْهَبُ إِلَى </a:t>
            </a:r>
            <a:r>
              <a:rPr lang="ar-SA" sz="4000" b="1" dirty="0">
                <a:solidFill>
                  <a:srgbClr val="FFFF00"/>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اسْبَانِيَا</a:t>
            </a:r>
            <a:r>
              <a:rPr lang="ar-SA" sz="4000" b="1" dirty="0">
                <a:solidFill>
                  <a:srgbClr val="FFFFFF"/>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 آتِي إِلَيْكُمْ. لأَنِّي أَرْجُو أَنْ أَرَاكُمْ فِي مُرُورِي وَتُشَيِّعُونِي إِلَى هُنَاكَ إِنْ تَمَلَّأْتُ أَوَّلاً مِنْكُمْ جُزْئِيّاً. </a:t>
            </a:r>
          </a:p>
        </p:txBody>
      </p:sp>
      <p:sp>
        <p:nvSpPr>
          <p:cNvPr id="1055748" name="Rectangle 2"/>
          <p:cNvSpPr>
            <a:spLocks noGrp="1" noChangeArrowheads="1"/>
          </p:cNvSpPr>
          <p:nvPr>
            <p:ph type="ctrTitle"/>
          </p:nvPr>
        </p:nvSpPr>
        <p:spPr>
          <a:xfrm>
            <a:off x="762000" y="152400"/>
            <a:ext cx="7772400" cy="838200"/>
          </a:xfrm>
          <a:solidFill>
            <a:srgbClr val="481010"/>
          </a:solidFill>
        </p:spPr>
        <p:txBody>
          <a:bodyPr/>
          <a:lstStyle/>
          <a:p>
            <a:pPr>
              <a:defRPr/>
            </a:pPr>
            <a:r>
              <a:rPr lang="ar-SA" sz="3600" b="1" dirty="0">
                <a:solidFill>
                  <a:srgbClr val="FFFFFF"/>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رومية ١٥ : ٢٣-٢٤</a:t>
            </a:r>
          </a:p>
        </p:txBody>
      </p:sp>
    </p:spTree>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779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57795"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SA" sz="4000" b="1" dirty="0">
                <a:solidFill>
                  <a:srgbClr val="FFFFFF"/>
                </a:solidFill>
                <a:latin typeface="Arial" charset="0"/>
                <a:ea typeface="ＭＳ Ｐゴシック" charset="-128"/>
              </a:rPr>
              <a:t>حقل رحلة بولس التبشيرية التالية :</a:t>
            </a:r>
            <a:br>
              <a:rPr lang="ar-SA" sz="4000" b="1" dirty="0">
                <a:solidFill>
                  <a:srgbClr val="FFFFFF"/>
                </a:solidFill>
                <a:latin typeface="Arial" charset="0"/>
                <a:ea typeface="ＭＳ Ｐゴシック" charset="-128"/>
              </a:rPr>
            </a:br>
            <a:r>
              <a:rPr lang="ar-SA" sz="4000" b="1" dirty="0">
                <a:solidFill>
                  <a:srgbClr val="FFFFFF"/>
                </a:solidFill>
                <a:latin typeface="Arial" charset="0"/>
                <a:ea typeface="ＭＳ Ｐゴシック" charset="-128"/>
              </a:rPr>
              <a:t>إسبانيا (15: 23-29)</a:t>
            </a:r>
            <a:endParaRPr lang="en-US" sz="4000" b="1" dirty="0">
              <a:solidFill>
                <a:srgbClr val="FFFFFF"/>
              </a:solidFill>
              <a:latin typeface="Arial" charset="0"/>
              <a:ea typeface="ＭＳ Ｐゴシック" charset="-128"/>
            </a:endParaRPr>
          </a:p>
        </p:txBody>
      </p:sp>
      <p:sp>
        <p:nvSpPr>
          <p:cNvPr id="488454" name="AutoShape 6"/>
          <p:cNvSpPr>
            <a:spLocks noChangeArrowheads="1"/>
          </p:cNvSpPr>
          <p:nvPr/>
        </p:nvSpPr>
        <p:spPr bwMode="auto">
          <a:xfrm rot="21468871" flipH="1">
            <a:off x="698500" y="2563813"/>
            <a:ext cx="4229100" cy="1403350"/>
          </a:xfrm>
          <a:prstGeom prst="curvedDownArrow">
            <a:avLst>
              <a:gd name="adj1" fmla="val 82259"/>
              <a:gd name="adj2" fmla="val 164491"/>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5" name="Text Box 7"/>
          <p:cNvSpPr txBox="1">
            <a:spLocks noChangeArrowheads="1"/>
          </p:cNvSpPr>
          <p:nvPr/>
        </p:nvSpPr>
        <p:spPr bwMode="auto">
          <a:xfrm>
            <a:off x="9188450" y="0"/>
            <a:ext cx="793750" cy="4572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05" charset="0"/>
                <a:ea typeface="ＭＳ Ｐゴシック" pitchFamily="-105" charset="-128"/>
                <a:cs typeface="ＭＳ Ｐゴシック" pitchFamily="-105" charset="-128"/>
              </a:rPr>
              <a:t>154f</a:t>
            </a:r>
          </a:p>
        </p:txBody>
      </p:sp>
      <p:sp>
        <p:nvSpPr>
          <p:cNvPr id="11" name="Multiply 10"/>
          <p:cNvSpPr/>
          <p:nvPr/>
        </p:nvSpPr>
        <p:spPr bwMode="auto">
          <a:xfrm>
            <a:off x="1524000" y="1143000"/>
            <a:ext cx="3352800" cy="2895600"/>
          </a:xfrm>
          <a:prstGeom prst="mathMultiply">
            <a:avLst/>
          </a:prstGeom>
          <a:solidFill>
            <a:srgbClr val="FF0000"/>
          </a:solidFill>
          <a:ln w="12700" cap="sq" cmpd="sng" algn="ctr">
            <a:solidFill>
              <a:schemeClr val="tx1"/>
            </a:solidFill>
            <a:prstDash val="solid"/>
            <a:round/>
            <a:headEnd type="none" w="sm" len="sm"/>
            <a:tailEnd type="none" w="sm" len="sm"/>
          </a:ln>
          <a:effec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5" charset="0"/>
              <a:ea typeface="ＭＳ Ｐゴシック" charset="-128"/>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488454"/>
                                        </p:tgtEl>
                                        <p:attrNameLst>
                                          <p:attrName>style.visibility</p:attrName>
                                        </p:attrNameLst>
                                      </p:cBhvr>
                                      <p:to>
                                        <p:strVal val="visible"/>
                                      </p:to>
                                    </p:set>
                                    <p:animEffect transition="in" filter="wipe(right)">
                                      <p:cBhvr>
                                        <p:cTn id="7" dur="500"/>
                                        <p:tgtEl>
                                          <p:spTgt spid="48845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rgbClr val="7030A0"/>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dirty="0">
                <a:solidFill>
                  <a:schemeClr val="bg1"/>
                </a:solidFill>
                <a:latin typeface="Arial" panose="020B0604020202020204" pitchFamily="34" charset="0"/>
                <a:cs typeface="Arial" panose="020B0604020202020204" pitchFamily="34" charset="0"/>
              </a:rPr>
              <a:t>تُوضِّح أمثلةُ العهد القديم المختصَّة بالاختيار </a:t>
            </a:r>
            <a:r>
              <a:rPr lang="en-US" sz="2800" b="1" dirty="0">
                <a:solidFill>
                  <a:schemeClr val="bg1"/>
                </a:solidFill>
                <a:latin typeface="Arial" panose="020B0604020202020204" pitchFamily="34" charset="0"/>
                <a:cs typeface="Arial" panose="020B0604020202020204" pitchFamily="34" charset="0"/>
              </a:rPr>
              <a:t>election) </a:t>
            </a:r>
            <a:r>
              <a:rPr lang="ar-SA" sz="2800" b="1" dirty="0">
                <a:solidFill>
                  <a:schemeClr val="bg1"/>
                </a:solidFill>
                <a:latin typeface="Arial" panose="020B0604020202020204" pitchFamily="34" charset="0"/>
                <a:cs typeface="Arial" panose="020B0604020202020204" pitchFamily="34" charset="0"/>
              </a:rPr>
              <a:t>) أنَّ اختيارَ الله القائم على النعمة ليس أمرًا جديدًا، وأنَّ فشَلَ إسرائيل ليس بسبب عدم أمانة الله (9: 6-18).</a:t>
            </a:r>
          </a:p>
        </p:txBody>
      </p:sp>
      <p:sp>
        <p:nvSpPr>
          <p:cNvPr id="780291" name="Rectangle 3"/>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إنَّ اختيارَ إسحاق وليس إسماعيل خالَفَ الفكرة التي تقول إنَّ النَسَبَ الجسديَّ من إبراهيم هو أمرٌ كافٍ للخلاص؛ إذ إنَّ أيَّ فرْدٍ إسرائيليٍّ كان يحتاج إلى الإيمان من أجْلِ الحصول على بَرَكات إسرائيل (9: 6-9).</a:t>
            </a:r>
          </a:p>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أثبَتَ اختيارُ يعقوب وليس </a:t>
            </a:r>
            <a:r>
              <a:rPr lang="ar-SA" sz="2800" b="1" dirty="0" err="1">
                <a:solidFill>
                  <a:schemeClr val="bg1"/>
                </a:solidFill>
                <a:latin typeface="Arial" panose="020B0604020202020204" pitchFamily="34" charset="0"/>
                <a:cs typeface="Arial" panose="020B0604020202020204" pitchFamily="34" charset="0"/>
              </a:rPr>
              <a:t>عيسو</a:t>
            </a:r>
            <a:r>
              <a:rPr lang="ar-SA" sz="2800" b="1" dirty="0">
                <a:solidFill>
                  <a:schemeClr val="bg1"/>
                </a:solidFill>
                <a:latin typeface="Arial" panose="020B0604020202020204" pitchFamily="34" charset="0"/>
                <a:cs typeface="Arial" panose="020B0604020202020204" pitchFamily="34" charset="0"/>
              </a:rPr>
              <a:t> أنَّ الله يستطيع أن يبارك الابن الأصغر بدلًا من الابن الأكبر ليخدم غرَضَ الله بعيدًا عن التقاليد البشريَّة أو الاستحقاق (9: 10-13).</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040749454"/>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a:duotone>
              <a:prstClr val="black"/>
              <a:schemeClr val="accent6">
                <a:tint val="45000"/>
                <a:satMod val="400000"/>
              </a:schemeClr>
            </a:duotone>
            <a:alphaModFix amt="56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p:spPr>
      </p:pic>
      <p:sp>
        <p:nvSpPr>
          <p:cNvPr id="930817" name="TextBox 4"/>
          <p:cNvSpPr txBox="1">
            <a:spLocks noChangeArrowheads="1"/>
          </p:cNvSpPr>
          <p:nvPr/>
        </p:nvSpPr>
        <p:spPr bwMode="auto">
          <a:xfrm>
            <a:off x="76200" y="1295400"/>
            <a:ext cx="8991600" cy="3785652"/>
          </a:xfrm>
          <a:prstGeom prst="rect">
            <a:avLst/>
          </a:prstGeom>
          <a:noFill/>
          <a:ln>
            <a:noFill/>
          </a:ln>
          <a:effectLst>
            <a:outerShdw blurRad="50800" dist="38100" dir="2700000">
              <a:srgbClr val="000000">
                <a:alpha val="43000"/>
              </a:srgbClr>
            </a:outerShdw>
          </a:effectLst>
        </p:spPr>
        <p:txBody>
          <a:bodyPr>
            <a:prstTxWarp prst="textNoShape">
              <a:avLst/>
            </a:prstTxWarp>
            <a:spAutoFit/>
          </a:bodyPr>
          <a:lstStyle>
            <a:defPPr>
              <a:defRPr lang="en-US"/>
            </a:defPPr>
            <a:lvl1pPr algn="ctr">
              <a:defRPr sz="4000" b="1">
                <a:solidFill>
                  <a:srgbClr val="FFFFFF"/>
                </a:solidFill>
                <a:effectLst>
                  <a:outerShdw blurRad="50800" dist="38100" dir="2700000">
                    <a:srgbClr val="000000">
                      <a:alpha val="43000"/>
                    </a:srgbClr>
                  </a:outerShdw>
                </a:effectLst>
                <a:latin typeface="Arial" charset="0"/>
                <a:ea typeface="Arial" charset="0"/>
                <a:cs typeface="Arial" charset="0"/>
              </a:defRPr>
            </a:lvl1pPr>
          </a:lstStyle>
          <a:p>
            <a:r>
              <a:rPr lang="ar-SA" dirty="0">
                <a:latin typeface="Arial" panose="020B0604020202020204" pitchFamily="34" charset="0"/>
                <a:cs typeface="Arial" panose="020B0604020202020204" pitchFamily="34" charset="0"/>
              </a:rPr>
              <a:t>٢٥ وَلَكِنِ الآنَ </a:t>
            </a:r>
            <a:r>
              <a:rPr lang="ar-SA" dirty="0">
                <a:solidFill>
                  <a:srgbClr val="FFFF00"/>
                </a:solidFill>
                <a:latin typeface="Arial" panose="020B0604020202020204" pitchFamily="34" charset="0"/>
                <a:cs typeface="Arial" panose="020B0604020202020204" pitchFamily="34" charset="0"/>
              </a:rPr>
              <a:t>أَنَا ذَاهِبٌ إِلَى أُورُشَلِيمَ</a:t>
            </a:r>
            <a:r>
              <a:rPr lang="ar-SA" dirty="0">
                <a:latin typeface="Arial" panose="020B0604020202020204" pitchFamily="34" charset="0"/>
                <a:cs typeface="Arial" panose="020B0604020202020204" pitchFamily="34" charset="0"/>
              </a:rPr>
              <a:t> لأَخْدِمَ الْقِدِّيسِينَ ٢٦ لأَنَّ أَهْلَ </a:t>
            </a:r>
            <a:r>
              <a:rPr lang="ar-SA" dirty="0" err="1">
                <a:latin typeface="Arial" panose="020B0604020202020204" pitchFamily="34" charset="0"/>
                <a:cs typeface="Arial" panose="020B0604020202020204" pitchFamily="34" charset="0"/>
              </a:rPr>
              <a:t>مَكِدُونِيَّةَ</a:t>
            </a:r>
            <a:r>
              <a:rPr lang="ar-SA" dirty="0">
                <a:latin typeface="Arial" panose="020B0604020202020204" pitchFamily="34" charset="0"/>
                <a:cs typeface="Arial" panose="020B0604020202020204" pitchFamily="34" charset="0"/>
              </a:rPr>
              <a:t> </a:t>
            </a:r>
            <a:r>
              <a:rPr lang="ar-SA" dirty="0" err="1">
                <a:latin typeface="Arial" panose="020B0604020202020204" pitchFamily="34" charset="0"/>
                <a:cs typeface="Arial" panose="020B0604020202020204" pitchFamily="34" charset="0"/>
              </a:rPr>
              <a:t>وَأَخَائِيَةَ</a:t>
            </a:r>
            <a:r>
              <a:rPr lang="ar-SA" dirty="0">
                <a:latin typeface="Arial" panose="020B0604020202020204" pitchFamily="34" charset="0"/>
                <a:cs typeface="Arial" panose="020B0604020202020204" pitchFamily="34" charset="0"/>
              </a:rPr>
              <a:t> اسْتَحْسَنُوا أَنْ يَصْنَعُوا تَوْزِيعاً لِفُقَرَاءِ الْقِدِّيسِينَ الَّذِينَ فِي أُورُشَلِيمَ. ٢٧ اسْتَحْسَنُوا ذَلِكَ وَإِنَّهُمْ لَهُمْ مَدْيُونُونَ! لأَنَّهُ إِنْ كَانَ الأُمَمُ قَدِ اشْتَرَكُوا فِي </a:t>
            </a:r>
            <a:r>
              <a:rPr lang="ar-SA" dirty="0" err="1">
                <a:latin typeface="Arial" panose="020B0604020202020204" pitchFamily="34" charset="0"/>
                <a:cs typeface="Arial" panose="020B0604020202020204" pitchFamily="34" charset="0"/>
              </a:rPr>
              <a:t>رُوحِيَّاتِهِمْ</a:t>
            </a:r>
            <a:r>
              <a:rPr lang="ar-SA" dirty="0">
                <a:latin typeface="Arial" panose="020B0604020202020204" pitchFamily="34" charset="0"/>
                <a:cs typeface="Arial" panose="020B0604020202020204" pitchFamily="34" charset="0"/>
              </a:rPr>
              <a:t> يَجِبُ عَلَيْهِمْ أَنْ يَخْدِمُوهُمْ فِي الْجَسَدِيَّاتِ أَيْضاً. </a:t>
            </a:r>
          </a:p>
        </p:txBody>
      </p:sp>
      <p:sp>
        <p:nvSpPr>
          <p:cNvPr id="1059844" name="Rectangle 2"/>
          <p:cNvSpPr>
            <a:spLocks noGrp="1" noChangeArrowheads="1"/>
          </p:cNvSpPr>
          <p:nvPr>
            <p:ph type="ctrTitle"/>
          </p:nvPr>
        </p:nvSpPr>
        <p:spPr>
          <a:xfrm>
            <a:off x="762000" y="152400"/>
            <a:ext cx="7772400" cy="838200"/>
          </a:xfrm>
          <a:solidFill>
            <a:srgbClr val="006600"/>
          </a:solidFill>
        </p:spPr>
        <p:txBody>
          <a:bodyPr/>
          <a:lstStyle/>
          <a:p>
            <a:pPr rtl="1"/>
            <a:r>
              <a:rPr lang="ar-SA" sz="3600" b="1" dirty="0">
                <a:solidFill>
                  <a:schemeClr val="bg1"/>
                </a:solidFill>
                <a:latin typeface="Arial" panose="020B0604020202020204" pitchFamily="34" charset="0"/>
                <a:cs typeface="Arial" panose="020B0604020202020204" pitchFamily="34" charset="0"/>
              </a:rPr>
              <a:t>رومية ١٥ : ٢٥-٢٧</a:t>
            </a:r>
          </a:p>
        </p:txBody>
      </p:sp>
    </p:spTree>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189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61891"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JO" altLang="ja-JP" sz="4000" dirty="0">
                <a:solidFill>
                  <a:srgbClr val="FFFFFF"/>
                </a:solidFill>
                <a:ea typeface="ＭＳ Ｐゴシック" charset="-128"/>
              </a:rPr>
              <a:t>حقل رحلة بولس التبشيرية التالية :</a:t>
            </a:r>
            <a:br>
              <a:rPr lang="ar-JO" altLang="ja-JP" sz="4000" dirty="0">
                <a:solidFill>
                  <a:srgbClr val="FFFFFF"/>
                </a:solidFill>
                <a:ea typeface="ＭＳ Ｐゴシック" charset="-128"/>
              </a:rPr>
            </a:br>
            <a:r>
              <a:rPr lang="ar-JO" altLang="ja-JP" sz="4000" dirty="0">
                <a:solidFill>
                  <a:srgbClr val="FFFFFF"/>
                </a:solidFill>
                <a:ea typeface="ＭＳ Ｐゴシック" charset="-128"/>
              </a:rPr>
              <a:t>إسبانيا (15: 23-29)</a:t>
            </a:r>
            <a:endParaRPr lang="en-US" sz="4000" dirty="0">
              <a:solidFill>
                <a:srgbClr val="FFFFFF"/>
              </a:solidFill>
              <a:ea typeface="ＭＳ Ｐゴシック" charset="-128"/>
            </a:endParaRPr>
          </a:p>
        </p:txBody>
      </p:sp>
      <p:sp>
        <p:nvSpPr>
          <p:cNvPr id="488452" name="AutoShape 4"/>
          <p:cNvSpPr>
            <a:spLocks noChangeArrowheads="1"/>
          </p:cNvSpPr>
          <p:nvPr/>
        </p:nvSpPr>
        <p:spPr bwMode="auto">
          <a:xfrm rot="1306951">
            <a:off x="4876800" y="38862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algn="ctr"/>
            <a:endParaRPr lang="en-US">
              <a:solidFill>
                <a:srgbClr val="EAEAEA"/>
              </a:solidFill>
            </a:endParaRPr>
          </a:p>
        </p:txBody>
      </p:sp>
      <p:sp>
        <p:nvSpPr>
          <p:cNvPr id="488455" name="Text Box 7"/>
          <p:cNvSpPr txBox="1">
            <a:spLocks noChangeArrowheads="1"/>
          </p:cNvSpPr>
          <p:nvPr/>
        </p:nvSpPr>
        <p:spPr bwMode="auto">
          <a:xfrm>
            <a:off x="91884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05" charset="-128"/>
                <a:cs typeface="ＭＳ Ｐゴシック" pitchFamily="-105" charset="-128"/>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88452"/>
                                        </p:tgtEl>
                                        <p:attrNameLst>
                                          <p:attrName>style.visibility</p:attrName>
                                        </p:attrNameLst>
                                      </p:cBhvr>
                                      <p:to>
                                        <p:strVal val="visible"/>
                                      </p:to>
                                    </p:set>
                                    <p:animEffect transition="in" filter="wipe(left)">
                                      <p:cBhvr>
                                        <p:cTn id="7" dur="500"/>
                                        <p:tgtEl>
                                          <p:spTgt spid="488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2"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a:duotone>
              <a:prstClr val="black"/>
              <a:schemeClr val="accent6">
                <a:tint val="45000"/>
                <a:satMod val="400000"/>
              </a:schemeClr>
            </a:duotone>
            <a:alphaModFix amt="56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p:spPr>
      </p:pic>
      <p:sp>
        <p:nvSpPr>
          <p:cNvPr id="933889" name="TextBox 4"/>
          <p:cNvSpPr txBox="1">
            <a:spLocks noChangeArrowheads="1"/>
          </p:cNvSpPr>
          <p:nvPr/>
        </p:nvSpPr>
        <p:spPr bwMode="auto">
          <a:xfrm>
            <a:off x="179512" y="2204864"/>
            <a:ext cx="8569325" cy="1938992"/>
          </a:xfrm>
          <a:prstGeom prst="rect">
            <a:avLst/>
          </a:prstGeom>
          <a:noFill/>
          <a:ln>
            <a:noFill/>
          </a:ln>
          <a:effectLst>
            <a:outerShdw blurRad="50800" dist="38100" dir="2700000">
              <a:srgbClr val="000000">
                <a:alpha val="43000"/>
              </a:srgbClr>
            </a:outerShdw>
          </a:effectLst>
        </p:spPr>
        <p:txBody>
          <a:bodyPr>
            <a:prstTxWarp prst="textNoShape">
              <a:avLst/>
            </a:prstTxWarp>
            <a:spAutoFit/>
          </a:bodyPr>
          <a:lstStyle>
            <a:defPPr>
              <a:defRPr lang="en-US"/>
            </a:defPPr>
            <a:lvl1pPr algn="ctr">
              <a:defRPr sz="4000" b="1">
                <a:solidFill>
                  <a:srgbClr val="FFFFFF"/>
                </a:solidFill>
                <a:effectLst>
                  <a:outerShdw blurRad="50800" dist="38100" dir="2700000">
                    <a:srgbClr val="000000">
                      <a:alpha val="43000"/>
                    </a:srgbClr>
                  </a:outerShdw>
                </a:effectLst>
                <a:latin typeface="Arial" charset="0"/>
                <a:ea typeface="Arial" charset="0"/>
                <a:cs typeface="Arial" charset="0"/>
              </a:defRPr>
            </a:lvl1pPr>
          </a:lstStyle>
          <a:p>
            <a:pPr rtl="1"/>
            <a:r>
              <a:rPr lang="ar-SA" dirty="0">
                <a:latin typeface="Arial" panose="020B0604020202020204" pitchFamily="34" charset="0"/>
                <a:cs typeface="Arial" panose="020B0604020202020204" pitchFamily="34" charset="0"/>
              </a:rPr>
              <a:t>٢٨ فَمَتَى أَكْمَلْتُ ذَلِكَ وَخَتَمْتُ لَهُمْ هَذَا الثَّمَرَ ف</a:t>
            </a:r>
            <a:r>
              <a:rPr lang="ar-SA" dirty="0">
                <a:solidFill>
                  <a:srgbClr val="FFFF00"/>
                </a:solidFill>
                <a:latin typeface="Arial" panose="020B0604020202020204" pitchFamily="34" charset="0"/>
                <a:cs typeface="Arial" panose="020B0604020202020204" pitchFamily="34" charset="0"/>
              </a:rPr>
              <a:t>َسَأَمْضِي مَارّاً بِكُمْ إِلَى اسْبَانِيَا</a:t>
            </a:r>
            <a:r>
              <a:rPr lang="ar-SA" dirty="0">
                <a:latin typeface="Arial" panose="020B0604020202020204" pitchFamily="34" charset="0"/>
                <a:cs typeface="Arial" panose="020B0604020202020204" pitchFamily="34" charset="0"/>
              </a:rPr>
              <a:t>. ٢٩ وَأَنَا أَعْلَمُ أَنِّي إِذَا جِئْتُ إِلَيْكُمْ </a:t>
            </a:r>
            <a:r>
              <a:rPr lang="ar-SA" dirty="0" err="1">
                <a:latin typeface="Arial" panose="020B0604020202020204" pitchFamily="34" charset="0"/>
                <a:cs typeface="Arial" panose="020B0604020202020204" pitchFamily="34" charset="0"/>
              </a:rPr>
              <a:t>سَأَجِيءُ</a:t>
            </a:r>
            <a:r>
              <a:rPr lang="ar-SA" dirty="0">
                <a:latin typeface="Arial" panose="020B0604020202020204" pitchFamily="34" charset="0"/>
                <a:cs typeface="Arial" panose="020B0604020202020204" pitchFamily="34" charset="0"/>
              </a:rPr>
              <a:t> فِي مِلْءِ بَرَكَةِ إِنْجِيلِ الْمَسِيحِ. </a:t>
            </a:r>
          </a:p>
        </p:txBody>
      </p:sp>
      <p:sp>
        <p:nvSpPr>
          <p:cNvPr id="1062916" name="Rectangle 2"/>
          <p:cNvSpPr>
            <a:spLocks noGrp="1" noChangeArrowheads="1"/>
          </p:cNvSpPr>
          <p:nvPr>
            <p:ph type="ctrTitle"/>
          </p:nvPr>
        </p:nvSpPr>
        <p:spPr>
          <a:xfrm>
            <a:off x="762000" y="152400"/>
            <a:ext cx="7772400" cy="838200"/>
          </a:xfrm>
          <a:solidFill>
            <a:srgbClr val="000099"/>
          </a:solidFill>
        </p:spPr>
        <p:txBody>
          <a:bodyPr/>
          <a:lstStyle/>
          <a:p>
            <a:pPr eaLnBrk="1" hangingPunct="1"/>
            <a:r>
              <a:rPr lang="ar-JO" b="1" dirty="0">
                <a:solidFill>
                  <a:srgbClr val="FFFFFF"/>
                </a:solidFill>
                <a:latin typeface="Arial" panose="020B0604020202020204" pitchFamily="34" charset="0"/>
                <a:ea typeface="Arial" charset="0"/>
                <a:cs typeface="Arial" panose="020B0604020202020204" pitchFamily="34" charset="0"/>
              </a:rPr>
              <a:t>رومية ١٥ : ٢٨-٢٩</a:t>
            </a:r>
          </a:p>
        </p:txBody>
      </p:sp>
    </p:spTree>
    <p:extLst>
      <p:ext uri="{BB962C8B-B14F-4D97-AF65-F5344CB8AC3E}">
        <p14:creationId xmlns:p14="http://schemas.microsoft.com/office/powerpoint/2010/main" val="1305530390"/>
      </p:ext>
    </p:extLst>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62"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64963"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JO" altLang="ja-JP" sz="4000" dirty="0">
                <a:solidFill>
                  <a:srgbClr val="FFFFFF"/>
                </a:solidFill>
                <a:ea typeface="ＭＳ Ｐゴシック" charset="-128"/>
              </a:rPr>
              <a:t>حقل رحلة بولس التبشيرية التالية :</a:t>
            </a:r>
            <a:br>
              <a:rPr lang="ar-JO" altLang="ja-JP" sz="4000" dirty="0">
                <a:solidFill>
                  <a:srgbClr val="FFFFFF"/>
                </a:solidFill>
                <a:ea typeface="ＭＳ Ｐゴシック" charset="-128"/>
              </a:rPr>
            </a:br>
            <a:r>
              <a:rPr lang="ar-JO" altLang="ja-JP" sz="4000" dirty="0">
                <a:solidFill>
                  <a:srgbClr val="FFFFFF"/>
                </a:solidFill>
                <a:ea typeface="ＭＳ Ｐゴシック" charset="-128"/>
              </a:rPr>
              <a:t>إسبانيا (15: 23-29)</a:t>
            </a:r>
            <a:endParaRPr lang="en-US" sz="4000" dirty="0">
              <a:solidFill>
                <a:srgbClr val="FFFFFF"/>
              </a:solidFill>
              <a:ea typeface="ＭＳ Ｐゴシック" charset="-128"/>
            </a:endParaRPr>
          </a:p>
        </p:txBody>
      </p:sp>
      <p:sp>
        <p:nvSpPr>
          <p:cNvPr id="1064964" name="AutoShape 4"/>
          <p:cNvSpPr>
            <a:spLocks noChangeArrowheads="1"/>
          </p:cNvSpPr>
          <p:nvPr/>
        </p:nvSpPr>
        <p:spPr bwMode="auto">
          <a:xfrm rot="1306951">
            <a:off x="4876800" y="38862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algn="ctr"/>
            <a:endParaRPr lang="en-US">
              <a:solidFill>
                <a:srgbClr val="EAEAEA"/>
              </a:solidFill>
            </a:endParaRPr>
          </a:p>
        </p:txBody>
      </p:sp>
      <p:sp>
        <p:nvSpPr>
          <p:cNvPr id="488453" name="AutoShape 5"/>
          <p:cNvSpPr>
            <a:spLocks noChangeArrowheads="1"/>
          </p:cNvSpPr>
          <p:nvPr/>
        </p:nvSpPr>
        <p:spPr bwMode="auto">
          <a:xfrm rot="-9277025">
            <a:off x="1770063" y="4343400"/>
            <a:ext cx="5437187" cy="1292225"/>
          </a:xfrm>
          <a:prstGeom prst="curvedDownArrow">
            <a:avLst>
              <a:gd name="adj1" fmla="val 84152"/>
              <a:gd name="adj2" fmla="val 168305"/>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algn="ctr"/>
            <a:endParaRPr lang="en-US">
              <a:solidFill>
                <a:srgbClr val="EAEAEA"/>
              </a:solidFill>
            </a:endParaRPr>
          </a:p>
        </p:txBody>
      </p:sp>
      <p:sp>
        <p:nvSpPr>
          <p:cNvPr id="488455" name="Text Box 7"/>
          <p:cNvSpPr txBox="1">
            <a:spLocks noChangeArrowheads="1"/>
          </p:cNvSpPr>
          <p:nvPr/>
        </p:nvSpPr>
        <p:spPr bwMode="auto">
          <a:xfrm>
            <a:off x="91884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05" charset="-128"/>
                <a:cs typeface="ＭＳ Ｐゴシック" pitchFamily="-105" charset="-128"/>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88453"/>
                                        </p:tgtEl>
                                        <p:attrNameLst>
                                          <p:attrName>style.visibility</p:attrName>
                                        </p:attrNameLst>
                                      </p:cBhvr>
                                      <p:to>
                                        <p:strVal val="visible"/>
                                      </p:to>
                                    </p:set>
                                    <p:animEffect transition="in" filter="wipe(right)">
                                      <p:cBhvr>
                                        <p:cTn id="7" dur="500"/>
                                        <p:tgtEl>
                                          <p:spTgt spid="488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3"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5986"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65987"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JO" altLang="ja-JP" sz="4000" dirty="0">
                <a:solidFill>
                  <a:srgbClr val="FFFFFF"/>
                </a:solidFill>
                <a:ea typeface="ＭＳ Ｐゴシック" charset="-128"/>
              </a:rPr>
              <a:t>حقل رحلة بولس التبشيرية التالية :</a:t>
            </a:r>
            <a:br>
              <a:rPr lang="ar-JO" altLang="ja-JP" sz="4000" dirty="0">
                <a:solidFill>
                  <a:srgbClr val="FFFFFF"/>
                </a:solidFill>
                <a:ea typeface="ＭＳ Ｐゴシック" charset="-128"/>
              </a:rPr>
            </a:br>
            <a:r>
              <a:rPr lang="ar-JO" altLang="ja-JP" sz="4000" dirty="0">
                <a:solidFill>
                  <a:srgbClr val="FFFFFF"/>
                </a:solidFill>
                <a:ea typeface="ＭＳ Ｐゴシック" charset="-128"/>
              </a:rPr>
              <a:t>إسبانيا (15: 23-29)</a:t>
            </a:r>
            <a:endParaRPr lang="en-US" sz="4000" dirty="0">
              <a:solidFill>
                <a:srgbClr val="FFFFFF"/>
              </a:solidFill>
              <a:ea typeface="ＭＳ Ｐゴシック" charset="-128"/>
            </a:endParaRPr>
          </a:p>
        </p:txBody>
      </p:sp>
      <p:sp>
        <p:nvSpPr>
          <p:cNvPr id="1065988" name="AutoShape 4"/>
          <p:cNvSpPr>
            <a:spLocks noChangeArrowheads="1"/>
          </p:cNvSpPr>
          <p:nvPr/>
        </p:nvSpPr>
        <p:spPr bwMode="auto">
          <a:xfrm rot="1306951">
            <a:off x="4876800" y="38862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1065989" name="AutoShape 5"/>
          <p:cNvSpPr>
            <a:spLocks noChangeArrowheads="1"/>
          </p:cNvSpPr>
          <p:nvPr/>
        </p:nvSpPr>
        <p:spPr bwMode="auto">
          <a:xfrm rot="-9277025">
            <a:off x="1770063" y="4343400"/>
            <a:ext cx="5437187" cy="1292225"/>
          </a:xfrm>
          <a:prstGeom prst="curvedDownArrow">
            <a:avLst>
              <a:gd name="adj1" fmla="val 84152"/>
              <a:gd name="adj2" fmla="val 168305"/>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4" name="AutoShape 6"/>
          <p:cNvSpPr>
            <a:spLocks noChangeArrowheads="1"/>
          </p:cNvSpPr>
          <p:nvPr/>
        </p:nvSpPr>
        <p:spPr bwMode="auto">
          <a:xfrm rot="21468871" flipH="1">
            <a:off x="685800" y="25908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5" name="Text Box 7"/>
          <p:cNvSpPr txBox="1">
            <a:spLocks noChangeArrowheads="1"/>
          </p:cNvSpPr>
          <p:nvPr/>
        </p:nvSpPr>
        <p:spPr bwMode="auto">
          <a:xfrm>
            <a:off x="8072462" y="0"/>
            <a:ext cx="107153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5" charset="-128"/>
                <a:cs typeface="ＭＳ Ｐゴシック" pitchFamily="-105" charset="-128"/>
              </a:rPr>
              <a:t>154ف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5" charset="-128"/>
              <a:cs typeface="ＭＳ Ｐゴシック" pitchFamily="-105" charset="-128"/>
            </a:endParaRPr>
          </a:p>
        </p:txBody>
      </p:sp>
    </p:spTree>
    <p:extLst>
      <p:ext uri="{BB962C8B-B14F-4D97-AF65-F5344CB8AC3E}">
        <p14:creationId xmlns:p14="http://schemas.microsoft.com/office/powerpoint/2010/main" val="3230197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88454"/>
                                        </p:tgtEl>
                                        <p:attrNameLst>
                                          <p:attrName>style.visibility</p:attrName>
                                        </p:attrNameLst>
                                      </p:cBhvr>
                                      <p:to>
                                        <p:strVal val="visible"/>
                                      </p:to>
                                    </p:set>
                                    <p:animEffect transition="in" filter="wipe(right)">
                                      <p:cBhvr>
                                        <p:cTn id="7" dur="500"/>
                                        <p:tgtEl>
                                          <p:spTgt spid="4884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7010" name="Rectangle 1026"/>
          <p:cNvSpPr>
            <a:spLocks noGrp="1" noChangeArrowheads="1"/>
          </p:cNvSpPr>
          <p:nvPr>
            <p:ph type="ctrTitle"/>
          </p:nvPr>
        </p:nvSpPr>
        <p:spPr>
          <a:xfrm>
            <a:off x="1143000" y="685800"/>
            <a:ext cx="6781800" cy="5410200"/>
          </a:xfrm>
        </p:spPr>
        <p:txBody>
          <a:bodyPr/>
          <a:lstStyle/>
          <a:p>
            <a:pPr rtl="1" eaLnBrk="1" hangingPunct="1"/>
            <a:r>
              <a:rPr lang="en-US" sz="4800" b="1" dirty="0">
                <a:solidFill>
                  <a:srgbClr val="FFFF00"/>
                </a:solidFill>
                <a:latin typeface="Arial" panose="020B0604020202020204" pitchFamily="34" charset="0"/>
                <a:ea typeface="ＭＳ Ｐゴシック" charset="-128"/>
                <a:cs typeface="Arial" panose="020B0604020202020204" pitchFamily="34" charset="0"/>
              </a:rPr>
              <a:t>e</a:t>
            </a:r>
            <a:r>
              <a:rPr lang="en-US" sz="5400" b="1" dirty="0">
                <a:solidFill>
                  <a:srgbClr val="FFFF00"/>
                </a:solidFill>
                <a:latin typeface="Arial" panose="020B0604020202020204" pitchFamily="34" charset="0"/>
                <a:ea typeface="ＭＳ Ｐゴシック" charset="-128"/>
                <a:cs typeface="Arial" panose="020B0604020202020204" pitchFamily="34" charset="0"/>
              </a:rPr>
              <a:t>x</a:t>
            </a:r>
            <a:r>
              <a:rPr lang="en-US" sz="6000" b="1" dirty="0">
                <a:solidFill>
                  <a:srgbClr val="FFFF00"/>
                </a:solidFill>
                <a:latin typeface="Arial" panose="020B0604020202020204" pitchFamily="34" charset="0"/>
                <a:ea typeface="ＭＳ Ｐゴシック" charset="-128"/>
                <a:cs typeface="Arial" panose="020B0604020202020204" pitchFamily="34" charset="0"/>
              </a:rPr>
              <a:t>p</a:t>
            </a:r>
            <a:r>
              <a:rPr lang="en-US" sz="6600" b="1" dirty="0">
                <a:solidFill>
                  <a:srgbClr val="FFFF00"/>
                </a:solidFill>
                <a:latin typeface="Arial" panose="020B0604020202020204" pitchFamily="34" charset="0"/>
                <a:ea typeface="ＭＳ Ｐゴシック" charset="-128"/>
                <a:cs typeface="Arial" panose="020B0604020202020204" pitchFamily="34" charset="0"/>
              </a:rPr>
              <a:t>a</a:t>
            </a:r>
            <a:r>
              <a:rPr lang="en-US" sz="7200" b="1" dirty="0">
                <a:solidFill>
                  <a:srgbClr val="FFFF00"/>
                </a:solidFill>
                <a:latin typeface="Arial" panose="020B0604020202020204" pitchFamily="34" charset="0"/>
                <a:ea typeface="ＭＳ Ｐゴシック" charset="-128"/>
                <a:cs typeface="Arial" panose="020B0604020202020204" pitchFamily="34" charset="0"/>
              </a:rPr>
              <a:t>n</a:t>
            </a:r>
            <a:r>
              <a:rPr lang="en-US" sz="8000" b="1" dirty="0">
                <a:solidFill>
                  <a:srgbClr val="FFFF00"/>
                </a:solidFill>
                <a:latin typeface="Arial" panose="020B0604020202020204" pitchFamily="34" charset="0"/>
                <a:ea typeface="ＭＳ Ｐゴシック" charset="-128"/>
                <a:cs typeface="Arial" panose="020B0604020202020204" pitchFamily="34" charset="0"/>
              </a:rPr>
              <a:t>s</a:t>
            </a:r>
            <a:r>
              <a:rPr lang="en-US" sz="8800" b="1" dirty="0">
                <a:solidFill>
                  <a:srgbClr val="FFFF00"/>
                </a:solidFill>
                <a:latin typeface="Arial" panose="020B0604020202020204" pitchFamily="34" charset="0"/>
                <a:ea typeface="ＭＳ Ｐゴシック" charset="-128"/>
                <a:cs typeface="Arial" panose="020B0604020202020204" pitchFamily="34" charset="0"/>
              </a:rPr>
              <a:t>i</a:t>
            </a:r>
            <a:r>
              <a:rPr lang="en-US" sz="9600" b="1" dirty="0">
                <a:solidFill>
                  <a:srgbClr val="FFFF00"/>
                </a:solidFill>
                <a:latin typeface="Arial" panose="020B0604020202020204" pitchFamily="34" charset="0"/>
                <a:ea typeface="ＭＳ Ｐゴシック" charset="-128"/>
                <a:cs typeface="Arial" panose="020B0604020202020204" pitchFamily="34" charset="0"/>
              </a:rPr>
              <a:t>o</a:t>
            </a:r>
            <a:r>
              <a:rPr lang="en-US" sz="11500" b="1" dirty="0">
                <a:solidFill>
                  <a:srgbClr val="FFFF00"/>
                </a:solidFill>
                <a:latin typeface="Arial" panose="020B0604020202020204" pitchFamily="34" charset="0"/>
                <a:ea typeface="ＭＳ Ｐゴシック" charset="-128"/>
                <a:cs typeface="Arial" panose="020B0604020202020204" pitchFamily="34" charset="0"/>
              </a:rPr>
              <a:t>n</a:t>
            </a:r>
            <a:r>
              <a:rPr lang="en-US" sz="13800" b="1" dirty="0">
                <a:solidFill>
                  <a:srgbClr val="FFFF00"/>
                </a:solidFill>
                <a:latin typeface="Arial" panose="020B0604020202020204" pitchFamily="34" charset="0"/>
                <a:ea typeface="ＭＳ Ｐゴシック" charset="-128"/>
                <a:cs typeface="Arial" panose="020B0604020202020204" pitchFamily="34" charset="0"/>
              </a:rPr>
              <a:t>s</a:t>
            </a:r>
            <a:r>
              <a:rPr lang="ar-SA" sz="13800" b="1" dirty="0">
                <a:solidFill>
                  <a:srgbClr val="FFFF00"/>
                </a:solidFill>
                <a:latin typeface="Arial" panose="020B0604020202020204" pitchFamily="34" charset="0"/>
                <a:ea typeface="ＭＳ Ｐゴシック" charset="-128"/>
                <a:cs typeface="Arial" panose="020B0604020202020204" pitchFamily="34" charset="0"/>
              </a:rPr>
              <a:t>توسعات</a:t>
            </a:r>
            <a:r>
              <a:rPr lang="en-US" sz="5400" b="1" dirty="0">
                <a:solidFill>
                  <a:srgbClr val="FFFFFF"/>
                </a:solidFill>
                <a:latin typeface="Arial" panose="020B0604020202020204" pitchFamily="34" charset="0"/>
                <a:ea typeface="ＭＳ Ｐゴシック" charset="-128"/>
                <a:cs typeface="Arial" panose="020B0604020202020204" pitchFamily="34" charset="0"/>
              </a:rPr>
              <a:t> </a:t>
            </a:r>
            <a:br>
              <a:rPr lang="en-US" sz="5400" b="1" dirty="0">
                <a:solidFill>
                  <a:srgbClr val="FFFFFF"/>
                </a:solidFill>
                <a:latin typeface="Arial" panose="020B0604020202020204" pitchFamily="34" charset="0"/>
                <a:ea typeface="ＭＳ Ｐゴシック" charset="-128"/>
                <a:cs typeface="Arial" panose="020B0604020202020204" pitchFamily="34" charset="0"/>
              </a:rPr>
            </a:br>
            <a:r>
              <a:rPr lang="ar-SA" sz="9600" b="1" dirty="0">
                <a:solidFill>
                  <a:srgbClr val="66FFFF"/>
                </a:solidFill>
                <a:latin typeface="Arial" panose="020B0604020202020204" pitchFamily="34" charset="0"/>
                <a:ea typeface="Arial" charset="0"/>
                <a:cs typeface="Arial" panose="020B0604020202020204" pitchFamily="34" charset="0"/>
              </a:rPr>
              <a:t>جديدة لنا... </a:t>
            </a:r>
            <a:endParaRPr lang="en-US" b="1" dirty="0">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69058" name="Rectangle 3"/>
          <p:cNvSpPr>
            <a:spLocks noGrp="1" noChangeArrowheads="1"/>
          </p:cNvSpPr>
          <p:nvPr>
            <p:ph type="title" idx="4294967295"/>
          </p:nvPr>
        </p:nvSpPr>
        <p:spPr>
          <a:xfrm>
            <a:off x="0" y="609600"/>
            <a:ext cx="7772400" cy="1143000"/>
          </a:xfrm>
        </p:spPr>
        <p:txBody>
          <a:bodyPr/>
          <a:lstStyle/>
          <a:p>
            <a:pPr eaLnBrk="1" hangingPunct="1"/>
            <a:r>
              <a:rPr lang="en-US" dirty="0"/>
              <a:t>TBB</a:t>
            </a:r>
          </a:p>
        </p:txBody>
      </p:sp>
      <p:pic>
        <p:nvPicPr>
          <p:cNvPr id="106905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w="9525">
            <a:noFill/>
            <a:miter lim="800000"/>
            <a:headEnd/>
            <a:tailEnd/>
          </a:ln>
        </p:spPr>
      </p:pic>
      <p:sp>
        <p:nvSpPr>
          <p:cNvPr id="4" name="矩形 3"/>
          <p:cNvSpPr>
            <a:spLocks noChangeArrowheads="1"/>
          </p:cNvSpPr>
          <p:nvPr/>
        </p:nvSpPr>
        <p:spPr bwMode="auto">
          <a:xfrm>
            <a:off x="4716016" y="4653136"/>
            <a:ext cx="4248472" cy="1295202"/>
          </a:xfrm>
          <a:prstGeom prst="rect">
            <a:avLst/>
          </a:prstGeom>
          <a:solidFill>
            <a:srgbClr val="000000"/>
          </a:solidFill>
          <a:ln>
            <a:noFill/>
          </a:ln>
        </p:spPr>
        <p:txBody>
          <a:bodyPr vert="horz" wrap="square" lIns="91440" tIns="45720" rIns="91440" bIns="45720" numCol="1" anchor="ctr" anchorCtr="0" compatLnSpc="1">
            <a:prstTxWarp prst="textNoShape">
              <a:avLst/>
            </a:prstTxWarp>
          </a:bodyPr>
          <a:lstStyle/>
          <a:p>
            <a:pPr algn="ctr"/>
            <a:r>
              <a:rPr lang="ar-SA" altLang="zh-TW" sz="3200" b="1" dirty="0">
                <a:solidFill>
                  <a:srgbClr val="FFFFFF"/>
                </a:solidFill>
                <a:latin typeface="Arial" panose="020B0604020202020204" pitchFamily="34" charset="0"/>
                <a:ea typeface="ＭＳ Ｐゴシック" charset="0"/>
                <a:cs typeface="Arial" panose="020B0604020202020204" pitchFamily="34" charset="0"/>
              </a:rPr>
              <a:t>لقد أصبحت كلمة الله واضحة لجميع شعب الله</a:t>
            </a:r>
            <a:endParaRPr lang="zh-CN" alt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71106" name="Rectangle 3"/>
          <p:cNvSpPr>
            <a:spLocks noGrp="1" noChangeArrowheads="1"/>
          </p:cNvSpPr>
          <p:nvPr>
            <p:ph type="title" idx="4294967295"/>
          </p:nvPr>
        </p:nvSpPr>
        <p:spPr>
          <a:xfrm>
            <a:off x="762000" y="0"/>
            <a:ext cx="7772400" cy="1143000"/>
          </a:xfrm>
        </p:spPr>
        <p:txBody>
          <a:bodyPr/>
          <a:lstStyle/>
          <a:p>
            <a:pPr eaLnBrk="1" hangingPunct="1"/>
            <a:r>
              <a:rPr lang="en-US" dirty="0"/>
              <a:t>TBB Vision</a:t>
            </a:r>
          </a:p>
        </p:txBody>
      </p:sp>
      <p:pic>
        <p:nvPicPr>
          <p:cNvPr id="107110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w="9525">
            <a:noFill/>
            <a:miter lim="800000"/>
            <a:headEnd/>
            <a:tailEnd/>
          </a:ln>
        </p:spPr>
      </p:pic>
      <p:sp>
        <p:nvSpPr>
          <p:cNvPr id="4" name="Rectangle 3"/>
          <p:cNvSpPr/>
          <p:nvPr/>
        </p:nvSpPr>
        <p:spPr bwMode="auto">
          <a:xfrm>
            <a:off x="107504" y="5157192"/>
            <a:ext cx="8964488" cy="1296144"/>
          </a:xfrm>
          <a:prstGeom prst="rect">
            <a:avLst/>
          </a:prstGeom>
          <a:solidFill>
            <a:schemeClr val="tx1"/>
          </a:solidFill>
          <a:ln w="12700" cap="sq" cmpd="sng" algn="ctr">
            <a:solidFill>
              <a:schemeClr val="tx1"/>
            </a:solidFill>
            <a:prstDash val="solid"/>
            <a:round/>
            <a:headEnd type="none" w="sm" len="sm"/>
            <a:tailEnd type="none" w="sm" len="sm"/>
          </a:ln>
          <a:effectLst/>
        </p:spPr>
        <p:txBody>
          <a:bodyPr wrap="none" anchor="ctr">
            <a:scene3d>
              <a:camera prst="orthographicFront"/>
              <a:lightRig rig="threePt" dir="t"/>
            </a:scene3d>
            <a:sp3d extrusionH="57150" contourW="12700">
              <a:extrusionClr>
                <a:srgbClr val="860000"/>
              </a:extrusionClr>
              <a:contourClr>
                <a:srgbClr val="A15E35"/>
              </a:contourClr>
            </a:sp3d>
          </a:bodyPr>
          <a:lstStyle/>
          <a:p>
            <a:pPr algn="ctr" rtl="1">
              <a:defRPr/>
            </a:pPr>
            <a:r>
              <a:rPr lang="ar-SA" sz="3200" b="1" dirty="0">
                <a:solidFill>
                  <a:srgbClr val="FFFFFF"/>
                </a:solidFill>
                <a:latin typeface="Arial" panose="020B0604020202020204" pitchFamily="34" charset="0"/>
                <a:ea typeface="SimSun" pitchFamily="2" charset="-122"/>
                <a:cs typeface="Arial" panose="020B0604020202020204" pitchFamily="34" charset="0"/>
              </a:rPr>
              <a:t>المساعدة في تغيير الحياة في جميع أنحاء العالم </a:t>
            </a:r>
          </a:p>
          <a:p>
            <a:pPr algn="ctr" rtl="1">
              <a:defRPr/>
            </a:pPr>
            <a:r>
              <a:rPr lang="ar-SA" sz="3200" b="1" dirty="0">
                <a:solidFill>
                  <a:srgbClr val="FFFFFF"/>
                </a:solidFill>
                <a:latin typeface="Arial" panose="020B0604020202020204" pitchFamily="34" charset="0"/>
                <a:ea typeface="SimSun" pitchFamily="2" charset="-122"/>
                <a:cs typeface="Arial" panose="020B0604020202020204" pitchFamily="34" charset="0"/>
              </a:rPr>
              <a:t>من خلال جعل الكلمة تنبض بالحياة.</a:t>
            </a:r>
            <a:endParaRPr lang="en-GB" sz="3200" b="1"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21507" name="Rectangle 3"/>
          <p:cNvSpPr>
            <a:spLocks noGrp="1" noChangeArrowheads="1"/>
          </p:cNvSpPr>
          <p:nvPr>
            <p:ph type="title" idx="4294967295"/>
          </p:nvPr>
        </p:nvSpPr>
        <p:spPr bwMode="auto">
          <a:xfrm>
            <a:off x="0" y="0"/>
            <a:ext cx="7772400" cy="838200"/>
          </a:xfrm>
          <a:prstGeom prst="rect">
            <a:avLst/>
          </a:prstGeom>
          <a:ln>
            <a:miter lim="800000"/>
            <a:headEnd/>
            <a:tailEnd/>
          </a:ln>
        </p:spPr>
        <p:txBody>
          <a:bodyPr/>
          <a:lstStyle/>
          <a:p>
            <a:pPr>
              <a:defRPr/>
            </a:pPr>
            <a:r>
              <a:rPr lang="en-US">
                <a:latin typeface="Times" charset="0"/>
                <a:ea typeface="ＭＳ Ｐゴシック" charset="0"/>
                <a:cs typeface="ＭＳ Ｐゴシック" charset="0"/>
              </a:rPr>
              <a:t>English</a:t>
            </a:r>
          </a:p>
        </p:txBody>
      </p:sp>
    </p:spTree>
    <p:extLst>
      <p:ext uri="{BB962C8B-B14F-4D97-AF65-F5344CB8AC3E}">
        <p14:creationId xmlns:p14="http://schemas.microsoft.com/office/powerpoint/2010/main" val="3519933411"/>
      </p:ext>
    </p:extLst>
  </p:cSld>
  <p:clrMapOvr>
    <a:masterClrMapping/>
  </p:clrMapOvr>
  <p:transition spd="slow" advTm="0">
    <p:cut/>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1832"/>
            <a:ext cx="9234884" cy="6959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11"/>
          <p:cNvSpPr txBox="1">
            <a:spLocks noChangeArrowheads="1"/>
          </p:cNvSpPr>
          <p:nvPr/>
        </p:nvSpPr>
        <p:spPr bwMode="auto">
          <a:xfrm rot="21121774">
            <a:off x="-95076" y="1916318"/>
            <a:ext cx="9144000" cy="3046988"/>
          </a:xfrm>
          <a:prstGeom prst="rect">
            <a:avLst/>
          </a:prstGeom>
          <a:noFill/>
          <a:ln w="9525">
            <a:noFill/>
            <a:miter lim="800000"/>
            <a:headEnd/>
            <a:tailEnd/>
          </a:ln>
          <a:effectLst>
            <a:outerShdw dist="35921" dir="2700000" algn="ctr" rotWithShape="0">
              <a:srgbClr val="808080">
                <a:alpha val="74997"/>
              </a:srgbClr>
            </a:outerShdw>
          </a:effectLst>
        </p:spPr>
        <p:txBody>
          <a:bodyPr>
            <a:spAutoFit/>
            <a:scene3d>
              <a:camera prst="perspectiveFront" fov="1800000">
                <a:rot lat="1140000" lon="1620000" rev="0"/>
              </a:camera>
              <a:lightRig rig="threePt" dir="t"/>
            </a:scene3d>
            <a:sp3d z="6350"/>
          </a:bodyPr>
          <a:lstStyle>
            <a:lvl1pPr>
              <a:defRPr sz="900">
                <a:solidFill>
                  <a:srgbClr val="FFA27C"/>
                </a:solidFill>
                <a:latin typeface="Arial" charset="0"/>
                <a:ea typeface="ＭＳ Ｐゴシック" charset="0"/>
                <a:cs typeface="ＭＳ Ｐゴシック" charset="0"/>
              </a:defRPr>
            </a:lvl1pPr>
            <a:lvl2pPr marL="37931725" indent="-37474525">
              <a:defRPr sz="900">
                <a:solidFill>
                  <a:srgbClr val="FFA27C"/>
                </a:solidFill>
                <a:latin typeface="Arial" charset="0"/>
                <a:ea typeface="ＭＳ Ｐゴシック" charset="0"/>
              </a:defRPr>
            </a:lvl2pPr>
            <a:lvl3pPr>
              <a:defRPr sz="900">
                <a:solidFill>
                  <a:srgbClr val="FFA27C"/>
                </a:solidFill>
                <a:latin typeface="Arial" charset="0"/>
                <a:ea typeface="ＭＳ Ｐゴシック" charset="0"/>
              </a:defRPr>
            </a:lvl3pPr>
            <a:lvl4pPr>
              <a:defRPr sz="900">
                <a:solidFill>
                  <a:srgbClr val="FFA27C"/>
                </a:solidFill>
                <a:latin typeface="Arial" charset="0"/>
                <a:ea typeface="ＭＳ Ｐゴシック" charset="0"/>
              </a:defRPr>
            </a:lvl4pPr>
            <a:lvl5pPr>
              <a:defRPr sz="900">
                <a:solidFill>
                  <a:srgbClr val="FFA27C"/>
                </a:solidFill>
                <a:latin typeface="Arial" charset="0"/>
                <a:ea typeface="ＭＳ Ｐゴシック" charset="0"/>
              </a:defRPr>
            </a:lvl5pPr>
            <a:lvl6pPr marL="457200" eaLnBrk="0" fontAlgn="base" hangingPunct="0">
              <a:spcBef>
                <a:spcPct val="0"/>
              </a:spcBef>
              <a:spcAft>
                <a:spcPct val="0"/>
              </a:spcAft>
              <a:defRPr sz="900">
                <a:solidFill>
                  <a:srgbClr val="FFA27C"/>
                </a:solidFill>
                <a:latin typeface="Arial" charset="0"/>
                <a:ea typeface="ＭＳ Ｐゴシック" charset="0"/>
              </a:defRPr>
            </a:lvl6pPr>
            <a:lvl7pPr marL="914400" eaLnBrk="0" fontAlgn="base" hangingPunct="0">
              <a:spcBef>
                <a:spcPct val="0"/>
              </a:spcBef>
              <a:spcAft>
                <a:spcPct val="0"/>
              </a:spcAft>
              <a:defRPr sz="900">
                <a:solidFill>
                  <a:srgbClr val="FFA27C"/>
                </a:solidFill>
                <a:latin typeface="Arial" charset="0"/>
                <a:ea typeface="ＭＳ Ｐゴシック" charset="0"/>
              </a:defRPr>
            </a:lvl7pPr>
            <a:lvl8pPr marL="1371600" eaLnBrk="0" fontAlgn="base" hangingPunct="0">
              <a:spcBef>
                <a:spcPct val="0"/>
              </a:spcBef>
              <a:spcAft>
                <a:spcPct val="0"/>
              </a:spcAft>
              <a:defRPr sz="900">
                <a:solidFill>
                  <a:srgbClr val="FFA27C"/>
                </a:solidFill>
                <a:latin typeface="Arial" charset="0"/>
                <a:ea typeface="ＭＳ Ｐゴシック" charset="0"/>
              </a:defRPr>
            </a:lvl8pPr>
            <a:lvl9pPr marL="1828800" eaLnBrk="0" fontAlgn="base" hangingPunct="0">
              <a:spcBef>
                <a:spcPct val="0"/>
              </a:spcBef>
              <a:spcAft>
                <a:spcPct val="0"/>
              </a:spcAft>
              <a:defRPr sz="900">
                <a:solidFill>
                  <a:srgbClr val="FFA27C"/>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rPr>
              <a:t>الكتاب المقدس</a:t>
            </a:r>
            <a:r>
              <a:rPr kumimoji="0" lang="ar-LB" sz="9600" b="1"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rPr>
              <a:t>...</a:t>
            </a:r>
            <a:r>
              <a:rPr kumimoji="0" lang="ar-JO" sz="9600" b="1"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rPr>
              <a:t> ب</a:t>
            </a:r>
            <a:r>
              <a:rPr kumimoji="0" lang="ar-LB" sz="9600" b="1"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rPr>
              <a:t>ال</a:t>
            </a:r>
            <a:r>
              <a:rPr kumimoji="0" lang="ar-JO" sz="9600" b="1"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rPr>
              <a:t>أساس</a:t>
            </a:r>
            <a:endParaRPr kumimoji="0" lang="en-US" sz="9600" b="0"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endParaRPr>
          </a:p>
        </p:txBody>
      </p:sp>
      <p:sp>
        <p:nvSpPr>
          <p:cNvPr id="175107" name="Text Box 22"/>
          <p:cNvSpPr txBox="1">
            <a:spLocks noChangeArrowheads="1"/>
          </p:cNvSpPr>
          <p:nvPr/>
        </p:nvSpPr>
        <p:spPr bwMode="auto">
          <a:xfrm>
            <a:off x="444536" y="6310637"/>
            <a:ext cx="923650"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Roman" pitchFamily="2" charset="0"/>
              </a:rPr>
              <a:t>©20</a:t>
            </a:r>
            <a:r>
              <a:rPr kumimoji="0" lang="ar-LB"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Roman" pitchFamily="2" charset="0"/>
              </a:rPr>
              <a:t>23</a:t>
            </a: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Roman" pitchFamily="2" charset="0"/>
              </a:rPr>
              <a:t> TBBMI</a:t>
            </a:r>
          </a:p>
        </p:txBody>
      </p:sp>
      <p:sp>
        <p:nvSpPr>
          <p:cNvPr id="3" name="Text Box 11">
            <a:extLst>
              <a:ext uri="{FF2B5EF4-FFF2-40B4-BE49-F238E27FC236}">
                <a16:creationId xmlns:a16="http://schemas.microsoft.com/office/drawing/2014/main" id="{2F384520-7C53-B2AD-A349-3C27421DCFE2}"/>
              </a:ext>
            </a:extLst>
          </p:cNvPr>
          <p:cNvSpPr txBox="1">
            <a:spLocks noChangeArrowheads="1"/>
          </p:cNvSpPr>
          <p:nvPr/>
        </p:nvSpPr>
        <p:spPr bwMode="auto">
          <a:xfrm>
            <a:off x="171202" y="-1000"/>
            <a:ext cx="3176662" cy="83099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a:defRPr/>
            </a:pPr>
            <a:r>
              <a:rPr lang="en-US" sz="4800" b="1" dirty="0">
                <a:solidFill>
                  <a:srgbClr val="FFFF00"/>
                </a:solidFill>
                <a:latin typeface="Arial" pitchFamily="-112" charset="0"/>
                <a:ea typeface="ＭＳ Ｐゴシック"/>
                <a:cs typeface="ＭＳ Ｐゴシック"/>
              </a:rPr>
              <a:t>Arabic</a:t>
            </a:r>
          </a:p>
        </p:txBody>
      </p:sp>
    </p:spTree>
    <p:extLst>
      <p:ext uri="{BB962C8B-B14F-4D97-AF65-F5344CB8AC3E}">
        <p14:creationId xmlns:p14="http://schemas.microsoft.com/office/powerpoint/2010/main" val="2622226788"/>
      </p:ext>
    </p:extLst>
  </p:cSld>
  <p:clrMapOvr>
    <a:masterClrMapping/>
  </p:clrMapOvr>
  <p:transition spd="med">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19271237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4" name="Picture 9" descr="Romans 188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44044" name="Rectangle 12"/>
          <p:cNvSpPr>
            <a:spLocks noChangeArrowheads="1"/>
          </p:cNvSpPr>
          <p:nvPr/>
        </p:nvSpPr>
        <p:spPr bwMode="auto">
          <a:xfrm>
            <a:off x="4724400" y="2895600"/>
            <a:ext cx="4191000" cy="3733800"/>
          </a:xfrm>
          <a:prstGeom prst="rect">
            <a:avLst/>
          </a:prstGeom>
          <a:solidFill>
            <a:srgbClr val="FCC6DD"/>
          </a:solidFill>
          <a:ln w="9525">
            <a:noFill/>
            <a:miter lim="800000"/>
            <a:headEnd/>
            <a:tailEnd/>
          </a:ln>
        </p:spPr>
        <p:txBody>
          <a:bodyPr>
            <a:prstTxWarp prst="textNoShape">
              <a:avLst/>
            </a:prstTxWarp>
          </a:bodyPr>
          <a:lstStyle/>
          <a:p>
            <a:pPr marL="533400" indent="-474663" algn="ctr" rtl="1">
              <a:spcBef>
                <a:spcPct val="20000"/>
              </a:spcBef>
            </a:pPr>
            <a:r>
              <a:rPr lang="ar-SA" sz="2000" b="1" dirty="0">
                <a:latin typeface="Arial Narrow" charset="0"/>
                <a:ea typeface="Times New Roman" charset="0"/>
                <a:cs typeface="Times New Roman" charset="0"/>
              </a:rPr>
              <a:t>هذه طريقة عبرية للقول: </a:t>
            </a:r>
          </a:p>
          <a:p>
            <a:pPr marL="533400" indent="-474663" algn="ctr" rtl="1">
              <a:spcBef>
                <a:spcPct val="20000"/>
              </a:spcBef>
            </a:pPr>
            <a:r>
              <a:rPr lang="ar-SA" sz="2000" b="1" dirty="0">
                <a:latin typeface="Arial Narrow" charset="0"/>
                <a:ea typeface="Times New Roman" charset="0"/>
                <a:cs typeface="Times New Roman" charset="0"/>
              </a:rPr>
              <a:t>"اخترت يعقوب على </a:t>
            </a:r>
            <a:r>
              <a:rPr lang="ar-SA" sz="2000" b="1" dirty="0" err="1">
                <a:latin typeface="Arial Narrow" charset="0"/>
                <a:ea typeface="Times New Roman" charset="0"/>
                <a:cs typeface="Times New Roman" charset="0"/>
              </a:rPr>
              <a:t>عيسو</a:t>
            </a:r>
            <a:r>
              <a:rPr lang="ar-SA" sz="2000" b="1" dirty="0">
                <a:latin typeface="Arial Narrow" charset="0"/>
                <a:ea typeface="Times New Roman" charset="0"/>
                <a:cs typeface="Times New Roman" charset="0"/>
              </a:rPr>
              <a:t>".</a:t>
            </a:r>
          </a:p>
          <a:p>
            <a:pPr marL="533400" indent="-474663" algn="ctr" rtl="1">
              <a:spcBef>
                <a:spcPct val="20000"/>
              </a:spcBef>
            </a:pPr>
            <a:r>
              <a:rPr lang="ar-SA" sz="2000" b="1" dirty="0">
                <a:latin typeface="Arial Narrow" charset="0"/>
                <a:ea typeface="Times New Roman" charset="0"/>
                <a:cs typeface="Times New Roman" charset="0"/>
              </a:rPr>
              <a:t>هذا يظهر:	</a:t>
            </a:r>
          </a:p>
          <a:p>
            <a:pPr marL="58737" algn="r" rtl="1">
              <a:spcBef>
                <a:spcPct val="20000"/>
              </a:spcBef>
            </a:pPr>
            <a:r>
              <a:rPr lang="ar-SA" sz="2000" b="1" dirty="0">
                <a:latin typeface="Arial Narrow" charset="0"/>
                <a:ea typeface="Times New Roman" charset="0"/>
                <a:cs typeface="Times New Roman" charset="0"/>
              </a:rPr>
              <a:t>1. سيادة الله 9: 15-21</a:t>
            </a:r>
          </a:p>
          <a:p>
            <a:pPr marL="533400" indent="-474663">
              <a:spcBef>
                <a:spcPct val="20000"/>
              </a:spcBef>
            </a:pPr>
            <a:endParaRPr lang="en-US" sz="2000" b="1" dirty="0">
              <a:latin typeface="Arial Narrow" charset="0"/>
              <a:ea typeface="Times New Roman" charset="0"/>
              <a:cs typeface="Times New Roman" charset="0"/>
            </a:endParaRPr>
          </a:p>
          <a:p>
            <a:pPr marL="533400" indent="-474663">
              <a:spcBef>
                <a:spcPct val="20000"/>
              </a:spcBef>
            </a:pPr>
            <a:endParaRPr lang="en-US" sz="2000" b="1" dirty="0">
              <a:latin typeface="Arial Narrow" charset="0"/>
              <a:ea typeface="Times New Roman" charset="0"/>
              <a:cs typeface="Times New Roman" charset="0"/>
            </a:endParaRPr>
          </a:p>
          <a:p>
            <a:pPr marL="533400" indent="-474663">
              <a:spcBef>
                <a:spcPct val="20000"/>
              </a:spcBef>
            </a:pPr>
            <a:endParaRPr lang="en-US" sz="2000" b="1" dirty="0">
              <a:latin typeface="Arial Narrow" charset="0"/>
              <a:ea typeface="Times New Roman" charset="0"/>
              <a:cs typeface="Times New Roman" charset="0"/>
            </a:endParaRPr>
          </a:p>
          <a:p>
            <a:pPr marL="533400" indent="-474663">
              <a:spcBef>
                <a:spcPct val="20000"/>
              </a:spcBef>
            </a:pPr>
            <a:endParaRPr lang="en-US" sz="2000" b="1" dirty="0">
              <a:latin typeface="Arial Narrow" charset="0"/>
              <a:ea typeface="Times New Roman" charset="0"/>
              <a:cs typeface="Times New Roman" charset="0"/>
            </a:endParaRPr>
          </a:p>
          <a:p>
            <a:pPr marL="58737" algn="r" rtl="1">
              <a:spcBef>
                <a:spcPct val="20000"/>
              </a:spcBef>
            </a:pPr>
            <a:r>
              <a:rPr lang="ar-SA" sz="2000" b="1" dirty="0">
                <a:latin typeface="Arial Narrow" charset="0"/>
                <a:ea typeface="Times New Roman" charset="0"/>
                <a:cs typeface="Times New Roman" charset="0"/>
              </a:rPr>
              <a:t>2. أناة الله 9 :22</a:t>
            </a:r>
          </a:p>
          <a:p>
            <a:pPr marL="58737" algn="r" rtl="1">
              <a:spcBef>
                <a:spcPct val="20000"/>
              </a:spcBef>
            </a:pPr>
            <a:r>
              <a:rPr lang="ar-SA" sz="2000" b="1" dirty="0">
                <a:latin typeface="Arial Narrow" charset="0"/>
                <a:ea typeface="Times New Roman" charset="0"/>
                <a:cs typeface="Times New Roman" charset="0"/>
              </a:rPr>
              <a:t>3. مجد الله 9 :23</a:t>
            </a:r>
          </a:p>
        </p:txBody>
      </p:sp>
      <p:sp>
        <p:nvSpPr>
          <p:cNvPr id="44042" name="Rectangle 10"/>
          <p:cNvSpPr>
            <a:spLocks noChangeArrowheads="1"/>
          </p:cNvSpPr>
          <p:nvPr/>
        </p:nvSpPr>
        <p:spPr bwMode="auto">
          <a:xfrm>
            <a:off x="304800" y="2209800"/>
            <a:ext cx="4038600" cy="3581400"/>
          </a:xfrm>
          <a:prstGeom prst="rect">
            <a:avLst/>
          </a:prstGeom>
          <a:solidFill>
            <a:srgbClr val="C9C6FC"/>
          </a:solidFill>
          <a:ln w="9525">
            <a:noFill/>
            <a:miter lim="800000"/>
            <a:headEnd/>
            <a:tailEnd/>
          </a:ln>
        </p:spPr>
        <p:txBody>
          <a:bodyPr>
            <a:prstTxWarp prst="textNoShape">
              <a:avLst/>
            </a:prstTxWarp>
          </a:bodyPr>
          <a:lstStyle/>
          <a:p>
            <a:pPr marL="342900" indent="-342900" algn="r" rtl="1">
              <a:spcBef>
                <a:spcPct val="20000"/>
              </a:spcBef>
            </a:pPr>
            <a:r>
              <a:rPr lang="ar-SA" sz="2000" b="1" dirty="0">
                <a:latin typeface="Arial" panose="020B0604020202020204" pitchFamily="34" charset="0"/>
                <a:ea typeface="Times New Roman" charset="0"/>
                <a:cs typeface="Arial" panose="020B0604020202020204" pitchFamily="34" charset="0"/>
              </a:rPr>
              <a:t>9: 11-13</a:t>
            </a:r>
          </a:p>
          <a:p>
            <a:pPr marL="342900" indent="-342900" algn="r" rtl="1">
              <a:spcBef>
                <a:spcPct val="20000"/>
              </a:spcBef>
            </a:pPr>
            <a:endParaRPr lang="en-US" sz="2000" b="1" dirty="0">
              <a:latin typeface="Arial" panose="020B0604020202020204" pitchFamily="34" charset="0"/>
              <a:ea typeface="Times New Roman" charset="0"/>
              <a:cs typeface="Arial" panose="020B0604020202020204" pitchFamily="34" charset="0"/>
            </a:endParaRPr>
          </a:p>
          <a:p>
            <a:pPr marL="342900" indent="-342900" algn="r" rtl="1">
              <a:spcBef>
                <a:spcPct val="20000"/>
              </a:spcBef>
            </a:pPr>
            <a:r>
              <a:rPr lang="ar-SA" altLang="ja-JP" b="1" dirty="0">
                <a:latin typeface="Arial" panose="020B0604020202020204" pitchFamily="34" charset="0"/>
                <a:ea typeface="Times New Roman" charset="0"/>
                <a:cs typeface="Arial" panose="020B0604020202020204" pitchFamily="34" charset="0"/>
              </a:rPr>
              <a:t>لأَنَّهُ وَهُمَا لَمْ يُولَدَا بَعْدُ، وَلاَ فَعَلاَ خَيْرًا أَوْ شَرًّا، لِكَيْ يَثْبُتَ قَصْدُ اللهِ حَسَبَ الاخْتِيَارِ، </a:t>
            </a:r>
            <a:r>
              <a:rPr lang="ar-SA" altLang="ja-JP" b="1" dirty="0">
                <a:solidFill>
                  <a:srgbClr val="FF0000"/>
                </a:solidFill>
                <a:latin typeface="Arial" panose="020B0604020202020204" pitchFamily="34" charset="0"/>
                <a:ea typeface="Times New Roman" charset="0"/>
                <a:cs typeface="Arial" panose="020B0604020202020204" pitchFamily="34" charset="0"/>
              </a:rPr>
              <a:t>لَيْسَ مِنَ الأَعْمَالِ بَلْ مِنَ الَّذِي يَدْعُو</a:t>
            </a:r>
            <a:r>
              <a:rPr lang="ar-SA" altLang="ja-JP" b="1" dirty="0">
                <a:latin typeface="Arial" panose="020B0604020202020204" pitchFamily="34" charset="0"/>
                <a:ea typeface="Times New Roman" charset="0"/>
                <a:cs typeface="Arial" panose="020B0604020202020204" pitchFamily="34" charset="0"/>
              </a:rPr>
              <a:t>، قِيلَ لَهَا: «إِنَّ الْكَبِيرَ يُسْتَعْبَدُ لِلصَّغِيرِ». كَمَا هُوَ مَكْتُوبٌ: «أَحْبَبْتُ يَعْقُوبَ وَأَبْغَضْتُ </a:t>
            </a:r>
            <a:r>
              <a:rPr lang="ar-SA" altLang="ja-JP" b="1" dirty="0" err="1">
                <a:latin typeface="Arial" panose="020B0604020202020204" pitchFamily="34" charset="0"/>
                <a:ea typeface="Times New Roman" charset="0"/>
                <a:cs typeface="Arial" panose="020B0604020202020204" pitchFamily="34" charset="0"/>
              </a:rPr>
              <a:t>عِيسُوَ</a:t>
            </a:r>
            <a:r>
              <a:rPr lang="ar-SA" altLang="ja-JP" b="1" dirty="0">
                <a:latin typeface="Arial" panose="020B0604020202020204" pitchFamily="34" charset="0"/>
                <a:ea typeface="Times New Roman" charset="0"/>
                <a:cs typeface="Arial" panose="020B0604020202020204" pitchFamily="34" charset="0"/>
              </a:rPr>
              <a:t>».</a:t>
            </a:r>
          </a:p>
        </p:txBody>
      </p:sp>
      <p:sp>
        <p:nvSpPr>
          <p:cNvPr id="878597" name="WordArt 5"/>
          <p:cNvSpPr>
            <a:spLocks noChangeArrowheads="1" noChangeShapeType="1" noTextEdit="1"/>
          </p:cNvSpPr>
          <p:nvPr/>
        </p:nvSpPr>
        <p:spPr bwMode="auto">
          <a:xfrm>
            <a:off x="681038" y="762000"/>
            <a:ext cx="7781925" cy="1143000"/>
          </a:xfrm>
          <a:prstGeom prst="rect">
            <a:avLst/>
          </a:prstGeom>
        </p:spPr>
        <p:txBody>
          <a:bodyPr wrap="none" fromWordArt="1">
            <a:prstTxWarp prst="textPlain">
              <a:avLst>
                <a:gd name="adj" fmla="val 50000"/>
              </a:avLst>
            </a:prstTxWarp>
          </a:bodyPr>
          <a:lstStyle/>
          <a:p>
            <a:pPr algn="ctr"/>
            <a:r>
              <a:rPr lang="ar-SA" sz="3600" kern="10" dirty="0">
                <a:ln w="19050">
                  <a:solidFill>
                    <a:srgbClr val="99CCFF"/>
                  </a:solidFill>
                  <a:round/>
                  <a:headEnd/>
                  <a:tailEnd/>
                </a:ln>
                <a:solidFill>
                  <a:srgbClr val="000090"/>
                </a:solidFill>
                <a:effectLst>
                  <a:outerShdw blurRad="63500" dist="38099" dir="2700000" algn="ctr" rotWithShape="0">
                    <a:srgbClr val="990000">
                      <a:alpha val="74997"/>
                    </a:srgbClr>
                  </a:outerShdw>
                </a:effectLst>
                <a:latin typeface="Impact"/>
                <a:ea typeface="Impact"/>
                <a:cs typeface="Impact"/>
              </a:rPr>
              <a:t>"أَحْبَبْتُ يَعْقُوبَ وَأَبْغَضْتُ </a:t>
            </a:r>
            <a:r>
              <a:rPr lang="ar-SA" sz="3600" kern="10" dirty="0" err="1">
                <a:ln w="19050">
                  <a:solidFill>
                    <a:srgbClr val="99CCFF"/>
                  </a:solidFill>
                  <a:round/>
                  <a:headEnd/>
                  <a:tailEnd/>
                </a:ln>
                <a:solidFill>
                  <a:srgbClr val="000090"/>
                </a:solidFill>
                <a:effectLst>
                  <a:outerShdw blurRad="63500" dist="38099" dir="2700000" algn="ctr" rotWithShape="0">
                    <a:srgbClr val="990000">
                      <a:alpha val="74997"/>
                    </a:srgbClr>
                  </a:outerShdw>
                </a:effectLst>
                <a:latin typeface="Impact"/>
                <a:ea typeface="Impact"/>
                <a:cs typeface="Impact"/>
              </a:rPr>
              <a:t>عِيسُوَ</a:t>
            </a:r>
            <a:r>
              <a:rPr lang="ar-SA" sz="3600" kern="10" dirty="0">
                <a:ln w="19050">
                  <a:solidFill>
                    <a:srgbClr val="99CCFF"/>
                  </a:solidFill>
                  <a:round/>
                  <a:headEnd/>
                  <a:tailEnd/>
                </a:ln>
                <a:solidFill>
                  <a:srgbClr val="000090"/>
                </a:solidFill>
                <a:effectLst>
                  <a:outerShdw blurRad="63500" dist="38099" dir="2700000" algn="ctr" rotWithShape="0">
                    <a:srgbClr val="990000">
                      <a:alpha val="74997"/>
                    </a:srgbClr>
                  </a:outerShdw>
                </a:effectLst>
                <a:latin typeface="Impact"/>
                <a:ea typeface="Impact"/>
                <a:cs typeface="Impact"/>
              </a:rPr>
              <a:t>" 9: 1-29 هل الله ظالم؟</a:t>
            </a:r>
          </a:p>
        </p:txBody>
      </p:sp>
      <p:pic>
        <p:nvPicPr>
          <p:cNvPr id="878598" name="Picture 6" descr="j0076238"/>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7174522" y="1333500"/>
            <a:ext cx="2411413" cy="2114550"/>
          </a:xfrm>
          <a:prstGeom prst="rect">
            <a:avLst/>
          </a:prstGeom>
          <a:noFill/>
          <a:ln w="9525">
            <a:noFill/>
            <a:miter lim="800000"/>
            <a:headEnd/>
            <a:tailEnd/>
          </a:ln>
        </p:spPr>
      </p:pic>
      <p:sp>
        <p:nvSpPr>
          <p:cNvPr id="44039" name="Text Box 7"/>
          <p:cNvSpPr txBox="1">
            <a:spLocks noChangeArrowheads="1"/>
          </p:cNvSpPr>
          <p:nvPr/>
        </p:nvSpPr>
        <p:spPr bwMode="auto">
          <a:xfrm>
            <a:off x="5410200" y="4495800"/>
            <a:ext cx="3505200" cy="1371600"/>
          </a:xfrm>
          <a:prstGeom prst="rect">
            <a:avLst/>
          </a:prstGeom>
          <a:solidFill>
            <a:schemeClr val="accent1"/>
          </a:solidFill>
          <a:ln w="9525">
            <a:noFill/>
            <a:miter lim="800000"/>
            <a:headEnd/>
            <a:tailEnd/>
          </a:ln>
        </p:spPr>
        <p:txBody>
          <a:bodyPr>
            <a:prstTxWarp prst="textNoShape">
              <a:avLst/>
            </a:prstTxWarp>
            <a:spAutoFit/>
          </a:bodyPr>
          <a:lstStyle/>
          <a:p>
            <a:pPr marL="344488" indent="-344488" algn="r" rtl="1">
              <a:spcBef>
                <a:spcPct val="20000"/>
              </a:spcBef>
              <a:buFontTx/>
              <a:buChar char="•"/>
            </a:pPr>
            <a:r>
              <a:rPr lang="ar-SA" sz="2000" b="1" dirty="0">
                <a:latin typeface="Arial Narrow" charset="0"/>
                <a:ea typeface="Times New Roman" charset="0"/>
                <a:cs typeface="Times New Roman" charset="0"/>
              </a:rPr>
              <a:t>يمكن لله أن يظهر الرحمة لمن يشاء 9: 15-18</a:t>
            </a:r>
          </a:p>
          <a:p>
            <a:pPr marL="344488" indent="-344488" algn="r" rtl="1">
              <a:spcBef>
                <a:spcPct val="20000"/>
              </a:spcBef>
              <a:buFontTx/>
              <a:buChar char="•"/>
            </a:pPr>
            <a:r>
              <a:rPr lang="ar-SA" sz="2000" b="1" dirty="0">
                <a:latin typeface="Arial Narrow" charset="0"/>
                <a:ea typeface="Times New Roman" charset="0"/>
                <a:cs typeface="Times New Roman" charset="0"/>
              </a:rPr>
              <a:t>الخزاف له الحق على طينه 9: 19-21</a:t>
            </a:r>
            <a:endParaRPr lang="en-US" sz="2000" b="1" dirty="0">
              <a:latin typeface="Arial Narrow" charset="0"/>
              <a:ea typeface="Times New Roman" charset="0"/>
              <a:cs typeface="Times New Roman" charset="0"/>
            </a:endParaRPr>
          </a:p>
        </p:txBody>
      </p:sp>
      <p:sp>
        <p:nvSpPr>
          <p:cNvPr id="44036" name="Text Box 4" descr="J0144247"/>
          <p:cNvSpPr txBox="1">
            <a:spLocks noChangeArrowheads="1"/>
          </p:cNvSpPr>
          <p:nvPr/>
        </p:nvSpPr>
        <p:spPr bwMode="auto">
          <a:xfrm>
            <a:off x="952500" y="3733800"/>
            <a:ext cx="7543800" cy="2160591"/>
          </a:xfrm>
          <a:prstGeom prst="rect">
            <a:avLst/>
          </a:prstGeom>
          <a:blipFill dpi="0" rotWithShape="0">
            <a:blip r:embed="rId5">
              <a:extLst>
                <a:ext uri="{28A0092B-C50C-407E-A947-70E740481C1C}">
                  <a14:useLocalDpi xmlns:a14="http://schemas.microsoft.com/office/drawing/2010/main"/>
                </a:ext>
              </a:extLst>
            </a:blip>
            <a:srcRect/>
            <a:stretch>
              <a:fillRect/>
            </a:stretch>
          </a:blipFill>
          <a:ln w="9525">
            <a:noFill/>
            <a:miter lim="800000"/>
            <a:headEnd/>
            <a:tailEnd/>
          </a:ln>
          <a:effectLst/>
        </p:spPr>
        <p:txBody>
          <a:bodyPr>
            <a:prstTxWarp prst="textNoShape">
              <a:avLst/>
            </a:prstTxWarp>
            <a:spAutoFit/>
          </a:bodyPr>
          <a:lstStyle/>
          <a:p>
            <a:pPr algn="ctr">
              <a:lnSpc>
                <a:spcPct val="90000"/>
              </a:lnSpc>
              <a:spcBef>
                <a:spcPct val="20000"/>
              </a:spcBef>
              <a:defRPr/>
            </a:pPr>
            <a:r>
              <a:rPr lang="ar-SA"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rPr>
              <a:t>بما أن بر الله يتطلب أن تعاقب الخطية، </a:t>
            </a:r>
            <a:endParaRPr lang="en-US"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endParaRPr>
          </a:p>
          <a:p>
            <a:pPr algn="ctr">
              <a:lnSpc>
                <a:spcPct val="90000"/>
              </a:lnSpc>
              <a:spcBef>
                <a:spcPct val="20000"/>
              </a:spcBef>
              <a:defRPr/>
            </a:pPr>
            <a:r>
              <a:rPr lang="ar-SA"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rPr>
              <a:t>فكيف يمكن أن يعين بعض الناس</a:t>
            </a:r>
            <a:endParaRPr lang="en-US"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endParaRPr>
          </a:p>
          <a:p>
            <a:pPr algn="ctr">
              <a:lnSpc>
                <a:spcPct val="90000"/>
              </a:lnSpc>
              <a:spcBef>
                <a:spcPct val="20000"/>
              </a:spcBef>
              <a:defRPr/>
            </a:pPr>
            <a:r>
              <a:rPr lang="ar-SA"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rPr>
              <a:t> للحياة الأبدية والمجد؟</a:t>
            </a:r>
            <a:endParaRPr lang="en-US"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endParaRPr>
          </a:p>
          <a:p>
            <a:pPr algn="ctr">
              <a:lnSpc>
                <a:spcPct val="90000"/>
              </a:lnSpc>
              <a:spcBef>
                <a:spcPct val="20000"/>
              </a:spcBef>
              <a:defRPr/>
            </a:pPr>
            <a:r>
              <a:rPr lang="ar-SA"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rPr>
              <a:t> رائع!</a:t>
            </a:r>
            <a:endParaRPr lang="en-US"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endParaRPr>
          </a:p>
        </p:txBody>
      </p:sp>
      <p:sp>
        <p:nvSpPr>
          <p:cNvPr id="878601" name="Rectangle 8"/>
          <p:cNvSpPr>
            <a:spLocks noGrp="1" noChangeArrowheads="1"/>
          </p:cNvSpPr>
          <p:nvPr>
            <p:ph type="title"/>
          </p:nvPr>
        </p:nvSpPr>
        <p:spPr>
          <a:xfrm>
            <a:off x="0" y="0"/>
            <a:ext cx="9144000" cy="381000"/>
          </a:xfrm>
        </p:spPr>
        <p:txBody>
          <a:bodyPr/>
          <a:lstStyle/>
          <a:p>
            <a:pPr algn="ctr" rtl="1" eaLnBrk="1" hangingPunct="1"/>
            <a:r>
              <a:rPr lang="ar-SA" sz="3200" b="1" dirty="0">
                <a:latin typeface="Arial" panose="020B0604020202020204" pitchFamily="34" charset="0"/>
                <a:ea typeface="ＭＳ Ｐゴシック" charset="-128"/>
                <a:cs typeface="Arial" panose="020B0604020202020204" pitchFamily="34" charset="0"/>
              </a:rPr>
              <a:t>اختيار يعقوب (9: 10-23)</a:t>
            </a:r>
          </a:p>
        </p:txBody>
      </p:sp>
      <p:sp>
        <p:nvSpPr>
          <p:cNvPr id="44041" name="Text Box 9"/>
          <p:cNvSpPr txBox="1">
            <a:spLocks noChangeArrowheads="1"/>
          </p:cNvSpPr>
          <p:nvPr/>
        </p:nvSpPr>
        <p:spPr bwMode="auto">
          <a:xfrm>
            <a:off x="8367713" y="0"/>
            <a:ext cx="86934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eaLnBrk="0" hangingPunct="0">
              <a:defRPr/>
            </a:pPr>
            <a:r>
              <a:rPr lang="en-US" b="1" dirty="0">
                <a:solidFill>
                  <a:srgbClr val="FFFFFF"/>
                </a:solidFill>
                <a:latin typeface="Arial" panose="020B0604020202020204" pitchFamily="34" charset="0"/>
                <a:cs typeface="Arial" panose="020B0604020202020204" pitchFamily="34" charset="0"/>
              </a:rPr>
              <a:t>154c</a:t>
            </a:r>
            <a:endParaRPr lang="en-US"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042">
                                            <p:txEl>
                                              <p:charRg st="4294967295" end="4294967295"/>
                                            </p:txEl>
                                          </p:spTgt>
                                        </p:tgtEl>
                                        <p:attrNameLst>
                                          <p:attrName>style.visibility</p:attrName>
                                        </p:attrNameLst>
                                      </p:cBhvr>
                                      <p:to>
                                        <p:strVal val="visible"/>
                                      </p:to>
                                    </p:set>
                                    <p:animEffect transition="in" filter="dissolve">
                                      <p:cBhvr>
                                        <p:cTn id="7" dur="500"/>
                                        <p:tgtEl>
                                          <p:spTgt spid="44042">
                                            <p:txEl>
                                              <p:charRg st="4294967295" end="4294967295"/>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44044">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44044">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44044">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44044">
                                            <p:txEl>
                                              <p:pRg st="3" end="3"/>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44039"/>
                                        </p:tgtEl>
                                        <p:attrNameLst>
                                          <p:attrName>style.visibility</p:attrName>
                                        </p:attrNameLst>
                                      </p:cBhvr>
                                      <p:to>
                                        <p:strVal val="visible"/>
                                      </p:to>
                                    </p:set>
                                    <p:anim calcmode="lin" valueType="num">
                                      <p:cBhvr additive="base">
                                        <p:cTn id="28" dur="500" fill="hold"/>
                                        <p:tgtEl>
                                          <p:spTgt spid="44039"/>
                                        </p:tgtEl>
                                        <p:attrNameLst>
                                          <p:attrName>ppt_x</p:attrName>
                                        </p:attrNameLst>
                                      </p:cBhvr>
                                      <p:tavLst>
                                        <p:tav tm="0">
                                          <p:val>
                                            <p:strVal val="#ppt_x"/>
                                          </p:val>
                                        </p:tav>
                                        <p:tav tm="100000">
                                          <p:val>
                                            <p:strVal val="#ppt_x"/>
                                          </p:val>
                                        </p:tav>
                                      </p:tavLst>
                                    </p:anim>
                                    <p:anim calcmode="lin" valueType="num">
                                      <p:cBhvr additive="base">
                                        <p:cTn id="29" dur="500" fill="hold"/>
                                        <p:tgtEl>
                                          <p:spTgt spid="44039"/>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44044">
                                            <p:txEl>
                                              <p:pRg st="8" end="8"/>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44044">
                                            <p:txEl>
                                              <p:pRg st="9" end="9"/>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44036"/>
                                        </p:tgtEl>
                                        <p:attrNameLst>
                                          <p:attrName>style.visibility</p:attrName>
                                        </p:attrNameLst>
                                      </p:cBhvr>
                                      <p:to>
                                        <p:strVal val="visible"/>
                                      </p:to>
                                    </p:set>
                                    <p:animEffect transition="in" filter="blinds(horizontal)">
                                      <p:cBhvr>
                                        <p:cTn id="42" dur="500"/>
                                        <p:tgtEl>
                                          <p:spTgt spid="440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2" grpId="0" autoUpdateAnimBg="0"/>
      <p:bldP spid="44039" grpId="0" animBg="1"/>
      <p:bldP spid="44036"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Text Box 7"/>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67586"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rPr>
              <a:t>©2006 TBBMI</a:t>
            </a:r>
          </a:p>
        </p:txBody>
      </p:sp>
      <p:grpSp>
        <p:nvGrpSpPr>
          <p:cNvPr id="67587" name="Group 1046"/>
          <p:cNvGrpSpPr>
            <a:grpSpLocks/>
          </p:cNvGrpSpPr>
          <p:nvPr/>
        </p:nvGrpSpPr>
        <p:grpSpPr bwMode="auto">
          <a:xfrm>
            <a:off x="-468313" y="0"/>
            <a:ext cx="9612313" cy="6891338"/>
            <a:chOff x="-295" y="11"/>
            <a:chExt cx="6055" cy="4341"/>
          </a:xfrm>
        </p:grpSpPr>
        <p:pic>
          <p:nvPicPr>
            <p:cNvPr id="67590" name="Picture 4"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
              <a:ext cx="5760" cy="43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7591" name="Picture 5"/>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 y="2097"/>
              <a:ext cx="1152" cy="2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grpSp>
          <p:nvGrpSpPr>
            <p:cNvPr id="67592" name="Group 6"/>
            <p:cNvGrpSpPr>
              <a:grpSpLocks/>
            </p:cNvGrpSpPr>
            <p:nvPr/>
          </p:nvGrpSpPr>
          <p:grpSpPr bwMode="auto">
            <a:xfrm>
              <a:off x="48" y="3424"/>
              <a:ext cx="5415" cy="848"/>
              <a:chOff x="48" y="3424"/>
              <a:chExt cx="5415" cy="848"/>
            </a:xfrm>
          </p:grpSpPr>
          <p:sp>
            <p:nvSpPr>
              <p:cNvPr id="100359" name="Text Box 7"/>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FFFFFF"/>
                  </a:solidFill>
                  <a:effectLst>
                    <a:outerShdw blurRad="38100" dist="38100" dir="2700000" algn="tl">
                      <a:srgbClr val="000000"/>
                    </a:outerShdw>
                  </a:effectLst>
                  <a:ea typeface="Gulim" pitchFamily="34" charset="-127"/>
                  <a:cs typeface="Gulim" pitchFamily="34" charset="-127"/>
                </a:endParaRPr>
              </a:p>
            </p:txBody>
          </p:sp>
          <p:sp>
            <p:nvSpPr>
              <p:cNvPr id="100360" name="Text Box 8"/>
              <p:cNvSpPr txBox="1">
                <a:spLocks noChangeArrowheads="1"/>
              </p:cNvSpPr>
              <p:nvPr/>
            </p:nvSpPr>
            <p:spPr bwMode="auto">
              <a:xfrm>
                <a:off x="409" y="3424"/>
                <a:ext cx="5054" cy="52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b="1" i="1" dirty="0">
                    <a:solidFill>
                      <a:srgbClr val="FAFD00"/>
                    </a:solidFill>
                    <a:latin typeface="SutonnyMJ" charset="0"/>
                  </a:rPr>
                  <a:t>`v evB‡ej ...†ewmKvjx wgwbwó«m B›Uvi‡bkbvj Bb‡Kv. †dvU© A_© †U·vm-Gi </a:t>
                </a:r>
              </a:p>
              <a:p>
                <a:pPr algn="ctr" eaLnBrk="0" hangingPunct="0">
                  <a:defRPr/>
                </a:pPr>
                <a:r>
                  <a:rPr lang="en-US" b="1" i="1" dirty="0">
                    <a:solidFill>
                      <a:srgbClr val="FAFD00"/>
                    </a:solidFill>
                    <a:latin typeface="SutonnyMJ" charset="0"/>
                  </a:rPr>
                  <a:t>GKwU Dc¯</a:t>
                </a:r>
                <a:r>
                  <a:rPr lang="fr-FR" altLang="ja-JP" b="1" i="1" dirty="0">
                    <a:solidFill>
                      <a:srgbClr val="FAFD00"/>
                    </a:solidFill>
                    <a:latin typeface="SutonnyMJ" charset="0"/>
                  </a:rPr>
                  <a:t>'</a:t>
                </a:r>
                <a:r>
                  <a:rPr lang="en-US" altLang="ja-JP" b="1" i="1" dirty="0" err="1">
                    <a:solidFill>
                      <a:srgbClr val="FAFD00"/>
                    </a:solidFill>
                    <a:latin typeface="SutonnyMJ" charset="0"/>
                  </a:rPr>
                  <a:t>vcbv</a:t>
                </a:r>
                <a:r>
                  <a:rPr lang="en-US" altLang="ja-JP" b="1" i="1" dirty="0">
                    <a:solidFill>
                      <a:srgbClr val="FAFD00"/>
                    </a:solidFill>
                    <a:latin typeface="SutonnyMJ" charset="0"/>
                  </a:rPr>
                  <a:t> </a:t>
                </a:r>
                <a:endParaRPr lang="en-US" b="1" dirty="0">
                  <a:solidFill>
                    <a:srgbClr val="FAFD00"/>
                  </a:solidFill>
                  <a:latin typeface="SutonnyMJ" charset="0"/>
                </a:endParaRPr>
              </a:p>
            </p:txBody>
          </p:sp>
          <p:sp>
            <p:nvSpPr>
              <p:cNvPr id="100361" name="Text Box 9"/>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Gulim" pitchFamily="34" charset="-127"/>
                    <a:cs typeface="Gulim" pitchFamily="34" charset="-127"/>
                  </a:rPr>
                  <a:t>www.biblebasically.com</a:t>
                </a:r>
              </a:p>
            </p:txBody>
          </p:sp>
        </p:grpSp>
        <p:sp>
          <p:nvSpPr>
            <p:cNvPr id="67593" name="Text Box 10"/>
            <p:cNvSpPr txBox="1">
              <a:spLocks noChangeArrowheads="1"/>
            </p:cNvSpPr>
            <p:nvPr/>
          </p:nvSpPr>
          <p:spPr bwMode="auto">
            <a:xfrm>
              <a:off x="312" y="4123"/>
              <a:ext cx="55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Gulim" charset="0"/>
                  <a:cs typeface="Gulim" charset="0"/>
                </a:rPr>
                <a:t>©2006TBBMI</a:t>
              </a:r>
            </a:p>
          </p:txBody>
        </p:sp>
        <p:sp>
          <p:nvSpPr>
            <p:cNvPr id="100363" name="Text Box 11"/>
            <p:cNvSpPr txBox="1">
              <a:spLocks noChangeArrowheads="1"/>
            </p:cNvSpPr>
            <p:nvPr/>
          </p:nvSpPr>
          <p:spPr bwMode="auto">
            <a:xfrm>
              <a:off x="-295" y="699"/>
              <a:ext cx="5760" cy="228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defPPr>
                <a:defRPr lang="en-US"/>
              </a:defPPr>
              <a:lvl1pPr algn="ctr">
                <a:defRPr b="1" i="1">
                  <a:solidFill>
                    <a:srgbClr val="FAFD00"/>
                  </a:solidFill>
                  <a:latin typeface="SutonnyMJ" charset="0"/>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eaLnBrk="0" hangingPunct="0">
                <a:defRPr/>
              </a:pPr>
              <a:r>
                <a:rPr lang="en-US" sz="11500" dirty="0">
                  <a:ea typeface="ＭＳ Ｐゴシック" charset="0"/>
                  <a:cs typeface="ＭＳ Ｐゴシック" charset="0"/>
                </a:rPr>
                <a:t>evB‡ej...</a:t>
              </a:r>
            </a:p>
            <a:p>
              <a:pPr eaLnBrk="0" hangingPunct="0">
                <a:defRPr/>
              </a:pPr>
              <a:r>
                <a:rPr lang="en-US" sz="11500" dirty="0">
                  <a:ea typeface="ＭＳ Ｐゴシック" charset="0"/>
                  <a:cs typeface="ＭＳ Ｐゴシック" charset="0"/>
                </a:rPr>
                <a:t>       †gŠwjKfv‡e </a:t>
              </a:r>
            </a:p>
          </p:txBody>
        </p:sp>
        <p:sp>
          <p:nvSpPr>
            <p:cNvPr id="67595" name="Line 12"/>
            <p:cNvSpPr>
              <a:spLocks noChangeShapeType="1"/>
            </p:cNvSpPr>
            <p:nvPr/>
          </p:nvSpPr>
          <p:spPr bwMode="auto">
            <a:xfrm flipV="1">
              <a:off x="0" y="1294"/>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b="1" dirty="0">
                <a:solidFill>
                  <a:srgbClr val="FFFFFF"/>
                </a:solidFill>
                <a:latin typeface="Arial" panose="020B0604020202020204" pitchFamily="34" charset="0"/>
                <a:ea typeface="ＭＳ Ｐゴシック" charset="0"/>
                <a:cs typeface="ＭＳ Ｐゴシック" charset="0"/>
              </a:endParaRPr>
            </a:p>
          </p:txBody>
        </p:sp>
        <p:sp>
          <p:nvSpPr>
            <p:cNvPr id="100365" name="Text Box 13"/>
            <p:cNvSpPr txBox="1">
              <a:spLocks noChangeArrowheads="1"/>
            </p:cNvSpPr>
            <p:nvPr/>
          </p:nvSpPr>
          <p:spPr bwMode="auto">
            <a:xfrm>
              <a:off x="1358" y="125"/>
              <a:ext cx="2972" cy="231"/>
            </a:xfrm>
            <a:prstGeom prst="rect">
              <a:avLst/>
            </a:prstGeom>
            <a:noFill/>
            <a:ln w="12700">
              <a:noFill/>
              <a:miter lim="800000"/>
              <a:headEnd/>
              <a:tailEnd/>
            </a:ln>
            <a:effectLst>
              <a:outerShdw blurRad="63500" dist="508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1800" b="1">
                  <a:solidFill>
                    <a:srgbClr val="FFFF00"/>
                  </a:solidFill>
                  <a:latin typeface="SutonnyMJ" charset="0"/>
                </a:rPr>
                <a:t>fvm©b 9.65</a:t>
              </a:r>
            </a:p>
          </p:txBody>
        </p:sp>
        <p:sp>
          <p:nvSpPr>
            <p:cNvPr id="100366" name="Rectangle 14"/>
            <p:cNvSpPr>
              <a:spLocks noChangeArrowheads="1"/>
            </p:cNvSpPr>
            <p:nvPr/>
          </p:nvSpPr>
          <p:spPr bwMode="auto">
            <a:xfrm>
              <a:off x="4844" y="4111"/>
              <a:ext cx="329" cy="154"/>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SutonnyMJ" charset="0"/>
                  <a:ea typeface="ＭＳ Ｐゴシック" charset="0"/>
                  <a:cs typeface="ＭＳ Ｐゴシック" charset="0"/>
                </a:rPr>
                <a:t>9.6.01.</a:t>
              </a:r>
            </a:p>
          </p:txBody>
        </p:sp>
        <p:sp>
          <p:nvSpPr>
            <p:cNvPr id="100367" name="Rectangle 15"/>
            <p:cNvSpPr>
              <a:spLocks noChangeArrowheads="1"/>
            </p:cNvSpPr>
            <p:nvPr/>
          </p:nvSpPr>
          <p:spPr bwMode="auto">
            <a:xfrm>
              <a:off x="5108" y="4110"/>
              <a:ext cx="191" cy="154"/>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SutonnyMJ" charset="0"/>
                  <a:ea typeface="ＭＳ Ｐゴシック" charset="0"/>
                  <a:cs typeface="ＭＳ Ｐゴシック" charset="0"/>
                </a:rPr>
                <a:t>01</a:t>
              </a:r>
            </a:p>
          </p:txBody>
        </p:sp>
      </p:grpSp>
      <p:sp>
        <p:nvSpPr>
          <p:cNvPr id="17" name="Title 16"/>
          <p:cNvSpPr>
            <a:spLocks noGrp="1"/>
          </p:cNvSpPr>
          <p:nvPr>
            <p:ph type="title" idx="4294967295"/>
          </p:nvPr>
        </p:nvSpPr>
        <p:spPr>
          <a:xfrm>
            <a:off x="0" y="0"/>
            <a:ext cx="3657600" cy="914400"/>
          </a:xfrm>
          <a:prstGeom prst="rect">
            <a:avLst/>
          </a:prstGeom>
          <a:ln>
            <a:miter lim="800000"/>
            <a:headEnd/>
            <a:tailEnd/>
          </a:ln>
        </p:spPr>
        <p:txBody>
          <a:bodyPr/>
          <a:lstStyle/>
          <a:p>
            <a:pPr>
              <a:defRPr/>
            </a:pPr>
            <a:r>
              <a:rPr lang="en-US" b="1" dirty="0">
                <a:solidFill>
                  <a:srgbClr val="FFFF00"/>
                </a:solidFill>
                <a:latin typeface="Arial" panose="020B0604020202020204" pitchFamily="34" charset="0"/>
                <a:ea typeface="ＭＳ Ｐゴシック" charset="0"/>
                <a:cs typeface="ＭＳ Ｐゴシック" charset="0"/>
              </a:rPr>
              <a:t>Bangla</a:t>
            </a:r>
          </a:p>
        </p:txBody>
      </p:sp>
      <p:pic>
        <p:nvPicPr>
          <p:cNvPr id="67589" name="Picture 2" descr="Bangla Title Slide.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100013"/>
            <a:ext cx="9180513" cy="691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4077226"/>
      </p:ext>
    </p:extLst>
  </p:cSld>
  <p:clrMapOvr>
    <a:masterClrMapping/>
  </p:clrMapOvr>
  <p:transition advTm="1000"/>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3"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4"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Burmese</a:t>
            </a:r>
            <a:endParaRPr lang="en-US" dirty="0">
              <a:ea typeface="ＭＳ Ｐゴシック" charset="0"/>
              <a:cs typeface="ＭＳ Ｐゴシック" charset="0"/>
            </a:endParaRPr>
          </a:p>
        </p:txBody>
      </p:sp>
      <p:grpSp>
        <p:nvGrpSpPr>
          <p:cNvPr id="69635" name="Group 4"/>
          <p:cNvGrpSpPr>
            <a:grpSpLocks/>
          </p:cNvGrpSpPr>
          <p:nvPr/>
        </p:nvGrpSpPr>
        <p:grpSpPr bwMode="auto">
          <a:xfrm>
            <a:off x="76200" y="5435600"/>
            <a:ext cx="8596313" cy="1346200"/>
            <a:chOff x="48" y="3424"/>
            <a:chExt cx="5415" cy="848"/>
          </a:xfrm>
        </p:grpSpPr>
        <p:sp>
          <p:nvSpPr>
            <p:cNvPr id="45061"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45062"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45063"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69636"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69637"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69638"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45067" name="Text Box 11"/>
          <p:cNvSpPr txBox="1">
            <a:spLocks noChangeArrowheads="1"/>
          </p:cNvSpPr>
          <p:nvPr/>
        </p:nvSpPr>
        <p:spPr bwMode="auto">
          <a:xfrm>
            <a:off x="152400" y="1219200"/>
            <a:ext cx="9144000" cy="36576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eaLnBrk="0" hangingPunct="0">
              <a:defRPr/>
            </a:pPr>
            <a:r>
              <a:rPr lang="en-US" sz="11700" b="1">
                <a:solidFill>
                  <a:srgbClr val="FFFF00"/>
                </a:solidFill>
                <a:latin typeface="WwinBurmese" charset="0"/>
              </a:rPr>
              <a:t>Lai S</a:t>
            </a:r>
            <a:br>
              <a:rPr lang="en-US" sz="11700" b="1">
                <a:solidFill>
                  <a:srgbClr val="FFFF00"/>
                </a:solidFill>
                <a:latin typeface="WwinBurmese" charset="0"/>
              </a:rPr>
            </a:br>
            <a:r>
              <a:rPr lang="en-US" sz="11700" b="1">
                <a:solidFill>
                  <a:srgbClr val="FFFF00"/>
                </a:solidFill>
                <a:latin typeface="WwinBurmese" charset="0"/>
              </a:rPr>
              <a:t>iangtho…Abulpi</a:t>
            </a:r>
          </a:p>
        </p:txBody>
      </p:sp>
      <p:pic>
        <p:nvPicPr>
          <p:cNvPr id="69640" name="Picture 12" descr="Burmese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42550414"/>
      </p:ext>
    </p:extLst>
  </p:cSld>
  <p:clrMapOvr>
    <a:masterClrMapping/>
  </p:clrMapOvr>
  <p:transition advTm="1000"/>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1"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682"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Chin</a:t>
            </a:r>
            <a:endParaRPr lang="en-US" dirty="0">
              <a:ea typeface="ＭＳ Ｐゴシック" charset="0"/>
              <a:cs typeface="ＭＳ Ｐゴシック" charset="0"/>
            </a:endParaRPr>
          </a:p>
        </p:txBody>
      </p:sp>
      <p:grpSp>
        <p:nvGrpSpPr>
          <p:cNvPr id="71683" name="Group 4"/>
          <p:cNvGrpSpPr>
            <a:grpSpLocks/>
          </p:cNvGrpSpPr>
          <p:nvPr/>
        </p:nvGrpSpPr>
        <p:grpSpPr bwMode="auto">
          <a:xfrm>
            <a:off x="76200" y="5435600"/>
            <a:ext cx="8596313" cy="1346200"/>
            <a:chOff x="48" y="3424"/>
            <a:chExt cx="5415" cy="848"/>
          </a:xfrm>
        </p:grpSpPr>
        <p:sp>
          <p:nvSpPr>
            <p:cNvPr id="45061"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45062"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45063"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71684"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71685"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71686"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pic>
        <p:nvPicPr>
          <p:cNvPr id="71687" name="Picture 12" descr="Chin TBB.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059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57563045"/>
      </p:ext>
    </p:extLst>
  </p:cSld>
  <p:clrMapOvr>
    <a:masterClrMapping/>
  </p:clrMapOvr>
  <p:transition advTm="1000"/>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29"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730"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73731"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7173"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73733"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7175" name="Text Box 7" descr="Brown marble"/>
          <p:cNvSpPr txBox="1">
            <a:spLocks noChangeArrowheads="1"/>
          </p:cNvSpPr>
          <p:nvPr/>
        </p:nvSpPr>
        <p:spPr bwMode="auto">
          <a:xfrm rot="118953">
            <a:off x="865188" y="979488"/>
            <a:ext cx="7170737" cy="254476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r>
              <a:rPr lang="zh-CN" altLang="en-US" sz="12900" b="1">
                <a:solidFill>
                  <a:srgbClr val="FFFF00"/>
                </a:solidFill>
                <a:effectLst>
                  <a:outerShdw blurRad="38100" dist="38100" dir="2700000" algn="tl">
                    <a:srgbClr val="000000"/>
                  </a:outerShdw>
                </a:effectLst>
                <a:latin typeface="楷体" charset="0"/>
                <a:ea typeface="楷体" charset="0"/>
                <a:cs typeface="楷体" charset="0"/>
              </a:rPr>
              <a:t>圣经...</a:t>
            </a:r>
          </a:p>
          <a:p>
            <a:pPr algn="ctr" eaLnBrk="0" hangingPunct="0"/>
            <a:endParaRPr lang="zh-CN" altLang="en-US" sz="3200" b="1">
              <a:solidFill>
                <a:srgbClr val="FFFF00"/>
              </a:solidFill>
              <a:effectLst>
                <a:outerShdw blurRad="38100" dist="38100" dir="2700000" algn="tl">
                  <a:srgbClr val="000000"/>
                </a:outerShdw>
              </a:effectLst>
              <a:latin typeface="楷体" charset="0"/>
              <a:ea typeface="楷体" charset="0"/>
              <a:cs typeface="楷体" charset="0"/>
            </a:endParaRPr>
          </a:p>
        </p:txBody>
      </p:sp>
      <p:sp>
        <p:nvSpPr>
          <p:cNvPr id="7176" name="Text Box 8" descr="Brown marble"/>
          <p:cNvSpPr txBox="1">
            <a:spLocks noChangeArrowheads="1"/>
          </p:cNvSpPr>
          <p:nvPr/>
        </p:nvSpPr>
        <p:spPr bwMode="auto">
          <a:xfrm rot="141662">
            <a:off x="1695450" y="2833688"/>
            <a:ext cx="7480300" cy="20574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r>
              <a:rPr lang="zh-CN" altLang="en-US" sz="12900" b="1">
                <a:solidFill>
                  <a:srgbClr val="FFFF00"/>
                </a:solidFill>
                <a:effectLst>
                  <a:outerShdw blurRad="38100" dist="38100" dir="2700000" algn="tl">
                    <a:srgbClr val="000000"/>
                  </a:outerShdw>
                </a:effectLst>
                <a:latin typeface="楷体" charset="0"/>
                <a:ea typeface="楷体" charset="0"/>
                <a:cs typeface="楷体" charset="0"/>
              </a:rPr>
              <a:t>基要</a:t>
            </a:r>
            <a:endParaRPr lang="zh-CN" altLang="en-US" sz="6600" b="1">
              <a:solidFill>
                <a:srgbClr val="FFFF00"/>
              </a:solidFill>
              <a:effectLst>
                <a:outerShdw blurRad="38100" dist="38100" dir="2700000" algn="tl">
                  <a:srgbClr val="000000"/>
                </a:outerShdw>
              </a:effectLst>
              <a:latin typeface="楷体" charset="0"/>
              <a:ea typeface="楷体" charset="0"/>
              <a:cs typeface="楷体" charset="0"/>
            </a:endParaRPr>
          </a:p>
        </p:txBody>
      </p:sp>
      <p:sp>
        <p:nvSpPr>
          <p:cNvPr id="7177" name="Text Box 9"/>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ndParaRPr>
          </a:p>
        </p:txBody>
      </p:sp>
      <p:sp>
        <p:nvSpPr>
          <p:cNvPr id="7178" name="Text Box 10"/>
          <p:cNvSpPr txBox="1">
            <a:spLocks noChangeArrowheads="1"/>
          </p:cNvSpPr>
          <p:nvPr/>
        </p:nvSpPr>
        <p:spPr bwMode="auto">
          <a:xfrm>
            <a:off x="304800" y="5546725"/>
            <a:ext cx="8520113"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zh-CN" altLang="en-US" b="1" i="1">
                <a:solidFill>
                  <a:srgbClr val="FAFD00"/>
                </a:solidFill>
                <a:latin typeface="Times New Roman" charset="0"/>
                <a:ea typeface="宋体" charset="0"/>
                <a:cs typeface="宋体" charset="0"/>
              </a:rPr>
              <a:t>国际基本事工呈献…圣经纵览系列</a:t>
            </a:r>
            <a:r>
              <a:rPr lang="en-US" altLang="ja-JP" b="1" i="1">
                <a:solidFill>
                  <a:srgbClr val="FAFD00"/>
                </a:solidFill>
                <a:latin typeface="Times New Roman" charset="0"/>
              </a:rPr>
              <a:t>.                </a:t>
            </a:r>
            <a:r>
              <a:rPr lang="zh-CN" altLang="en-US" b="1" i="1">
                <a:solidFill>
                  <a:srgbClr val="FAFD00"/>
                </a:solidFill>
                <a:latin typeface="Times New Roman" charset="0"/>
                <a:ea typeface="宋体" charset="0"/>
                <a:cs typeface="宋体" charset="0"/>
              </a:rPr>
              <a:t>福特沃得</a:t>
            </a:r>
            <a:r>
              <a:rPr lang="en-US" altLang="ja-JP" b="1" i="1">
                <a:solidFill>
                  <a:srgbClr val="FAFD00"/>
                </a:solidFill>
                <a:latin typeface="Times New Roman" charset="0"/>
              </a:rPr>
              <a:t>, </a:t>
            </a:r>
            <a:r>
              <a:rPr lang="zh-CN" altLang="en-US" b="1" i="1">
                <a:solidFill>
                  <a:srgbClr val="FAFD00"/>
                </a:solidFill>
                <a:latin typeface="Times New Roman" charset="0"/>
                <a:ea typeface="宋体" charset="0"/>
                <a:cs typeface="宋体" charset="0"/>
              </a:rPr>
              <a:t>德州</a:t>
            </a:r>
            <a:endParaRPr lang="zh-CN" altLang="en-US" sz="2000" b="1">
              <a:solidFill>
                <a:srgbClr val="FAFD00"/>
              </a:solidFill>
              <a:latin typeface="Times New Roman" charset="0"/>
              <a:ea typeface="宋体" charset="0"/>
              <a:cs typeface="宋体" charset="0"/>
            </a:endParaRPr>
          </a:p>
        </p:txBody>
      </p:sp>
      <p:sp>
        <p:nvSpPr>
          <p:cNvPr id="7179" name="Text Box 11"/>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7180" name="Rectangle 12"/>
          <p:cNvSpPr>
            <a:spLocks noGrp="1" noChangeArrowheads="1"/>
          </p:cNvSpPr>
          <p:nvPr>
            <p:ph type="title" idx="4294967295"/>
          </p:nvPr>
        </p:nvSpPr>
        <p:spPr bwMode="auto">
          <a:xfrm>
            <a:off x="0" y="76200"/>
            <a:ext cx="7772400" cy="838200"/>
          </a:xfrm>
          <a:prstGeom prst="rect">
            <a:avLst/>
          </a:prstGeom>
          <a:ln>
            <a:miter lim="800000"/>
            <a:headEnd/>
            <a:tailEnd/>
          </a:ln>
        </p:spPr>
        <p:txBody>
          <a:bodyPr/>
          <a:lstStyle/>
          <a:p>
            <a:pPr>
              <a:defRPr/>
            </a:pPr>
            <a:r>
              <a:rPr lang="en-US" b="1" dirty="0">
                <a:solidFill>
                  <a:srgbClr val="FFFF00"/>
                </a:solidFill>
                <a:latin typeface="Arial" panose="020B0604020202020204" pitchFamily="34" charset="0"/>
                <a:ea typeface="ＭＳ Ｐゴシック" charset="0"/>
                <a:cs typeface="ＭＳ Ｐゴシック" charset="0"/>
              </a:rPr>
              <a:t>Chinese (Mandarin)</a:t>
            </a:r>
            <a:endParaRPr lang="en-US" dirty="0">
              <a:latin typeface="Times" charset="0"/>
              <a:ea typeface="ＭＳ Ｐゴシック" charset="0"/>
              <a:cs typeface="ＭＳ Ｐゴシック" charset="0"/>
            </a:endParaRPr>
          </a:p>
        </p:txBody>
      </p:sp>
      <p:pic>
        <p:nvPicPr>
          <p:cNvPr id="73740" name="Picture 13" descr="Chinese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2202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23113825"/>
      </p:ext>
    </p:extLst>
  </p:cSld>
  <p:clrMapOvr>
    <a:masterClrMapping/>
  </p:clrMapOvr>
  <p:transition advTm="1000"/>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7" name="Picture 4"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8" name="Rectangle 2"/>
          <p:cNvSpPr>
            <a:spLocks noGrp="1" noChangeArrowheads="1"/>
          </p:cNvSpPr>
          <p:nvPr>
            <p:ph type="ctrTitle"/>
          </p:nvPr>
        </p:nvSpPr>
        <p:spPr>
          <a:xfrm>
            <a:off x="0" y="0"/>
            <a:ext cx="7772400" cy="1143000"/>
          </a:xfrm>
          <a:noFill/>
        </p:spPr>
        <p:txBody>
          <a:bodyPr anchor="t"/>
          <a:lstStyle/>
          <a:p>
            <a:pPr algn="l" eaLnBrk="1" hangingPunct="1"/>
            <a:r>
              <a:rPr lang="nl-NL" dirty="0">
                <a:solidFill>
                  <a:srgbClr val="FFFF00"/>
                </a:solidFill>
                <a:ea typeface="ＭＳ Ｐゴシック" charset="0"/>
                <a:cs typeface="ＭＳ Ｐゴシック" charset="0"/>
              </a:rPr>
              <a:t>Dutch</a:t>
            </a:r>
          </a:p>
        </p:txBody>
      </p:sp>
      <p:sp>
        <p:nvSpPr>
          <p:cNvPr id="102405" name="Text Box 5"/>
          <p:cNvSpPr txBox="1">
            <a:spLocks noChangeArrowheads="1"/>
          </p:cNvSpPr>
          <p:nvPr/>
        </p:nvSpPr>
        <p:spPr bwMode="auto">
          <a:xfrm>
            <a:off x="533400" y="1752600"/>
            <a:ext cx="8610600" cy="30194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en-US" sz="9600" b="1">
                <a:solidFill>
                  <a:srgbClr val="FFFF00"/>
                </a:solidFill>
                <a:latin typeface="Kosher-Normal" charset="0"/>
              </a:rPr>
              <a:t>DE BIJBEL… VANAF DE BASIS</a:t>
            </a:r>
          </a:p>
        </p:txBody>
      </p:sp>
      <p:pic>
        <p:nvPicPr>
          <p:cNvPr id="75780"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781800" y="838200"/>
            <a:ext cx="1574800" cy="1665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7" name="Text Box 7"/>
          <p:cNvSpPr txBox="1">
            <a:spLocks noChangeArrowheads="1"/>
          </p:cNvSpPr>
          <p:nvPr/>
        </p:nvSpPr>
        <p:spPr bwMode="auto">
          <a:xfrm>
            <a:off x="2155825" y="198438"/>
            <a:ext cx="4718050" cy="366712"/>
          </a:xfrm>
          <a:prstGeom prst="rect">
            <a:avLst/>
          </a:prstGeom>
          <a:noFill/>
          <a:ln w="12700">
            <a:noFill/>
            <a:miter lim="800000"/>
            <a:headEnd/>
            <a:tailEnd/>
          </a:ln>
          <a:effectLst>
            <a:outerShdw blurRad="63500" dist="50800" algn="ctr" rotWithShape="0">
              <a:schemeClr val="bg2">
                <a:alpha val="74998"/>
              </a:schemeClr>
            </a:outerShdw>
          </a:effectLst>
        </p:spPr>
        <p:txBody>
          <a:bodyPr>
            <a:spAutoFit/>
          </a:bodyPr>
          <a:lstStyle/>
          <a:p>
            <a:pPr algn="ctr" eaLnBrk="0" hangingPunct="0">
              <a:spcBef>
                <a:spcPct val="50000"/>
              </a:spcBef>
              <a:defRPr/>
            </a:pPr>
            <a:r>
              <a:rPr lang="en-US" sz="1800" b="1" dirty="0">
                <a:solidFill>
                  <a:srgbClr val="FFFF00"/>
                </a:solidFill>
                <a:latin typeface="Arial" panose="020B0604020202020204" pitchFamily="34" charset="0"/>
              </a:rPr>
              <a:t>VERSIE 9.6 BETA</a:t>
            </a:r>
          </a:p>
        </p:txBody>
      </p:sp>
      <p:grpSp>
        <p:nvGrpSpPr>
          <p:cNvPr id="75782" name="Group 8"/>
          <p:cNvGrpSpPr>
            <a:grpSpLocks/>
          </p:cNvGrpSpPr>
          <p:nvPr/>
        </p:nvGrpSpPr>
        <p:grpSpPr bwMode="auto">
          <a:xfrm>
            <a:off x="76200" y="5435600"/>
            <a:ext cx="8596313" cy="1346200"/>
            <a:chOff x="48" y="3424"/>
            <a:chExt cx="5415" cy="848"/>
          </a:xfrm>
        </p:grpSpPr>
        <p:sp>
          <p:nvSpPr>
            <p:cNvPr id="102409" name="Text Box 9"/>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nl-NL" sz="1200" b="1">
                <a:solidFill>
                  <a:srgbClr val="000000"/>
                </a:solidFill>
                <a:effectLst>
                  <a:outerShdw blurRad="38100" dist="38100" dir="2700000" algn="tl">
                    <a:srgbClr val="000000"/>
                  </a:outerShdw>
                </a:effectLst>
              </a:endParaRPr>
            </a:p>
          </p:txBody>
        </p:sp>
        <p:sp>
          <p:nvSpPr>
            <p:cNvPr id="102410" name="Text Box 10"/>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2000" b="1" i="1">
                  <a:solidFill>
                    <a:srgbClr val="FAFD00"/>
                  </a:solidFill>
                  <a:latin typeface="Times New Roman" charset="0"/>
                </a:rPr>
                <a:t>Een Presentatie van The Bible…Basically Ministries International Inc.                Fort Worth, Texas</a:t>
              </a:r>
              <a:endParaRPr lang="en-US" sz="1800" b="1">
                <a:solidFill>
                  <a:srgbClr val="FAFD00"/>
                </a:solidFill>
                <a:latin typeface="Times New Roman" charset="0"/>
              </a:endParaRPr>
            </a:p>
          </p:txBody>
        </p:sp>
        <p:sp>
          <p:nvSpPr>
            <p:cNvPr id="102411" name="Text Box 11"/>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grpSp>
      <p:sp>
        <p:nvSpPr>
          <p:cNvPr id="75783" name="Text Box 12"/>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rPr>
              <a:t>©2006 TBBMI</a:t>
            </a:r>
          </a:p>
        </p:txBody>
      </p:sp>
      <p:pic>
        <p:nvPicPr>
          <p:cNvPr id="75784" name="Picture 11" descr="Dutch TBB.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0"/>
            <a:ext cx="91122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7138665"/>
      </p:ext>
    </p:extLst>
  </p:cSld>
  <p:clrMapOvr>
    <a:masterClrMapping/>
  </p:clrMapOvr>
  <p:transition advTm="1000"/>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5" name="Picture 7"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2" name="Rectangle 2"/>
          <p:cNvSpPr>
            <a:spLocks noGrp="1" noChangeArrowheads="1"/>
          </p:cNvSpPr>
          <p:nvPr>
            <p:ph type="ctrTitle"/>
          </p:nvPr>
        </p:nvSpPr>
        <p:spPr bwMode="auto">
          <a:xfrm>
            <a:off x="0" y="0"/>
            <a:ext cx="7772400" cy="838200"/>
          </a:xfrm>
          <a:ln cap="flat">
            <a:miter lim="800000"/>
            <a:headEnd/>
            <a:tailEnd/>
          </a:ln>
        </p:spPr>
        <p:txBody>
          <a:bodyPr wrap="square" lIns="91440" tIns="45720" rIns="91440" bIns="45720" numCol="1" anchor="t" anchorCtr="0" compatLnSpc="1">
            <a:prstTxWarp prst="textNoShape">
              <a:avLst/>
            </a:prstTxWarp>
          </a:bodyPr>
          <a:lstStyle/>
          <a:p>
            <a:pPr>
              <a:defRPr/>
            </a:pPr>
            <a:r>
              <a:rPr lang="en-US" dirty="0">
                <a:solidFill>
                  <a:srgbClr val="FFFF00"/>
                </a:solidFill>
                <a:latin typeface="Times" charset="0"/>
                <a:ea typeface="ＭＳ Ｐゴシック" charset="0"/>
                <a:cs typeface="ＭＳ Ｐゴシック" charset="0"/>
              </a:rPr>
              <a:t>French</a:t>
            </a:r>
          </a:p>
        </p:txBody>
      </p:sp>
      <p:sp>
        <p:nvSpPr>
          <p:cNvPr id="77827" name="Text Box 3"/>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Gulim" charset="0"/>
                <a:cs typeface="Gulim" charset="0"/>
              </a:rPr>
              <a:t>©2004 TBBMI</a:t>
            </a:r>
          </a:p>
        </p:txBody>
      </p:sp>
      <p:sp>
        <p:nvSpPr>
          <p:cNvPr id="77828" name="Rectangle 4"/>
          <p:cNvSpPr>
            <a:spLocks noChangeArrowheads="1"/>
          </p:cNvSpPr>
          <p:nvPr/>
        </p:nvSpPr>
        <p:spPr bwMode="auto">
          <a:xfrm>
            <a:off x="7666038" y="6502400"/>
            <a:ext cx="94456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Gulim" charset="0"/>
                <a:cs typeface="Gulim" charset="0"/>
              </a:rPr>
              <a:t>8.0.01.</a:t>
            </a:r>
          </a:p>
        </p:txBody>
      </p:sp>
      <p:sp>
        <p:nvSpPr>
          <p:cNvPr id="61445" name="Text Box 5"/>
          <p:cNvSpPr txBox="1">
            <a:spLocks noChangeArrowheads="1"/>
          </p:cNvSpPr>
          <p:nvPr/>
        </p:nvSpPr>
        <p:spPr bwMode="auto">
          <a:xfrm>
            <a:off x="0" y="66167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FFFFFF"/>
              </a:solidFill>
              <a:effectLst>
                <a:outerShdw blurRad="38100" dist="38100" dir="2700000" algn="tl">
                  <a:srgbClr val="000000"/>
                </a:outerShdw>
              </a:effectLst>
              <a:ea typeface="Gulim" pitchFamily="34" charset="-127"/>
              <a:cs typeface="Gulim" pitchFamily="34" charset="-127"/>
            </a:endParaRPr>
          </a:p>
        </p:txBody>
      </p:sp>
      <p:sp>
        <p:nvSpPr>
          <p:cNvPr id="61446" name="Text Box 6"/>
          <p:cNvSpPr txBox="1">
            <a:spLocks noChangeArrowheads="1"/>
          </p:cNvSpPr>
          <p:nvPr/>
        </p:nvSpPr>
        <p:spPr bwMode="auto">
          <a:xfrm>
            <a:off x="3030538" y="62468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Gulim" pitchFamily="34" charset="-127"/>
                <a:cs typeface="Gulim" pitchFamily="34" charset="-127"/>
              </a:rPr>
              <a:t>www.biblebasically.com</a:t>
            </a:r>
          </a:p>
        </p:txBody>
      </p:sp>
      <p:pic>
        <p:nvPicPr>
          <p:cNvPr id="77831" name="Picture 8"/>
          <p:cNvPicPr>
            <a:picLocks noChangeArrowheads="1"/>
          </p:cNvPicPr>
          <p:nvPr/>
        </p:nvPicPr>
        <p:blipFill>
          <a:blip r:embed="rId4" cstate="screen">
            <a:lum bright="16000" contrast="24000"/>
            <a:extLst>
              <a:ext uri="{28A0092B-C50C-407E-A947-70E740481C1C}">
                <a14:useLocalDpi xmlns:a14="http://schemas.microsoft.com/office/drawing/2010/main"/>
              </a:ext>
            </a:extLst>
          </a:blip>
          <a:srcRect/>
          <a:stretch>
            <a:fillRect/>
          </a:stretch>
        </p:blipFill>
        <p:spPr bwMode="auto">
          <a:xfrm>
            <a:off x="0" y="3078163"/>
            <a:ext cx="1830388" cy="381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61449" name="Text Box 9"/>
          <p:cNvSpPr txBox="1">
            <a:spLocks noChangeArrowheads="1"/>
          </p:cNvSpPr>
          <p:nvPr/>
        </p:nvSpPr>
        <p:spPr bwMode="auto">
          <a:xfrm>
            <a:off x="573088" y="5545138"/>
            <a:ext cx="8023225"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altLang="ko-KR" sz="2000" b="1" i="1">
                <a:solidFill>
                  <a:srgbClr val="FAFD00"/>
                </a:solidFill>
                <a:ea typeface="Gulim" pitchFamily="34" charset="-127"/>
                <a:cs typeface="Gulim" pitchFamily="34" charset="-127"/>
              </a:rPr>
              <a:t>Une </a:t>
            </a:r>
            <a:r>
              <a:rPr lang="en-US" altLang="ko-KR" sz="2000" b="1" i="1">
                <a:solidFill>
                  <a:srgbClr val="FAFD00"/>
                </a:solidFill>
              </a:rPr>
              <a:t>P</a:t>
            </a:r>
            <a:r>
              <a:rPr lang="en-US" altLang="ko-KR" sz="2000" b="1" i="1">
                <a:solidFill>
                  <a:srgbClr val="FFFF00"/>
                </a:solidFill>
              </a:rPr>
              <a:t>rése</a:t>
            </a:r>
            <a:r>
              <a:rPr lang="en-US" altLang="ko-KR" sz="2000" b="1" i="1">
                <a:solidFill>
                  <a:srgbClr val="FAFD00"/>
                </a:solidFill>
              </a:rPr>
              <a:t>ntation</a:t>
            </a:r>
            <a:r>
              <a:rPr lang="en-US" altLang="ko-KR" sz="2000" b="1" i="1">
                <a:solidFill>
                  <a:srgbClr val="FAFD00"/>
                </a:solidFill>
                <a:ea typeface="Gulim" pitchFamily="34" charset="-127"/>
                <a:cs typeface="Gulim" pitchFamily="34" charset="-127"/>
              </a:rPr>
              <a:t> du Minist</a:t>
            </a:r>
            <a:r>
              <a:rPr lang="en-US" sz="2000" b="1" i="1">
                <a:solidFill>
                  <a:srgbClr val="FFFF00"/>
                </a:solidFill>
              </a:rPr>
              <a:t>è</a:t>
            </a:r>
            <a:r>
              <a:rPr lang="en-US" altLang="ko-KR" sz="2000" b="1" i="1">
                <a:solidFill>
                  <a:srgbClr val="FFFF00"/>
                </a:solidFill>
                <a:ea typeface="Gulim" pitchFamily="34" charset="-127"/>
                <a:cs typeface="Gulim" pitchFamily="34" charset="-127"/>
              </a:rPr>
              <a:t>re</a:t>
            </a:r>
            <a:r>
              <a:rPr lang="en-US" altLang="ko-KR" sz="2000" b="1" i="1">
                <a:solidFill>
                  <a:srgbClr val="FAFD00"/>
                </a:solidFill>
                <a:ea typeface="Gulim" pitchFamily="34" charset="-127"/>
                <a:cs typeface="Gulim" pitchFamily="34" charset="-127"/>
              </a:rPr>
              <a:t> Internationale de La Bible… En Base Inc.              Fort Worth, Texas</a:t>
            </a:r>
          </a:p>
        </p:txBody>
      </p:sp>
      <p:sp>
        <p:nvSpPr>
          <p:cNvPr id="77833" name="WordArt 10"/>
          <p:cNvSpPr>
            <a:spLocks noChangeArrowheads="1" noChangeShapeType="1" noTextEdit="1"/>
          </p:cNvSpPr>
          <p:nvPr/>
        </p:nvSpPr>
        <p:spPr bwMode="auto">
          <a:xfrm rot="-141418">
            <a:off x="1371600" y="1846263"/>
            <a:ext cx="7048500" cy="3757612"/>
          </a:xfrm>
          <a:prstGeom prst="rect">
            <a:avLst/>
          </a:prstGeom>
        </p:spPr>
        <p:txBody>
          <a:bodyPr wrap="none" fromWordArt="1">
            <a:prstTxWarp prst="textCascadeDown">
              <a:avLst>
                <a:gd name="adj" fmla="val 66773"/>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r>
              <a:rPr lang="en-US" sz="3600" kern="10">
                <a:ln w="9525">
                  <a:round/>
                  <a:headEnd/>
                  <a:tailEnd/>
                </a:ln>
                <a:solidFill>
                  <a:srgbClr val="FFFF00">
                    <a:alpha val="89803"/>
                  </a:srgbClr>
                </a:solidFill>
                <a:latin typeface="Kosher-Normal"/>
                <a:ea typeface="Kosher-Normal"/>
                <a:cs typeface="Kosher-Normal"/>
              </a:rPr>
              <a:t>LA BIBLE… </a:t>
            </a:r>
          </a:p>
          <a:p>
            <a:pPr algn="ctr" eaLnBrk="0" hangingPunct="0"/>
            <a:r>
              <a:rPr lang="en-US" sz="3600" kern="10">
                <a:ln w="9525">
                  <a:round/>
                  <a:headEnd/>
                  <a:tailEnd/>
                </a:ln>
                <a:solidFill>
                  <a:srgbClr val="FFFF00">
                    <a:alpha val="89803"/>
                  </a:srgbClr>
                </a:solidFill>
                <a:latin typeface="Kosher-Normal"/>
                <a:ea typeface="Kosher-Normal"/>
                <a:cs typeface="Kosher-Normal"/>
              </a:rPr>
              <a:t>EN BASE</a:t>
            </a:r>
          </a:p>
        </p:txBody>
      </p:sp>
      <p:sp>
        <p:nvSpPr>
          <p:cNvPr id="77834" name="Text Box 11"/>
          <p:cNvSpPr txBox="1">
            <a:spLocks noChangeArrowheads="1"/>
          </p:cNvSpPr>
          <p:nvPr/>
        </p:nvSpPr>
        <p:spPr bwMode="auto">
          <a:xfrm>
            <a:off x="7750175" y="6397625"/>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rPr>
              <a:t>©2006 TBBMI</a:t>
            </a:r>
          </a:p>
        </p:txBody>
      </p:sp>
      <p:sp>
        <p:nvSpPr>
          <p:cNvPr id="61453" name="Rectangle 13"/>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9.6.01.</a:t>
            </a:r>
          </a:p>
        </p:txBody>
      </p:sp>
      <p:sp>
        <p:nvSpPr>
          <p:cNvPr id="77836" name="Text Box 14"/>
          <p:cNvSpPr txBox="1">
            <a:spLocks noChangeArrowheads="1"/>
          </p:cNvSpPr>
          <p:nvPr/>
        </p:nvSpPr>
        <p:spPr bwMode="auto">
          <a:xfrm>
            <a:off x="8086725" y="6523038"/>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pic>
        <p:nvPicPr>
          <p:cNvPr id="77837" name="Picture 15" descr="French TBB"/>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7950" y="0"/>
            <a:ext cx="9288463" cy="682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19725543"/>
      </p:ext>
    </p:extLst>
  </p:cSld>
  <p:clrMapOvr>
    <a:masterClrMapping/>
  </p:clrMapOvr>
  <p:transition advTm="1000"/>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4"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4" name="Rectangle 2"/>
          <p:cNvSpPr>
            <a:spLocks noGrp="1" noChangeArrowheads="1"/>
          </p:cNvSpPr>
          <p:nvPr>
            <p:ph type="ctrTitle"/>
          </p:nvPr>
        </p:nvSpPr>
        <p:spPr>
          <a:xfrm>
            <a:off x="0" y="0"/>
            <a:ext cx="7772400" cy="762000"/>
          </a:xfrm>
        </p:spPr>
        <p:txBody>
          <a:bodyPr/>
          <a:lstStyle/>
          <a:p>
            <a:pPr algn="l" eaLnBrk="1" hangingPunct="1"/>
            <a:r>
              <a:rPr lang="en-US" dirty="0">
                <a:solidFill>
                  <a:srgbClr val="FFFF00"/>
                </a:solidFill>
                <a:ea typeface="ＭＳ Ｐゴシック" charset="0"/>
                <a:cs typeface="ＭＳ Ｐゴシック" charset="0"/>
              </a:rPr>
              <a:t>Japanese</a:t>
            </a:r>
            <a:endParaRPr lang="en-US" dirty="0">
              <a:ea typeface="ＭＳ Ｐゴシック" charset="0"/>
              <a:cs typeface="ＭＳ Ｐゴシック" charset="0"/>
            </a:endParaRPr>
          </a:p>
        </p:txBody>
      </p:sp>
      <p:grpSp>
        <p:nvGrpSpPr>
          <p:cNvPr id="79875" name="Group 5"/>
          <p:cNvGrpSpPr>
            <a:grpSpLocks/>
          </p:cNvGrpSpPr>
          <p:nvPr/>
        </p:nvGrpSpPr>
        <p:grpSpPr bwMode="auto">
          <a:xfrm>
            <a:off x="76200" y="5435600"/>
            <a:ext cx="8596313" cy="1346200"/>
            <a:chOff x="48" y="3424"/>
            <a:chExt cx="5415" cy="848"/>
          </a:xfrm>
        </p:grpSpPr>
        <p:sp>
          <p:nvSpPr>
            <p:cNvPr id="63494" name="Text Box 6"/>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63495" name="Text Box 7"/>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63496" name="Text Box 8"/>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79876" name="Text Box 9"/>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79877" name="Rectangle 10"/>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79878" name="Text Box 11"/>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79879" name="WordArt 13"/>
          <p:cNvSpPr>
            <a:spLocks noChangeArrowheads="1" noChangeShapeType="1" noTextEdit="1"/>
          </p:cNvSpPr>
          <p:nvPr/>
        </p:nvSpPr>
        <p:spPr bwMode="auto">
          <a:xfrm>
            <a:off x="762000" y="762000"/>
            <a:ext cx="8077200" cy="31496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SlantDown">
              <a:avLst>
                <a:gd name="adj" fmla="val 44444"/>
              </a:avLst>
            </a:prstTxWarp>
          </a:bodyPr>
          <a:lstStyle/>
          <a:p>
            <a:pPr algn="ctr" eaLnBrk="0" hangingPunct="0"/>
            <a:r>
              <a:rPr lang="ja-JP" altLang="en-US" sz="3600" kern="10">
                <a:solidFill>
                  <a:srgbClr val="FFFF00"/>
                </a:solidFill>
                <a:effectLst>
                  <a:outerShdw blurRad="63500" dist="35921" dir="2700000" algn="ctr" rotWithShape="0">
                    <a:srgbClr val="000000"/>
                  </a:outerShdw>
                </a:effectLst>
                <a:latin typeface="Impact"/>
                <a:ea typeface="Impact"/>
                <a:cs typeface="Impact"/>
              </a:rPr>
              <a:t>バイブル　ベイシックミニストリーズ　</a:t>
            </a:r>
            <a:endParaRPr lang="en-US" sz="3600" kern="10">
              <a:solidFill>
                <a:srgbClr val="FFFF00"/>
              </a:solidFill>
              <a:effectLst>
                <a:outerShdw blurRad="63500" dist="35921" dir="2700000" algn="ctr" rotWithShape="0">
                  <a:srgbClr val="000000"/>
                </a:outerShdw>
              </a:effectLst>
              <a:latin typeface="Impact"/>
              <a:ea typeface="Impact"/>
              <a:cs typeface="Impact"/>
            </a:endParaRPr>
          </a:p>
        </p:txBody>
      </p:sp>
      <p:sp>
        <p:nvSpPr>
          <p:cNvPr id="79880" name="WordArt 15"/>
          <p:cNvSpPr>
            <a:spLocks noChangeArrowheads="1" noChangeShapeType="1" noTextEdit="1"/>
          </p:cNvSpPr>
          <p:nvPr/>
        </p:nvSpPr>
        <p:spPr bwMode="auto">
          <a:xfrm>
            <a:off x="1371600" y="2743200"/>
            <a:ext cx="7239000" cy="2540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SlantDown">
              <a:avLst>
                <a:gd name="adj" fmla="val 44444"/>
              </a:avLst>
            </a:prstTxWarp>
          </a:bodyPr>
          <a:lstStyle/>
          <a:p>
            <a:pPr algn="ctr" eaLnBrk="0" hangingPunct="0"/>
            <a:r>
              <a:rPr lang="ja-JP" altLang="en-US" sz="3600" kern="10">
                <a:solidFill>
                  <a:srgbClr val="FFFF00"/>
                </a:solidFill>
                <a:effectLst>
                  <a:outerShdw blurRad="63500" dist="35921" dir="2700000" algn="ctr" rotWithShape="0">
                    <a:srgbClr val="000000"/>
                  </a:outerShdw>
                </a:effectLst>
                <a:latin typeface="Impact"/>
                <a:ea typeface="Impact"/>
                <a:cs typeface="Impact"/>
              </a:rPr>
              <a:t>インスティチュート</a:t>
            </a:r>
            <a:endParaRPr lang="en-US" sz="3600" kern="10">
              <a:solidFill>
                <a:srgbClr val="FFFF00"/>
              </a:solidFill>
              <a:effectLst>
                <a:outerShdw blurRad="63500" dist="35921" dir="2700000" algn="ctr" rotWithShape="0">
                  <a:srgbClr val="000000"/>
                </a:outerShdw>
              </a:effectLst>
              <a:latin typeface="Impact"/>
              <a:ea typeface="Impact"/>
              <a:cs typeface="Impact"/>
            </a:endParaRPr>
          </a:p>
        </p:txBody>
      </p:sp>
      <p:pic>
        <p:nvPicPr>
          <p:cNvPr id="79881" name="Picture 16" descr="Japanese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1365820"/>
      </p:ext>
    </p:extLst>
  </p:cSld>
  <p:clrMapOvr>
    <a:masterClrMapping/>
  </p:clrMapOvr>
  <p:transition advTm="1000"/>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1"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2" name="Rectangle 3"/>
          <p:cNvSpPr>
            <a:spLocks noGrp="1" noChangeArrowheads="1"/>
          </p:cNvSpPr>
          <p:nvPr>
            <p:ph type="ctrTitle"/>
          </p:nvPr>
        </p:nvSpPr>
        <p:spPr>
          <a:xfrm>
            <a:off x="304800" y="0"/>
            <a:ext cx="7772400" cy="838200"/>
          </a:xfrm>
          <a:noFill/>
        </p:spPr>
        <p:txBody>
          <a:bodyPr/>
          <a:lstStyle/>
          <a:p>
            <a:pPr algn="l" eaLnBrk="1" hangingPunct="1"/>
            <a:r>
              <a:rPr lang="en-US" dirty="0">
                <a:solidFill>
                  <a:srgbClr val="FFFF00"/>
                </a:solidFill>
                <a:ea typeface="ＭＳ Ｐゴシック" charset="0"/>
                <a:cs typeface="ＭＳ Ｐゴシック" charset="0"/>
              </a:rPr>
              <a:t>Hindi</a:t>
            </a:r>
          </a:p>
        </p:txBody>
      </p:sp>
      <p:grpSp>
        <p:nvGrpSpPr>
          <p:cNvPr id="81923" name="Group 4"/>
          <p:cNvGrpSpPr>
            <a:grpSpLocks/>
          </p:cNvGrpSpPr>
          <p:nvPr/>
        </p:nvGrpSpPr>
        <p:grpSpPr bwMode="auto">
          <a:xfrm>
            <a:off x="76200" y="5435600"/>
            <a:ext cx="8596313" cy="1346200"/>
            <a:chOff x="48" y="3424"/>
            <a:chExt cx="5415" cy="848"/>
          </a:xfrm>
        </p:grpSpPr>
        <p:sp>
          <p:nvSpPr>
            <p:cNvPr id="114693"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114694"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114695"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81924"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81925"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81926"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114699" name="Text Box 11"/>
          <p:cNvSpPr txBox="1">
            <a:spLocks noChangeArrowheads="1"/>
          </p:cNvSpPr>
          <p:nvPr/>
        </p:nvSpPr>
        <p:spPr bwMode="auto">
          <a:xfrm rot="44060">
            <a:off x="228600" y="1214438"/>
            <a:ext cx="9144000" cy="40227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12900">
                <a:solidFill>
                  <a:srgbClr val="FFFF00"/>
                </a:solidFill>
                <a:latin typeface="Kruti Dev 010  Bold Italic" charset="0"/>
              </a:rPr>
              <a:t>ckbZfcy ds 
:ijs[kk s</a:t>
            </a:r>
            <a:endParaRPr lang="en-US" sz="12900">
              <a:solidFill>
                <a:srgbClr val="000000"/>
              </a:solidFill>
              <a:latin typeface="Kruti Dev 010  Bold Italic" charset="0"/>
            </a:endParaRPr>
          </a:p>
        </p:txBody>
      </p:sp>
      <p:pic>
        <p:nvPicPr>
          <p:cNvPr id="81928" name="Picture 1" descr="HIndi TBB.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47742520"/>
      </p:ext>
    </p:extLst>
  </p:cSld>
  <p:clrMapOvr>
    <a:masterClrMapping/>
  </p:clrMapOvr>
  <p:transition advTm="1000"/>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pic>
        <p:nvPicPr>
          <p:cNvPr id="83970" name="Picture 3" descr="BACKGR Indonesia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83971" name="Group 4"/>
          <p:cNvGrpSpPr>
            <a:grpSpLocks/>
          </p:cNvGrpSpPr>
          <p:nvPr/>
        </p:nvGrpSpPr>
        <p:grpSpPr bwMode="auto">
          <a:xfrm>
            <a:off x="76200" y="5435600"/>
            <a:ext cx="8596313" cy="1346200"/>
            <a:chOff x="48" y="3424"/>
            <a:chExt cx="5415" cy="848"/>
          </a:xfrm>
        </p:grpSpPr>
        <p:sp>
          <p:nvSpPr>
            <p:cNvPr id="4101"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ndParaRPr>
            </a:p>
          </p:txBody>
        </p:sp>
        <p:sp>
          <p:nvSpPr>
            <p:cNvPr id="4102"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2000" b="1" i="1">
                  <a:solidFill>
                    <a:srgbClr val="FAFD00"/>
                  </a:solidFill>
                  <a:latin typeface="Times New Roman" charset="0"/>
                </a:rPr>
                <a:t>Presentasi dari The Bible…Basically Ministries International Inc.                Fort Worth, Texas</a:t>
              </a:r>
              <a:endParaRPr lang="en-US" sz="1800" b="1">
                <a:solidFill>
                  <a:srgbClr val="FAFD00"/>
                </a:solidFill>
                <a:latin typeface="Times New Roman" charset="0"/>
              </a:endParaRPr>
            </a:p>
          </p:txBody>
        </p:sp>
        <p:sp>
          <p:nvSpPr>
            <p:cNvPr id="4103"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grpSp>
      <p:sp>
        <p:nvSpPr>
          <p:cNvPr id="83972" name="Text Box 8"/>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83973" name="Text Box 9"/>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rPr>
              <a:t>©2003 TBBMI</a:t>
            </a:r>
          </a:p>
        </p:txBody>
      </p:sp>
      <p:sp>
        <p:nvSpPr>
          <p:cNvPr id="4106" name="Rectangle 10"/>
          <p:cNvSpPr>
            <a:spLocks noChangeArrowheads="1"/>
          </p:cNvSpPr>
          <p:nvPr/>
        </p:nvSpPr>
        <p:spPr bwMode="auto">
          <a:xfrm>
            <a:off x="7621588" y="6527800"/>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7.5.01.</a:t>
            </a:r>
          </a:p>
        </p:txBody>
      </p:sp>
      <p:sp>
        <p:nvSpPr>
          <p:cNvPr id="83975" name="Text Box 11"/>
          <p:cNvSpPr txBox="1">
            <a:spLocks noChangeArrowheads="1"/>
          </p:cNvSpPr>
          <p:nvPr/>
        </p:nvSpPr>
        <p:spPr bwMode="auto">
          <a:xfrm>
            <a:off x="8088313" y="6534150"/>
            <a:ext cx="3254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4108" name="Rectangle 12"/>
          <p:cNvSpPr>
            <a:spLocks noGrp="1" noChangeArrowheads="1"/>
          </p:cNvSpPr>
          <p:nvPr>
            <p:ph type="title" idx="4294967295"/>
          </p:nvPr>
        </p:nvSpPr>
        <p:spPr bwMode="auto">
          <a:xfrm>
            <a:off x="0" y="0"/>
            <a:ext cx="4800600" cy="838200"/>
          </a:xfrm>
          <a:prstGeom prst="rect">
            <a:avLst/>
          </a:prstGeom>
          <a:ln>
            <a:miter lim="800000"/>
            <a:headEnd/>
            <a:tailEnd/>
          </a:ln>
        </p:spPr>
        <p:txBody>
          <a:bodyPr/>
          <a:lstStyle/>
          <a:p>
            <a:pPr>
              <a:defRPr/>
            </a:pPr>
            <a:r>
              <a:rPr lang="en-US" b="1" dirty="0" err="1">
                <a:solidFill>
                  <a:srgbClr val="FFFF00"/>
                </a:solidFill>
                <a:latin typeface="Arial" panose="020B0604020202020204" pitchFamily="34" charset="0"/>
                <a:ea typeface="ＭＳ Ｐゴシック" charset="0"/>
                <a:cs typeface="ＭＳ Ｐゴシック" charset="0"/>
              </a:rPr>
              <a:t>Bahasa</a:t>
            </a:r>
            <a:r>
              <a:rPr lang="en-US" b="1" dirty="0">
                <a:solidFill>
                  <a:srgbClr val="FFFF00"/>
                </a:solidFill>
                <a:latin typeface="Arial" panose="020B0604020202020204" pitchFamily="34" charset="0"/>
                <a:ea typeface="ＭＳ Ｐゴシック" charset="0"/>
                <a:cs typeface="ＭＳ Ｐゴシック" charset="0"/>
              </a:rPr>
              <a:t> Indonesia</a:t>
            </a:r>
            <a:endParaRPr lang="en-US" dirty="0">
              <a:latin typeface="Times" charset="0"/>
              <a:ea typeface="ＭＳ Ｐゴシック" charset="0"/>
              <a:cs typeface="ＭＳ Ｐゴシック" charset="0"/>
            </a:endParaRPr>
          </a:p>
        </p:txBody>
      </p:sp>
      <p:pic>
        <p:nvPicPr>
          <p:cNvPr id="83977" name="Picture 13" descr="Bahasa TBB"/>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513" y="50800"/>
            <a:ext cx="9144000"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86199697"/>
      </p:ext>
    </p:extLst>
  </p:cSld>
  <p:clrMapOvr>
    <a:masterClrMapping/>
  </p:clrMapOvr>
  <p:transition advTm="1000"/>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18"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86019"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10245"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000000"/>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86021"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10248" name="Text Box 8"/>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000000"/>
              </a:solidFill>
              <a:effectLst>
                <a:outerShdw blurRad="38100" dist="38100" dir="2700000" algn="tl">
                  <a:srgbClr val="000000"/>
                </a:outerShdw>
              </a:effectLst>
            </a:endParaRPr>
          </a:p>
        </p:txBody>
      </p:sp>
      <p:sp>
        <p:nvSpPr>
          <p:cNvPr id="10250" name="Text Box 10"/>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86024" name="Rectangle 11"/>
          <p:cNvSpPr>
            <a:spLocks noGrp="1" noChangeArrowheads="1"/>
          </p:cNvSpPr>
          <p:nvPr>
            <p:ph type="title" idx="4294967295"/>
          </p:nvPr>
        </p:nvSpPr>
        <p:spPr>
          <a:xfrm>
            <a:off x="0" y="76200"/>
            <a:ext cx="7772400" cy="838200"/>
          </a:xfrm>
        </p:spPr>
        <p:txBody>
          <a:bodyPr/>
          <a:lstStyle/>
          <a:p>
            <a:r>
              <a:rPr lang="en-US" dirty="0">
                <a:solidFill>
                  <a:srgbClr val="FFFF00"/>
                </a:solidFill>
                <a:ea typeface="ＭＳ Ｐゴシック" charset="0"/>
                <a:cs typeface="ＭＳ Ｐゴシック" charset="0"/>
              </a:rPr>
              <a:t>Kachin (Myanmar)</a:t>
            </a:r>
            <a:endParaRPr lang="en-US" dirty="0">
              <a:latin typeface="Times" charset="0"/>
              <a:ea typeface="ＭＳ Ｐゴシック" charset="0"/>
              <a:cs typeface="ＭＳ Ｐゴシック" charset="0"/>
            </a:endParaRPr>
          </a:p>
        </p:txBody>
      </p:sp>
      <p:sp>
        <p:nvSpPr>
          <p:cNvPr id="12" name="Text Box 11"/>
          <p:cNvSpPr txBox="1">
            <a:spLocks noChangeArrowheads="1"/>
          </p:cNvSpPr>
          <p:nvPr/>
        </p:nvSpPr>
        <p:spPr bwMode="auto">
          <a:xfrm rot="489973">
            <a:off x="211138" y="1331913"/>
            <a:ext cx="9144000" cy="363220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eaLnBrk="0" hangingPunct="0">
              <a:defRPr/>
            </a:pPr>
            <a:r>
              <a:rPr lang="en-US" sz="11500" b="1" dirty="0">
                <a:solidFill>
                  <a:srgbClr val="FFFF00"/>
                </a:solidFill>
                <a:effectLst>
                  <a:outerShdw blurRad="38100" dist="38100" dir="2700000" algn="tl">
                    <a:srgbClr val="000000"/>
                  </a:outerShdw>
                </a:effectLst>
                <a:latin typeface="Kosher-Normal" charset="0"/>
              </a:rPr>
              <a:t>Chyum Laika… Npawt Nhpang</a:t>
            </a:r>
          </a:p>
        </p:txBody>
      </p:sp>
      <p:grpSp>
        <p:nvGrpSpPr>
          <p:cNvPr id="86026" name="Group 3"/>
          <p:cNvGrpSpPr>
            <a:grpSpLocks/>
          </p:cNvGrpSpPr>
          <p:nvPr/>
        </p:nvGrpSpPr>
        <p:grpSpPr bwMode="auto">
          <a:xfrm>
            <a:off x="76200" y="5435600"/>
            <a:ext cx="8756650" cy="1346200"/>
            <a:chOff x="48" y="3424"/>
            <a:chExt cx="5516" cy="848"/>
          </a:xfrm>
        </p:grpSpPr>
        <p:sp>
          <p:nvSpPr>
            <p:cNvPr id="14" name="Text Box 4"/>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eaLnBrk="0" hangingPunct="0">
                <a:spcBef>
                  <a:spcPct val="50000"/>
                </a:spcBef>
                <a:defRPr/>
              </a:pPr>
              <a:endParaRPr lang="en-US" sz="1200" b="1">
                <a:solidFill>
                  <a:srgbClr val="000000"/>
                </a:solidFill>
                <a:effectLst>
                  <a:outerShdw blurRad="38100" dist="38100" dir="2700000" algn="tl">
                    <a:srgbClr val="000000"/>
                  </a:outerShdw>
                </a:effectLst>
                <a:latin typeface="Times New Roman" pitchFamily="-107" charset="0"/>
                <a:ea typeface="ＭＳ Ｐゴシック"/>
                <a:cs typeface="ＭＳ Ｐゴシック"/>
              </a:endParaRPr>
            </a:p>
          </p:txBody>
        </p:sp>
        <p:sp>
          <p:nvSpPr>
            <p:cNvPr id="15" name="Text Box 5"/>
            <p:cNvSpPr txBox="1">
              <a:spLocks noChangeArrowheads="1"/>
            </p:cNvSpPr>
            <p:nvPr/>
          </p:nvSpPr>
          <p:spPr bwMode="auto">
            <a:xfrm>
              <a:off x="170" y="3424"/>
              <a:ext cx="5394" cy="54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eaLnBrk="0" hangingPunct="0">
                <a:spcBef>
                  <a:spcPct val="50000"/>
                </a:spcBef>
                <a:defRPr/>
              </a:pPr>
              <a:r>
                <a:rPr lang="en-US" sz="2000" b="1" i="1" dirty="0">
                  <a:solidFill>
                    <a:srgbClr val="FAFD00"/>
                  </a:solidFill>
                  <a:latin typeface="Times New Roman" charset="0"/>
                </a:rPr>
                <a:t>Chyum Laika Hkaja ai Lam…Munkan Npawt Nhpang Sasana, Wuhpawng</a:t>
              </a:r>
            </a:p>
            <a:p>
              <a:pPr algn="ctr" eaLnBrk="0" hangingPunct="0">
                <a:spcBef>
                  <a:spcPct val="50000"/>
                </a:spcBef>
                <a:defRPr/>
              </a:pPr>
              <a:r>
                <a:rPr lang="en-US" sz="2000" b="1" i="1" dirty="0">
                  <a:solidFill>
                    <a:srgbClr val="FAFD00"/>
                  </a:solidFill>
                  <a:latin typeface="Times New Roman" charset="0"/>
                </a:rPr>
                <a:t>Fort Worth, Texas</a:t>
              </a:r>
              <a:endParaRPr lang="en-US" sz="1800" b="1" dirty="0">
                <a:solidFill>
                  <a:srgbClr val="FAFD00"/>
                </a:solidFill>
                <a:latin typeface="Times New Roman" charset="0"/>
              </a:endParaRPr>
            </a:p>
          </p:txBody>
        </p:sp>
      </p:grpSp>
      <p:pic>
        <p:nvPicPr>
          <p:cNvPr id="86027" name="Picture 1" descr="Kachin.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5563" y="0"/>
            <a:ext cx="91249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5455541"/>
      </p:ext>
    </p:extLst>
  </p:cSld>
  <p:clrMapOvr>
    <a:masterClrMapping/>
  </p:clrMapOvr>
  <p:transition advTm="1000"/>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0">
              <a:srgbClr val="7030A0"/>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dirty="0">
                <a:solidFill>
                  <a:schemeClr val="bg1"/>
                </a:solidFill>
                <a:latin typeface="Arial" panose="020B0604020202020204" pitchFamily="34" charset="0"/>
                <a:cs typeface="Arial" panose="020B0604020202020204" pitchFamily="34" charset="0"/>
              </a:rPr>
              <a:t>تُوضِّح أمثلةُ العهد القديم المختصَّة بالاختيار </a:t>
            </a:r>
            <a:r>
              <a:rPr lang="en-US" sz="2800" b="1" dirty="0">
                <a:solidFill>
                  <a:schemeClr val="bg1"/>
                </a:solidFill>
                <a:latin typeface="Arial" panose="020B0604020202020204" pitchFamily="34" charset="0"/>
                <a:cs typeface="Arial" panose="020B0604020202020204" pitchFamily="34" charset="0"/>
              </a:rPr>
              <a:t>election) </a:t>
            </a:r>
            <a:r>
              <a:rPr lang="ar-SA" sz="2800" b="1" dirty="0">
                <a:solidFill>
                  <a:schemeClr val="bg1"/>
                </a:solidFill>
                <a:latin typeface="Arial" panose="020B0604020202020204" pitchFamily="34" charset="0"/>
                <a:cs typeface="Arial" panose="020B0604020202020204" pitchFamily="34" charset="0"/>
              </a:rPr>
              <a:t>) أنَّ اختيارَ الله القائم على النعمة ليس أمرًا جديدًا، وأنَّ فشَلَ إسرائيل ليس بسبب عدم أمانة الله (9: 6-18).</a:t>
            </a:r>
          </a:p>
        </p:txBody>
      </p:sp>
      <p:sp>
        <p:nvSpPr>
          <p:cNvPr id="780291" name="Rectangle 3"/>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إنَّ اختيارَ إسحاق وليس إسماعيل خالَفَ الفكرة التي تقول إنَّ النَسَبَ الجسديَّ من إبراهيم هو أمرٌ كافٍ للخلاص؛ إذ إنَّ أيَّ فرْدٍ إسرائيليٍّ كان يحتاج إلى الإيمان من أجْلِ الحصول على بَرَكات إسرائيل (9: 6-9).</a:t>
            </a:r>
          </a:p>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أثبَتَ اختيارُ يعقوب وليس </a:t>
            </a:r>
            <a:r>
              <a:rPr lang="ar-SA" sz="2800" b="1" dirty="0" err="1">
                <a:solidFill>
                  <a:schemeClr val="bg1"/>
                </a:solidFill>
                <a:latin typeface="Arial" panose="020B0604020202020204" pitchFamily="34" charset="0"/>
                <a:cs typeface="Arial" panose="020B0604020202020204" pitchFamily="34" charset="0"/>
              </a:rPr>
              <a:t>عيسو</a:t>
            </a:r>
            <a:r>
              <a:rPr lang="ar-SA" sz="2800" b="1" dirty="0">
                <a:solidFill>
                  <a:schemeClr val="bg1"/>
                </a:solidFill>
                <a:latin typeface="Arial" panose="020B0604020202020204" pitchFamily="34" charset="0"/>
                <a:cs typeface="Arial" panose="020B0604020202020204" pitchFamily="34" charset="0"/>
              </a:rPr>
              <a:t> أنَّ الله يستطيع أن يبارك الابن الأصغر بدلًا من الابن الأكبر ليخدم غرَضَ الله بعيدًا عن التقاليد البشريَّة أو الاستحقاق (9: 10-13).</a:t>
            </a:r>
          </a:p>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تقسية فرعون باختيار الله أثبتَتْ أنَّ الله يستطيع أن يختار أن يرحم مَن يشاء ويُقسِّي مَن يشاء (9: 14-18).</a:t>
            </a:r>
            <a:endParaRPr lang="en-US" sz="2800" b="1" dirty="0">
              <a:solidFill>
                <a:schemeClr val="bg1"/>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872237155"/>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8806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10245"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000000"/>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8806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10247" name="Text Box 7" descr="Brown marble"/>
          <p:cNvSpPr txBox="1">
            <a:spLocks noChangeArrowheads="1"/>
          </p:cNvSpPr>
          <p:nvPr/>
        </p:nvSpPr>
        <p:spPr bwMode="auto">
          <a:xfrm rot="118953">
            <a:off x="303213" y="981075"/>
            <a:ext cx="8439150" cy="36576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11700" i="1" dirty="0">
                <a:solidFill>
                  <a:srgbClr val="FFFC1E"/>
                </a:solidFill>
                <a:latin typeface="Kosher-Normal" charset="0"/>
              </a:rPr>
              <a:t>biblia kwa ujumla</a:t>
            </a:r>
            <a:endParaRPr lang="zh-CN" altLang="en-US" sz="11700" i="1" dirty="0">
              <a:solidFill>
                <a:srgbClr val="FFFC1E"/>
              </a:solidFill>
              <a:latin typeface="Kosher-Normal" charset="0"/>
              <a:ea typeface="宋体" charset="0"/>
              <a:cs typeface="宋体" charset="0"/>
            </a:endParaRPr>
          </a:p>
        </p:txBody>
      </p:sp>
      <p:sp>
        <p:nvSpPr>
          <p:cNvPr id="10248" name="Text Box 8"/>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000000"/>
              </a:solidFill>
              <a:effectLst>
                <a:outerShdw blurRad="38100" dist="38100" dir="2700000" algn="tl">
                  <a:srgbClr val="000000"/>
                </a:outerShdw>
              </a:effectLst>
            </a:endParaRPr>
          </a:p>
        </p:txBody>
      </p:sp>
      <p:sp>
        <p:nvSpPr>
          <p:cNvPr id="10249" name="Text Box 9"/>
          <p:cNvSpPr txBox="1">
            <a:spLocks noChangeArrowheads="1"/>
          </p:cNvSpPr>
          <p:nvPr/>
        </p:nvSpPr>
        <p:spPr bwMode="auto">
          <a:xfrm>
            <a:off x="304800" y="5546725"/>
            <a:ext cx="8520113"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2000" b="1" i="1" dirty="0">
                <a:solidFill>
                  <a:srgbClr val="FAFD00"/>
                </a:solidFill>
                <a:latin typeface="Times New Roman" charset="0"/>
              </a:rPr>
              <a:t>A Presentation of The Bible…Basically Ministries International Inc. </a:t>
            </a:r>
            <a:br>
              <a:rPr lang="en-US" sz="2000" b="1" i="1" dirty="0">
                <a:solidFill>
                  <a:srgbClr val="FAFD00"/>
                </a:solidFill>
                <a:latin typeface="Times New Roman" charset="0"/>
              </a:rPr>
            </a:br>
            <a:r>
              <a:rPr lang="en-US" sz="2000" b="1" i="1" dirty="0">
                <a:solidFill>
                  <a:srgbClr val="FAFD00"/>
                </a:solidFill>
                <a:latin typeface="Times New Roman" charset="0"/>
              </a:rPr>
              <a:t>Fort Worth, Texas</a:t>
            </a:r>
          </a:p>
        </p:txBody>
      </p:sp>
      <p:sp>
        <p:nvSpPr>
          <p:cNvPr id="10250" name="Text Box 10"/>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88074" name="Rectangle 11"/>
          <p:cNvSpPr>
            <a:spLocks noGrp="1" noChangeArrowheads="1"/>
          </p:cNvSpPr>
          <p:nvPr>
            <p:ph type="title" idx="4294967295"/>
          </p:nvPr>
        </p:nvSpPr>
        <p:spPr>
          <a:xfrm>
            <a:off x="255588" y="76200"/>
            <a:ext cx="7772400" cy="838200"/>
          </a:xfrm>
        </p:spPr>
        <p:txBody>
          <a:bodyPr/>
          <a:lstStyle/>
          <a:p>
            <a:pPr algn="l"/>
            <a:r>
              <a:rPr lang="en-US" dirty="0">
                <a:solidFill>
                  <a:srgbClr val="FFFF00"/>
                </a:solidFill>
                <a:ea typeface="ＭＳ Ｐゴシック" charset="0"/>
                <a:cs typeface="ＭＳ Ｐゴシック" charset="0"/>
              </a:rPr>
              <a:t>Kiswahili (Kenya)</a:t>
            </a:r>
            <a:endParaRPr lang="en-US" dirty="0">
              <a:latin typeface="Times" charset="0"/>
              <a:ea typeface="ＭＳ Ｐゴシック" charset="0"/>
              <a:cs typeface="ＭＳ Ｐゴシック" charset="0"/>
            </a:endParaRPr>
          </a:p>
        </p:txBody>
      </p:sp>
      <p:pic>
        <p:nvPicPr>
          <p:cNvPr id="88075" name="Picture 1" descr="Kiswahili.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79375" y="57150"/>
            <a:ext cx="9029700" cy="675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49451467"/>
      </p:ext>
    </p:extLst>
  </p:cSld>
  <p:clrMapOvr>
    <a:masterClrMapping/>
  </p:clrMapOvr>
  <p:transition advTm="1000"/>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3"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4" name="Rectangle 3"/>
          <p:cNvSpPr>
            <a:spLocks noGrp="1" noChangeArrowheads="1"/>
          </p:cNvSpPr>
          <p:nvPr>
            <p:ph type="ctrTitle"/>
          </p:nvPr>
        </p:nvSpPr>
        <p:spPr>
          <a:xfrm>
            <a:off x="0" y="0"/>
            <a:ext cx="6705600" cy="914400"/>
          </a:xfrm>
          <a:noFill/>
        </p:spPr>
        <p:txBody>
          <a:bodyPr anchor="t"/>
          <a:lstStyle/>
          <a:p>
            <a:pPr algn="l" eaLnBrk="1" hangingPunct="1"/>
            <a:r>
              <a:rPr lang="en-US" dirty="0">
                <a:solidFill>
                  <a:srgbClr val="FFFF00"/>
                </a:solidFill>
                <a:ea typeface="ＭＳ Ｐゴシック" charset="0"/>
                <a:cs typeface="ＭＳ Ｐゴシック" charset="0"/>
              </a:rPr>
              <a:t>Khmer (Cambodian)</a:t>
            </a:r>
          </a:p>
        </p:txBody>
      </p:sp>
      <p:sp>
        <p:nvSpPr>
          <p:cNvPr id="90115" name="Text Box 4"/>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rPr>
              <a:t>©2004 TBBMI</a:t>
            </a:r>
          </a:p>
        </p:txBody>
      </p:sp>
      <p:sp>
        <p:nvSpPr>
          <p:cNvPr id="90116" name="Rectangle 5"/>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ＭＳ Ｐゴシック" charset="0"/>
                <a:cs typeface="ＭＳ Ｐゴシック" charset="0"/>
              </a:rPr>
              <a:t>8.0.01.</a:t>
            </a:r>
          </a:p>
        </p:txBody>
      </p:sp>
      <p:sp>
        <p:nvSpPr>
          <p:cNvPr id="90117" name="Text Box 6"/>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rPr>
              <a:t>04</a:t>
            </a:r>
          </a:p>
        </p:txBody>
      </p:sp>
      <p:sp>
        <p:nvSpPr>
          <p:cNvPr id="55303" name="Text Box 7"/>
          <p:cNvSpPr txBox="1">
            <a:spLocks noChangeArrowheads="1"/>
          </p:cNvSpPr>
          <p:nvPr/>
        </p:nvSpPr>
        <p:spPr bwMode="auto">
          <a:xfrm>
            <a:off x="0" y="6575425"/>
            <a:ext cx="1614488" cy="274638"/>
          </a:xfrm>
          <a:prstGeom prst="rect">
            <a:avLst/>
          </a:prstGeom>
          <a:noFill/>
          <a:ln w="12700">
            <a:noFill/>
            <a:miter lim="800000"/>
            <a:headEnd/>
            <a:tailEnd/>
          </a:ln>
          <a:effectLst>
            <a:outerShdw blurRad="63500" dist="35921" dir="2700000" algn="ctr" rotWithShape="0">
              <a:schemeClr val="tx1">
                <a:alpha val="74998"/>
              </a:schemeClr>
            </a:outerShdw>
          </a:effectLst>
        </p:spPr>
        <p:txBody>
          <a:bodyPr anchor="ctr">
            <a:spAutoFit/>
          </a:bodyPr>
          <a:lstStyle/>
          <a:p>
            <a:pPr algn="ctr" eaLnBrk="0" hangingPunct="0">
              <a:spcBef>
                <a:spcPct val="50000"/>
              </a:spcBef>
              <a:defRPr/>
            </a:pPr>
            <a:endParaRPr lang="en-US" sz="1200" b="1">
              <a:solidFill>
                <a:srgbClr val="000000"/>
              </a:solidFill>
              <a:effectLst>
                <a:outerShdw blurRad="38100" dist="38100" dir="2700000" algn="tl">
                  <a:srgbClr val="DDDDDD"/>
                </a:outerShdw>
              </a:effectLst>
            </a:endParaRPr>
          </a:p>
        </p:txBody>
      </p:sp>
      <p:sp>
        <p:nvSpPr>
          <p:cNvPr id="55304" name="Text Box 8"/>
          <p:cNvSpPr txBox="1">
            <a:spLocks noChangeArrowheads="1"/>
          </p:cNvSpPr>
          <p:nvPr/>
        </p:nvSpPr>
        <p:spPr bwMode="auto">
          <a:xfrm>
            <a:off x="0" y="5257800"/>
            <a:ext cx="9144000" cy="798513"/>
          </a:xfrm>
          <a:prstGeom prst="rect">
            <a:avLst/>
          </a:prstGeom>
          <a:noFill/>
          <a:ln w="12700">
            <a:noFill/>
            <a:miter lim="800000"/>
            <a:headEnd/>
            <a:tailEnd/>
          </a:ln>
          <a:effectLst>
            <a:outerShdw blurRad="63500" dist="35921" dir="2700000" algn="ctr" rotWithShape="0">
              <a:srgbClr val="000000">
                <a:alpha val="74998"/>
              </a:srgbClr>
            </a:outerShdw>
          </a:effectLst>
        </p:spPr>
        <p:txBody>
          <a:bodyPr>
            <a:spAutoFit/>
          </a:bodyPr>
          <a:lstStyle/>
          <a:p>
            <a:pPr algn="ctr" eaLnBrk="0" hangingPunct="0">
              <a:lnSpc>
                <a:spcPct val="70000"/>
              </a:lnSpc>
              <a:spcBef>
                <a:spcPct val="50000"/>
              </a:spcBef>
              <a:defRPr/>
            </a:pPr>
            <a:r>
              <a:rPr lang="en-US" sz="3200">
                <a:solidFill>
                  <a:srgbClr val="FFFF00"/>
                </a:solidFill>
                <a:latin typeface="Limon F1" charset="0"/>
              </a:rPr>
              <a:t>karbgðaj[sÁal;nUvRBHKm&lt;Ir&gt;&gt;&gt; EdlCamUldæanRKw³ kñúg B½n§kic©shKmnGnþrCati GayGinsIu</a:t>
            </a:r>
            <a:r>
              <a:rPr lang="en-US" sz="2000" i="1">
                <a:solidFill>
                  <a:srgbClr val="FAFD00"/>
                </a:solidFill>
              </a:rPr>
              <a:t>.</a:t>
            </a:r>
            <a:endParaRPr lang="en-US" sz="4000">
              <a:solidFill>
                <a:srgbClr val="FFFF00"/>
              </a:solidFill>
              <a:latin typeface="Limon S1" pitchFamily="2" charset="0"/>
            </a:endParaRPr>
          </a:p>
          <a:p>
            <a:pPr algn="ctr" eaLnBrk="0" hangingPunct="0">
              <a:lnSpc>
                <a:spcPct val="70000"/>
              </a:lnSpc>
              <a:spcBef>
                <a:spcPct val="50000"/>
              </a:spcBef>
              <a:defRPr/>
            </a:pPr>
            <a:r>
              <a:rPr lang="en-US" sz="2000" i="1">
                <a:solidFill>
                  <a:srgbClr val="FAFD00"/>
                </a:solidFill>
              </a:rPr>
              <a:t>Fort Worth, Texas</a:t>
            </a:r>
          </a:p>
        </p:txBody>
      </p:sp>
      <p:sp>
        <p:nvSpPr>
          <p:cNvPr id="55305" name="Text Box 9"/>
          <p:cNvSpPr txBox="1">
            <a:spLocks noChangeArrowheads="1"/>
          </p:cNvSpPr>
          <p:nvPr/>
        </p:nvSpPr>
        <p:spPr bwMode="auto">
          <a:xfrm>
            <a:off x="3030538" y="6205538"/>
            <a:ext cx="2970212" cy="3968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55306" name="Rectangle 10"/>
          <p:cNvSpPr>
            <a:spLocks noChangeArrowheads="1"/>
          </p:cNvSpPr>
          <p:nvPr/>
        </p:nvSpPr>
        <p:spPr bwMode="auto">
          <a:xfrm>
            <a:off x="1760538" y="3157538"/>
            <a:ext cx="6411912" cy="20383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200" i="1" dirty="0">
              <a:solidFill>
                <a:srgbClr val="FFEA18"/>
              </a:solidFill>
              <a:latin typeface="Limon F1" charset="0"/>
            </a:endParaRPr>
          </a:p>
        </p:txBody>
      </p:sp>
      <p:sp>
        <p:nvSpPr>
          <p:cNvPr id="55307" name="Rectangle 11"/>
          <p:cNvSpPr>
            <a:spLocks noChangeArrowheads="1"/>
          </p:cNvSpPr>
          <p:nvPr/>
        </p:nvSpPr>
        <p:spPr bwMode="auto">
          <a:xfrm>
            <a:off x="915988" y="1385888"/>
            <a:ext cx="7383462" cy="17526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r>
              <a:rPr lang="en-US" sz="20200" i="1" dirty="0">
                <a:solidFill>
                  <a:srgbClr val="FFEA18"/>
                </a:solidFill>
                <a:latin typeface="Limon F1" charset="0"/>
              </a:rPr>
              <a:t>&gt;&gt;&gt;</a:t>
            </a:r>
          </a:p>
        </p:txBody>
      </p:sp>
      <p:pic>
        <p:nvPicPr>
          <p:cNvPr id="90123" name="Picture 12" descr="Khmer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35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8610941"/>
      </p:ext>
    </p:extLst>
  </p:cSld>
  <p:clrMapOvr>
    <a:masterClrMapping/>
  </p:clrMapOvr>
  <p:transition advTm="1000"/>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92162" name="Group 3"/>
          <p:cNvGrpSpPr>
            <a:grpSpLocks/>
          </p:cNvGrpSpPr>
          <p:nvPr/>
        </p:nvGrpSpPr>
        <p:grpSpPr bwMode="auto">
          <a:xfrm>
            <a:off x="76200" y="5435600"/>
            <a:ext cx="8596313" cy="1346200"/>
            <a:chOff x="48" y="3424"/>
            <a:chExt cx="5415" cy="848"/>
          </a:xfrm>
        </p:grpSpPr>
        <p:sp>
          <p:nvSpPr>
            <p:cNvPr id="11268" name="Text Box 4"/>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FFFFFF"/>
                </a:solidFill>
                <a:effectLst>
                  <a:outerShdw blurRad="38100" dist="38100" dir="2700000" algn="tl">
                    <a:srgbClr val="000000"/>
                  </a:outerShdw>
                </a:effectLst>
                <a:ea typeface="굴림" charset="-127"/>
                <a:cs typeface="굴림" charset="-127"/>
              </a:endParaRPr>
            </a:p>
          </p:txBody>
        </p:sp>
        <p:sp>
          <p:nvSpPr>
            <p:cNvPr id="11269" name="Text Box 5"/>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11270" name="Text Box 6"/>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92163" name="Text Box 7"/>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ko-KR" altLang="en-US" sz="2000" b="1" dirty="0">
              <a:solidFill>
                <a:srgbClr val="FFFFFF"/>
              </a:solidFill>
              <a:latin typeface="Arial" panose="020B0604020202020204" pitchFamily="34" charset="0"/>
              <a:ea typeface="굴림" charset="0"/>
              <a:cs typeface="굴림" charset="0"/>
            </a:endParaRPr>
          </a:p>
        </p:txBody>
      </p:sp>
      <p:sp>
        <p:nvSpPr>
          <p:cNvPr id="92164"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ko-KR" altLang="en-US" sz="900" b="1" dirty="0">
                <a:solidFill>
                  <a:srgbClr val="FFFFFF"/>
                </a:solidFill>
                <a:latin typeface="Arial" panose="020B0604020202020204" pitchFamily="34" charset="0"/>
                <a:ea typeface="굴림" charset="0"/>
                <a:cs typeface="굴림" charset="0"/>
              </a:rPr>
              <a:t>©2003 </a:t>
            </a:r>
            <a:r>
              <a:rPr lang="en-US" altLang="ko-KR" sz="900" b="1" dirty="0">
                <a:solidFill>
                  <a:srgbClr val="FFFFFF"/>
                </a:solidFill>
                <a:latin typeface="Arial" panose="020B0604020202020204" pitchFamily="34" charset="0"/>
                <a:ea typeface="굴림" charset="0"/>
                <a:cs typeface="굴림" charset="0"/>
              </a:rPr>
              <a:t>TBBMI</a:t>
            </a:r>
          </a:p>
        </p:txBody>
      </p:sp>
      <p:sp>
        <p:nvSpPr>
          <p:cNvPr id="11273" name="Rectangle 9"/>
          <p:cNvSpPr>
            <a:spLocks noChangeArrowheads="1"/>
          </p:cNvSpPr>
          <p:nvPr/>
        </p:nvSpPr>
        <p:spPr bwMode="auto">
          <a:xfrm>
            <a:off x="7621588" y="6527800"/>
            <a:ext cx="658812" cy="244475"/>
          </a:xfrm>
          <a:prstGeom prst="rect">
            <a:avLst/>
          </a:prstGeom>
          <a:noFill/>
          <a:ln w="12700">
            <a:noFill/>
            <a:miter lim="800000"/>
            <a:headEnd/>
            <a:tailEnd/>
          </a:ln>
          <a:effectLst/>
        </p:spPr>
        <p:txBody>
          <a:bodyPr wrap="none" anchor="ctr">
            <a:spAutoFit/>
          </a:bodyPr>
          <a:lstStyle/>
          <a:p>
            <a:pPr algn="ctr" eaLnBrk="0" hangingPunct="0">
              <a:defRPr/>
            </a:pPr>
            <a:r>
              <a:rPr lang="ko-KR" altLang="en-US" sz="1000" b="1">
                <a:solidFill>
                  <a:srgbClr val="FFFFFF"/>
                </a:solidFill>
                <a:effectLst>
                  <a:outerShdw blurRad="38100" dist="38100" dir="2700000" algn="tl">
                    <a:srgbClr val="000000"/>
                  </a:outerShdw>
                </a:effectLst>
                <a:latin typeface="Comic Sans MS" charset="0"/>
                <a:ea typeface="굴림" charset="0"/>
                <a:cs typeface="굴림" charset="0"/>
              </a:rPr>
              <a:t>7.5.01.</a:t>
            </a:r>
          </a:p>
        </p:txBody>
      </p:sp>
      <p:sp>
        <p:nvSpPr>
          <p:cNvPr id="92166" name="Text Box 10"/>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ko-KR" altLang="en-US" sz="1000" b="1" dirty="0">
                <a:solidFill>
                  <a:srgbClr val="FFFFFF"/>
                </a:solidFill>
                <a:latin typeface="Arial" panose="020B0604020202020204" pitchFamily="34" charset="0"/>
                <a:ea typeface="굴림" charset="0"/>
                <a:cs typeface="굴림" charset="0"/>
              </a:rPr>
              <a:t>04</a:t>
            </a:r>
          </a:p>
        </p:txBody>
      </p:sp>
      <p:sp>
        <p:nvSpPr>
          <p:cNvPr id="11275" name="Rectangle 11"/>
          <p:cNvSpPr>
            <a:spLocks noChangeArrowheads="1"/>
          </p:cNvSpPr>
          <p:nvPr/>
        </p:nvSpPr>
        <p:spPr bwMode="auto">
          <a:xfrm>
            <a:off x="990600" y="914400"/>
            <a:ext cx="7391400" cy="3324225"/>
          </a:xfrm>
          <a:prstGeom prst="rect">
            <a:avLst/>
          </a:prstGeom>
          <a:noFill/>
          <a:ln w="9525">
            <a:noFill/>
            <a:miter lim="800000"/>
            <a:headEnd/>
            <a:tailEnd/>
          </a:ln>
          <a:effectLst>
            <a:outerShdw blurRad="63500" dist="127000" dir="2212194" algn="ctr" rotWithShape="0">
              <a:srgbClr val="000000">
                <a:alpha val="74998"/>
              </a:srgbClr>
            </a:outerShdw>
          </a:effectLst>
        </p:spPr>
        <p:txBody>
          <a:bodyPr>
            <a:spAutoFit/>
          </a:bodyPr>
          <a:lstStyle/>
          <a:p>
            <a:pPr eaLnBrk="0" hangingPunct="0">
              <a:spcBef>
                <a:spcPct val="50000"/>
              </a:spcBef>
              <a:defRPr/>
            </a:pPr>
            <a:r>
              <a:rPr lang="ko-KR" altLang="en-US" sz="10600" b="1" i="1">
                <a:solidFill>
                  <a:srgbClr val="FFFC1E"/>
                </a:solidFill>
                <a:latin typeface="Kosher-Normal" charset="0"/>
                <a:ea typeface="굴림" charset="0"/>
                <a:cs typeface="굴림" charset="0"/>
              </a:rPr>
              <a:t>성경은 </a:t>
            </a:r>
            <a:r>
              <a:rPr lang="en-US" altLang="ko-KR" sz="10600" b="1" i="1">
                <a:solidFill>
                  <a:srgbClr val="FFFC1E"/>
                </a:solidFill>
                <a:latin typeface="Kosher-Normal" charset="0"/>
                <a:ea typeface="굴림" charset="0"/>
                <a:cs typeface="굴림" charset="0"/>
              </a:rPr>
              <a:t>…</a:t>
            </a:r>
            <a:br>
              <a:rPr lang="en-US" altLang="ko-KR" sz="10600" b="1" i="1">
                <a:solidFill>
                  <a:srgbClr val="FFFC1E"/>
                </a:solidFill>
                <a:latin typeface="Kosher-Normal" charset="0"/>
                <a:ea typeface="굴림" charset="0"/>
                <a:cs typeface="굴림" charset="0"/>
              </a:rPr>
            </a:br>
            <a:r>
              <a:rPr lang="ko-KR" altLang="en-US" sz="10600" b="1" i="1">
                <a:solidFill>
                  <a:srgbClr val="FFFC1E"/>
                </a:solidFill>
                <a:latin typeface="Kosher-Normal" charset="0"/>
                <a:ea typeface="굴림" charset="0"/>
                <a:cs typeface="굴림" charset="0"/>
              </a:rPr>
              <a:t>기본적으로</a:t>
            </a:r>
          </a:p>
        </p:txBody>
      </p:sp>
      <p:sp>
        <p:nvSpPr>
          <p:cNvPr id="11277" name="Rectangle 13"/>
          <p:cNvSpPr>
            <a:spLocks noGrp="1" noChangeArrowheads="1"/>
          </p:cNvSpPr>
          <p:nvPr>
            <p:ph type="title" idx="4294967295"/>
          </p:nvPr>
        </p:nvSpPr>
        <p:spPr bwMode="auto">
          <a:xfrm>
            <a:off x="0" y="0"/>
            <a:ext cx="7772400" cy="1143000"/>
          </a:xfrm>
          <a:prstGeom prst="rect">
            <a:avLst/>
          </a:prstGeom>
          <a:ln>
            <a:miter lim="800000"/>
            <a:headEnd/>
            <a:tailEnd/>
          </a:ln>
        </p:spPr>
        <p:txBody>
          <a:bodyPr/>
          <a:lstStyle/>
          <a:p>
            <a:pPr>
              <a:defRPr/>
            </a:pPr>
            <a:r>
              <a:rPr lang="en-US" b="1" dirty="0">
                <a:solidFill>
                  <a:srgbClr val="FFFF00"/>
                </a:solidFill>
                <a:latin typeface="Arial" panose="020B0604020202020204" pitchFamily="34" charset="0"/>
                <a:ea typeface="ＭＳ Ｐゴシック" charset="0"/>
                <a:cs typeface="ＭＳ Ｐゴシック" charset="0"/>
              </a:rPr>
              <a:t>Korean</a:t>
            </a:r>
          </a:p>
        </p:txBody>
      </p:sp>
      <p:pic>
        <p:nvPicPr>
          <p:cNvPr id="92169" name="Picture 14" descr="Korean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36231240"/>
      </p:ext>
    </p:extLst>
  </p:cSld>
  <p:clrMapOvr>
    <a:masterClrMapping/>
  </p:clrMapOvr>
  <p:transition advClick="0" advTm="1000"/>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4"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10" name="Rectangle 2"/>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Malay</a:t>
            </a:r>
            <a:endParaRPr lang="en-US" dirty="0">
              <a:ea typeface="ＭＳ Ｐゴシック" charset="0"/>
              <a:cs typeface="ＭＳ Ｐゴシック" charset="0"/>
            </a:endParaRPr>
          </a:p>
        </p:txBody>
      </p:sp>
      <p:grpSp>
        <p:nvGrpSpPr>
          <p:cNvPr id="94211" name="Group 5"/>
          <p:cNvGrpSpPr>
            <a:grpSpLocks/>
          </p:cNvGrpSpPr>
          <p:nvPr/>
        </p:nvGrpSpPr>
        <p:grpSpPr bwMode="auto">
          <a:xfrm>
            <a:off x="76200" y="5435600"/>
            <a:ext cx="8596313" cy="1346200"/>
            <a:chOff x="48" y="3424"/>
            <a:chExt cx="5415" cy="848"/>
          </a:xfrm>
        </p:grpSpPr>
        <p:sp>
          <p:nvSpPr>
            <p:cNvPr id="16390" name="Text Box 6"/>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16391" name="Text Box 7"/>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sz="2000" b="1" i="1">
                  <a:solidFill>
                    <a:srgbClr val="FAFD00"/>
                  </a:solidFill>
                </a:rPr>
                <a:t>Presentasi dari </a:t>
              </a:r>
              <a:r>
                <a:rPr lang="en-US" altLang="ko-KR" sz="2000" b="1" i="1">
                  <a:solidFill>
                    <a:srgbClr val="FAFD00"/>
                  </a:solidFill>
                  <a:ea typeface="굴림" charset="-127"/>
                  <a:cs typeface="굴림" charset="-127"/>
                </a:rPr>
                <a:t>The Bible…Basically Ministries International Inc.                Fort Worth, Texas</a:t>
              </a:r>
            </a:p>
          </p:txBody>
        </p:sp>
        <p:sp>
          <p:nvSpPr>
            <p:cNvPr id="16392" name="Text Box 8"/>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94212" name="Text Box 9"/>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94213" name="Rectangle 10"/>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94214" name="Text Box 11"/>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16396" name="Text Box 12"/>
          <p:cNvSpPr txBox="1">
            <a:spLocks noChangeArrowheads="1"/>
          </p:cNvSpPr>
          <p:nvPr/>
        </p:nvSpPr>
        <p:spPr bwMode="auto">
          <a:xfrm>
            <a:off x="-76200" y="457200"/>
            <a:ext cx="9144000" cy="53340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eaLnBrk="0" hangingPunct="0">
              <a:defRPr/>
            </a:pPr>
            <a:r>
              <a:rPr lang="en-US" sz="17200" i="1">
                <a:solidFill>
                  <a:srgbClr val="FFFC1E"/>
                </a:solidFill>
                <a:latin typeface="Kosher-Normal" charset="0"/>
              </a:rPr>
              <a:t>Alkitab…</a:t>
            </a:r>
            <a:br>
              <a:rPr lang="en-US" sz="17200" i="1">
                <a:solidFill>
                  <a:srgbClr val="FFFC1E"/>
                </a:solidFill>
                <a:latin typeface="Kosher-Normal" charset="0"/>
              </a:rPr>
            </a:br>
            <a:r>
              <a:rPr lang="en-US" sz="17200" i="1">
                <a:solidFill>
                  <a:srgbClr val="FFFC1E"/>
                </a:solidFill>
                <a:latin typeface="Kosher-Normal" charset="0"/>
              </a:rPr>
              <a:t>Dasar</a:t>
            </a:r>
          </a:p>
        </p:txBody>
      </p:sp>
      <p:pic>
        <p:nvPicPr>
          <p:cNvPr id="94216" name="Picture 16" descr="Malay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97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14348688"/>
      </p:ext>
    </p:extLst>
  </p:cSld>
  <p:clrMapOvr>
    <a:masterClrMapping/>
  </p:clrMapOvr>
  <p:transition advTm="1000"/>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7"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0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96258" name="Group 3"/>
          <p:cNvGrpSpPr>
            <a:grpSpLocks/>
          </p:cNvGrpSpPr>
          <p:nvPr/>
        </p:nvGrpSpPr>
        <p:grpSpPr bwMode="auto">
          <a:xfrm>
            <a:off x="76200" y="5435600"/>
            <a:ext cx="8831263" cy="1346200"/>
            <a:chOff x="48" y="3424"/>
            <a:chExt cx="5415" cy="848"/>
          </a:xfrm>
        </p:grpSpPr>
        <p:sp>
          <p:nvSpPr>
            <p:cNvPr id="69636" name="Text Box 4"/>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FFFFFF"/>
                </a:solidFill>
                <a:effectLst>
                  <a:outerShdw blurRad="38100" dist="38100" dir="2700000" algn="tl">
                    <a:srgbClr val="000000"/>
                  </a:outerShdw>
                </a:effectLst>
                <a:ea typeface="굴림" charset="-127"/>
                <a:cs typeface="굴림" charset="-127"/>
              </a:endParaRPr>
            </a:p>
          </p:txBody>
        </p:sp>
        <p:sp>
          <p:nvSpPr>
            <p:cNvPr id="69637" name="Text Box 5"/>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Bible…Ngashankakhuina Ministries International Inc. pashina semkashok                Fort Worth, Texas</a:t>
              </a:r>
              <a:endParaRPr lang="en-US" altLang="ko-KR" sz="1800" b="1">
                <a:solidFill>
                  <a:srgbClr val="FAFD00"/>
                </a:solidFill>
                <a:latin typeface="Times New Roman" charset="0"/>
                <a:ea typeface="굴림" charset="0"/>
                <a:cs typeface="굴림" charset="0"/>
              </a:endParaRPr>
            </a:p>
          </p:txBody>
        </p:sp>
        <p:sp>
          <p:nvSpPr>
            <p:cNvPr id="69638" name="Text Box 6"/>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96259" name="Text Box 7"/>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96260" name="Rectangle 8"/>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96261" name="Text Box 9"/>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69643" name="Rectangle 11"/>
          <p:cNvSpPr>
            <a:spLocks noGrp="1" noChangeArrowheads="1"/>
          </p:cNvSpPr>
          <p:nvPr>
            <p:ph type="ctrTitle"/>
          </p:nvPr>
        </p:nvSpPr>
        <p:spPr bwMode="auto">
          <a:xfrm>
            <a:off x="0" y="0"/>
            <a:ext cx="3810000" cy="914400"/>
          </a:xfrm>
          <a:ln>
            <a:miter lim="800000"/>
            <a:headEnd/>
            <a:tailEnd/>
          </a:ln>
        </p:spPr>
        <p:txBody>
          <a:bodyPr wrap="square" lIns="91440" tIns="45720" rIns="91440" bIns="45720" numCol="1" anchor="t" anchorCtr="0" compatLnSpc="1">
            <a:prstTxWarp prst="textNoShape">
              <a:avLst/>
            </a:prstTxWarp>
          </a:bodyPr>
          <a:lstStyle/>
          <a:p>
            <a:pPr>
              <a:defRPr/>
            </a:pPr>
            <a:r>
              <a:rPr lang="en-US">
                <a:solidFill>
                  <a:srgbClr val="FFFF00"/>
                </a:solidFill>
                <a:latin typeface="Times" charset="0"/>
                <a:ea typeface="ＭＳ Ｐゴシック" charset="0"/>
                <a:cs typeface="ＭＳ Ｐゴシック" charset="0"/>
              </a:rPr>
              <a:t>Mao (India)</a:t>
            </a:r>
            <a:endParaRPr lang="en-US">
              <a:latin typeface="Times" charset="0"/>
              <a:ea typeface="ＭＳ Ｐゴシック" charset="0"/>
              <a:cs typeface="ＭＳ Ｐゴシック" charset="0"/>
            </a:endParaRPr>
          </a:p>
        </p:txBody>
      </p:sp>
      <p:sp>
        <p:nvSpPr>
          <p:cNvPr id="96263" name="WordArt 12"/>
          <p:cNvSpPr>
            <a:spLocks noChangeArrowheads="1" noChangeShapeType="1" noTextEdit="1"/>
          </p:cNvSpPr>
          <p:nvPr/>
        </p:nvSpPr>
        <p:spPr bwMode="auto">
          <a:xfrm>
            <a:off x="1447800" y="304800"/>
            <a:ext cx="8702675" cy="4665663"/>
          </a:xfrm>
          <a:prstGeom prst="rect">
            <a:avLst/>
          </a:prstGeom>
        </p:spPr>
        <p:txBody>
          <a:bodyPr wrap="none" fromWordArt="1">
            <a:prstTxWarp prst="textDeflateBottom">
              <a:avLst>
                <a:gd name="adj" fmla="val 80532"/>
              </a:avLst>
            </a:prstTxWarp>
            <a:scene3d>
              <a:camera prst="legacyPerspectiveFront">
                <a:rot lat="19799989" lon="19439992" rev="0"/>
              </a:camera>
              <a:lightRig rig="legacyNormal2" dir="t"/>
            </a:scene3d>
            <a:sp3d extrusionH="354000" prstMaterial="legacyMatte">
              <a:extrusionClr>
                <a:srgbClr val="939676"/>
              </a:extrusionClr>
            </a:sp3d>
          </a:bodyPr>
          <a:lstStyle/>
          <a:p>
            <a:pPr algn="ctr" eaLnBrk="0" hangingPunct="0"/>
            <a:r>
              <a:rPr lang="en-US" sz="3600" kern="10">
                <a:ln w="9525">
                  <a:round/>
                  <a:headEnd/>
                  <a:tailEnd/>
                </a:ln>
                <a:gradFill rotWithShape="1">
                  <a:gsLst>
                    <a:gs pos="0">
                      <a:srgbClr val="FFFF00"/>
                    </a:gs>
                    <a:gs pos="100000">
                      <a:srgbClr val="FFFF43"/>
                    </a:gs>
                  </a:gsLst>
                  <a:lin ang="5400000" scaled="1"/>
                </a:gradFill>
                <a:latin typeface="Impact"/>
                <a:ea typeface="Impact"/>
                <a:cs typeface="Impact"/>
              </a:rPr>
              <a:t>Bible…</a:t>
            </a:r>
          </a:p>
          <a:p>
            <a:pPr algn="ctr" eaLnBrk="0" hangingPunct="0"/>
            <a:r>
              <a:rPr lang="en-US" sz="3600" kern="10">
                <a:ln w="9525">
                  <a:round/>
                  <a:headEnd/>
                  <a:tailEnd/>
                </a:ln>
                <a:gradFill rotWithShape="1">
                  <a:gsLst>
                    <a:gs pos="0">
                      <a:srgbClr val="FFFF00"/>
                    </a:gs>
                    <a:gs pos="100000">
                      <a:srgbClr val="FFFF43"/>
                    </a:gs>
                  </a:gsLst>
                  <a:lin ang="5400000" scaled="1"/>
                </a:gradFill>
                <a:latin typeface="Impact"/>
                <a:ea typeface="Impact"/>
                <a:cs typeface="Impact"/>
              </a:rPr>
              <a:t>Amolo Leino</a:t>
            </a:r>
          </a:p>
        </p:txBody>
      </p:sp>
      <p:pic>
        <p:nvPicPr>
          <p:cNvPr id="96264" name="Picture 13" descr="Mao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220200" cy="6946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69165807"/>
      </p:ext>
    </p:extLst>
  </p:cSld>
  <p:clrMapOvr>
    <a:masterClrMapping/>
  </p:clrMapOvr>
  <p:transition advTm="1000"/>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6"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Malayalam (India)</a:t>
            </a:r>
            <a:endParaRPr lang="en-US" dirty="0">
              <a:ea typeface="ＭＳ Ｐゴシック" charset="0"/>
              <a:cs typeface="ＭＳ Ｐゴシック" charset="0"/>
            </a:endParaRPr>
          </a:p>
        </p:txBody>
      </p:sp>
      <p:sp>
        <p:nvSpPr>
          <p:cNvPr id="98307"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98308"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98309"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27660" name="Text Box 12"/>
          <p:cNvSpPr txBox="1">
            <a:spLocks noChangeArrowheads="1"/>
          </p:cNvSpPr>
          <p:nvPr/>
        </p:nvSpPr>
        <p:spPr bwMode="auto">
          <a:xfrm>
            <a:off x="319088" y="4946650"/>
            <a:ext cx="8548687" cy="124936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a:solidFill>
                  <a:srgbClr val="FFFF07"/>
                </a:solidFill>
                <a:latin typeface="KeralaLite" charset="0"/>
              </a:rPr>
              <a:t>¥ÕÄøßMßAáKÄí                                            </a:t>
            </a:r>
            <a:r>
              <a:rPr lang="en-US" sz="2800" b="1">
                <a:solidFill>
                  <a:srgbClr val="FFFF07"/>
                </a:solidFill>
                <a:latin typeface="KeralaLite" charset="0"/>
              </a:rPr>
              <a:t>Æß èÌÌßZ çÌØßAÜß</a:t>
            </a:r>
            <a:r>
              <a:rPr lang="en-US" sz="2800" b="1">
                <a:solidFill>
                  <a:srgbClr val="FFFF07"/>
                </a:solidFill>
                <a:latin typeface="Lucida Grande" charset="0"/>
              </a:rPr>
              <a:t>…</a:t>
            </a:r>
            <a:r>
              <a:rPr lang="en-US" sz="2800" b="1">
                <a:solidFill>
                  <a:srgbClr val="FFFF07"/>
                </a:solidFill>
                <a:latin typeface="KeralaLite" charset="0"/>
              </a:rPr>
              <a:t> ÎßÈßØíd¿àØí §aVÈÞ×ÃW</a:t>
            </a:r>
            <a:r>
              <a:rPr lang="en-US">
                <a:solidFill>
                  <a:srgbClr val="FFFF07"/>
                </a:solidFill>
                <a:latin typeface="KeralaLite" charset="0"/>
              </a:rPr>
              <a:t> çËÞVGíÕVJí, æ¿µíØÞØí</a:t>
            </a:r>
          </a:p>
        </p:txBody>
      </p:sp>
      <p:sp>
        <p:nvSpPr>
          <p:cNvPr id="27661" name="Text Box 13"/>
          <p:cNvSpPr txBox="1">
            <a:spLocks noChangeArrowheads="1"/>
          </p:cNvSpPr>
          <p:nvPr/>
        </p:nvSpPr>
        <p:spPr bwMode="auto">
          <a:xfrm>
            <a:off x="0" y="457200"/>
            <a:ext cx="9144000" cy="4829175"/>
          </a:xfrm>
          <a:prstGeom prst="rect">
            <a:avLst/>
          </a:prstGeom>
          <a:noFill/>
          <a:ln w="9525">
            <a:noFill/>
            <a:miter lim="800000"/>
            <a:headEnd/>
            <a:tailEnd/>
          </a:ln>
          <a:effectLst>
            <a:outerShdw blurRad="63500" dist="35921" dir="2700000" algn="ctr" rotWithShape="0">
              <a:schemeClr val="tx2">
                <a:alpha val="74998"/>
              </a:schemeClr>
            </a:outerShdw>
          </a:effectLst>
        </p:spPr>
        <p:txBody>
          <a:bodyPr>
            <a:spAutoFit/>
          </a:bodyPr>
          <a:lstStyle/>
          <a:p>
            <a:pPr algn="ctr" eaLnBrk="0" hangingPunct="0">
              <a:lnSpc>
                <a:spcPct val="140000"/>
              </a:lnSpc>
              <a:defRPr/>
            </a:pPr>
            <a:r>
              <a:rPr lang="en-US" sz="11100" b="1">
                <a:solidFill>
                  <a:srgbClr val="FFFF07"/>
                </a:solidFill>
                <a:latin typeface="KeralaLite" charset="0"/>
              </a:rPr>
              <a:t>Æß èÌÌßZ</a:t>
            </a:r>
            <a:br>
              <a:rPr lang="en-US" sz="11100" b="1">
                <a:solidFill>
                  <a:srgbClr val="FFFF07"/>
                </a:solidFill>
                <a:latin typeface="KeralaLite" charset="0"/>
              </a:rPr>
            </a:br>
            <a:r>
              <a:rPr lang="en-US" sz="11100" b="1">
                <a:solidFill>
                  <a:srgbClr val="FFFF07"/>
                </a:solidFill>
                <a:latin typeface="KeralaLite" charset="0"/>
              </a:rPr>
              <a:t>çÌØßAÜß</a:t>
            </a:r>
          </a:p>
        </p:txBody>
      </p:sp>
      <p:pic>
        <p:nvPicPr>
          <p:cNvPr id="98312" name="Picture 14" descr="Malayalam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220200" cy="6935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01430645"/>
      </p:ext>
    </p:extLst>
  </p:cSld>
  <p:clrMapOvr>
    <a:masterClrMapping/>
  </p:clrMapOvr>
  <p:transition advTm="1000"/>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grpSp>
        <p:nvGrpSpPr>
          <p:cNvPr id="100354" name="Group 3"/>
          <p:cNvGrpSpPr>
            <a:grpSpLocks/>
          </p:cNvGrpSpPr>
          <p:nvPr/>
        </p:nvGrpSpPr>
        <p:grpSpPr bwMode="auto">
          <a:xfrm>
            <a:off x="76200" y="5435600"/>
            <a:ext cx="8596313" cy="1346200"/>
            <a:chOff x="48" y="3424"/>
            <a:chExt cx="5415" cy="848"/>
          </a:xfrm>
        </p:grpSpPr>
        <p:sp>
          <p:nvSpPr>
            <p:cNvPr id="338948" name="Text Box 4"/>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eaLnBrk="0" hangingPunct="0">
                <a:spcBef>
                  <a:spcPct val="50000"/>
                </a:spcBef>
                <a:defRPr/>
              </a:pPr>
              <a:endParaRPr lang="en-US" sz="1200" b="1">
                <a:solidFill>
                  <a:srgbClr val="000000"/>
                </a:solidFill>
                <a:effectLst>
                  <a:outerShdw blurRad="38100" dist="38100" dir="2700000" algn="tl">
                    <a:srgbClr val="000000"/>
                  </a:outerShdw>
                </a:effectLst>
              </a:endParaRPr>
            </a:p>
          </p:txBody>
        </p:sp>
        <p:sp>
          <p:nvSpPr>
            <p:cNvPr id="338949" name="Text Box 5"/>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defRPr/>
              </a:pPr>
              <a:r>
                <a:rPr lang="en-US" sz="2000" b="1" i="1">
                  <a:solidFill>
                    <a:srgbClr val="FAFD00"/>
                  </a:solidFill>
                  <a:latin typeface="Times New Roman" charset="0"/>
                </a:rPr>
                <a:t>Baibul… A Tlangpui Rawngbawlna Lantirna, International Inc.                Fort Worth, Texas</a:t>
              </a:r>
              <a:endParaRPr lang="en-US" sz="1800" b="1">
                <a:solidFill>
                  <a:srgbClr val="FAFD00"/>
                </a:solidFill>
                <a:latin typeface="Times New Roman" charset="0"/>
              </a:endParaRPr>
            </a:p>
          </p:txBody>
        </p:sp>
        <p:sp>
          <p:nvSpPr>
            <p:cNvPr id="338950" name="Text Box 6"/>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grpSp>
      <p:sp>
        <p:nvSpPr>
          <p:cNvPr id="100355" name="Text Box 7"/>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endParaRPr lang="en-US" sz="2000" b="1" dirty="0">
              <a:solidFill>
                <a:srgbClr val="FFFFFF"/>
              </a:solidFill>
              <a:latin typeface="Arial" panose="020B0604020202020204" pitchFamily="34" charset="0"/>
            </a:endParaRPr>
          </a:p>
        </p:txBody>
      </p:sp>
      <p:sp>
        <p:nvSpPr>
          <p:cNvPr id="100356" name="Text Box 8"/>
          <p:cNvSpPr txBox="1">
            <a:spLocks noChangeArrowheads="1"/>
          </p:cNvSpPr>
          <p:nvPr/>
        </p:nvSpPr>
        <p:spPr bwMode="auto">
          <a:xfrm>
            <a:off x="481013" y="6429375"/>
            <a:ext cx="1719262"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b="1" dirty="0">
                <a:solidFill>
                  <a:srgbClr val="FFFFFF"/>
                </a:solidFill>
                <a:latin typeface="Arial" panose="020B0604020202020204" pitchFamily="34" charset="0"/>
              </a:rPr>
              <a:t>©</a:t>
            </a:r>
            <a:r>
              <a:rPr lang="en-US" sz="1800" b="1" dirty="0">
                <a:solidFill>
                  <a:srgbClr val="FFFFFF"/>
                </a:solidFill>
                <a:latin typeface="Arial" panose="020B0604020202020204" pitchFamily="34" charset="0"/>
              </a:rPr>
              <a:t>2006 TBBMI</a:t>
            </a:r>
            <a:endParaRPr lang="en-US" b="1" dirty="0">
              <a:solidFill>
                <a:srgbClr val="FFFFFF"/>
              </a:solidFill>
              <a:latin typeface="Arial" panose="020B0604020202020204" pitchFamily="34" charset="0"/>
            </a:endParaRPr>
          </a:p>
        </p:txBody>
      </p:sp>
      <p:sp>
        <p:nvSpPr>
          <p:cNvPr id="338955" name="Text Box 11"/>
          <p:cNvSpPr txBox="1">
            <a:spLocks noChangeArrowheads="1"/>
          </p:cNvSpPr>
          <p:nvPr/>
        </p:nvSpPr>
        <p:spPr bwMode="auto">
          <a:xfrm>
            <a:off x="2155825" y="198438"/>
            <a:ext cx="4718050" cy="366712"/>
          </a:xfrm>
          <a:prstGeom prst="rect">
            <a:avLst/>
          </a:prstGeom>
          <a:noFill/>
          <a:ln w="12700">
            <a:noFill/>
            <a:miter lim="800000"/>
            <a:headEnd/>
            <a:tailEnd/>
          </a:ln>
          <a:effectLst>
            <a:outerShdw blurRad="63500" dist="50800" algn="ctr" rotWithShape="0">
              <a:schemeClr val="bg2">
                <a:alpha val="74998"/>
              </a:schemeClr>
            </a:outerShdw>
          </a:effectLst>
        </p:spPr>
        <p:txBody>
          <a:bodyPr>
            <a:spAutoFit/>
          </a:bodyPr>
          <a:lstStyle/>
          <a:p>
            <a:pPr eaLnBrk="0" hangingPunct="0">
              <a:spcBef>
                <a:spcPct val="50000"/>
              </a:spcBef>
              <a:defRPr/>
            </a:pPr>
            <a:r>
              <a:rPr lang="en-US" sz="1800" b="1" dirty="0">
                <a:solidFill>
                  <a:srgbClr val="FFFF00"/>
                </a:solidFill>
                <a:latin typeface="Arial" panose="020B0604020202020204" pitchFamily="34" charset="0"/>
              </a:rPr>
              <a:t>VERSION 9.6 BETA</a:t>
            </a:r>
          </a:p>
        </p:txBody>
      </p:sp>
      <p:pic>
        <p:nvPicPr>
          <p:cNvPr id="100358" name="Picture 12" descr="BACKGR~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84455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8957" name="Rectangle 13"/>
          <p:cNvSpPr>
            <a:spLocks noChangeArrowheads="1"/>
          </p:cNvSpPr>
          <p:nvPr/>
        </p:nvSpPr>
        <p:spPr bwMode="auto">
          <a:xfrm>
            <a:off x="327025" y="766763"/>
            <a:ext cx="8969375" cy="2308225"/>
          </a:xfrm>
          <a:prstGeom prst="rect">
            <a:avLst/>
          </a:prstGeom>
          <a:noFill/>
          <a:ln w="12700">
            <a:noFill/>
            <a:miter lim="800000"/>
            <a:headEnd/>
            <a:tailEnd/>
          </a:ln>
          <a:effectLst/>
        </p:spPr>
        <p:txBody>
          <a:bodyPr>
            <a:spAutoFit/>
          </a:bodyPr>
          <a:lstStyle/>
          <a:p>
            <a:pPr eaLnBrk="0" hangingPunct="0">
              <a:defRPr/>
            </a:pPr>
            <a:r>
              <a:rPr lang="en-US" sz="7200" b="1" dirty="0">
                <a:solidFill>
                  <a:srgbClr val="FFFF00"/>
                </a:solidFill>
                <a:effectLst>
                  <a:outerShdw blurRad="38100" dist="38100" dir="2700000" algn="tl">
                    <a:srgbClr val="DDDDDD"/>
                  </a:outerShdw>
                </a:effectLst>
                <a:latin typeface="Arial" panose="020B0604020202020204" pitchFamily="34" charset="0"/>
                <a:ea typeface="ＭＳ Ｐゴシック" charset="0"/>
                <a:cs typeface="ＭＳ Ｐゴシック" charset="0"/>
              </a:rPr>
              <a:t>BAIBUL… </a:t>
            </a:r>
          </a:p>
          <a:p>
            <a:pPr eaLnBrk="0" hangingPunct="0">
              <a:defRPr/>
            </a:pPr>
            <a:r>
              <a:rPr lang="en-US" sz="7200" b="1" dirty="0">
                <a:solidFill>
                  <a:srgbClr val="FFFF00"/>
                </a:solidFill>
                <a:effectLst>
                  <a:outerShdw blurRad="38100" dist="38100" dir="2700000" algn="tl">
                    <a:srgbClr val="DDDDDD"/>
                  </a:outerShdw>
                </a:effectLst>
                <a:latin typeface="Arial" panose="020B0604020202020204" pitchFamily="34" charset="0"/>
                <a:ea typeface="ＭＳ Ｐゴシック" charset="0"/>
                <a:cs typeface="ＭＳ Ｐゴシック" charset="0"/>
              </a:rPr>
              <a:t>          A TLANGPUI</a:t>
            </a:r>
          </a:p>
        </p:txBody>
      </p:sp>
      <p:sp>
        <p:nvSpPr>
          <p:cNvPr id="100360" name="Rectangle 14"/>
          <p:cNvSpPr>
            <a:spLocks noChangeArrowheads="1"/>
          </p:cNvSpPr>
          <p:nvPr/>
        </p:nvSpPr>
        <p:spPr bwMode="auto">
          <a:xfrm>
            <a:off x="549275" y="5175250"/>
            <a:ext cx="774065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pPr algn="ctr" eaLnBrk="0" hangingPunct="0">
              <a:spcBef>
                <a:spcPct val="50000"/>
              </a:spcBef>
            </a:pPr>
            <a:r>
              <a:rPr lang="en-US" sz="2000" b="1" dirty="0" err="1">
                <a:solidFill>
                  <a:srgbClr val="FAFD00"/>
                </a:solidFill>
                <a:latin typeface="Arial" panose="020B0604020202020204" pitchFamily="34" charset="0"/>
                <a:ea typeface="ＭＳ Ｐゴシック" charset="0"/>
                <a:cs typeface="ＭＳ Ｐゴシック" charset="0"/>
              </a:rPr>
              <a:t>Baibul</a:t>
            </a:r>
            <a:r>
              <a:rPr lang="en-US" sz="2000" b="1" dirty="0">
                <a:solidFill>
                  <a:srgbClr val="FAFD00"/>
                </a:solidFill>
                <a:latin typeface="Arial" panose="020B0604020202020204" pitchFamily="34" charset="0"/>
                <a:ea typeface="ＭＳ Ｐゴシック" charset="0"/>
                <a:cs typeface="ＭＳ Ｐゴシック" charset="0"/>
              </a:rPr>
              <a:t>… A </a:t>
            </a:r>
            <a:r>
              <a:rPr lang="en-US" sz="2000" b="1" dirty="0" err="1">
                <a:solidFill>
                  <a:srgbClr val="FAFD00"/>
                </a:solidFill>
                <a:latin typeface="Arial" panose="020B0604020202020204" pitchFamily="34" charset="0"/>
                <a:ea typeface="ＭＳ Ｐゴシック" charset="0"/>
                <a:cs typeface="ＭＳ Ｐゴシック" charset="0"/>
              </a:rPr>
              <a:t>Tlangpui</a:t>
            </a:r>
            <a:r>
              <a:rPr lang="en-US" sz="2000" b="1" dirty="0">
                <a:solidFill>
                  <a:srgbClr val="FAFD00"/>
                </a:solidFill>
                <a:latin typeface="Arial" panose="020B0604020202020204" pitchFamily="34" charset="0"/>
                <a:ea typeface="ＭＳ Ｐゴシック" charset="0"/>
                <a:cs typeface="ＭＳ Ｐゴシック" charset="0"/>
              </a:rPr>
              <a:t> </a:t>
            </a:r>
            <a:r>
              <a:rPr lang="en-US" sz="2000" b="1" dirty="0" err="1">
                <a:solidFill>
                  <a:srgbClr val="FAFD00"/>
                </a:solidFill>
                <a:latin typeface="Arial" panose="020B0604020202020204" pitchFamily="34" charset="0"/>
                <a:ea typeface="ＭＳ Ｐゴシック" charset="0"/>
                <a:cs typeface="ＭＳ Ｐゴシック" charset="0"/>
              </a:rPr>
              <a:t>Rawngbawlna</a:t>
            </a:r>
            <a:r>
              <a:rPr lang="en-US" sz="2000" b="1" dirty="0">
                <a:solidFill>
                  <a:srgbClr val="FAFD00"/>
                </a:solidFill>
                <a:latin typeface="Arial" panose="020B0604020202020204" pitchFamily="34" charset="0"/>
                <a:ea typeface="ＭＳ Ｐゴシック" charset="0"/>
                <a:cs typeface="ＭＳ Ｐゴシック" charset="0"/>
              </a:rPr>
              <a:t> </a:t>
            </a:r>
            <a:r>
              <a:rPr lang="en-US" sz="2000" b="1" dirty="0" err="1">
                <a:solidFill>
                  <a:srgbClr val="FAFD00"/>
                </a:solidFill>
                <a:latin typeface="Arial" panose="020B0604020202020204" pitchFamily="34" charset="0"/>
                <a:ea typeface="ＭＳ Ｐゴシック" charset="0"/>
                <a:cs typeface="ＭＳ Ｐゴシック" charset="0"/>
              </a:rPr>
              <a:t>Lantirna</a:t>
            </a:r>
            <a:r>
              <a:rPr lang="en-US" sz="2000" b="1" dirty="0">
                <a:solidFill>
                  <a:srgbClr val="FAFD00"/>
                </a:solidFill>
                <a:latin typeface="Arial" panose="020B0604020202020204" pitchFamily="34" charset="0"/>
                <a:ea typeface="ＭＳ Ｐゴシック" charset="0"/>
                <a:cs typeface="ＭＳ Ｐゴシック" charset="0"/>
              </a:rPr>
              <a:t>, International Inc.  </a:t>
            </a:r>
          </a:p>
          <a:p>
            <a:pPr algn="ctr" eaLnBrk="0" hangingPunct="0">
              <a:spcBef>
                <a:spcPct val="50000"/>
              </a:spcBef>
            </a:pPr>
            <a:r>
              <a:rPr lang="en-US" sz="2000" b="1" dirty="0">
                <a:solidFill>
                  <a:srgbClr val="FAFD00"/>
                </a:solidFill>
                <a:latin typeface="Arial" panose="020B0604020202020204" pitchFamily="34" charset="0"/>
                <a:ea typeface="ＭＳ Ｐゴシック" charset="0"/>
                <a:cs typeface="ＭＳ Ｐゴシック" charset="0"/>
              </a:rPr>
              <a:t>Fort Worth, Texas</a:t>
            </a:r>
          </a:p>
        </p:txBody>
      </p:sp>
      <p:pic>
        <p:nvPicPr>
          <p:cNvPr id="100361" name="Picture 15"/>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3375" y="2003425"/>
            <a:ext cx="1841500" cy="2609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pic>
        <p:nvPicPr>
          <p:cNvPr id="100362" name="Picture 13" descr="Mizo.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52388"/>
            <a:ext cx="9144000" cy="6986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63" name="Title 1"/>
          <p:cNvSpPr>
            <a:spLocks noGrp="1"/>
          </p:cNvSpPr>
          <p:nvPr>
            <p:ph type="title" idx="4294967295"/>
          </p:nvPr>
        </p:nvSpPr>
        <p:spPr/>
        <p:txBody>
          <a:bodyPr/>
          <a:lstStyle/>
          <a:p>
            <a:r>
              <a:rPr lang="en-US" dirty="0">
                <a:ea typeface="ＭＳ Ｐゴシック" charset="0"/>
                <a:cs typeface="ＭＳ Ｐゴシック" charset="0"/>
              </a:rPr>
              <a:t>Mao</a:t>
            </a:r>
          </a:p>
        </p:txBody>
      </p:sp>
    </p:spTree>
    <p:extLst>
      <p:ext uri="{BB962C8B-B14F-4D97-AF65-F5344CB8AC3E}">
        <p14:creationId xmlns:p14="http://schemas.microsoft.com/office/powerpoint/2010/main" val="716483464"/>
      </p:ext>
    </p:extLst>
  </p:cSld>
  <p:clrMapOvr>
    <a:masterClrMapping/>
  </p:clrMapOvr>
  <p:transition advTm="1000"/>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2"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Mongolian</a:t>
            </a:r>
            <a:endParaRPr lang="en-US" dirty="0">
              <a:ea typeface="ＭＳ Ｐゴシック" charset="0"/>
              <a:cs typeface="ＭＳ Ｐゴシック" charset="0"/>
            </a:endParaRPr>
          </a:p>
        </p:txBody>
      </p:sp>
      <p:grpSp>
        <p:nvGrpSpPr>
          <p:cNvPr id="102403" name="Group 4"/>
          <p:cNvGrpSpPr>
            <a:grpSpLocks/>
          </p:cNvGrpSpPr>
          <p:nvPr/>
        </p:nvGrpSpPr>
        <p:grpSpPr bwMode="auto">
          <a:xfrm>
            <a:off x="76200" y="5435600"/>
            <a:ext cx="8596313" cy="1346200"/>
            <a:chOff x="48" y="3424"/>
            <a:chExt cx="5415" cy="848"/>
          </a:xfrm>
        </p:grpSpPr>
        <p:sp>
          <p:nvSpPr>
            <p:cNvPr id="40965"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40966"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40967"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102404"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102405"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102406"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40971" name="Text Box 11"/>
          <p:cNvSpPr txBox="1">
            <a:spLocks noChangeArrowheads="1"/>
          </p:cNvSpPr>
          <p:nvPr/>
        </p:nvSpPr>
        <p:spPr bwMode="auto">
          <a:xfrm>
            <a:off x="-76200" y="1295400"/>
            <a:ext cx="9144000" cy="40227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mn-MN" sz="12900" b="1" i="1">
                <a:solidFill>
                  <a:srgbClr val="F6FE0A"/>
                </a:solidFill>
                <a:latin typeface="Times New Roman" charset="0"/>
              </a:rPr>
              <a:t>Библи</a:t>
            </a:r>
            <a:r>
              <a:rPr lang="en-US" sz="12900" b="1" i="1">
                <a:solidFill>
                  <a:srgbClr val="F6FE0A"/>
                </a:solidFill>
                <a:latin typeface="Times New Roman" charset="0"/>
              </a:rPr>
              <a:t>…</a:t>
            </a:r>
            <a:br>
              <a:rPr lang="en-US" sz="12900" b="1" i="1">
                <a:solidFill>
                  <a:srgbClr val="F6FE0A"/>
                </a:solidFill>
                <a:latin typeface="Times New Roman" charset="0"/>
              </a:rPr>
            </a:br>
            <a:r>
              <a:rPr lang="mn-MN" sz="12900" b="1" i="1">
                <a:solidFill>
                  <a:srgbClr val="F6FE0A"/>
                </a:solidFill>
                <a:latin typeface="Times New Roman" charset="0"/>
              </a:rPr>
              <a:t>Үндсэндээ</a:t>
            </a:r>
            <a:endParaRPr lang="en-US" sz="12900" b="1" i="1">
              <a:solidFill>
                <a:srgbClr val="F6FE0A"/>
              </a:solidFill>
              <a:latin typeface="Times New Roman" charset="0"/>
            </a:endParaRPr>
          </a:p>
        </p:txBody>
      </p:sp>
      <p:pic>
        <p:nvPicPr>
          <p:cNvPr id="102408" name="Picture 12" descr="Mongolian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0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36891098"/>
      </p:ext>
    </p:extLst>
  </p:cSld>
  <p:clrMapOvr>
    <a:masterClrMapping/>
  </p:clrMapOvr>
  <p:transition advTm="1000"/>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49" name="Group 2"/>
          <p:cNvGrpSpPr>
            <a:grpSpLocks/>
          </p:cNvGrpSpPr>
          <p:nvPr/>
        </p:nvGrpSpPr>
        <p:grpSpPr bwMode="auto">
          <a:xfrm>
            <a:off x="76200" y="5435600"/>
            <a:ext cx="8596313" cy="1346200"/>
            <a:chOff x="48" y="3424"/>
            <a:chExt cx="5415" cy="848"/>
          </a:xfrm>
        </p:grpSpPr>
        <p:sp>
          <p:nvSpPr>
            <p:cNvPr id="77827" name="Text Box 3"/>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a typeface="MS PGothic" pitchFamily="34" charset="-128"/>
                <a:cs typeface="MS PGothic" pitchFamily="34" charset="-128"/>
              </a:endParaRPr>
            </a:p>
          </p:txBody>
        </p:sp>
        <p:sp>
          <p:nvSpPr>
            <p:cNvPr id="77828" name="Text Box 4"/>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2000" b="1" i="1">
                  <a:solidFill>
                    <a:srgbClr val="FAFD00"/>
                  </a:solidFill>
                  <a:latin typeface="Times New Roman" charset="0"/>
                  <a:cs typeface="MS PGothic" charset="0"/>
                </a:rPr>
                <a:t>A Presentation of The Bible…Basically Ministries International Inc.                Fort Worth, Texas</a:t>
              </a:r>
              <a:endParaRPr lang="en-US" sz="1800" b="1">
                <a:solidFill>
                  <a:srgbClr val="FAFD00"/>
                </a:solidFill>
                <a:latin typeface="Times New Roman" charset="0"/>
                <a:cs typeface="MS PGothic" charset="0"/>
              </a:endParaRPr>
            </a:p>
          </p:txBody>
        </p:sp>
        <p:sp>
          <p:nvSpPr>
            <p:cNvPr id="77829" name="Text Box 5"/>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ea typeface="MS PGothic" pitchFamily="34" charset="-128"/>
                  <a:cs typeface="MS PGothic" pitchFamily="34" charset="-128"/>
                </a:rPr>
                <a:t>www.biblebasically.com</a:t>
              </a:r>
            </a:p>
          </p:txBody>
        </p:sp>
      </p:grpSp>
      <p:sp>
        <p:nvSpPr>
          <p:cNvPr id="104450" name="Text Box 6"/>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a typeface="MS PGothic" charset="0"/>
              <a:cs typeface="MS PGothic" charset="0"/>
            </a:endParaRPr>
          </a:p>
        </p:txBody>
      </p:sp>
      <p:sp>
        <p:nvSpPr>
          <p:cNvPr id="104451" name="Text Box 7"/>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ea typeface="MS PGothic" charset="0"/>
                <a:cs typeface="MS PGothic" charset="0"/>
              </a:rPr>
              <a:t>©2004 TBBMI</a:t>
            </a:r>
          </a:p>
        </p:txBody>
      </p:sp>
      <p:sp>
        <p:nvSpPr>
          <p:cNvPr id="77832" name="Rectangle 8"/>
          <p:cNvSpPr>
            <a:spLocks noChangeArrowheads="1"/>
          </p:cNvSpPr>
          <p:nvPr/>
        </p:nvSpPr>
        <p:spPr bwMode="auto">
          <a:xfrm>
            <a:off x="7621588" y="6527800"/>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MS PGothic" charset="0"/>
              </a:rPr>
              <a:t>8.0.01.</a:t>
            </a:r>
          </a:p>
        </p:txBody>
      </p:sp>
      <p:sp>
        <p:nvSpPr>
          <p:cNvPr id="104453" name="Text Box 9"/>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ea typeface="MS PGothic" charset="0"/>
                <a:cs typeface="MS PGothic" charset="0"/>
              </a:rPr>
              <a:t>04</a:t>
            </a:r>
          </a:p>
        </p:txBody>
      </p:sp>
      <p:pic>
        <p:nvPicPr>
          <p:cNvPr id="104454" name="Picture 10"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4455" name="Picture 11"/>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48000"/>
            <a:ext cx="23622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04456" name="WordArt 12"/>
          <p:cNvSpPr>
            <a:spLocks noChangeArrowheads="1" noChangeShapeType="1" noTextEdit="1"/>
          </p:cNvSpPr>
          <p:nvPr/>
        </p:nvSpPr>
        <p:spPr bwMode="auto">
          <a:xfrm>
            <a:off x="533400" y="1676400"/>
            <a:ext cx="6705600" cy="3810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eaLnBrk="0" hangingPunct="0"/>
            <a:r>
              <a:rPr lang="nl-NL" sz="5400" kern="1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Kantipur Regular"/>
                <a:ea typeface="Kantipur Regular"/>
                <a:cs typeface="Kantipur Regular"/>
              </a:rPr>
              <a:t>afOan======</a:t>
            </a:r>
          </a:p>
          <a:p>
            <a:pPr algn="ctr" eaLnBrk="0" hangingPunct="0"/>
            <a:r>
              <a:rPr lang="nl-NL" sz="5400" kern="1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Kantipur Regular"/>
                <a:ea typeface="Kantipur Regular"/>
                <a:cs typeface="Kantipur Regular"/>
              </a:rPr>
              <a:t>     cfwf/e[\t</a:t>
            </a:r>
            <a:endParaRPr lang="en-US" sz="5400" kern="1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Kantipur Regular"/>
              <a:ea typeface="Kantipur Regular"/>
              <a:cs typeface="Kantipur Regular"/>
            </a:endParaRPr>
          </a:p>
        </p:txBody>
      </p:sp>
      <p:sp>
        <p:nvSpPr>
          <p:cNvPr id="77838" name="Rectangle 14"/>
          <p:cNvSpPr>
            <a:spLocks noGrp="1" noChangeArrowheads="1"/>
          </p:cNvSpPr>
          <p:nvPr>
            <p:ph type="title" idx="4294967295"/>
          </p:nvPr>
        </p:nvSpPr>
        <p:spPr bwMode="auto">
          <a:xfrm>
            <a:off x="0" y="0"/>
            <a:ext cx="7772400" cy="990600"/>
          </a:xfrm>
          <a:prstGeom prst="rect">
            <a:avLst/>
          </a:prstGeom>
          <a:ln>
            <a:miter lim="800000"/>
            <a:headEnd/>
            <a:tailEnd/>
          </a:ln>
        </p:spPr>
        <p:txBody>
          <a:bodyPr anchor="ctr"/>
          <a:lstStyle/>
          <a:p>
            <a:pPr>
              <a:defRPr/>
            </a:pPr>
            <a:r>
              <a:rPr lang="en-US">
                <a:solidFill>
                  <a:srgbClr val="FFFF00"/>
                </a:solidFill>
                <a:latin typeface="Times" charset="0"/>
                <a:ea typeface="ＭＳ Ｐゴシック" charset="0"/>
                <a:cs typeface="ＭＳ Ｐゴシック" charset="0"/>
              </a:rPr>
              <a:t>Nepali</a:t>
            </a:r>
          </a:p>
        </p:txBody>
      </p:sp>
      <p:pic>
        <p:nvPicPr>
          <p:cNvPr id="104458" name="Picture 15" descr="Nepali TBB"/>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0"/>
            <a:ext cx="9144000" cy="694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69489065"/>
      </p:ext>
    </p:extLst>
  </p:cSld>
  <p:clrMapOvr>
    <a:masterClrMapping/>
  </p:clrMapOvr>
  <p:transition advTm="1000"/>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498" name="Text Box 11"/>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endParaRPr lang="en-GB" sz="2000" b="1" dirty="0">
              <a:solidFill>
                <a:srgbClr val="FFFFFF"/>
              </a:solidFill>
              <a:latin typeface="Arial" panose="020B0604020202020204" pitchFamily="34" charset="0"/>
            </a:endParaRPr>
          </a:p>
        </p:txBody>
      </p:sp>
      <p:sp>
        <p:nvSpPr>
          <p:cNvPr id="106499" name="Text Box 14"/>
          <p:cNvSpPr txBox="1">
            <a:spLocks noChangeArrowheads="1"/>
          </p:cNvSpPr>
          <p:nvPr/>
        </p:nvSpPr>
        <p:spPr bwMode="auto">
          <a:xfrm>
            <a:off x="479425" y="6505575"/>
            <a:ext cx="133508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1400" b="1" dirty="0">
                <a:solidFill>
                  <a:srgbClr val="FFFFFF"/>
                </a:solidFill>
                <a:latin typeface="Arial" panose="020B0604020202020204" pitchFamily="34" charset="0"/>
              </a:rPr>
              <a:t>©2006 TBBMI</a:t>
            </a:r>
          </a:p>
        </p:txBody>
      </p:sp>
      <p:sp>
        <p:nvSpPr>
          <p:cNvPr id="268303" name="Rectangle 15"/>
          <p:cNvSpPr>
            <a:spLocks noChangeArrowheads="1"/>
          </p:cNvSpPr>
          <p:nvPr/>
        </p:nvSpPr>
        <p:spPr bwMode="auto">
          <a:xfrm>
            <a:off x="7618413" y="6526213"/>
            <a:ext cx="661987" cy="244475"/>
          </a:xfrm>
          <a:prstGeom prst="rect">
            <a:avLst/>
          </a:prstGeom>
          <a:noFill/>
          <a:ln w="12700">
            <a:noFill/>
            <a:miter lim="800000"/>
            <a:headEnd/>
            <a:tailEnd/>
          </a:ln>
          <a:effectLst/>
        </p:spPr>
        <p:txBody>
          <a:bodyPr wrap="none" anchor="ctr">
            <a:spAutoFit/>
          </a:bodyPr>
          <a:lstStyle/>
          <a:p>
            <a:pP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9.6.01.</a:t>
            </a:r>
          </a:p>
        </p:txBody>
      </p:sp>
      <p:sp>
        <p:nvSpPr>
          <p:cNvPr id="106501" name="Text Box 16"/>
          <p:cNvSpPr txBox="1">
            <a:spLocks noChangeArrowheads="1"/>
          </p:cNvSpPr>
          <p:nvPr/>
        </p:nvSpPr>
        <p:spPr bwMode="auto">
          <a:xfrm>
            <a:off x="8089900" y="6519863"/>
            <a:ext cx="3238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1000" b="1" dirty="0">
                <a:solidFill>
                  <a:srgbClr val="FFFFFF"/>
                </a:solidFill>
                <a:latin typeface="Arial" panose="020B0604020202020204" pitchFamily="34" charset="0"/>
              </a:rPr>
              <a:t>04</a:t>
            </a:r>
          </a:p>
        </p:txBody>
      </p:sp>
      <p:pic>
        <p:nvPicPr>
          <p:cNvPr id="106502" name="Picture 15"/>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32050"/>
            <a:ext cx="1943100" cy="347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3" name="WordArt 13"/>
          <p:cNvSpPr>
            <a:spLocks noChangeArrowheads="1" noChangeShapeType="1" noTextEdit="1"/>
          </p:cNvSpPr>
          <p:nvPr/>
        </p:nvSpPr>
        <p:spPr bwMode="auto">
          <a:xfrm>
            <a:off x="391887" y="636816"/>
            <a:ext cx="8752113" cy="4951184"/>
          </a:xfrm>
          <a:prstGeom prst="rect">
            <a:avLst/>
          </a:prstGeom>
        </p:spPr>
        <p:txBody>
          <a:bodyPr wrap="none" fromWordArt="1">
            <a:prstTxWarp prst="textSlantDown">
              <a:avLst>
                <a:gd name="adj" fmla="val 44444"/>
              </a:avLst>
            </a:prstTxWarp>
          </a:bodyPr>
          <a:lstStyle/>
          <a:p>
            <a:pPr eaLnBrk="0" hangingPunct="0">
              <a:defRPr/>
            </a:pPr>
            <a:r>
              <a:rPr lang="en-US" sz="4800" b="1" dirty="0">
                <a:solidFill>
                  <a:srgbClr val="FFFC1E"/>
                </a:solidFill>
                <a:effectLst>
                  <a:outerShdw blurRad="38100" dist="38100" dir="2700000" algn="tl">
                    <a:srgbClr val="000000">
                      <a:alpha val="43137"/>
                    </a:srgbClr>
                  </a:outerShdw>
                </a:effectLst>
                <a:latin typeface="Kosher-Normal"/>
                <a:cs typeface="Kosher-Normal"/>
              </a:rPr>
              <a:t>LAISIANGTHOU</a:t>
            </a:r>
            <a:r>
              <a:rPr lang="en-US" sz="4800" b="1" kern="10" dirty="0">
                <a:ln w="9525">
                  <a:noFill/>
                  <a:round/>
                  <a:headEnd/>
                  <a:tailEnd/>
                </a:ln>
                <a:solidFill>
                  <a:srgbClr val="FFFF00"/>
                </a:solidFill>
                <a:effectLst>
                  <a:outerShdw blurRad="38100" dist="38100" dir="2700000" algn="tl" rotWithShape="0">
                    <a:srgbClr val="000000">
                      <a:alpha val="43137"/>
                    </a:srgbClr>
                  </a:outerShdw>
                </a:effectLst>
                <a:latin typeface="Kosher-Normal"/>
                <a:ea typeface="ＭＳ Ｐゴシック"/>
                <a:cs typeface="Kosher-Normal"/>
              </a:rPr>
              <a:t>… </a:t>
            </a:r>
          </a:p>
          <a:p>
            <a:pPr eaLnBrk="0" hangingPunct="0">
              <a:defRPr/>
            </a:pPr>
            <a:r>
              <a:rPr lang="en-US" sz="4800" b="1" kern="10" dirty="0">
                <a:ln w="9525">
                  <a:noFill/>
                  <a:round/>
                  <a:headEnd/>
                  <a:tailEnd/>
                </a:ln>
                <a:solidFill>
                  <a:srgbClr val="FFFF00"/>
                </a:solidFill>
                <a:effectLst>
                  <a:outerShdw blurRad="38100" dist="38100" dir="2700000" algn="tl" rotWithShape="0">
                    <a:srgbClr val="000000">
                      <a:alpha val="43137"/>
                    </a:srgbClr>
                  </a:outerShdw>
                </a:effectLst>
                <a:latin typeface="Kosher-Normal"/>
                <a:ea typeface="ＭＳ Ｐゴシック"/>
                <a:cs typeface="Kosher-Normal"/>
              </a:rPr>
              <a:t>    ABULPI</a:t>
            </a:r>
          </a:p>
        </p:txBody>
      </p:sp>
      <p:grpSp>
        <p:nvGrpSpPr>
          <p:cNvPr id="106504" name="Group 3"/>
          <p:cNvGrpSpPr>
            <a:grpSpLocks/>
          </p:cNvGrpSpPr>
          <p:nvPr/>
        </p:nvGrpSpPr>
        <p:grpSpPr bwMode="auto">
          <a:xfrm>
            <a:off x="-477838" y="5435600"/>
            <a:ext cx="9621838" cy="1346200"/>
            <a:chOff x="48" y="3424"/>
            <a:chExt cx="5415" cy="848"/>
          </a:xfrm>
        </p:grpSpPr>
        <p:sp>
          <p:nvSpPr>
            <p:cNvPr id="268292" name="Text Box 4"/>
            <p:cNvSpPr txBox="1">
              <a:spLocks noChangeArrowheads="1"/>
            </p:cNvSpPr>
            <p:nvPr/>
          </p:nvSpPr>
          <p:spPr bwMode="auto">
            <a:xfrm>
              <a:off x="48" y="4099"/>
              <a:ext cx="1017" cy="173"/>
            </a:xfrm>
            <a:prstGeom prst="rect">
              <a:avLst/>
            </a:prstGeom>
            <a:noFill/>
            <a:ln w="12700">
              <a:noFill/>
              <a:miter lim="800000"/>
              <a:headEnd/>
              <a:tailEnd/>
            </a:ln>
            <a:effectLst>
              <a:outerShdw dist="85194" dir="1593903" algn="ctr" rotWithShape="0">
                <a:schemeClr val="bg2"/>
              </a:outerShdw>
            </a:effectLst>
          </p:spPr>
          <p:txBody>
            <a:bodyPr anchor="ctr">
              <a:spAutoFit/>
            </a:bodyPr>
            <a:lstStyle/>
            <a:p>
              <a:pPr eaLnBrk="0" hangingPunct="0">
                <a:spcBef>
                  <a:spcPct val="50000"/>
                </a:spcBef>
                <a:defRPr/>
              </a:pPr>
              <a:endParaRPr lang="en-GB" sz="1200" b="1">
                <a:solidFill>
                  <a:srgbClr val="FFFFFF"/>
                </a:solidFill>
                <a:effectLst>
                  <a:outerShdw blurRad="38100" dist="38100" dir="2700000" algn="tl">
                    <a:srgbClr val="000000"/>
                  </a:outerShdw>
                </a:effectLst>
              </a:endParaRPr>
            </a:p>
          </p:txBody>
        </p:sp>
        <p:sp>
          <p:nvSpPr>
            <p:cNvPr id="106508" name="Text Box 6"/>
            <p:cNvSpPr txBox="1">
              <a:spLocks noChangeArrowheads="1"/>
            </p:cNvSpPr>
            <p:nvPr/>
          </p:nvSpPr>
          <p:spPr bwMode="auto">
            <a:xfrm>
              <a:off x="1957" y="3866"/>
              <a:ext cx="1871" cy="250"/>
            </a:xfrm>
            <a:prstGeom prst="rect">
              <a:avLst/>
            </a:prstGeom>
            <a:noFill/>
            <a:ln>
              <a:noFill/>
            </a:ln>
            <a:effectLst>
              <a:outerShdw dist="53882" dir="2700000" algn="ctr" rotWithShape="0">
                <a:srgbClr val="080435"/>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2000">
                  <a:solidFill>
                    <a:srgbClr val="FFFB0C"/>
                  </a:solidFill>
                  <a:latin typeface="Helvetica" charset="0"/>
                </a:rPr>
                <a:t>www.biblebasically.com</a:t>
              </a:r>
            </a:p>
          </p:txBody>
        </p:sp>
        <p:sp>
          <p:nvSpPr>
            <p:cNvPr id="106509" name="Text Box 5"/>
            <p:cNvSpPr txBox="1">
              <a:spLocks noChangeArrowheads="1"/>
            </p:cNvSpPr>
            <p:nvPr/>
          </p:nvSpPr>
          <p:spPr bwMode="auto">
            <a:xfrm>
              <a:off x="409" y="3424"/>
              <a:ext cx="5054" cy="442"/>
            </a:xfrm>
            <a:prstGeom prst="rect">
              <a:avLst/>
            </a:prstGeom>
            <a:noFill/>
            <a:ln>
              <a:noFill/>
            </a:ln>
            <a:effectLst>
              <a:outerShdw dist="53882" dir="2700000" algn="ctr" rotWithShape="0">
                <a:schemeClr val="bg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2000" b="1" i="1">
                  <a:solidFill>
                    <a:srgbClr val="FAFD00"/>
                  </a:solidFill>
                  <a:latin typeface="Times New Roman" charset="0"/>
                </a:rPr>
                <a:t>Ahihna banga piakkhiakna Laisiangthou...Abulpi Nasepna International Inc.                Fort Worth, Texas</a:t>
              </a:r>
              <a:endParaRPr lang="en-US" sz="1800" b="1">
                <a:solidFill>
                  <a:srgbClr val="FAFD00"/>
                </a:solidFill>
                <a:latin typeface="Times New Roman" charset="0"/>
              </a:endParaRPr>
            </a:p>
          </p:txBody>
        </p:sp>
      </p:grpSp>
      <p:sp>
        <p:nvSpPr>
          <p:cNvPr id="14" name="Title 13"/>
          <p:cNvSpPr>
            <a:spLocks noGrp="1"/>
          </p:cNvSpPr>
          <p:nvPr>
            <p:ph type="title" idx="4294967295"/>
          </p:nvPr>
        </p:nvSpPr>
        <p:spPr>
          <a:xfrm>
            <a:off x="76200" y="76200"/>
            <a:ext cx="8229600" cy="1143000"/>
          </a:xfrm>
          <a:prstGeom prst="rect">
            <a:avLst/>
          </a:prstGeom>
        </p:spPr>
        <p:txBody>
          <a:bodyPr/>
          <a:lstStyle/>
          <a:p>
            <a:pPr>
              <a:defRPr/>
            </a:pPr>
            <a:r>
              <a:rPr lang="en-US" b="1" dirty="0">
                <a:latin typeface="Arial" panose="020B0604020202020204" pitchFamily="34" charset="0"/>
                <a:ea typeface="ＭＳ Ｐゴシック" charset="0"/>
                <a:cs typeface="Arial" panose="020B0604020202020204" pitchFamily="34" charset="0"/>
              </a:rPr>
              <a:t>Paite (India)</a:t>
            </a:r>
          </a:p>
        </p:txBody>
      </p:sp>
      <p:pic>
        <p:nvPicPr>
          <p:cNvPr id="106506" name="Picture 14" descr="Paite TBB.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313222925"/>
      </p:ext>
    </p:extLst>
  </p:cSld>
  <p:clrMapOvr>
    <a:masterClrMapping/>
  </p:clrMapOvr>
  <p:transition advTm="1000"/>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10996" y="3600980"/>
            <a:ext cx="5210730" cy="33449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29468"/>
            <a:ext cx="9143999" cy="3638419"/>
          </a:xfrm>
          <a:effectLst>
            <a:outerShdw blurRad="63500" dist="35921" dir="2700000" algn="ctr" rotWithShape="0">
              <a:schemeClr val="tx2">
                <a:alpha val="74998"/>
              </a:schemeClr>
            </a:outerShdw>
          </a:effectLst>
        </p:spPr>
        <p:txBody>
          <a:bodyPr anchor="t"/>
          <a:lstStyle/>
          <a:p>
            <a:pPr rtl="1">
              <a:defRPr/>
            </a:pPr>
            <a:r>
              <a:rPr lang="ar-SA" dirty="0">
                <a:effectLst>
                  <a:glow rad="127000">
                    <a:schemeClr val="tx1"/>
                  </a:glow>
                </a:effectLst>
                <a:ea typeface="ＭＳ Ｐゴシック" charset="0"/>
              </a:rPr>
              <a:t> </a:t>
            </a:r>
            <a:r>
              <a:rPr lang="en-US" dirty="0">
                <a:effectLst>
                  <a:glow rad="127000">
                    <a:schemeClr val="tx1"/>
                  </a:glow>
                </a:effectLst>
                <a:ea typeface="ＭＳ Ｐゴシック" charset="0"/>
              </a:rPr>
              <a:t> </a:t>
            </a:r>
            <a:r>
              <a:rPr lang="ar-SA" dirty="0">
                <a:effectLst>
                  <a:glow rad="127000">
                    <a:schemeClr val="tx1"/>
                  </a:glow>
                </a:effectLst>
                <a:ea typeface="ＭＳ Ｐゴシック" charset="0"/>
              </a:rPr>
              <a:t>١٤ فَمَاذَا نَقُولُ؟ </a:t>
            </a:r>
            <a:r>
              <a:rPr lang="ar-SA" dirty="0" err="1">
                <a:effectLst>
                  <a:glow rad="127000">
                    <a:schemeClr val="tx1"/>
                  </a:glow>
                </a:effectLst>
                <a:ea typeface="ＭＳ Ｐゴシック" charset="0"/>
              </a:rPr>
              <a:t>أَلَعَلَّ</a:t>
            </a:r>
            <a:r>
              <a:rPr lang="ar-SA" dirty="0">
                <a:effectLst>
                  <a:glow rad="127000">
                    <a:schemeClr val="tx1"/>
                  </a:glow>
                </a:effectLst>
                <a:ea typeface="ＭＳ Ｐゴシック" charset="0"/>
              </a:rPr>
              <a:t> عِنْدَ اللهِ ظُلْماً؟ حَاشَا! </a:t>
            </a:r>
            <a:br>
              <a:rPr lang="en-US" dirty="0">
                <a:effectLst>
                  <a:glow rad="127000">
                    <a:schemeClr val="tx1"/>
                  </a:glow>
                </a:effectLst>
                <a:ea typeface="ＭＳ Ｐゴシック" charset="0"/>
              </a:rPr>
            </a:br>
            <a:r>
              <a:rPr lang="ar-SA" dirty="0">
                <a:effectLst>
                  <a:glow rad="127000">
                    <a:schemeClr val="tx1"/>
                  </a:glow>
                </a:effectLst>
                <a:ea typeface="ＭＳ Ｐゴシック" charset="0"/>
              </a:rPr>
              <a:t>١٥ لأَنَّهُ يَقُولُ لِمُوسَى: «إِنِّي أَرْحَمُ مَنْ أَرْحَمُ </a:t>
            </a:r>
            <a:r>
              <a:rPr lang="ar-SA" dirty="0" err="1">
                <a:effectLst>
                  <a:glow rad="127000">
                    <a:schemeClr val="tx1"/>
                  </a:glow>
                </a:effectLst>
                <a:ea typeface="ＭＳ Ｐゴシック" charset="0"/>
              </a:rPr>
              <a:t>وَأَتَرَاءَفُ</a:t>
            </a:r>
            <a:r>
              <a:rPr lang="ar-SA" dirty="0">
                <a:effectLst>
                  <a:glow rad="127000">
                    <a:schemeClr val="tx1"/>
                  </a:glow>
                </a:effectLst>
                <a:ea typeface="ＭＳ Ｐゴシック" charset="0"/>
              </a:rPr>
              <a:t> عَلَى مَنْ </a:t>
            </a:r>
            <a:r>
              <a:rPr lang="ar-SA" dirty="0" err="1">
                <a:effectLst>
                  <a:glow rad="127000">
                    <a:schemeClr val="tx1"/>
                  </a:glow>
                </a:effectLst>
                <a:ea typeface="ＭＳ Ｐゴシック" charset="0"/>
              </a:rPr>
              <a:t>أَتَرَاءَفُ</a:t>
            </a:r>
            <a:r>
              <a:rPr lang="ar-SA" dirty="0">
                <a:effectLst>
                  <a:glow rad="127000">
                    <a:schemeClr val="tx1"/>
                  </a:glow>
                </a:effectLst>
                <a:ea typeface="ＭＳ Ｐゴシック" charset="0"/>
              </a:rPr>
              <a:t>». ١٦ فَإِذاً لَيْسَ لِمَنْ يَشَاءُ وَلاَ لِمَنْ يَسْعَى بَلْ لِلَّهِ الَّذِي يَرْحَمُ.</a:t>
            </a:r>
            <a:br>
              <a:rPr lang="en-US" sz="2000" dirty="0">
                <a:effectLst>
                  <a:glow rad="127000">
                    <a:schemeClr val="tx1"/>
                  </a:glow>
                </a:effectLst>
                <a:ea typeface="ＭＳ Ｐゴシック" charset="0"/>
              </a:rPr>
            </a:br>
            <a:r>
              <a:rPr lang="ar-SA" sz="4000" dirty="0">
                <a:effectLst>
                  <a:glow rad="127000">
                    <a:schemeClr val="tx1"/>
                  </a:glow>
                </a:effectLst>
                <a:ea typeface="ＭＳ Ｐゴシック" charset="0"/>
              </a:rPr>
              <a:t>رومية ٩ : ١٤-١٦ </a:t>
            </a:r>
            <a:endParaRPr lang="ar-SA" dirty="0">
              <a:effectLst>
                <a:glow rad="127000">
                  <a:schemeClr val="tx1"/>
                </a:glow>
              </a:effectLst>
              <a:ea typeface="ＭＳ Ｐゴシック" charset="0"/>
            </a:endParaRPr>
          </a:p>
        </p:txBody>
      </p:sp>
    </p:spTree>
    <p:extLst>
      <p:ext uri="{BB962C8B-B14F-4D97-AF65-F5344CB8AC3E}">
        <p14:creationId xmlns:p14="http://schemas.microsoft.com/office/powerpoint/2010/main" val="1724544658"/>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4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10854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10245"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10854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10247" name="Text Box 7" descr="Brown marble"/>
          <p:cNvSpPr txBox="1">
            <a:spLocks noChangeArrowheads="1"/>
          </p:cNvSpPr>
          <p:nvPr/>
        </p:nvSpPr>
        <p:spPr bwMode="auto">
          <a:xfrm rot="118953">
            <a:off x="303213" y="1286381"/>
            <a:ext cx="8439150" cy="3046988"/>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820738" eaLnBrk="0" hangingPunct="0">
              <a:lnSpc>
                <a:spcPct val="40000"/>
              </a:lnSpc>
              <a:spcBef>
                <a:spcPct val="50000"/>
              </a:spcBef>
              <a:defRPr/>
            </a:pPr>
            <a:endParaRPr lang="en-US" sz="8000" i="1" dirty="0">
              <a:solidFill>
                <a:srgbClr val="FFFF00"/>
              </a:solidFill>
              <a:latin typeface="Arial Black" pitchFamily="1" charset="0"/>
            </a:endParaRPr>
          </a:p>
          <a:p>
            <a:pPr defTabSz="820738" eaLnBrk="0" hangingPunct="0">
              <a:lnSpc>
                <a:spcPct val="40000"/>
              </a:lnSpc>
              <a:spcBef>
                <a:spcPct val="50000"/>
              </a:spcBef>
              <a:defRPr/>
            </a:pPr>
            <a:r>
              <a:rPr lang="en-US" sz="8000" i="1" dirty="0">
                <a:solidFill>
                  <a:srgbClr val="FFFF00"/>
                </a:solidFill>
                <a:latin typeface="Arial Black" pitchFamily="1" charset="0"/>
              </a:rPr>
              <a:t>La </a:t>
            </a:r>
            <a:r>
              <a:rPr lang="en-US" sz="8000" i="1" dirty="0" err="1">
                <a:solidFill>
                  <a:srgbClr val="FFFF00"/>
                </a:solidFill>
                <a:latin typeface="Arial Black" pitchFamily="1" charset="0"/>
              </a:rPr>
              <a:t>Biblia</a:t>
            </a:r>
            <a:r>
              <a:rPr lang="en-US" sz="8000" i="1" dirty="0">
                <a:solidFill>
                  <a:srgbClr val="FFFF00"/>
                </a:solidFill>
                <a:latin typeface="Arial Black" pitchFamily="1" charset="0"/>
              </a:rPr>
              <a:t>…</a:t>
            </a:r>
          </a:p>
          <a:p>
            <a:pPr defTabSz="820738" eaLnBrk="0" hangingPunct="0">
              <a:lnSpc>
                <a:spcPct val="40000"/>
              </a:lnSpc>
              <a:spcBef>
                <a:spcPct val="50000"/>
              </a:spcBef>
              <a:defRPr/>
            </a:pPr>
            <a:r>
              <a:rPr lang="en-US" sz="8000" i="1" dirty="0">
                <a:solidFill>
                  <a:srgbClr val="FFFF00"/>
                </a:solidFill>
                <a:latin typeface="Arial Black" pitchFamily="1" charset="0"/>
              </a:rPr>
              <a:t>B</a:t>
            </a:r>
            <a:r>
              <a:rPr lang="es-ES" sz="8800" i="1" dirty="0">
                <a:solidFill>
                  <a:srgbClr val="FFFC1E"/>
                </a:solidFill>
                <a:latin typeface="Arial Black" pitchFamily="1" charset="0"/>
              </a:rPr>
              <a:t>á</a:t>
            </a:r>
            <a:r>
              <a:rPr lang="en-US" sz="8000" i="1" dirty="0" err="1">
                <a:solidFill>
                  <a:srgbClr val="FFFF00"/>
                </a:solidFill>
                <a:latin typeface="Arial Black" pitchFamily="1" charset="0"/>
              </a:rPr>
              <a:t>sicamente</a:t>
            </a:r>
            <a:endParaRPr lang="en-US" sz="8000" i="1" dirty="0">
              <a:solidFill>
                <a:srgbClr val="FFFF00"/>
              </a:solidFill>
              <a:latin typeface="Arial Black" pitchFamily="1" charset="0"/>
            </a:endParaRPr>
          </a:p>
        </p:txBody>
      </p:sp>
      <p:sp>
        <p:nvSpPr>
          <p:cNvPr id="10248" name="Text Box 8"/>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ndParaRPr>
          </a:p>
        </p:txBody>
      </p:sp>
      <p:sp>
        <p:nvSpPr>
          <p:cNvPr id="10249" name="Text Box 9"/>
          <p:cNvSpPr txBox="1">
            <a:spLocks noChangeArrowheads="1"/>
          </p:cNvSpPr>
          <p:nvPr/>
        </p:nvSpPr>
        <p:spPr bwMode="auto">
          <a:xfrm>
            <a:off x="304800" y="5546725"/>
            <a:ext cx="8520113"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sz="2000" b="1" i="1">
                <a:solidFill>
                  <a:srgbClr val="FAFD00"/>
                </a:solidFill>
              </a:rPr>
              <a:t>A Presentation of The Bible…Basically Ministries International Inc.                Fort Worth, Texas</a:t>
            </a:r>
          </a:p>
        </p:txBody>
      </p:sp>
      <p:sp>
        <p:nvSpPr>
          <p:cNvPr id="10250" name="Text Box 10"/>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10251" name="Rectangle 11"/>
          <p:cNvSpPr>
            <a:spLocks noGrp="1" noChangeArrowheads="1"/>
          </p:cNvSpPr>
          <p:nvPr>
            <p:ph type="title" idx="4294967295"/>
          </p:nvPr>
        </p:nvSpPr>
        <p:spPr bwMode="auto">
          <a:xfrm>
            <a:off x="0" y="76200"/>
            <a:ext cx="7772400" cy="838200"/>
          </a:xfrm>
          <a:prstGeom prst="rect">
            <a:avLst/>
          </a:prstGeom>
          <a:ln>
            <a:miter lim="800000"/>
            <a:headEnd/>
            <a:tailEnd/>
          </a:ln>
        </p:spPr>
        <p:txBody>
          <a:bodyPr/>
          <a:lstStyle/>
          <a:p>
            <a:pPr>
              <a:defRPr/>
            </a:pPr>
            <a:r>
              <a:rPr lang="en-US" b="1" dirty="0">
                <a:solidFill>
                  <a:srgbClr val="FFFF00"/>
                </a:solidFill>
                <a:latin typeface="Arial" panose="020B0604020202020204" pitchFamily="34" charset="0"/>
                <a:ea typeface="ＭＳ Ｐゴシック" charset="0"/>
                <a:cs typeface="ＭＳ Ｐゴシック" charset="0"/>
              </a:rPr>
              <a:t>Spanish</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307564858"/>
      </p:ext>
    </p:extLst>
  </p:cSld>
  <p:clrMapOvr>
    <a:masterClrMapping/>
  </p:clrMapOvr>
  <p:transition advTm="1000"/>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4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10854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10245"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10854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10247" name="Text Box 7" descr="Brown marble"/>
          <p:cNvSpPr txBox="1">
            <a:spLocks noChangeArrowheads="1"/>
          </p:cNvSpPr>
          <p:nvPr/>
        </p:nvSpPr>
        <p:spPr bwMode="auto">
          <a:xfrm rot="118953">
            <a:off x="303213" y="1286381"/>
            <a:ext cx="8439150" cy="3046988"/>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9600" b="1" dirty="0">
                <a:solidFill>
                  <a:srgbClr val="FFFF00"/>
                </a:solidFill>
                <a:effectLst>
                  <a:outerShdw blurRad="38100" dist="38100" dir="2700000" algn="tl">
                    <a:srgbClr val="000000"/>
                  </a:outerShdw>
                </a:effectLst>
                <a:latin typeface="Kosher-Normal" charset="0"/>
              </a:rPr>
              <a:t>Kuchouyesu… Aboqha</a:t>
            </a:r>
          </a:p>
        </p:txBody>
      </p:sp>
      <p:sp>
        <p:nvSpPr>
          <p:cNvPr id="10248" name="Text Box 8"/>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ndParaRPr>
          </a:p>
        </p:txBody>
      </p:sp>
      <p:sp>
        <p:nvSpPr>
          <p:cNvPr id="10249" name="Text Box 9"/>
          <p:cNvSpPr txBox="1">
            <a:spLocks noChangeArrowheads="1"/>
          </p:cNvSpPr>
          <p:nvPr/>
        </p:nvSpPr>
        <p:spPr bwMode="auto">
          <a:xfrm>
            <a:off x="304800" y="5546725"/>
            <a:ext cx="8520113"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sz="2000" b="1" i="1">
                <a:solidFill>
                  <a:srgbClr val="FAFD00"/>
                </a:solidFill>
              </a:rPr>
              <a:t>A Presentation of The Bible…Basically Ministries International Inc.                Fort Worth, Texas</a:t>
            </a:r>
          </a:p>
        </p:txBody>
      </p:sp>
      <p:sp>
        <p:nvSpPr>
          <p:cNvPr id="10250" name="Text Box 10"/>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10251" name="Rectangle 11"/>
          <p:cNvSpPr>
            <a:spLocks noGrp="1" noChangeArrowheads="1"/>
          </p:cNvSpPr>
          <p:nvPr>
            <p:ph type="title" idx="4294967295"/>
          </p:nvPr>
        </p:nvSpPr>
        <p:spPr bwMode="auto">
          <a:xfrm>
            <a:off x="0" y="76200"/>
            <a:ext cx="7772400" cy="838200"/>
          </a:xfrm>
          <a:prstGeom prst="rect">
            <a:avLst/>
          </a:prstGeom>
          <a:ln>
            <a:miter lim="800000"/>
            <a:headEnd/>
            <a:tailEnd/>
          </a:ln>
        </p:spPr>
        <p:txBody>
          <a:bodyPr/>
          <a:lstStyle/>
          <a:p>
            <a:pPr>
              <a:defRPr/>
            </a:pPr>
            <a:r>
              <a:rPr lang="en-US" b="1" dirty="0" err="1">
                <a:solidFill>
                  <a:srgbClr val="FFFF00"/>
                </a:solidFill>
                <a:latin typeface="Arial" panose="020B0604020202020204" pitchFamily="34" charset="0"/>
                <a:ea typeface="ＭＳ Ｐゴシック" charset="0"/>
                <a:cs typeface="ＭＳ Ｐゴシック" charset="0"/>
              </a:rPr>
              <a:t>Sumi</a:t>
            </a:r>
            <a:r>
              <a:rPr lang="en-US" b="1" dirty="0">
                <a:solidFill>
                  <a:srgbClr val="FFFF00"/>
                </a:solidFill>
                <a:latin typeface="Arial" panose="020B0604020202020204" pitchFamily="34" charset="0"/>
                <a:ea typeface="ＭＳ Ｐゴシック" charset="0"/>
                <a:cs typeface="ＭＳ Ｐゴシック" charset="0"/>
              </a:rPr>
              <a:t> (India)</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875125103"/>
      </p:ext>
    </p:extLst>
  </p:cSld>
  <p:clrMapOvr>
    <a:masterClrMapping/>
  </p:clrMapOvr>
  <p:transition advTm="1000"/>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4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10854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10245"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10854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10247" name="Text Box 7" descr="Brown marble"/>
          <p:cNvSpPr txBox="1">
            <a:spLocks noChangeArrowheads="1"/>
          </p:cNvSpPr>
          <p:nvPr/>
        </p:nvSpPr>
        <p:spPr bwMode="auto">
          <a:xfrm rot="118953">
            <a:off x="303213" y="981075"/>
            <a:ext cx="8439150" cy="36576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11700" i="1" dirty="0">
                <a:solidFill>
                  <a:srgbClr val="FFFC1E"/>
                </a:solidFill>
                <a:latin typeface="Kosher-Normal" charset="0"/>
              </a:rPr>
              <a:t>biblia kwa ujumla</a:t>
            </a:r>
            <a:endParaRPr lang="zh-CN" altLang="en-US" sz="11700" i="1" dirty="0">
              <a:solidFill>
                <a:srgbClr val="FFFC1E"/>
              </a:solidFill>
              <a:latin typeface="Kosher-Normal" charset="0"/>
              <a:ea typeface="宋体" charset="0"/>
              <a:cs typeface="宋体" charset="0"/>
            </a:endParaRPr>
          </a:p>
        </p:txBody>
      </p:sp>
      <p:sp>
        <p:nvSpPr>
          <p:cNvPr id="10248" name="Text Box 8"/>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ndParaRPr>
          </a:p>
        </p:txBody>
      </p:sp>
      <p:sp>
        <p:nvSpPr>
          <p:cNvPr id="10249" name="Text Box 9"/>
          <p:cNvSpPr txBox="1">
            <a:spLocks noChangeArrowheads="1"/>
          </p:cNvSpPr>
          <p:nvPr/>
        </p:nvSpPr>
        <p:spPr bwMode="auto">
          <a:xfrm>
            <a:off x="304800" y="5546725"/>
            <a:ext cx="8520113"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sz="2000" b="1" i="1">
                <a:solidFill>
                  <a:srgbClr val="FAFD00"/>
                </a:solidFill>
              </a:rPr>
              <a:t>A Presentation of The Bible…Basically Ministries International Inc.                Fort Worth, Texas</a:t>
            </a:r>
          </a:p>
        </p:txBody>
      </p:sp>
      <p:sp>
        <p:nvSpPr>
          <p:cNvPr id="10250" name="Text Box 10"/>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10251" name="Rectangle 11"/>
          <p:cNvSpPr>
            <a:spLocks noGrp="1" noChangeArrowheads="1"/>
          </p:cNvSpPr>
          <p:nvPr>
            <p:ph type="title" idx="4294967295"/>
          </p:nvPr>
        </p:nvSpPr>
        <p:spPr bwMode="auto">
          <a:xfrm>
            <a:off x="0" y="76200"/>
            <a:ext cx="7772400" cy="838200"/>
          </a:xfrm>
          <a:prstGeom prst="rect">
            <a:avLst/>
          </a:prstGeom>
          <a:ln>
            <a:miter lim="800000"/>
            <a:headEnd/>
            <a:tailEnd/>
          </a:ln>
        </p:spPr>
        <p:txBody>
          <a:bodyPr/>
          <a:lstStyle/>
          <a:p>
            <a:pPr>
              <a:defRPr/>
            </a:pPr>
            <a:r>
              <a:rPr lang="en-US" b="1" dirty="0">
                <a:solidFill>
                  <a:srgbClr val="FFFF00"/>
                </a:solidFill>
                <a:latin typeface="Arial" panose="020B0604020202020204" pitchFamily="34" charset="0"/>
                <a:ea typeface="ＭＳ Ｐゴシック" charset="0"/>
                <a:cs typeface="ＭＳ Ｐゴシック" charset="0"/>
              </a:rPr>
              <a:t>Swahili (Kenya)</a:t>
            </a:r>
            <a:endParaRPr lang="en-US" dirty="0">
              <a:latin typeface="Times" charset="0"/>
              <a:ea typeface="ＭＳ Ｐゴシック" charset="0"/>
              <a:cs typeface="ＭＳ Ｐゴシック" charset="0"/>
            </a:endParaRPr>
          </a:p>
        </p:txBody>
      </p:sp>
      <p:pic>
        <p:nvPicPr>
          <p:cNvPr id="108555" name="Picture 12" descr="Swahili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220200" cy="6911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1418907"/>
      </p:ext>
    </p:extLst>
  </p:cSld>
  <p:clrMapOvr>
    <a:masterClrMapping/>
  </p:clrMapOvr>
  <p:transition advTm="1000"/>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4"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Tagalog (Philippines)</a:t>
            </a:r>
            <a:endParaRPr lang="en-US" dirty="0">
              <a:ea typeface="ＭＳ Ｐゴシック" charset="0"/>
              <a:cs typeface="ＭＳ Ｐゴシック" charset="0"/>
            </a:endParaRPr>
          </a:p>
        </p:txBody>
      </p:sp>
      <p:grpSp>
        <p:nvGrpSpPr>
          <p:cNvPr id="110595" name="Group 4"/>
          <p:cNvGrpSpPr>
            <a:grpSpLocks/>
          </p:cNvGrpSpPr>
          <p:nvPr/>
        </p:nvGrpSpPr>
        <p:grpSpPr bwMode="auto">
          <a:xfrm>
            <a:off x="76200" y="5435600"/>
            <a:ext cx="8596313" cy="1346200"/>
            <a:chOff x="48" y="3424"/>
            <a:chExt cx="5415" cy="848"/>
          </a:xfrm>
        </p:grpSpPr>
        <p:sp>
          <p:nvSpPr>
            <p:cNvPr id="29701"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29702"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29703"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110596"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110597"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110598"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110599" name="WordArt 12"/>
          <p:cNvSpPr>
            <a:spLocks noChangeArrowheads="1" noChangeShapeType="1" noTextEdit="1"/>
          </p:cNvSpPr>
          <p:nvPr/>
        </p:nvSpPr>
        <p:spPr bwMode="auto">
          <a:xfrm>
            <a:off x="762000" y="1143000"/>
            <a:ext cx="7772400" cy="4445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SlantDown">
              <a:avLst>
                <a:gd name="adj" fmla="val 44444"/>
              </a:avLst>
            </a:prstTxWarp>
          </a:bodyPr>
          <a:lstStyle/>
          <a:p>
            <a:pPr algn="ctr" eaLnBrk="0" hangingPunct="0"/>
            <a:r>
              <a:rPr lang="en-US" sz="3600" kern="10">
                <a:solidFill>
                  <a:srgbClr val="FFFF00"/>
                </a:solidFill>
                <a:effectLst>
                  <a:outerShdw blurRad="63500" dist="35921" dir="2700000" algn="ctr" rotWithShape="0">
                    <a:srgbClr val="000000"/>
                  </a:outerShdw>
                </a:effectLst>
                <a:latin typeface="Impact"/>
                <a:ea typeface="Impact"/>
                <a:cs typeface="Impact"/>
              </a:rPr>
              <a:t>Ang Biblia . . . Pinasimple</a:t>
            </a:r>
          </a:p>
        </p:txBody>
      </p:sp>
      <p:pic>
        <p:nvPicPr>
          <p:cNvPr id="110600" name="Picture 13" descr="Tagalog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46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18977450"/>
      </p:ext>
    </p:extLst>
  </p:cSld>
  <p:clrMapOvr>
    <a:masterClrMapping/>
  </p:clrMapOvr>
  <p:transition advTm="1000"/>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2"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Tamil (Sri Lanka/India)</a:t>
            </a:r>
            <a:endParaRPr lang="en-US" dirty="0">
              <a:ea typeface="ＭＳ Ｐゴシック" charset="0"/>
              <a:cs typeface="ＭＳ Ｐゴシック" charset="0"/>
            </a:endParaRPr>
          </a:p>
        </p:txBody>
      </p:sp>
      <p:grpSp>
        <p:nvGrpSpPr>
          <p:cNvPr id="112643" name="Group 4"/>
          <p:cNvGrpSpPr>
            <a:grpSpLocks/>
          </p:cNvGrpSpPr>
          <p:nvPr/>
        </p:nvGrpSpPr>
        <p:grpSpPr bwMode="auto">
          <a:xfrm>
            <a:off x="76200" y="5435600"/>
            <a:ext cx="8596313" cy="1346200"/>
            <a:chOff x="48" y="3424"/>
            <a:chExt cx="5415" cy="848"/>
          </a:xfrm>
        </p:grpSpPr>
        <p:sp>
          <p:nvSpPr>
            <p:cNvPr id="31749"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31750"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31751"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112644"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112645"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112646"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31755" name="Text Box 11"/>
          <p:cNvSpPr txBox="1">
            <a:spLocks noChangeArrowheads="1"/>
          </p:cNvSpPr>
          <p:nvPr/>
        </p:nvSpPr>
        <p:spPr bwMode="auto">
          <a:xfrm>
            <a:off x="-76200" y="1676400"/>
            <a:ext cx="9144000" cy="33242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eaLnBrk="0" hangingPunct="0">
              <a:spcBef>
                <a:spcPct val="50000"/>
              </a:spcBef>
              <a:defRPr/>
            </a:pPr>
            <a:r>
              <a:rPr lang="en-US" altLang="ko-KR" sz="10600" b="1">
                <a:solidFill>
                  <a:srgbClr val="FFFC1E"/>
                </a:solidFill>
                <a:latin typeface="Tharmini Plain" charset="0"/>
                <a:ea typeface="굴림" charset="-127"/>
                <a:cs typeface="굴림" charset="-127"/>
              </a:rPr>
              <a:t>jpUkiwapd;</a:t>
            </a:r>
            <a:r>
              <a:rPr lang="en-US" altLang="ko-KR" sz="10600" b="1">
                <a:solidFill>
                  <a:srgbClr val="FFFC1E"/>
                </a:solidFill>
                <a:latin typeface="Lucida Grande" charset="0"/>
                <a:ea typeface="굴림" charset="-127"/>
                <a:cs typeface="굴림" charset="-127"/>
              </a:rPr>
              <a:t>…</a:t>
            </a:r>
            <a:br>
              <a:rPr lang="en-US" altLang="ko-KR" sz="10600" b="1">
                <a:solidFill>
                  <a:srgbClr val="FFFC1E"/>
                </a:solidFill>
                <a:latin typeface="Tharmini Plain" charset="0"/>
                <a:ea typeface="굴림" charset="-127"/>
                <a:cs typeface="굴림" charset="-127"/>
              </a:rPr>
            </a:br>
            <a:r>
              <a:rPr lang="en-US" altLang="ko-KR" sz="10600" b="1">
                <a:solidFill>
                  <a:srgbClr val="FFFC1E"/>
                </a:solidFill>
                <a:latin typeface="Tharmini Plain" charset="0"/>
                <a:ea typeface="굴림" charset="-127"/>
                <a:cs typeface="굴림" charset="-127"/>
              </a:rPr>
              <a:t>mbg;gil</a:t>
            </a:r>
          </a:p>
        </p:txBody>
      </p:sp>
      <p:pic>
        <p:nvPicPr>
          <p:cNvPr id="112648" name="Picture 12" descr="Tamil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32164090"/>
      </p:ext>
    </p:extLst>
  </p:cSld>
  <p:clrMapOvr>
    <a:masterClrMapping/>
  </p:clrMapOvr>
  <p:transition advTm="1000"/>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0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14690" name="Group 3"/>
          <p:cNvGrpSpPr>
            <a:grpSpLocks/>
          </p:cNvGrpSpPr>
          <p:nvPr/>
        </p:nvGrpSpPr>
        <p:grpSpPr bwMode="auto">
          <a:xfrm>
            <a:off x="76200" y="5435600"/>
            <a:ext cx="8831263" cy="1346200"/>
            <a:chOff x="48" y="3424"/>
            <a:chExt cx="5415" cy="848"/>
          </a:xfrm>
        </p:grpSpPr>
        <p:sp>
          <p:nvSpPr>
            <p:cNvPr id="67588" name="Text Box 4"/>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FFFFFF"/>
                </a:solidFill>
                <a:effectLst>
                  <a:outerShdw blurRad="38100" dist="38100" dir="2700000" algn="tl">
                    <a:srgbClr val="000000"/>
                  </a:outerShdw>
                </a:effectLst>
                <a:ea typeface="굴림" charset="-127"/>
                <a:cs typeface="굴림" charset="-127"/>
              </a:endParaRPr>
            </a:p>
          </p:txBody>
        </p:sp>
        <p:sp>
          <p:nvSpPr>
            <p:cNvPr id="67589" name="Text Box 5"/>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Bible…Ngashankakhuina Ministries International Inc. pashina semkashok                Fort Worth, Texas</a:t>
              </a:r>
              <a:endParaRPr lang="en-US" altLang="ko-KR" sz="1800" b="1">
                <a:solidFill>
                  <a:srgbClr val="FAFD00"/>
                </a:solidFill>
                <a:latin typeface="Times New Roman" charset="0"/>
                <a:ea typeface="굴림" charset="0"/>
                <a:cs typeface="굴림" charset="0"/>
              </a:endParaRPr>
            </a:p>
          </p:txBody>
        </p:sp>
        <p:sp>
          <p:nvSpPr>
            <p:cNvPr id="67590" name="Text Box 6"/>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114691" name="Text Box 7"/>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114692" name="Rectangle 8"/>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114693" name="Text Box 9"/>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114694" name="WordArt 10"/>
          <p:cNvSpPr>
            <a:spLocks noChangeArrowheads="1" noChangeShapeType="1" noTextEdit="1"/>
          </p:cNvSpPr>
          <p:nvPr/>
        </p:nvSpPr>
        <p:spPr bwMode="auto">
          <a:xfrm>
            <a:off x="1301750" y="249238"/>
            <a:ext cx="8702675" cy="4665662"/>
          </a:xfrm>
          <a:prstGeom prst="rect">
            <a:avLst/>
          </a:prstGeom>
        </p:spPr>
        <p:txBody>
          <a:bodyPr wrap="none" fromWordArt="1">
            <a:prstTxWarp prst="textDeflateBottom">
              <a:avLst>
                <a:gd name="adj" fmla="val 80532"/>
              </a:avLst>
            </a:prstTxWarp>
            <a:scene3d>
              <a:camera prst="legacyPerspectiveFront">
                <a:rot lat="19799989" lon="19439992" rev="0"/>
              </a:camera>
              <a:lightRig rig="legacyNormal2" dir="t"/>
            </a:scene3d>
            <a:sp3d extrusionH="354000" prstMaterial="legacyMatte">
              <a:extrusionClr>
                <a:srgbClr val="939676"/>
              </a:extrusionClr>
            </a:sp3d>
          </a:bodyPr>
          <a:lstStyle/>
          <a:p>
            <a:pPr algn="ctr" eaLnBrk="0" hangingPunct="0"/>
            <a:r>
              <a:rPr lang="en-US" sz="3600" kern="10">
                <a:ln w="9525">
                  <a:round/>
                  <a:headEnd/>
                  <a:tailEnd/>
                </a:ln>
                <a:gradFill rotWithShape="1">
                  <a:gsLst>
                    <a:gs pos="0">
                      <a:srgbClr val="FFFF00"/>
                    </a:gs>
                    <a:gs pos="100000">
                      <a:srgbClr val="FFFF43"/>
                    </a:gs>
                  </a:gsLst>
                  <a:lin ang="5400000" scaled="1"/>
                </a:gradFill>
                <a:latin typeface="Impact"/>
                <a:ea typeface="Impact"/>
                <a:cs typeface="Impact"/>
              </a:rPr>
              <a:t>Bible…</a:t>
            </a:r>
          </a:p>
          <a:p>
            <a:pPr algn="ctr" eaLnBrk="0" hangingPunct="0"/>
            <a:r>
              <a:rPr lang="en-US" sz="3600" kern="10">
                <a:ln w="9525">
                  <a:round/>
                  <a:headEnd/>
                  <a:tailEnd/>
                </a:ln>
                <a:gradFill rotWithShape="1">
                  <a:gsLst>
                    <a:gs pos="0">
                      <a:srgbClr val="FFFF00"/>
                    </a:gs>
                    <a:gs pos="100000">
                      <a:srgbClr val="FFFF43"/>
                    </a:gs>
                  </a:gsLst>
                  <a:lin ang="5400000" scaled="1"/>
                </a:gradFill>
                <a:latin typeface="Impact"/>
                <a:ea typeface="Impact"/>
                <a:cs typeface="Impact"/>
              </a:rPr>
              <a:t>Ngashankakhui</a:t>
            </a:r>
          </a:p>
        </p:txBody>
      </p:sp>
      <p:sp>
        <p:nvSpPr>
          <p:cNvPr id="67595" name="Rectangle 11"/>
          <p:cNvSpPr>
            <a:spLocks noGrp="1" noChangeArrowheads="1"/>
          </p:cNvSpPr>
          <p:nvPr>
            <p:ph type="ctrTitle"/>
          </p:nvPr>
        </p:nvSpPr>
        <p:spPr bwMode="auto">
          <a:xfrm>
            <a:off x="0" y="0"/>
            <a:ext cx="4495800" cy="914400"/>
          </a:xfrm>
          <a:ln>
            <a:miter lim="800000"/>
            <a:headEnd/>
            <a:tailEnd/>
          </a:ln>
        </p:spPr>
        <p:txBody>
          <a:bodyPr wrap="square" lIns="91440" tIns="45720" rIns="91440" bIns="45720" numCol="1" anchor="t" anchorCtr="0" compatLnSpc="1">
            <a:prstTxWarp prst="textNoShape">
              <a:avLst/>
            </a:prstTxWarp>
          </a:bodyPr>
          <a:lstStyle/>
          <a:p>
            <a:pPr>
              <a:defRPr/>
            </a:pPr>
            <a:r>
              <a:rPr lang="en-US" dirty="0" err="1">
                <a:solidFill>
                  <a:srgbClr val="FFFF00"/>
                </a:solidFill>
                <a:latin typeface="Times" charset="0"/>
                <a:ea typeface="ＭＳ Ｐゴシック" charset="0"/>
                <a:cs typeface="ＭＳ Ｐゴシック" charset="0"/>
              </a:rPr>
              <a:t>Tangkhul</a:t>
            </a:r>
            <a:r>
              <a:rPr lang="en-US" dirty="0">
                <a:solidFill>
                  <a:srgbClr val="FFFF00"/>
                </a:solidFill>
                <a:latin typeface="Times" charset="0"/>
                <a:ea typeface="ＭＳ Ｐゴシック" charset="0"/>
                <a:cs typeface="ＭＳ Ｐゴシック" charset="0"/>
              </a:rPr>
              <a:t> (India)</a:t>
            </a:r>
            <a:endParaRPr lang="en-US" dirty="0">
              <a:latin typeface="Times" charset="0"/>
              <a:ea typeface="ＭＳ Ｐゴシック" charset="0"/>
              <a:cs typeface="ＭＳ Ｐゴシック" charset="0"/>
            </a:endParaRPr>
          </a:p>
        </p:txBody>
      </p:sp>
      <p:pic>
        <p:nvPicPr>
          <p:cNvPr id="114696" name="Picture 12" descr="Tangkhu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800" y="0"/>
            <a:ext cx="9194800" cy="687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56132396"/>
      </p:ext>
    </p:extLst>
  </p:cSld>
  <p:clrMapOvr>
    <a:masterClrMapping/>
  </p:clrMapOvr>
  <p:transition advTm="1000"/>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descr="Tenyidie TB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059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18" name="Rectangle 2"/>
          <p:cNvSpPr>
            <a:spLocks noGrp="1" noChangeArrowheads="1"/>
          </p:cNvSpPr>
          <p:nvPr>
            <p:ph type="title"/>
          </p:nvPr>
        </p:nvSpPr>
        <p:spPr>
          <a:xfrm>
            <a:off x="107950" y="125413"/>
            <a:ext cx="7772400" cy="1143000"/>
          </a:xfrm>
          <a:ln>
            <a:solidFill>
              <a:srgbClr val="000000"/>
            </a:solidFill>
          </a:ln>
        </p:spPr>
        <p:txBody>
          <a:bodyPr anchor="t"/>
          <a:lstStyle/>
          <a:p>
            <a:pPr algn="l">
              <a:defRPr/>
            </a:pPr>
            <a:r>
              <a:rPr lang="en-US" dirty="0" err="1">
                <a:solidFill>
                  <a:srgbClr val="FFFF00"/>
                </a:solidFill>
                <a:effectLst>
                  <a:outerShdw blurRad="38100" dist="38100" dir="2700000" algn="tl">
                    <a:srgbClr val="DDDDDD"/>
                  </a:outerShdw>
                </a:effectLst>
              </a:rPr>
              <a:t>Tenyidie</a:t>
            </a:r>
            <a:endParaRPr lang="en-US" dirty="0">
              <a:solidFill>
                <a:srgbClr val="FFFF00"/>
              </a:solidFill>
              <a:effectLst>
                <a:outerShdw blurRad="38100" dist="38100" dir="2700000" algn="tl">
                  <a:srgbClr val="DDDDDD"/>
                </a:outerShdw>
              </a:effectLst>
            </a:endParaRPr>
          </a:p>
        </p:txBody>
      </p:sp>
      <p:pic>
        <p:nvPicPr>
          <p:cNvPr id="116739" name="Picture 5"/>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48000"/>
            <a:ext cx="18288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grpSp>
        <p:nvGrpSpPr>
          <p:cNvPr id="116740" name="Group 7"/>
          <p:cNvGrpSpPr>
            <a:grpSpLocks/>
          </p:cNvGrpSpPr>
          <p:nvPr/>
        </p:nvGrpSpPr>
        <p:grpSpPr bwMode="auto">
          <a:xfrm>
            <a:off x="250825" y="5611813"/>
            <a:ext cx="8596313" cy="1603375"/>
            <a:chOff x="48" y="3424"/>
            <a:chExt cx="5415" cy="832"/>
          </a:xfrm>
        </p:grpSpPr>
        <p:sp>
          <p:nvSpPr>
            <p:cNvPr id="162824" name="Text Box 8"/>
            <p:cNvSpPr txBox="1">
              <a:spLocks noChangeArrowheads="1"/>
            </p:cNvSpPr>
            <p:nvPr/>
          </p:nvSpPr>
          <p:spPr bwMode="auto">
            <a:xfrm>
              <a:off x="48" y="4114"/>
              <a:ext cx="1017" cy="142"/>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000000"/>
                </a:solidFill>
                <a:effectLst>
                  <a:outerShdw blurRad="38100" dist="38100" dir="2700000" algn="tl">
                    <a:srgbClr val="000000"/>
                  </a:outerShdw>
                </a:effectLst>
              </a:endParaRPr>
            </a:p>
          </p:txBody>
        </p:sp>
        <p:sp>
          <p:nvSpPr>
            <p:cNvPr id="162825" name="Text Box 9"/>
            <p:cNvSpPr txBox="1">
              <a:spLocks noChangeArrowheads="1"/>
            </p:cNvSpPr>
            <p:nvPr/>
          </p:nvSpPr>
          <p:spPr bwMode="auto">
            <a:xfrm>
              <a:off x="409" y="3424"/>
              <a:ext cx="5054" cy="82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th-TH" sz="2000" b="1" i="1" dirty="0">
                  <a:solidFill>
                    <a:srgbClr val="FAFD00"/>
                  </a:solidFill>
                  <a:latin typeface="Tahoma" charset="0"/>
                  <a:cs typeface="Lucida Grande" charset="0"/>
                </a:rPr>
                <a:t>ผลงานนำเสนอของ</a:t>
              </a:r>
              <a:r>
                <a:rPr lang="th-TH" sz="2000" b="1" i="1" dirty="0">
                  <a:solidFill>
                    <a:srgbClr val="FAFD00"/>
                  </a:solidFill>
                  <a:latin typeface="Tahoma" charset="0"/>
                </a:rPr>
                <a:t>กลุ่ม</a:t>
              </a:r>
              <a:r>
                <a:rPr lang="th-TH" sz="2000" b="1" i="1" dirty="0">
                  <a:solidFill>
                    <a:srgbClr val="FAFD00"/>
                  </a:solidFill>
                  <a:latin typeface="Tahoma" charset="0"/>
                  <a:cs typeface="Lucida Grande" charset="0"/>
                </a:rPr>
                <a:t>พันธกิจ</a:t>
              </a:r>
              <a:r>
                <a:rPr lang="th-TH" sz="2000" b="1" i="1" dirty="0">
                  <a:solidFill>
                    <a:srgbClr val="FAFD00"/>
                  </a:solidFill>
                  <a:latin typeface="Tahoma" charset="0"/>
                </a:rPr>
                <a:t> "</a:t>
              </a:r>
              <a:r>
                <a:rPr lang="th-TH" sz="2000" b="1" i="1" dirty="0">
                  <a:solidFill>
                    <a:srgbClr val="FAFD00"/>
                  </a:solidFill>
                  <a:latin typeface="Tahoma" charset="0"/>
                  <a:cs typeface="Lucida Grande" charset="0"/>
                </a:rPr>
                <a:t>พระคัมภีร์</a:t>
              </a:r>
              <a:r>
                <a:rPr lang="th-TH" sz="2000" b="1" i="1" dirty="0">
                  <a:solidFill>
                    <a:srgbClr val="FAFD00"/>
                  </a:solidFill>
                  <a:latin typeface="Tahoma" charset="0"/>
                </a:rPr>
                <a:t>...</a:t>
              </a:r>
              <a:r>
                <a:rPr lang="th-TH" sz="2000" b="1" i="1" dirty="0">
                  <a:solidFill>
                    <a:srgbClr val="FAFD00"/>
                  </a:solidFill>
                  <a:latin typeface="Tahoma" charset="0"/>
                  <a:cs typeface="Lucida Grande" charset="0"/>
                </a:rPr>
                <a:t>จากพื้นฐาน</a:t>
              </a:r>
              <a:r>
                <a:rPr lang="th-TH" sz="2000" b="1" i="1" dirty="0">
                  <a:solidFill>
                    <a:srgbClr val="FAFD00"/>
                  </a:solidFill>
                  <a:latin typeface="Tahoma" charset="0"/>
                </a:rPr>
                <a:t>" </a:t>
              </a:r>
              <a:r>
                <a:rPr lang="th-TH" sz="2000" b="1" i="1" dirty="0">
                  <a:solidFill>
                    <a:srgbClr val="FAFD00"/>
                  </a:solidFill>
                  <a:latin typeface="Tahoma" charset="0"/>
                  <a:cs typeface="Lucida Grande" charset="0"/>
                </a:rPr>
                <a:t>นานาชาติ</a:t>
              </a:r>
              <a:endParaRPr lang="th-TH" sz="2000" b="1" i="1" dirty="0">
                <a:solidFill>
                  <a:srgbClr val="FAFD00"/>
                </a:solidFill>
                <a:latin typeface="Tahoma" charset="0"/>
              </a:endParaRPr>
            </a:p>
            <a:p>
              <a:pPr algn="ctr" eaLnBrk="0" hangingPunct="0">
                <a:spcBef>
                  <a:spcPct val="50000"/>
                </a:spcBef>
                <a:defRPr/>
              </a:pPr>
              <a:r>
                <a:rPr lang="th-TH" sz="2000" b="1" i="1" dirty="0">
                  <a:solidFill>
                    <a:srgbClr val="FAFD00"/>
                  </a:solidFill>
                  <a:latin typeface="Tahoma" charset="0"/>
                </a:rPr>
                <a:t>ฟอร์ท เวิร์ธ, เท็กซัส</a:t>
              </a:r>
              <a:endParaRPr lang="en-US" sz="1800" b="1" dirty="0">
                <a:solidFill>
                  <a:srgbClr val="FAFD00"/>
                </a:solidFill>
                <a:latin typeface="Times New Roman" charset="0"/>
              </a:endParaRPr>
            </a:p>
            <a:p>
              <a:pPr algn="ctr" eaLnBrk="0" hangingPunct="0">
                <a:spcBef>
                  <a:spcPct val="50000"/>
                </a:spcBef>
                <a:defRPr/>
              </a:pPr>
              <a:endParaRPr lang="en-US" sz="1800" b="1" dirty="0">
                <a:solidFill>
                  <a:srgbClr val="FAFD00"/>
                </a:solidFill>
                <a:latin typeface="Times New Roman" charset="0"/>
              </a:endParaRPr>
            </a:p>
          </p:txBody>
        </p:sp>
        <p:sp>
          <p:nvSpPr>
            <p:cNvPr id="162826" name="Text Box 10"/>
            <p:cNvSpPr txBox="1">
              <a:spLocks noChangeArrowheads="1"/>
            </p:cNvSpPr>
            <p:nvPr/>
          </p:nvSpPr>
          <p:spPr bwMode="auto">
            <a:xfrm>
              <a:off x="1957" y="3866"/>
              <a:ext cx="1871" cy="206"/>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grpSp>
      <p:sp>
        <p:nvSpPr>
          <p:cNvPr id="116741" name="Text Box 11"/>
          <p:cNvSpPr txBox="1">
            <a:spLocks noChangeArrowheads="1"/>
          </p:cNvSpPr>
          <p:nvPr/>
        </p:nvSpPr>
        <p:spPr bwMode="auto">
          <a:xfrm>
            <a:off x="654050" y="6626225"/>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rPr>
              <a:t>©2004 TBBMI</a:t>
            </a:r>
          </a:p>
        </p:txBody>
      </p:sp>
      <p:sp>
        <p:nvSpPr>
          <p:cNvPr id="162828" name="Rectangle 12"/>
          <p:cNvSpPr>
            <a:spLocks noChangeArrowheads="1"/>
          </p:cNvSpPr>
          <p:nvPr/>
        </p:nvSpPr>
        <p:spPr bwMode="auto">
          <a:xfrm>
            <a:off x="7793038" y="6607175"/>
            <a:ext cx="6619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000000"/>
                </a:solidFill>
                <a:effectLst>
                  <a:outerShdw blurRad="38100" dist="38100" dir="2700000" algn="tl">
                    <a:srgbClr val="DDDDDD"/>
                  </a:outerShdw>
                </a:effectLst>
                <a:latin typeface="Comic Sans MS" charset="0"/>
                <a:ea typeface="ＭＳ Ｐゴシック" charset="0"/>
                <a:cs typeface="ＭＳ Ｐゴシック" charset="0"/>
              </a:rPr>
              <a:t>8.0.01.</a:t>
            </a:r>
          </a:p>
        </p:txBody>
      </p:sp>
      <p:sp>
        <p:nvSpPr>
          <p:cNvPr id="116743" name="Text Box 13"/>
          <p:cNvSpPr txBox="1">
            <a:spLocks noChangeArrowheads="1"/>
          </p:cNvSpPr>
          <p:nvPr/>
        </p:nvSpPr>
        <p:spPr bwMode="auto">
          <a:xfrm>
            <a:off x="8280400" y="6597650"/>
            <a:ext cx="3238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Tree>
    <p:extLst>
      <p:ext uri="{BB962C8B-B14F-4D97-AF65-F5344CB8AC3E}">
        <p14:creationId xmlns:p14="http://schemas.microsoft.com/office/powerpoint/2010/main" val="2043091145"/>
      </p:ext>
    </p:extLst>
  </p:cSld>
  <p:clrMapOvr>
    <a:masterClrMapping/>
  </p:clrMapOvr>
  <p:transition advTm="1000"/>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8786"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Vietnamese</a:t>
            </a:r>
            <a:endParaRPr lang="en-US" dirty="0">
              <a:ea typeface="ＭＳ Ｐゴシック" charset="0"/>
              <a:cs typeface="ＭＳ Ｐゴシック" charset="0"/>
            </a:endParaRPr>
          </a:p>
        </p:txBody>
      </p:sp>
      <p:grpSp>
        <p:nvGrpSpPr>
          <p:cNvPr id="118787" name="Group 4"/>
          <p:cNvGrpSpPr>
            <a:grpSpLocks/>
          </p:cNvGrpSpPr>
          <p:nvPr/>
        </p:nvGrpSpPr>
        <p:grpSpPr bwMode="auto">
          <a:xfrm>
            <a:off x="76200" y="5435600"/>
            <a:ext cx="8596313" cy="1346200"/>
            <a:chOff x="48" y="3424"/>
            <a:chExt cx="5415" cy="848"/>
          </a:xfrm>
        </p:grpSpPr>
        <p:sp>
          <p:nvSpPr>
            <p:cNvPr id="36869"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36870"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36871"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118788"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118789"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118790"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36875" name="Text Box 11"/>
          <p:cNvSpPr txBox="1">
            <a:spLocks noChangeArrowheads="1"/>
          </p:cNvSpPr>
          <p:nvPr/>
        </p:nvSpPr>
        <p:spPr bwMode="auto">
          <a:xfrm>
            <a:off x="-76200" y="1676400"/>
            <a:ext cx="9144000" cy="33242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10600" b="1" i="1">
                <a:solidFill>
                  <a:srgbClr val="FFFC1E"/>
                </a:solidFill>
                <a:latin typeface="Times New Roman" charset="0"/>
              </a:rPr>
              <a:t>Kinh thánh…</a:t>
            </a:r>
            <a:br>
              <a:rPr lang="en-US" sz="10600" b="1" i="1">
                <a:solidFill>
                  <a:srgbClr val="FFFC1E"/>
                </a:solidFill>
                <a:latin typeface="Times New Roman" charset="0"/>
              </a:rPr>
            </a:br>
            <a:r>
              <a:rPr lang="en-US" sz="10600" b="1" i="1">
                <a:solidFill>
                  <a:srgbClr val="FFFC1E"/>
                </a:solidFill>
                <a:latin typeface="Times New Roman" charset="0"/>
              </a:rPr>
              <a:t>Cơ b</a:t>
            </a:r>
            <a:r>
              <a:rPr lang="en-US" sz="10600" b="1" i="1">
                <a:solidFill>
                  <a:srgbClr val="FFFC1E"/>
                </a:solidFill>
                <a:latin typeface="Times New Roman" charset="0"/>
                <a:cs typeface="Lucida Grande" charset="0"/>
              </a:rPr>
              <a:t>ả</a:t>
            </a:r>
            <a:r>
              <a:rPr lang="en-US" sz="10600" b="1" i="1">
                <a:solidFill>
                  <a:srgbClr val="FFFC1E"/>
                </a:solidFill>
                <a:latin typeface="Times New Roman" charset="0"/>
              </a:rPr>
              <a:t>n là</a:t>
            </a:r>
          </a:p>
        </p:txBody>
      </p:sp>
      <p:pic>
        <p:nvPicPr>
          <p:cNvPr id="118792" name="Picture 12" descr="Vietnamese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36177162"/>
      </p:ext>
    </p:extLst>
  </p:cSld>
  <p:clrMapOvr>
    <a:masterClrMapping/>
  </p:clrMapOvr>
  <p:transition advTm="1000"/>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علي هذا العرض مجانا!</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8877978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009850878"/>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4041846" y="29469"/>
            <a:ext cx="5102154" cy="3831580"/>
          </a:xfrm>
          <a:effectLst>
            <a:outerShdw blurRad="63500" dist="35921" dir="2700000" algn="ctr" rotWithShape="0">
              <a:schemeClr val="tx2">
                <a:alpha val="74998"/>
              </a:schemeClr>
            </a:outerShdw>
          </a:effectLst>
        </p:spPr>
        <p:txBody>
          <a:bodyPr anchor="t"/>
          <a:lstStyle/>
          <a:p>
            <a:pPr>
              <a:defRPr/>
            </a:pPr>
            <a:r>
              <a:rPr lang="ar-SA" dirty="0">
                <a:effectLst>
                  <a:glow rad="127000">
                    <a:schemeClr val="tx1"/>
                  </a:glow>
                </a:effectLst>
                <a:ea typeface="ＭＳ Ｐゴシック" charset="0"/>
              </a:rPr>
              <a:t>لأَنَّهُ يَقُولُ الْكِتَابُ لِفِرْعَوْنَ:</a:t>
            </a:r>
            <a:br>
              <a:rPr lang="en-US" dirty="0">
                <a:effectLst>
                  <a:glow rad="127000">
                    <a:schemeClr val="tx1"/>
                  </a:glow>
                </a:effectLst>
                <a:ea typeface="ＭＳ Ｐゴシック" charset="0"/>
              </a:rPr>
            </a:br>
            <a:br>
              <a:rPr lang="en-US" sz="2400" dirty="0">
                <a:effectLst>
                  <a:glow rad="127000">
                    <a:schemeClr val="tx1"/>
                  </a:glow>
                </a:effectLst>
                <a:ea typeface="ＭＳ Ｐゴシック" charset="0"/>
              </a:rPr>
            </a:br>
            <a:r>
              <a:rPr lang="ar-SA" dirty="0">
                <a:effectLst>
                  <a:glow rad="127000">
                    <a:schemeClr val="tx1"/>
                  </a:glow>
                </a:effectLst>
                <a:ea typeface="ＭＳ Ｐゴシック" charset="0"/>
              </a:rPr>
              <a:t> «إِنِّي لِهَذَا بِعَيْنِهِ أَقَمْتُكَ لِكَيْ أُظْهِرَ فِيكَ قُوَّتِي وَلِكَيْ يُنَادَى بِاسْمِي فِي كُلِّ الأَرْضِ».</a:t>
            </a:r>
            <a:endParaRPr lang="en-US"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0"/>
            <a:ext cx="4041845" cy="2979417"/>
          </a:xfrm>
          <a:prstGeom prst="rect">
            <a:avLst/>
          </a:prstGeom>
        </p:spPr>
      </p:pic>
      <p:sp>
        <p:nvSpPr>
          <p:cNvPr id="6" name="Rectangle 2"/>
          <p:cNvSpPr txBox="1">
            <a:spLocks noChangeArrowheads="1"/>
          </p:cNvSpPr>
          <p:nvPr/>
        </p:nvSpPr>
        <p:spPr bwMode="auto">
          <a:xfrm>
            <a:off x="0" y="4130827"/>
            <a:ext cx="9143999" cy="24571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SA" b="1" dirty="0">
                <a:latin typeface="Arial" panose="020B0604020202020204" pitchFamily="34" charset="0"/>
                <a:cs typeface="Arial" panose="020B0604020202020204" pitchFamily="34" charset="0"/>
              </a:rPr>
              <a:t>١٨ فَإِذاً هُوَ يَرْحَمُ مَنْ يَشَاءُ وَيُقَسِّي مَنْ يَشَاءُ.</a:t>
            </a:r>
            <a:endParaRPr lang="en-US" b="1" dirty="0">
              <a:latin typeface="Arial" panose="020B0604020202020204" pitchFamily="34" charset="0"/>
              <a:cs typeface="Arial" panose="020B0604020202020204" pitchFamily="34" charset="0"/>
            </a:endParaRPr>
          </a:p>
          <a:p>
            <a:pPr rtl="1"/>
            <a:endParaRPr lang="en-US" sz="4000" b="1" dirty="0">
              <a:latin typeface="Arial" panose="020B0604020202020204" pitchFamily="34" charset="0"/>
              <a:cs typeface="Arial" panose="020B0604020202020204" pitchFamily="34" charset="0"/>
            </a:endParaRPr>
          </a:p>
          <a:p>
            <a:pPr rtl="1"/>
            <a:r>
              <a:rPr lang="ar-SA" sz="4000" b="1" dirty="0">
                <a:latin typeface="Arial" panose="020B0604020202020204" pitchFamily="34" charset="0"/>
                <a:cs typeface="Arial" panose="020B0604020202020204" pitchFamily="34" charset="0"/>
              </a:rPr>
              <a:t>رومية ٩ : ١٧-١٨ </a:t>
            </a:r>
          </a:p>
        </p:txBody>
      </p:sp>
    </p:spTree>
    <p:extLst>
      <p:ext uri="{BB962C8B-B14F-4D97-AF65-F5344CB8AC3E}">
        <p14:creationId xmlns:p14="http://schemas.microsoft.com/office/powerpoint/2010/main" val="2594022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106BA0E-2829-4543-9279-35E14C8F9B49}"/>
              </a:ext>
            </a:extLst>
          </p:cNvPr>
          <p:cNvPicPr>
            <a:picLocks noChangeAspect="1"/>
          </p:cNvPicPr>
          <p:nvPr/>
        </p:nvPicPr>
        <p:blipFill>
          <a:blip r:embed="rId3"/>
          <a:stretch>
            <a:fillRect/>
          </a:stretch>
        </p:blipFill>
        <p:spPr>
          <a:xfrm>
            <a:off x="0" y="321921"/>
            <a:ext cx="9144000" cy="6214158"/>
          </a:xfrm>
          <a:prstGeom prst="rect">
            <a:avLst/>
          </a:prstGeom>
        </p:spPr>
      </p:pic>
      <p:sp>
        <p:nvSpPr>
          <p:cNvPr id="342017" name="Rectangle 1026"/>
          <p:cNvSpPr>
            <a:spLocks noGrp="1" noChangeArrowheads="1"/>
          </p:cNvSpPr>
          <p:nvPr>
            <p:ph type="ctrTitle"/>
          </p:nvPr>
        </p:nvSpPr>
        <p:spPr>
          <a:xfrm>
            <a:off x="0" y="41057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1756209395"/>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585881-498F-5149-9726-F250717108F8}"/>
              </a:ext>
            </a:extLst>
          </p:cNvPr>
          <p:cNvPicPr>
            <a:picLocks noChangeAspect="1"/>
          </p:cNvPicPr>
          <p:nvPr/>
        </p:nvPicPr>
        <p:blipFill>
          <a:blip r:embed="rId3"/>
          <a:stretch>
            <a:fillRect/>
          </a:stretch>
        </p:blipFill>
        <p:spPr>
          <a:xfrm>
            <a:off x="0" y="321921"/>
            <a:ext cx="9144000" cy="6214158"/>
          </a:xfrm>
          <a:prstGeom prst="rect">
            <a:avLst/>
          </a:prstGeom>
        </p:spPr>
      </p:pic>
      <p:sp>
        <p:nvSpPr>
          <p:cNvPr id="342017" name="Rectangle 1026"/>
          <p:cNvSpPr>
            <a:spLocks noGrp="1" noChangeArrowheads="1"/>
          </p:cNvSpPr>
          <p:nvPr>
            <p:ph type="ctrTitle"/>
          </p:nvPr>
        </p:nvSpPr>
        <p:spPr>
          <a:xfrm>
            <a:off x="0" y="3942023"/>
            <a:ext cx="9144000" cy="685800"/>
          </a:xfrm>
        </p:spPr>
        <p:txBody>
          <a:bodyPr/>
          <a:lstStyle/>
          <a:p>
            <a:pPr eaLnBrk="1" hangingPunct="1"/>
            <a:r>
              <a:rPr lang="en-US" sz="4000" dirty="0" err="1">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1722618730"/>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806C2A2-522E-EC46-BE54-7981ADDA0C54}"/>
              </a:ext>
            </a:extLst>
          </p:cNvPr>
          <p:cNvPicPr>
            <a:picLocks noChangeAspect="1"/>
          </p:cNvPicPr>
          <p:nvPr/>
        </p:nvPicPr>
        <p:blipFill>
          <a:blip r:embed="rId3"/>
          <a:stretch>
            <a:fillRect/>
          </a:stretch>
        </p:blipFill>
        <p:spPr>
          <a:xfrm>
            <a:off x="-473700" y="0"/>
            <a:ext cx="10091400" cy="6858000"/>
          </a:xfrm>
          <a:prstGeom prst="rect">
            <a:avLst/>
          </a:prstGeom>
        </p:spPr>
      </p:pic>
      <p:sp>
        <p:nvSpPr>
          <p:cNvPr id="342017" name="Rectangle 1026"/>
          <p:cNvSpPr>
            <a:spLocks noGrp="1" noChangeArrowheads="1"/>
          </p:cNvSpPr>
          <p:nvPr>
            <p:ph type="ctrTitle"/>
          </p:nvPr>
        </p:nvSpPr>
        <p:spPr>
          <a:xfrm>
            <a:off x="0" y="4022205"/>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 name="Oval 2"/>
          <p:cNvSpPr/>
          <p:nvPr/>
        </p:nvSpPr>
        <p:spPr bwMode="auto">
          <a:xfrm>
            <a:off x="3707904" y="184482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818579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B24FBF-A23E-8D4C-95F6-B36A4E1547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err="1">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English</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93551974"/>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FDA536-BCB4-8E41-9A01-FB821D145F5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err="1">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7" name="Rectangle 1026">
            <a:extLst>
              <a:ext uri="{FF2B5EF4-FFF2-40B4-BE49-F238E27FC236}">
                <a16:creationId xmlns:a16="http://schemas.microsoft.com/office/drawing/2014/main" id="{F9A2A1DA-FD16-574D-985B-2588A598EFE0}"/>
              </a:ext>
            </a:extLst>
          </p:cNvPr>
          <p:cNvSpPr txBox="1">
            <a:spLocks noChangeArrowheads="1"/>
          </p:cNvSpPr>
          <p:nvPr/>
        </p:nvSpPr>
        <p:spPr bwMode="auto">
          <a:xfrm>
            <a:off x="28575" y="2023120"/>
            <a:ext cx="2599209" cy="299005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ملاحظات مساق مسح العهد الجديد</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2954105"/>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E62792A-B786-ED45-9A19-B2C25E20342F}"/>
              </a:ext>
            </a:extLst>
          </p:cNvPr>
          <p:cNvPicPr>
            <a:picLocks noChangeAspect="1"/>
          </p:cNvPicPr>
          <p:nvPr/>
        </p:nvPicPr>
        <p:blipFill>
          <a:blip r:embed="rId3"/>
          <a:stretch>
            <a:fillRect/>
          </a:stretch>
        </p:blipFill>
        <p:spPr>
          <a:xfrm>
            <a:off x="660980" y="-44624"/>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a:solidFill>
                  <a:schemeClr val="bg1"/>
                </a:solidFill>
                <a:ea typeface="ＭＳ Ｐゴシック" charset="0"/>
              </a:rPr>
              <a:t>BibleStudyDownloads.org</a:t>
            </a:r>
            <a:endParaRPr lang="en-US" sz="14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 name="Rectangle 1026">
            <a:extLst>
              <a:ext uri="{FF2B5EF4-FFF2-40B4-BE49-F238E27FC236}">
                <a16:creationId xmlns:a16="http://schemas.microsoft.com/office/drawing/2014/main" id="{FFB603DB-0EF3-8C49-958D-6100047716AE}"/>
              </a:ext>
            </a:extLst>
          </p:cNvPr>
          <p:cNvSpPr txBox="1">
            <a:spLocks noChangeArrowheads="1"/>
          </p:cNvSpPr>
          <p:nvPr/>
        </p:nvSpPr>
        <p:spPr bwMode="auto">
          <a:xfrm>
            <a:off x="28575" y="2023120"/>
            <a:ext cx="9144000"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الترجمات</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1705497"/>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D868C98-A673-F043-BE03-E5B5CDB39FC8}"/>
              </a:ext>
            </a:extLst>
          </p:cNvPr>
          <p:cNvPicPr>
            <a:picLocks noChangeAspect="1"/>
          </p:cNvPicPr>
          <p:nvPr/>
        </p:nvPicPr>
        <p:blipFill>
          <a:blip r:embed="rId3"/>
          <a:stretch>
            <a:fillRect/>
          </a:stretch>
        </p:blipFill>
        <p:spPr>
          <a:xfrm>
            <a:off x="660980" y="-27384"/>
            <a:ext cx="7822039" cy="6858000"/>
          </a:xfrm>
          <a:prstGeom prst="rect">
            <a:avLst/>
          </a:prstGeom>
        </p:spPr>
      </p:pic>
      <p:sp>
        <p:nvSpPr>
          <p:cNvPr id="342017" name="Rectangle 1026"/>
          <p:cNvSpPr>
            <a:spLocks noGrp="1" noChangeArrowheads="1"/>
          </p:cNvSpPr>
          <p:nvPr>
            <p:ph type="ctrTitle"/>
          </p:nvPr>
        </p:nvSpPr>
        <p:spPr>
          <a:xfrm>
            <a:off x="5148064" y="764704"/>
            <a:ext cx="3995936" cy="685800"/>
          </a:xfrm>
          <a:solidFill>
            <a:schemeClr val="tx1"/>
          </a:solidFill>
        </p:spPr>
        <p:txBody>
          <a:bodyPr/>
          <a:lstStyle/>
          <a:p>
            <a:pPr eaLnBrk="1" hangingPunct="1"/>
            <a:r>
              <a:rPr lang="ar-JO" sz="4000" dirty="0">
                <a:solidFill>
                  <a:schemeClr val="bg1"/>
                </a:solidFill>
                <a:ea typeface="ＭＳ Ｐゴシック" charset="0"/>
              </a:rPr>
              <a:t>الصينية</a:t>
            </a:r>
            <a:endParaRPr lang="en-US" sz="14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5" name="Rectangle 1026">
            <a:extLst>
              <a:ext uri="{FF2B5EF4-FFF2-40B4-BE49-F238E27FC236}">
                <a16:creationId xmlns:a16="http://schemas.microsoft.com/office/drawing/2014/main" id="{D80C55C2-8612-A043-905C-06DFEA71207A}"/>
              </a:ext>
            </a:extLst>
          </p:cNvPr>
          <p:cNvSpPr txBox="1">
            <a:spLocks noChangeArrowheads="1"/>
          </p:cNvSpPr>
          <p:nvPr/>
        </p:nvSpPr>
        <p:spPr bwMode="auto">
          <a:xfrm>
            <a:off x="0" y="3293592"/>
            <a:ext cx="8886825"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01-</a:t>
            </a:r>
            <a:r>
              <a:rPr kumimoji="0" lang="zh-CN" alt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马太福音</a:t>
            </a:r>
            <a:r>
              <a:rPr kumimoji="0" lang="en-US"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_1-14_377_</a:t>
            </a:r>
            <a:r>
              <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cmn_ns_1773_v20.pptx</a:t>
            </a:r>
            <a:endParaRPr kumimoji="0" lang="en-US" sz="105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7987404"/>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21EFE1-7C51-1646-844B-B83609D3A19A}"/>
              </a:ext>
            </a:extLst>
          </p:cNvPr>
          <p:cNvPicPr>
            <a:picLocks noChangeAspect="1"/>
          </p:cNvPicPr>
          <p:nvPr/>
        </p:nvPicPr>
        <p:blipFill>
          <a:blip r:embed="rId3"/>
          <a:stretch>
            <a:fillRect/>
          </a:stretch>
        </p:blipFill>
        <p:spPr>
          <a:xfrm>
            <a:off x="660980" y="-27384"/>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ar-JO" sz="4000" dirty="0">
                <a:solidFill>
                  <a:schemeClr val="bg1"/>
                </a:solidFill>
                <a:ea typeface="ＭＳ Ｐゴシック" charset="0"/>
              </a:rPr>
              <a:t>الأندونيسية</a:t>
            </a:r>
            <a:endParaRPr lang="en-US" sz="14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802961546"/>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8EC857B-7106-B446-A4DE-290513151923}"/>
              </a:ext>
            </a:extLst>
          </p:cNvPr>
          <p:cNvPicPr>
            <a:picLocks noChangeAspect="1"/>
          </p:cNvPicPr>
          <p:nvPr/>
        </p:nvPicPr>
        <p:blipFill>
          <a:blip r:embed="rId3"/>
          <a:stretch>
            <a:fillRect/>
          </a:stretch>
        </p:blipFill>
        <p:spPr>
          <a:xfrm>
            <a:off x="660980" y="-27384"/>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ar-JO" sz="4000" dirty="0">
                <a:solidFill>
                  <a:schemeClr val="bg1"/>
                </a:solidFill>
                <a:ea typeface="ＭＳ Ｐゴシック" charset="0"/>
              </a:rPr>
              <a:t>المنغولية</a:t>
            </a:r>
            <a:endParaRPr lang="en-US" sz="14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718028773"/>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4AD6BF2-F9D9-0E48-9F41-3761BD0F3769}"/>
              </a:ext>
            </a:extLst>
          </p:cNvPr>
          <p:cNvPicPr>
            <a:picLocks noChangeAspect="1"/>
          </p:cNvPicPr>
          <p:nvPr/>
        </p:nvPicPr>
        <p:blipFill>
          <a:blip r:embed="rId3"/>
          <a:stretch>
            <a:fillRect/>
          </a:stretch>
        </p:blipFill>
        <p:spPr>
          <a:xfrm>
            <a:off x="660980" y="-27384"/>
            <a:ext cx="7822039"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pic>
        <p:nvPicPr>
          <p:cNvPr id="6" name="Picture 5" descr="Screen Shot 2016-04-14 at 8.25.47 PM.png">
            <a:extLst>
              <a:ext uri="{FF2B5EF4-FFF2-40B4-BE49-F238E27FC236}">
                <a16:creationId xmlns:a16="http://schemas.microsoft.com/office/drawing/2014/main" id="{10CC9FB9-77B0-2841-A267-5DDC4ADE8244}"/>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660980" y="711781"/>
            <a:ext cx="9144000" cy="680343"/>
          </a:xfrm>
          <a:prstGeom prst="rect">
            <a:avLst/>
          </a:prstGeom>
        </p:spPr>
      </p:pic>
      <p:sp>
        <p:nvSpPr>
          <p:cNvPr id="342017" name="Rectangle 1026"/>
          <p:cNvSpPr>
            <a:spLocks noGrp="1" noChangeArrowheads="1"/>
          </p:cNvSpPr>
          <p:nvPr>
            <p:ph type="ctrTitle"/>
          </p:nvPr>
        </p:nvSpPr>
        <p:spPr>
          <a:xfrm>
            <a:off x="4932040" y="692696"/>
            <a:ext cx="4283968" cy="792088"/>
          </a:xfrm>
          <a:solidFill>
            <a:schemeClr val="tx1"/>
          </a:solidFill>
        </p:spPr>
        <p:txBody>
          <a:bodyPr/>
          <a:lstStyle/>
          <a:p>
            <a:pPr eaLnBrk="1" hangingPunct="1"/>
            <a:r>
              <a:rPr lang="ar-JO" sz="4000" dirty="0">
                <a:solidFill>
                  <a:schemeClr val="bg1"/>
                </a:solidFill>
                <a:ea typeface="ＭＳ Ｐゴシック" charset="0"/>
              </a:rPr>
              <a:t>الفيتنامية</a:t>
            </a:r>
            <a:endParaRPr lang="en-US" sz="1400" dirty="0">
              <a:solidFill>
                <a:schemeClr val="bg1"/>
              </a:solidFill>
              <a:ea typeface="ＭＳ Ｐゴシック" charset="0"/>
            </a:endParaRPr>
          </a:p>
        </p:txBody>
      </p:sp>
    </p:spTree>
    <p:extLst>
      <p:ext uri="{BB962C8B-B14F-4D97-AF65-F5344CB8AC3E}">
        <p14:creationId xmlns:p14="http://schemas.microsoft.com/office/powerpoint/2010/main" val="1395592898"/>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 y="29468"/>
            <a:ext cx="5329424" cy="3222963"/>
          </a:xfrm>
          <a:effectLst>
            <a:outerShdw blurRad="63500" dist="35921" dir="2700000" algn="ctr" rotWithShape="0">
              <a:schemeClr val="tx2">
                <a:alpha val="74998"/>
              </a:schemeClr>
            </a:outerShdw>
          </a:effectLst>
        </p:spPr>
        <p:txBody>
          <a:bodyPr anchor="t"/>
          <a:lstStyle/>
          <a:p>
            <a:pPr>
              <a:defRPr/>
            </a:pPr>
            <a:r>
              <a:rPr lang="ar-SA" dirty="0">
                <a:effectLst>
                  <a:glow rad="127000">
                    <a:schemeClr val="tx1"/>
                  </a:glow>
                </a:effectLst>
                <a:ea typeface="ＭＳ Ｐゴシック" charset="0"/>
              </a:rPr>
              <a:t>١٩ فَسَتَقُولُ لِي: </a:t>
            </a:r>
            <a:br>
              <a:rPr lang="en-US" dirty="0">
                <a:effectLst>
                  <a:glow rad="127000">
                    <a:schemeClr val="tx1"/>
                  </a:glow>
                </a:effectLst>
                <a:ea typeface="ＭＳ Ｐゴシック" charset="0"/>
              </a:rPr>
            </a:br>
            <a:br>
              <a:rPr lang="en-US" dirty="0">
                <a:effectLst>
                  <a:glow rad="127000">
                    <a:schemeClr val="tx1"/>
                  </a:glow>
                </a:effectLst>
                <a:ea typeface="ＭＳ Ｐゴシック" charset="0"/>
              </a:rPr>
            </a:br>
            <a:r>
              <a:rPr lang="ar-SA" dirty="0">
                <a:effectLst>
                  <a:glow rad="127000">
                    <a:schemeClr val="tx1"/>
                  </a:glow>
                </a:effectLst>
                <a:ea typeface="ＭＳ Ｐゴシック" charset="0"/>
              </a:rPr>
              <a:t>«لِمَاذَا يَلُومُ بَعْدُ لأَنْ مَنْ يُقَاوِمُ مَشِيئَتَهُ؟»</a:t>
            </a:r>
            <a:endParaRPr lang="en-US"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5590104" y="29467"/>
            <a:ext cx="3553896" cy="2843117"/>
          </a:xfrm>
          <a:prstGeom prst="rect">
            <a:avLst/>
          </a:prstGeom>
        </p:spPr>
      </p:pic>
      <p:sp>
        <p:nvSpPr>
          <p:cNvPr id="5" name="Rectangle 2"/>
          <p:cNvSpPr txBox="1">
            <a:spLocks noChangeArrowheads="1"/>
          </p:cNvSpPr>
          <p:nvPr/>
        </p:nvSpPr>
        <p:spPr bwMode="auto">
          <a:xfrm>
            <a:off x="2" y="3252431"/>
            <a:ext cx="9143998" cy="27301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SA" b="1" dirty="0">
                <a:latin typeface="Arial" panose="020B0604020202020204" pitchFamily="34" charset="0"/>
                <a:cs typeface="Arial" panose="020B0604020202020204" pitchFamily="34" charset="0"/>
              </a:rPr>
              <a:t>٢٠ بَلْ مَنْ أَنْتَ أَيُّهَا الإِنْسَانُ الَّذِي تُجَاوِبُ اللهَ؟ </a:t>
            </a:r>
            <a:r>
              <a:rPr lang="ar-SA" b="1" dirty="0" err="1">
                <a:latin typeface="Arial" panose="020B0604020202020204" pitchFamily="34" charset="0"/>
                <a:cs typeface="Arial" panose="020B0604020202020204" pitchFamily="34" charset="0"/>
              </a:rPr>
              <a:t>أَلَعَلَّ</a:t>
            </a:r>
            <a:r>
              <a:rPr lang="ar-SA" b="1" dirty="0">
                <a:latin typeface="Arial" panose="020B0604020202020204" pitchFamily="34" charset="0"/>
                <a:cs typeface="Arial" panose="020B0604020202020204" pitchFamily="34" charset="0"/>
              </a:rPr>
              <a:t> الْجِبْلَةَ تَقُولُ لِجَابِلِهَا: «لِمَاذَا صَنَعْتَنِي هَكَذَا؟»</a:t>
            </a:r>
            <a:endParaRPr lang="en-US" b="1" dirty="0">
              <a:latin typeface="Arial" panose="020B0604020202020204" pitchFamily="34" charset="0"/>
              <a:cs typeface="Arial" panose="020B0604020202020204" pitchFamily="34" charset="0"/>
            </a:endParaRPr>
          </a:p>
          <a:p>
            <a:pPr rtl="1"/>
            <a:endParaRPr lang="en-US" sz="4000" b="1" dirty="0">
              <a:latin typeface="Arial" panose="020B0604020202020204" pitchFamily="34" charset="0"/>
              <a:cs typeface="Arial" panose="020B0604020202020204" pitchFamily="34" charset="0"/>
            </a:endParaRPr>
          </a:p>
          <a:p>
            <a:pPr rtl="1"/>
            <a:r>
              <a:rPr lang="ar-SA" sz="4000" b="1" dirty="0">
                <a:latin typeface="Arial" panose="020B0604020202020204" pitchFamily="34" charset="0"/>
                <a:cs typeface="Arial" panose="020B0604020202020204" pitchFamily="34" charset="0"/>
              </a:rPr>
              <a:t>رومية ٩ : ١٩-٢٠ </a:t>
            </a:r>
          </a:p>
        </p:txBody>
      </p:sp>
    </p:spTree>
    <p:extLst>
      <p:ext uri="{BB962C8B-B14F-4D97-AF65-F5344CB8AC3E}">
        <p14:creationId xmlns:p14="http://schemas.microsoft.com/office/powerpoint/2010/main" val="15477670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2F5FC66-03AE-7E45-84EC-85AFBEF7B4B3}"/>
              </a:ext>
            </a:extLst>
          </p:cNvPr>
          <p:cNvPicPr>
            <a:picLocks noChangeAspect="1"/>
          </p:cNvPicPr>
          <p:nvPr/>
        </p:nvPicPr>
        <p:blipFill>
          <a:blip r:embed="rId3"/>
          <a:stretch>
            <a:fillRect/>
          </a:stretch>
        </p:blipFill>
        <p:spPr>
          <a:xfrm>
            <a:off x="99899" y="0"/>
            <a:ext cx="8944202"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2017" name="Rectangle 1026"/>
          <p:cNvSpPr>
            <a:spLocks noGrp="1" noChangeArrowheads="1"/>
          </p:cNvSpPr>
          <p:nvPr>
            <p:ph type="ctrTitle"/>
          </p:nvPr>
        </p:nvSpPr>
        <p:spPr>
          <a:xfrm>
            <a:off x="5076056" y="908720"/>
            <a:ext cx="4139952" cy="685800"/>
          </a:xfrm>
          <a:solidFill>
            <a:schemeClr val="tx1"/>
          </a:solidFill>
        </p:spPr>
        <p:txBody>
          <a:bodyPr/>
          <a:lstStyle/>
          <a:p>
            <a:pPr eaLnBrk="1" hangingPunct="1"/>
            <a:r>
              <a:rPr lang="ar-SA" sz="4000" dirty="0">
                <a:solidFill>
                  <a:schemeClr val="bg1"/>
                </a:solidFill>
                <a:ea typeface="ＭＳ Ｐゴシック" charset="0"/>
              </a:rPr>
              <a:t>العربية </a:t>
            </a:r>
            <a:endParaRPr lang="en-US" sz="1400" dirty="0">
              <a:solidFill>
                <a:schemeClr val="bg1"/>
              </a:solidFill>
              <a:ea typeface="ＭＳ Ｐゴシック" charset="0"/>
            </a:endParaRPr>
          </a:p>
        </p:txBody>
      </p:sp>
      <p:pic>
        <p:nvPicPr>
          <p:cNvPr id="3" name="Picture 2">
            <a:extLst>
              <a:ext uri="{FF2B5EF4-FFF2-40B4-BE49-F238E27FC236}">
                <a16:creationId xmlns:a16="http://schemas.microsoft.com/office/drawing/2014/main" id="{DE186B30-F522-A843-A872-025638B8044B}"/>
              </a:ext>
            </a:extLst>
          </p:cNvPr>
          <p:cNvPicPr>
            <a:picLocks noChangeAspect="1"/>
          </p:cNvPicPr>
          <p:nvPr/>
        </p:nvPicPr>
        <p:blipFill>
          <a:blip r:embed="rId4"/>
          <a:stretch>
            <a:fillRect/>
          </a:stretch>
        </p:blipFill>
        <p:spPr>
          <a:xfrm>
            <a:off x="683568" y="2652472"/>
            <a:ext cx="7956376" cy="1573788"/>
          </a:xfrm>
          <a:prstGeom prst="rect">
            <a:avLst/>
          </a:prstGeom>
        </p:spPr>
      </p:pic>
    </p:spTree>
    <p:extLst>
      <p:ext uri="{BB962C8B-B14F-4D97-AF65-F5344CB8AC3E}">
        <p14:creationId xmlns:p14="http://schemas.microsoft.com/office/powerpoint/2010/main" val="2844224664"/>
      </p:ext>
    </p:extLst>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quarter" idx="10"/>
          </p:nvPr>
        </p:nvSpPr>
        <p:spPr/>
        <p:txBody>
          <a:bodyPr/>
          <a:lstStyle/>
          <a:p>
            <a:pPr>
              <a:defRPr/>
            </a:pPr>
            <a:endParaRPr lang="en-US" dirty="0"/>
          </a:p>
        </p:txBody>
      </p:sp>
      <p:sp>
        <p:nvSpPr>
          <p:cNvPr id="5" name="Footer Placeholder 4"/>
          <p:cNvSpPr>
            <a:spLocks noGrp="1"/>
          </p:cNvSpPr>
          <p:nvPr>
            <p:ph type="ftr" sz="quarter" idx="11"/>
          </p:nvPr>
        </p:nvSpPr>
        <p:spPr/>
        <p:txBody>
          <a:bodyPr/>
          <a:lstStyle/>
          <a:p>
            <a:pPr>
              <a:defRPr/>
            </a:pPr>
            <a:endParaRPr lang="en-US" dirty="0"/>
          </a:p>
        </p:txBody>
      </p:sp>
      <p:pic>
        <p:nvPicPr>
          <p:cNvPr id="1101828" name="Picture 2" descr="Money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18600" cy="6870700"/>
          </a:xfrm>
          <a:prstGeom prst="rect">
            <a:avLst/>
          </a:prstGeom>
          <a:noFill/>
          <a:ln w="9525">
            <a:noFill/>
            <a:miter lim="800000"/>
            <a:headEnd/>
            <a:tailEnd/>
          </a:ln>
        </p:spPr>
      </p:pic>
      <p:sp>
        <p:nvSpPr>
          <p:cNvPr id="690179" name="Rectangle 3"/>
          <p:cNvSpPr>
            <a:spLocks noGrp="1" noChangeArrowheads="1"/>
          </p:cNvSpPr>
          <p:nvPr>
            <p:ph type="title"/>
          </p:nvPr>
        </p:nvSpPr>
        <p:spPr>
          <a:xfrm>
            <a:off x="304800" y="0"/>
            <a:ext cx="7467600" cy="5486400"/>
          </a:xfrm>
          <a:effectLst>
            <a:outerShdw blurRad="50800" dist="35921" dir="2700000" algn="ctr" rotWithShape="0">
              <a:schemeClr val="bg1">
                <a:alpha val="74998"/>
              </a:schemeClr>
            </a:outerShdw>
          </a:effectLst>
        </p:spPr>
        <p:txBody>
          <a:bodyPr/>
          <a:lstStyle/>
          <a:p>
            <a:pPr rtl="1" eaLnBrk="1" hangingPunct="1">
              <a:defRPr/>
            </a:pPr>
            <a:r>
              <a:rPr lang="ar-SA" sz="8800" b="1" dirty="0">
                <a:solidFill>
                  <a:schemeClr val="tx1"/>
                </a:solidFill>
                <a:latin typeface="Arial" panose="020B0604020202020204" pitchFamily="34" charset="0"/>
                <a:ea typeface="Arial" charset="0"/>
                <a:cs typeface="Arial" panose="020B0604020202020204" pitchFamily="34" charset="0"/>
              </a:rPr>
              <a:t>كفرد، هل </a:t>
            </a:r>
            <a:r>
              <a:rPr lang="ar-SA" sz="8800" b="1" dirty="0">
                <a:solidFill>
                  <a:srgbClr val="FFFF00"/>
                </a:solidFill>
                <a:latin typeface="Arial" panose="020B0604020202020204" pitchFamily="34" charset="0"/>
                <a:ea typeface="Arial" charset="0"/>
                <a:cs typeface="Arial" panose="020B0604020202020204" pitchFamily="34" charset="0"/>
              </a:rPr>
              <a:t>أنت</a:t>
            </a:r>
            <a:r>
              <a:rPr lang="ar-SA" sz="8800" b="1" dirty="0">
                <a:solidFill>
                  <a:schemeClr val="tx1"/>
                </a:solidFill>
                <a:latin typeface="Arial" panose="020B0604020202020204" pitchFamily="34" charset="0"/>
                <a:ea typeface="Arial" charset="0"/>
                <a:cs typeface="Arial" panose="020B0604020202020204" pitchFamily="34" charset="0"/>
              </a:rPr>
              <a:t> تدعم توجيهات الله الجديدة؟</a:t>
            </a:r>
            <a:endParaRPr lang="en-US" sz="9600" b="1" dirty="0">
              <a:solidFill>
                <a:schemeClr val="tx1"/>
              </a:solidFill>
              <a:latin typeface="Arial" panose="020B0604020202020204" pitchFamily="34" charset="0"/>
              <a:ea typeface="Arial"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90179"/>
                                        </p:tgtEl>
                                        <p:attrNameLst>
                                          <p:attrName>style.visibility</p:attrName>
                                        </p:attrNameLst>
                                      </p:cBhvr>
                                      <p:to>
                                        <p:strVal val="visible"/>
                                      </p:to>
                                    </p:set>
                                    <p:animEffect transition="in" filter="wipe(down)">
                                      <p:cBhvr>
                                        <p:cTn id="7" dur="1000"/>
                                        <p:tgtEl>
                                          <p:spTgt spid="69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0179" grpId="0"/>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18818" name="Picture 2" descr="1st Mt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95250"/>
            <a:ext cx="7010400" cy="5238750"/>
          </a:xfrm>
          <a:prstGeom prst="rect">
            <a:avLst/>
          </a:prstGeom>
          <a:noFill/>
          <a:ln w="9525">
            <a:noFill/>
            <a:miter lim="800000"/>
            <a:headEnd/>
            <a:tailEnd/>
          </a:ln>
        </p:spPr>
      </p:pic>
      <p:sp>
        <p:nvSpPr>
          <p:cNvPr id="1103875" name="Rectangle 3"/>
          <p:cNvSpPr>
            <a:spLocks noGrp="1" noChangeArrowheads="1"/>
          </p:cNvSpPr>
          <p:nvPr>
            <p:ph type="ctrTitle"/>
          </p:nvPr>
        </p:nvSpPr>
        <p:spPr>
          <a:xfrm>
            <a:off x="0" y="5562600"/>
            <a:ext cx="9144000" cy="1143000"/>
          </a:xfrm>
        </p:spPr>
        <p:txBody>
          <a:bodyPr/>
          <a:lstStyle/>
          <a:p>
            <a:pPr rtl="1" eaLnBrk="1" hangingPunct="1"/>
            <a:r>
              <a:rPr lang="ar-SA" sz="4000" dirty="0">
                <a:solidFill>
                  <a:schemeClr val="bg1"/>
                </a:solidFill>
                <a:cs typeface="Arial" panose="020B0604020202020204" pitchFamily="34" charset="0"/>
              </a:rPr>
              <a:t>17 مؤمنًا من 6 دول في اجتماعنا الأول</a:t>
            </a:r>
            <a:br>
              <a:rPr lang="ar-SA" sz="4000" dirty="0">
                <a:solidFill>
                  <a:schemeClr val="bg1"/>
                </a:solidFill>
                <a:cs typeface="Arial" panose="020B0604020202020204" pitchFamily="34" charset="0"/>
              </a:rPr>
            </a:br>
            <a:r>
              <a:rPr lang="ar-SA" sz="4000" dirty="0">
                <a:solidFill>
                  <a:schemeClr val="bg1"/>
                </a:solidFill>
                <a:cs typeface="Arial" panose="020B0604020202020204" pitchFamily="34" charset="0"/>
              </a:rPr>
              <a:t> يوم الجمعة 6 أكتوبر 06</a:t>
            </a:r>
            <a:endParaRPr lang="en-US" sz="4000"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4188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22" name="Rectangle 5"/>
          <p:cNvSpPr>
            <a:spLocks noChangeArrowheads="1"/>
          </p:cNvSpPr>
          <p:nvPr/>
        </p:nvSpPr>
        <p:spPr bwMode="auto">
          <a:xfrm>
            <a:off x="0" y="0"/>
            <a:ext cx="9144000" cy="6858000"/>
          </a:xfrm>
          <a:prstGeom prst="rect">
            <a:avLst/>
          </a:prstGeom>
          <a:solidFill>
            <a:srgbClr val="006600"/>
          </a:solidFill>
          <a:ln w="9525">
            <a:solidFill>
              <a:schemeClr val="tx1"/>
            </a:solid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05923" name="Rectangle 2"/>
          <p:cNvSpPr>
            <a:spLocks noGrp="1" noChangeArrowheads="1"/>
          </p:cNvSpPr>
          <p:nvPr>
            <p:ph type="ctrTitle" idx="4294967295"/>
          </p:nvPr>
        </p:nvSpPr>
        <p:spPr>
          <a:xfrm>
            <a:off x="685800" y="457200"/>
            <a:ext cx="7772400" cy="1143000"/>
          </a:xfrm>
          <a:solidFill>
            <a:srgbClr val="FFFE0F"/>
          </a:solidFill>
        </p:spPr>
        <p:txBody>
          <a:bodyPr/>
          <a:lstStyle/>
          <a:p>
            <a:r>
              <a:rPr lang="ar-JO" dirty="0">
                <a:solidFill>
                  <a:schemeClr val="tx1"/>
                </a:solidFill>
                <a:cs typeface="Arial" panose="020B0604020202020204" pitchFamily="34" charset="0"/>
              </a:rPr>
              <a:t>هناك حاجة إليك</a:t>
            </a:r>
            <a:endParaRPr lang="en-US" dirty="0">
              <a:cs typeface="Arial" panose="020B0604020202020204" pitchFamily="34" charset="0"/>
            </a:endParaRPr>
          </a:p>
        </p:txBody>
      </p:sp>
      <p:sp>
        <p:nvSpPr>
          <p:cNvPr id="309252" name="Rectangle 4"/>
          <p:cNvSpPr>
            <a:spLocks noChangeArrowheads="1"/>
          </p:cNvSpPr>
          <p:nvPr/>
        </p:nvSpPr>
        <p:spPr bwMode="auto">
          <a:xfrm>
            <a:off x="152400" y="1752600"/>
            <a:ext cx="6919930" cy="4876800"/>
          </a:xfrm>
          <a:prstGeom prst="rect">
            <a:avLst/>
          </a:prstGeom>
          <a:noFill/>
          <a:ln w="9525">
            <a:noFill/>
            <a:miter lim="800000"/>
            <a:headEnd/>
            <a:tailEnd/>
          </a:ln>
        </p:spPr>
        <p:txBody>
          <a:bodyPr anchor="ctr">
            <a:prstTxWarp prst="textNoShape">
              <a:avLst/>
            </a:prstTxWarp>
          </a:bodyPr>
          <a:lstStyle/>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فريق خدمة السيدات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فريق خدمة الرجال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الإرساليات والكرازة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منسق المنظمين / المرحبين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الرعاة الشباب والمساعدون (سيدات)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تصميم العروض التقديمية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الإعداد والإنزال (مثل العلامات)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قادة مجموعات بيتية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قائد تسبيح</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105925" name="Picture 7" descr="puzzle piece wind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25600" cy="1752600"/>
          </a:xfrm>
          <a:prstGeom prst="rect">
            <a:avLst/>
          </a:prstGeom>
          <a:noFill/>
          <a:ln w="9525">
            <a:noFill/>
            <a:miter lim="800000"/>
            <a:headEnd/>
            <a:tailEnd/>
          </a:ln>
        </p:spPr>
      </p:pic>
      <p:pic>
        <p:nvPicPr>
          <p:cNvPr id="1105926" name="Picture 8" descr="missing_piece_puzz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86600" y="609600"/>
            <a:ext cx="1771650" cy="2667000"/>
          </a:xfrm>
          <a:prstGeom prst="rect">
            <a:avLst/>
          </a:prstGeom>
          <a:noFill/>
          <a:ln w="9525">
            <a:noFill/>
            <a:miter lim="800000"/>
            <a:headEnd/>
            <a:tailEnd/>
          </a:ln>
        </p:spPr>
      </p:pic>
    </p:spTree>
    <p:extLst>
      <p:ext uri="{BB962C8B-B14F-4D97-AF65-F5344CB8AC3E}">
        <p14:creationId xmlns:p14="http://schemas.microsoft.com/office/powerpoint/2010/main" val="4228633259"/>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7970" name="Rectangle 2"/>
          <p:cNvSpPr>
            <a:spLocks noGrp="1" noChangeArrowheads="1"/>
          </p:cNvSpPr>
          <p:nvPr>
            <p:ph type="ctrTitle"/>
          </p:nvPr>
        </p:nvSpPr>
        <p:spPr>
          <a:xfrm>
            <a:off x="566944" y="190500"/>
            <a:ext cx="7772400" cy="1143000"/>
          </a:xfrm>
          <a:ln>
            <a:solidFill>
              <a:schemeClr val="bg1"/>
            </a:solidFill>
          </a:ln>
        </p:spPr>
        <p:txBody>
          <a:bodyPr/>
          <a:lstStyle/>
          <a:p>
            <a:pPr eaLnBrk="1" hangingPunct="1"/>
            <a:r>
              <a:rPr lang="ar-SA" sz="5400" b="1" dirty="0">
                <a:solidFill>
                  <a:srgbClr val="66FFFF"/>
                </a:solidFill>
                <a:latin typeface="Arial" panose="020B0604020202020204" pitchFamily="34" charset="0"/>
                <a:ea typeface="ＭＳ Ｐゴシック" charset="-128"/>
                <a:cs typeface="Arial" panose="020B0604020202020204" pitchFamily="34" charset="0"/>
              </a:rPr>
              <a:t>رومية 15: 14-33</a:t>
            </a:r>
            <a:endParaRPr lang="en-US" sz="5400" b="1" dirty="0">
              <a:latin typeface="Arial" panose="020B0604020202020204" pitchFamily="34" charset="0"/>
              <a:ea typeface="ＭＳ Ｐゴシック" charset="-128"/>
              <a:cs typeface="ＭＳ Ｐゴシック" charset="-128"/>
            </a:endParaRPr>
          </a:p>
        </p:txBody>
      </p:sp>
      <p:sp>
        <p:nvSpPr>
          <p:cNvPr id="1107971" name="Rectangle 3"/>
          <p:cNvSpPr>
            <a:spLocks noChangeArrowheads="1"/>
          </p:cNvSpPr>
          <p:nvPr/>
        </p:nvSpPr>
        <p:spPr bwMode="auto">
          <a:xfrm>
            <a:off x="577850" y="1943100"/>
            <a:ext cx="7772400" cy="1143000"/>
          </a:xfrm>
          <a:prstGeom prst="rect">
            <a:avLst/>
          </a:prstGeom>
          <a:noFill/>
          <a:ln w="9525">
            <a:noFill/>
            <a:miter lim="800000"/>
            <a:headEnd/>
            <a:tailEnd/>
          </a:ln>
        </p:spPr>
        <p:txBody>
          <a:bodyPr anchor="ctr">
            <a:prstTxWarp prst="textNoShape">
              <a:avLst/>
            </a:prstTxWarp>
          </a:bodyPr>
          <a:lstStyle/>
          <a:p>
            <a:pPr algn="ctr" rtl="1"/>
            <a:r>
              <a:rPr lang="ar-SA" sz="6000" b="1" dirty="0">
                <a:solidFill>
                  <a:srgbClr val="FFFFFF"/>
                </a:solidFill>
                <a:latin typeface="Arial" panose="020B0604020202020204" pitchFamily="34" charset="0"/>
                <a:cs typeface="Arial" panose="020B0604020202020204" pitchFamily="34" charset="0"/>
              </a:rPr>
              <a:t>ثلاث طرق</a:t>
            </a:r>
          </a:p>
          <a:p>
            <a:pPr algn="ctr" rtl="1"/>
            <a:r>
              <a:rPr lang="ar-SA" sz="9600" b="1" dirty="0">
                <a:solidFill>
                  <a:srgbClr val="FFFF00"/>
                </a:solidFill>
                <a:latin typeface="Arial" panose="020B0604020202020204" pitchFamily="34" charset="0"/>
                <a:cs typeface="Arial" panose="020B0604020202020204" pitchFamily="34" charset="0"/>
              </a:rPr>
              <a:t>لتوسيع</a:t>
            </a:r>
            <a:r>
              <a:rPr lang="en-US" sz="9600" b="1" dirty="0">
                <a:solidFill>
                  <a:srgbClr val="FFFF00"/>
                </a:solidFill>
                <a:latin typeface="Arial" panose="020B0604020202020204" pitchFamily="34" charset="0"/>
                <a:cs typeface="Arial" panose="020B0604020202020204" pitchFamily="34" charset="0"/>
              </a:rPr>
              <a:t> </a:t>
            </a:r>
            <a:r>
              <a:rPr lang="ar-SA" sz="6000" b="1" dirty="0">
                <a:solidFill>
                  <a:srgbClr val="FFFFFF"/>
                </a:solidFill>
                <a:latin typeface="Arial" panose="020B0604020202020204" pitchFamily="34" charset="0"/>
                <a:cs typeface="Arial" panose="020B0604020202020204" pitchFamily="34" charset="0"/>
              </a:rPr>
              <a:t>حدودك...</a:t>
            </a:r>
            <a:endParaRPr lang="en-US" sz="6000" b="1" dirty="0">
              <a:solidFill>
                <a:srgbClr val="FFFFFF"/>
              </a:solidFill>
              <a:latin typeface="Arial" panose="020B0604020202020204" pitchFamily="34" charset="0"/>
              <a:cs typeface="Arial" panose="020B0604020202020204" pitchFamily="34" charset="0"/>
            </a:endParaRPr>
          </a:p>
        </p:txBody>
      </p:sp>
      <p:sp>
        <p:nvSpPr>
          <p:cNvPr id="1107972" name="Rectangle 4"/>
          <p:cNvSpPr>
            <a:spLocks noChangeArrowheads="1"/>
          </p:cNvSpPr>
          <p:nvPr/>
        </p:nvSpPr>
        <p:spPr bwMode="auto">
          <a:xfrm>
            <a:off x="-38100" y="3581400"/>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4400" b="1" dirty="0">
                <a:solidFill>
                  <a:srgbClr val="FFFFFF"/>
                </a:solidFill>
                <a:latin typeface="Arial" panose="020B0604020202020204" pitchFamily="34" charset="0"/>
                <a:cs typeface="Arial" panose="020B0604020202020204" pitchFamily="34" charset="0"/>
              </a:rPr>
              <a:t> 1. </a:t>
            </a:r>
            <a:r>
              <a:rPr lang="ar-SA" sz="4400" b="1" dirty="0">
                <a:solidFill>
                  <a:srgbClr val="FFFF00"/>
                </a:solidFill>
                <a:latin typeface="Arial" panose="020B0604020202020204" pitchFamily="34" charset="0"/>
                <a:cs typeface="Arial" panose="020B0604020202020204" pitchFamily="34" charset="0"/>
              </a:rPr>
              <a:t>اعرف </a:t>
            </a:r>
            <a:r>
              <a:rPr lang="ar-SA" altLang="ja-JP" sz="4400" b="1" dirty="0">
                <a:solidFill>
                  <a:srgbClr val="FFFFFF"/>
                </a:solidFill>
                <a:latin typeface="Arial" panose="020B0604020202020204" pitchFamily="34" charset="0"/>
                <a:cs typeface="Arial" panose="020B0604020202020204" pitchFamily="34" charset="0"/>
              </a:rPr>
              <a:t>دعوة الله لك (14-22)</a:t>
            </a:r>
            <a:endParaRPr lang="en-US" sz="3200" b="1" dirty="0">
              <a:solidFill>
                <a:srgbClr val="FFFFFF"/>
              </a:solidFill>
              <a:latin typeface="Arial" panose="020B0604020202020204" pitchFamily="34" charset="0"/>
              <a:cs typeface="Arial" panose="020B0604020202020204" pitchFamily="34" charset="0"/>
            </a:endParaRPr>
          </a:p>
        </p:txBody>
      </p:sp>
      <p:sp>
        <p:nvSpPr>
          <p:cNvPr id="1107973" name="Rectangle 5"/>
          <p:cNvSpPr>
            <a:spLocks noChangeArrowheads="1"/>
          </p:cNvSpPr>
          <p:nvPr/>
        </p:nvSpPr>
        <p:spPr bwMode="auto">
          <a:xfrm>
            <a:off x="-38100" y="4648200"/>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4400" b="1" dirty="0">
                <a:solidFill>
                  <a:srgbClr val="FFFFFF"/>
                </a:solidFill>
                <a:latin typeface="Arial" panose="020B0604020202020204" pitchFamily="34" charset="0"/>
                <a:cs typeface="Arial" panose="020B0604020202020204" pitchFamily="34" charset="0"/>
              </a:rPr>
              <a:t>2. </a:t>
            </a:r>
            <a:r>
              <a:rPr lang="ar-SA" sz="4400" b="1" dirty="0">
                <a:solidFill>
                  <a:srgbClr val="FFFF00"/>
                </a:solidFill>
                <a:latin typeface="Arial" panose="020B0604020202020204" pitchFamily="34" charset="0"/>
                <a:cs typeface="Arial" panose="020B0604020202020204" pitchFamily="34" charset="0"/>
              </a:rPr>
              <a:t>دعم</a:t>
            </a:r>
            <a:r>
              <a:rPr lang="ar-SA" altLang="ja-JP" sz="4400" b="1" dirty="0">
                <a:solidFill>
                  <a:srgbClr val="FFFFFF"/>
                </a:solidFill>
                <a:latin typeface="Arial" panose="020B0604020202020204" pitchFamily="34" charset="0"/>
                <a:cs typeface="Arial" panose="020B0604020202020204" pitchFamily="34" charset="0"/>
              </a:rPr>
              <a:t> توجيهات الله الجديدة (23-29)</a:t>
            </a:r>
            <a:endParaRPr lang="en-US" sz="3200" b="1" dirty="0">
              <a:solidFill>
                <a:srgbClr val="FFFFFF"/>
              </a:solidFill>
              <a:latin typeface="Arial" panose="020B0604020202020204" pitchFamily="34" charset="0"/>
              <a:cs typeface="Arial" panose="020B0604020202020204" pitchFamily="34" charset="0"/>
            </a:endParaRPr>
          </a:p>
        </p:txBody>
      </p:sp>
      <p:sp>
        <p:nvSpPr>
          <p:cNvPr id="534534" name="Rectangle 6"/>
          <p:cNvSpPr>
            <a:spLocks noChangeArrowheads="1"/>
          </p:cNvSpPr>
          <p:nvPr/>
        </p:nvSpPr>
        <p:spPr bwMode="auto">
          <a:xfrm>
            <a:off x="-38100" y="5715000"/>
            <a:ext cx="9144000" cy="1143000"/>
          </a:xfrm>
          <a:prstGeom prst="rect">
            <a:avLst/>
          </a:prstGeom>
          <a:noFill/>
          <a:ln w="9525">
            <a:noFill/>
            <a:miter lim="800000"/>
            <a:headEnd/>
            <a:tailEnd/>
          </a:ln>
        </p:spPr>
        <p:txBody>
          <a:bodyPr anchor="ctr">
            <a:prstTxWarp prst="textNoShape">
              <a:avLst/>
            </a:prstTxWarp>
          </a:bodyPr>
          <a:lstStyle/>
          <a:p>
            <a:pPr algn="ctr" rtl="1"/>
            <a:r>
              <a:rPr lang="ar-SA" sz="4800" b="1" dirty="0">
                <a:solidFill>
                  <a:srgbClr val="FFFFFF"/>
                </a:solidFill>
                <a:latin typeface="Arial" panose="020B0604020202020204" pitchFamily="34" charset="0"/>
                <a:cs typeface="Arial" panose="020B0604020202020204" pitchFamily="34" charset="0"/>
              </a:rPr>
              <a:t>3. </a:t>
            </a:r>
            <a:r>
              <a:rPr lang="ar-SA" sz="4800" b="1" dirty="0">
                <a:solidFill>
                  <a:srgbClr val="FFFF00"/>
                </a:solidFill>
                <a:latin typeface="Arial" panose="020B0604020202020204" pitchFamily="34" charset="0"/>
                <a:cs typeface="Arial" panose="020B0604020202020204" pitchFamily="34" charset="0"/>
              </a:rPr>
              <a:t>صلي</a:t>
            </a:r>
            <a:r>
              <a:rPr lang="ar-SA" sz="4800" b="1" dirty="0">
                <a:solidFill>
                  <a:srgbClr val="FFFFFF"/>
                </a:solidFill>
                <a:latin typeface="Arial" panose="020B0604020202020204" pitchFamily="34" charset="0"/>
                <a:cs typeface="Arial" panose="020B0604020202020204" pitchFamily="34" charset="0"/>
              </a:rPr>
              <a:t> ضد المعارضة (30-33) </a:t>
            </a:r>
            <a:endParaRPr lang="en-US" sz="3600" b="1"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50250" y="0"/>
            <a:ext cx="1003801" cy="58477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sz="3200" b="1" dirty="0">
                <a:solidFill>
                  <a:srgbClr val="FFFFFF"/>
                </a:solidFill>
                <a:latin typeface="Arial" panose="020B0604020202020204" pitchFamily="34" charset="0"/>
                <a:ea typeface="ＭＳ Ｐゴシック" pitchFamily="-112" charset="-128"/>
                <a:cs typeface="ＭＳ Ｐゴシック" pitchFamily="-112" charset="-128"/>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4534">
                                            <p:txEl>
                                              <p:pRg st="0" end="0"/>
                                            </p:txEl>
                                          </p:spTgt>
                                        </p:tgtEl>
                                        <p:attrNameLst>
                                          <p:attrName>style.visibility</p:attrName>
                                        </p:attrNameLst>
                                      </p:cBhvr>
                                      <p:to>
                                        <p:strVal val="visible"/>
                                      </p:to>
                                    </p:set>
                                    <p:animEffect transition="in" filter="dissolve">
                                      <p:cBhvr>
                                        <p:cTn id="7" dur="500"/>
                                        <p:tgtEl>
                                          <p:spTgt spid="5345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4" grpId="0" build="p" autoUpdateAnimBg="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018" name="TextBox 4"/>
          <p:cNvSpPr txBox="1">
            <a:spLocks noChangeArrowheads="1"/>
          </p:cNvSpPr>
          <p:nvPr/>
        </p:nvSpPr>
        <p:spPr bwMode="auto">
          <a:xfrm>
            <a:off x="304800" y="1340768"/>
            <a:ext cx="8686800" cy="4401205"/>
          </a:xfrm>
          <a:prstGeom prst="rect">
            <a:avLst/>
          </a:prstGeom>
          <a:noFill/>
          <a:ln>
            <a:noFill/>
          </a:ln>
          <a:effectLst>
            <a:outerShdw blurRad="50800" dist="38100" dir="2700000">
              <a:srgbClr val="000000">
                <a:alpha val="43000"/>
              </a:srgbClr>
            </a:outerShdw>
          </a:effectLst>
        </p:spPr>
        <p:txBody>
          <a:bodyPr>
            <a:prstTxWarp prst="textNoShape">
              <a:avLst/>
            </a:prstTxWarp>
            <a:spAutoFit/>
          </a:bodyPr>
          <a:lstStyle>
            <a:defPPr>
              <a:defRPr lang="en-US"/>
            </a:defPPr>
            <a:lvl1pPr algn="ctr" rtl="1">
              <a:defRPr sz="4000" b="1">
                <a:solidFill>
                  <a:srgbClr val="FFFFFF"/>
                </a:solidFill>
                <a:effectLst>
                  <a:outerShdw blurRad="50800" dist="38100" dir="2700000">
                    <a:srgbClr val="000000">
                      <a:alpha val="43000"/>
                    </a:srgbClr>
                  </a:outerShdw>
                </a:effectLst>
                <a:latin typeface="Arial" charset="0"/>
                <a:ea typeface="Arial" charset="0"/>
                <a:cs typeface="Arial" charset="0"/>
              </a:defRPr>
            </a:lvl1pPr>
          </a:lstStyle>
          <a:p>
            <a:r>
              <a:rPr lang="ar-SA" dirty="0">
                <a:latin typeface="Arial" panose="020B0604020202020204" pitchFamily="34" charset="0"/>
                <a:cs typeface="Arial" panose="020B0604020202020204" pitchFamily="34" charset="0"/>
              </a:rPr>
              <a:t>٣٠ فَأَطْلُبُ إِلَيْكُمْ أَيُّهَا الإِخْوَةُ بِرَبِّنَا يَسُوعَ الْمَسِيحِ وَبِمَحَبَّةِ الرُّوحِ أَنْ تُجَاهِدُوا مَعِي فِي </a:t>
            </a:r>
            <a:r>
              <a:rPr lang="ar-SA" dirty="0">
                <a:solidFill>
                  <a:srgbClr val="FFFF00"/>
                </a:solidFill>
                <a:latin typeface="Arial" panose="020B0604020202020204" pitchFamily="34" charset="0"/>
                <a:cs typeface="Arial" panose="020B0604020202020204" pitchFamily="34" charset="0"/>
              </a:rPr>
              <a:t>الصَّلَوَاتِ</a:t>
            </a:r>
            <a:r>
              <a:rPr lang="ar-SA" dirty="0">
                <a:latin typeface="Arial" panose="020B0604020202020204" pitchFamily="34" charset="0"/>
                <a:cs typeface="Arial" panose="020B0604020202020204" pitchFamily="34" charset="0"/>
              </a:rPr>
              <a:t> مِنْ أَجْلِي إِلَى اللهِ ٣١ لِكَيْ أُنْقَذَ مِنَ الَّذِينَ هُمْ غَيْرُ مُؤْمِنِينَ فِي الْيَهُودِيَّةِ وَلِكَيْ تَكُونَ خِدْمَتِي لأَجْلِ أُورُشَلِيمَ مَقْبُولَةً عِنْدَ الْقِدِّيسِينَ ٣٢ حَتَّى أَجِيءَ إِلَيْكُمْ بِفَرَحٍ بِإِرَادَةِ اللهِ وَأَسْتَرِيحَ مَعَكُمْ. ٣٣ إِلَهُ السَّلاَمِ مَعَكُمْ أَجْمَعِينَ. آمِينَ. </a:t>
            </a:r>
          </a:p>
        </p:txBody>
      </p:sp>
      <p:sp>
        <p:nvSpPr>
          <p:cNvPr id="1110019" name="Rectangle 2"/>
          <p:cNvSpPr>
            <a:spLocks noGrp="1" noChangeArrowheads="1"/>
          </p:cNvSpPr>
          <p:nvPr>
            <p:ph type="ctrTitle"/>
          </p:nvPr>
        </p:nvSpPr>
        <p:spPr>
          <a:xfrm>
            <a:off x="762000" y="76200"/>
            <a:ext cx="7772400" cy="685800"/>
          </a:xfrm>
          <a:solidFill>
            <a:srgbClr val="000099"/>
          </a:solidFill>
        </p:spPr>
        <p:txBody>
          <a:bodyPr/>
          <a:lstStyle/>
          <a:p>
            <a:pPr eaLnBrk="1" hangingPunct="1"/>
            <a:r>
              <a:rPr lang="ar-SA" sz="4000" b="1" dirty="0">
                <a:solidFill>
                  <a:srgbClr val="FFFFFF"/>
                </a:solidFill>
                <a:latin typeface="Arial" panose="020B0604020202020204" pitchFamily="34" charset="0"/>
                <a:ea typeface="Arial" charset="0"/>
                <a:cs typeface="Arial" panose="020B0604020202020204" pitchFamily="34" charset="0"/>
              </a:rPr>
              <a:t>رومية ١٥ : ٣٠-٣٣</a:t>
            </a:r>
          </a:p>
        </p:txBody>
      </p:sp>
    </p:spTree>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chemeClr val="tx2"/>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a:xfrm>
            <a:off x="457200" y="457200"/>
            <a:ext cx="8229600" cy="1219200"/>
          </a:xfrm>
          <a:solidFill>
            <a:srgbClr val="CC0066"/>
          </a:solidFill>
          <a:effectLst>
            <a:outerShdw blurRad="63500" dist="53882" dir="2700000" algn="ctr" rotWithShape="0">
              <a:schemeClr val="tx1">
                <a:alpha val="74998"/>
              </a:schemeClr>
            </a:outerShdw>
          </a:effectLst>
        </p:spPr>
        <p:txBody>
          <a:bodyPr lIns="90488" tIns="44450" rIns="90488" bIns="44450"/>
          <a:lstStyle/>
          <a:p>
            <a:pPr eaLnBrk="1" hangingPunct="1">
              <a:defRPr/>
            </a:pPr>
            <a:r>
              <a:rPr lang="ar-JO" sz="5400" dirty="0">
                <a:solidFill>
                  <a:schemeClr val="bg1"/>
                </a:solidFill>
                <a:effectLst>
                  <a:outerShdw blurRad="38100" dist="38100" dir="2700000" algn="tl">
                    <a:srgbClr val="000000"/>
                  </a:outerShdw>
                </a:effectLst>
                <a:ea typeface="ＭＳ Ｐゴシック" charset="0"/>
              </a:rPr>
              <a:t>الخدمات في آسيا</a:t>
            </a:r>
            <a:endParaRPr lang="en-US" sz="5400" dirty="0">
              <a:solidFill>
                <a:schemeClr val="bg1"/>
              </a:solidFill>
              <a:effectLst>
                <a:outerShdw blurRad="38100" dist="38100" dir="2700000" algn="tl">
                  <a:srgbClr val="000000"/>
                </a:outerShdw>
              </a:effectLst>
              <a:ea typeface="ＭＳ Ｐゴシック" charset="0"/>
            </a:endParaRPr>
          </a:p>
        </p:txBody>
      </p:sp>
      <p:sp>
        <p:nvSpPr>
          <p:cNvPr id="1027" name="Rectangle 3"/>
          <p:cNvSpPr>
            <a:spLocks noChangeArrowheads="1"/>
          </p:cNvSpPr>
          <p:nvPr/>
        </p:nvSpPr>
        <p:spPr bwMode="auto">
          <a:xfrm>
            <a:off x="36513" y="2057400"/>
            <a:ext cx="9144000" cy="4648200"/>
          </a:xfrm>
          <a:prstGeom prst="rect">
            <a:avLst/>
          </a:prstGeom>
          <a:noFill/>
          <a:ln w="12700">
            <a:noFill/>
            <a:miter lim="800000"/>
            <a:headEnd/>
            <a:tailEnd/>
          </a:ln>
          <a:effectLst/>
        </p:spPr>
        <p:txBody>
          <a:bodyPr lIns="90488" tIns="44450" rIns="90488" bIns="44450"/>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800" b="1" u="none" strike="noStrike" kern="1200" cap="none" spc="0" normalizeH="0" baseline="0" noProof="0" dirty="0" err="1">
                <a:ln>
                  <a:noFill/>
                </a:ln>
                <a:solidFill>
                  <a:srgbClr val="FFFF00"/>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WorldVenture</a:t>
            </a:r>
            <a:r>
              <a:rPr kumimoji="0" lang="en-US" sz="28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overseas worker</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00"/>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JETS</a:t>
            </a:r>
            <a:r>
              <a:rPr kumimoji="0" lang="en-US" sz="28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Bible Exposition professor</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800" b="1" u="none" strike="noStrike" kern="1200" cap="none" spc="0" normalizeH="0" baseline="0" noProof="0" dirty="0" err="1">
                <a:ln>
                  <a:noFill/>
                </a:ln>
                <a:solidFill>
                  <a:srgbClr val="FFFF00"/>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BibleStudyDownloads.org</a:t>
            </a:r>
            <a:r>
              <a:rPr kumimoji="0" lang="en-US" sz="28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web author</a:t>
            </a:r>
          </a:p>
          <a:p>
            <a:pPr marL="342900" marR="0" lvl="0" indent="-342900" algn="l" defTabSz="449263" rtl="0" eaLnBrk="1" fontAlgn="base" latinLnBrk="0" hangingPunct="1">
              <a:lnSpc>
                <a:spcPct val="10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00"/>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Amman International Church</a:t>
            </a:r>
            <a:r>
              <a:rPr kumimoji="0" lang="en-US" sz="28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occasional preacher</a:t>
            </a:r>
          </a:p>
        </p:txBody>
      </p:sp>
      <p:pic>
        <p:nvPicPr>
          <p:cNvPr id="2" name="Picture 6" descr="hatDX720Close.jpg">
            <a:extLst>
              <a:ext uri="{FF2B5EF4-FFF2-40B4-BE49-F238E27FC236}">
                <a16:creationId xmlns:a16="http://schemas.microsoft.com/office/drawing/2014/main" id="{CD1F83C7-3AE1-1B9E-84FA-EB40CE1CDFFE}"/>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15200" y="5616575"/>
            <a:ext cx="1706563" cy="1087438"/>
          </a:xfrm>
          <a:prstGeom prst="rect">
            <a:avLst/>
          </a:prstGeom>
          <a:noFill/>
          <a:ln w="9525">
            <a:noFill/>
            <a:miter lim="800000"/>
            <a:headEnd/>
            <a:tailEnd/>
          </a:ln>
        </p:spPr>
      </p:pic>
      <p:pic>
        <p:nvPicPr>
          <p:cNvPr id="3" name="Picture 7" descr="hatfez.jpg">
            <a:extLst>
              <a:ext uri="{FF2B5EF4-FFF2-40B4-BE49-F238E27FC236}">
                <a16:creationId xmlns:a16="http://schemas.microsoft.com/office/drawing/2014/main" id="{083FED26-8F89-1C86-818B-40674C252E64}"/>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992813" y="5657850"/>
            <a:ext cx="1003300" cy="1003300"/>
          </a:xfrm>
          <a:prstGeom prst="rect">
            <a:avLst/>
          </a:prstGeom>
          <a:noFill/>
          <a:ln w="9525">
            <a:noFill/>
            <a:miter lim="800000"/>
            <a:headEnd/>
            <a:tailEnd/>
          </a:ln>
        </p:spPr>
      </p:pic>
      <p:pic>
        <p:nvPicPr>
          <p:cNvPr id="4" name="Picture 8" descr="hathenschel-smooth-leather-porkpie.jpg">
            <a:extLst>
              <a:ext uri="{FF2B5EF4-FFF2-40B4-BE49-F238E27FC236}">
                <a16:creationId xmlns:a16="http://schemas.microsoft.com/office/drawing/2014/main" id="{BC491C6F-5DDD-F54D-BDDF-8F7D7F141EA8}"/>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584700" y="5614988"/>
            <a:ext cx="1090613" cy="1090612"/>
          </a:xfrm>
          <a:prstGeom prst="rect">
            <a:avLst/>
          </a:prstGeom>
          <a:noFill/>
          <a:ln w="9525">
            <a:noFill/>
            <a:miter lim="800000"/>
            <a:headEnd/>
            <a:tailEnd/>
          </a:ln>
        </p:spPr>
      </p:pic>
      <p:pic>
        <p:nvPicPr>
          <p:cNvPr id="5" name="Picture 9" descr="hatpinwheelcap.jpg">
            <a:extLst>
              <a:ext uri="{FF2B5EF4-FFF2-40B4-BE49-F238E27FC236}">
                <a16:creationId xmlns:a16="http://schemas.microsoft.com/office/drawing/2014/main" id="{2063D045-10E4-F864-F6B3-AAB4106B8427}"/>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275013" y="5664200"/>
            <a:ext cx="990600" cy="990600"/>
          </a:xfrm>
          <a:prstGeom prst="rect">
            <a:avLst/>
          </a:prstGeom>
          <a:noFill/>
          <a:ln w="9525">
            <a:noFill/>
            <a:miter lim="800000"/>
            <a:headEnd/>
            <a:tailEnd/>
          </a:ln>
        </p:spPr>
      </p:pic>
      <p:pic>
        <p:nvPicPr>
          <p:cNvPr id="6" name="Picture 10" descr="hatTopHatAround1905.jpg">
            <a:extLst>
              <a:ext uri="{FF2B5EF4-FFF2-40B4-BE49-F238E27FC236}">
                <a16:creationId xmlns:a16="http://schemas.microsoft.com/office/drawing/2014/main" id="{F522329E-D318-4BFC-C562-CD4D7CB1AAAF}"/>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766888" y="5664200"/>
            <a:ext cx="1189037" cy="990600"/>
          </a:xfrm>
          <a:prstGeom prst="rect">
            <a:avLst/>
          </a:prstGeom>
          <a:noFill/>
          <a:ln w="9525">
            <a:noFill/>
            <a:miter lim="800000"/>
            <a:headEnd/>
            <a:tailEnd/>
          </a:ln>
        </p:spPr>
      </p:pic>
      <p:pic>
        <p:nvPicPr>
          <p:cNvPr id="7" name="Picture 11" descr="hatwool-packer.jpg">
            <a:extLst>
              <a:ext uri="{FF2B5EF4-FFF2-40B4-BE49-F238E27FC236}">
                <a16:creationId xmlns:a16="http://schemas.microsoft.com/office/drawing/2014/main" id="{6F8746D5-E1A6-F557-C8AD-1C9FCE1DAEEB}"/>
              </a:ext>
            </a:extLst>
          </p:cNvPr>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28600" y="5711825"/>
            <a:ext cx="1219200" cy="896938"/>
          </a:xfrm>
          <a:prstGeom prst="rect">
            <a:avLst/>
          </a:prstGeom>
          <a:noFill/>
          <a:ln w="9525">
            <a:noFill/>
            <a:miter lim="800000"/>
            <a:headEnd/>
            <a:tailEnd/>
          </a:ln>
        </p:spPr>
      </p:pic>
    </p:spTree>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1027">
                                            <p:txEl>
                                              <p:pRg st="0" end="0"/>
                                            </p:txEl>
                                          </p:spTgt>
                                        </p:tgtEl>
                                        <p:attrNameLst>
                                          <p:attrName>style.visibility</p:attrName>
                                        </p:attrNameLst>
                                      </p:cBhvr>
                                      <p:to>
                                        <p:strVal val="visible"/>
                                      </p:to>
                                    </p:set>
                                    <p:animEffect transition="in" filter="wipe(up)">
                                      <p:cBhvr>
                                        <p:cTn id="7" dur="500"/>
                                        <p:tgtEl>
                                          <p:spTgt spid="1027">
                                            <p:txEl>
                                              <p:pRg st="0" end="0"/>
                                            </p:txEl>
                                          </p:spTgt>
                                        </p:tgtEl>
                                      </p:cBhvr>
                                    </p:animEffect>
                                  </p:childTnLst>
                                </p:cTn>
                              </p:par>
                            </p:childTnLst>
                          </p:cTn>
                        </p:par>
                        <p:par>
                          <p:cTn id="8" fill="hold">
                            <p:stCondLst>
                              <p:cond delay="2500"/>
                            </p:stCondLst>
                            <p:childTnLst>
                              <p:par>
                                <p:cTn id="9" presetID="22" presetClass="entr" presetSubtype="1" fill="hold" grpId="0" nodeType="afterEffect">
                                  <p:stCondLst>
                                    <p:cond delay="2000"/>
                                  </p:stCondLst>
                                  <p:childTnLst>
                                    <p:set>
                                      <p:cBhvr>
                                        <p:cTn id="10" dur="1" fill="hold">
                                          <p:stCondLst>
                                            <p:cond delay="0"/>
                                          </p:stCondLst>
                                        </p:cTn>
                                        <p:tgtEl>
                                          <p:spTgt spid="1027">
                                            <p:txEl>
                                              <p:pRg st="1" end="1"/>
                                            </p:txEl>
                                          </p:spTgt>
                                        </p:tgtEl>
                                        <p:attrNameLst>
                                          <p:attrName>style.visibility</p:attrName>
                                        </p:attrNameLst>
                                      </p:cBhvr>
                                      <p:to>
                                        <p:strVal val="visible"/>
                                      </p:to>
                                    </p:set>
                                    <p:animEffect transition="in" filter="wipe(up)">
                                      <p:cBhvr>
                                        <p:cTn id="11" dur="500"/>
                                        <p:tgtEl>
                                          <p:spTgt spid="1027">
                                            <p:txEl>
                                              <p:pRg st="1" end="1"/>
                                            </p:txEl>
                                          </p:spTgt>
                                        </p:tgtEl>
                                      </p:cBhvr>
                                    </p:animEffect>
                                  </p:childTnLst>
                                </p:cTn>
                              </p:par>
                            </p:childTnLst>
                          </p:cTn>
                        </p:par>
                        <p:par>
                          <p:cTn id="12" fill="hold">
                            <p:stCondLst>
                              <p:cond delay="5000"/>
                            </p:stCondLst>
                            <p:childTnLst>
                              <p:par>
                                <p:cTn id="13" presetID="22" presetClass="entr" presetSubtype="1" fill="hold" grpId="0" nodeType="afterEffect">
                                  <p:stCondLst>
                                    <p:cond delay="2000"/>
                                  </p:stCondLst>
                                  <p:childTnLst>
                                    <p:set>
                                      <p:cBhvr>
                                        <p:cTn id="14" dur="1" fill="hold">
                                          <p:stCondLst>
                                            <p:cond delay="0"/>
                                          </p:stCondLst>
                                        </p:cTn>
                                        <p:tgtEl>
                                          <p:spTgt spid="1027">
                                            <p:txEl>
                                              <p:pRg st="2" end="2"/>
                                            </p:txEl>
                                          </p:spTgt>
                                        </p:tgtEl>
                                        <p:attrNameLst>
                                          <p:attrName>style.visibility</p:attrName>
                                        </p:attrNameLst>
                                      </p:cBhvr>
                                      <p:to>
                                        <p:strVal val="visible"/>
                                      </p:to>
                                    </p:set>
                                    <p:animEffect transition="in" filter="wipe(up)">
                                      <p:cBhvr>
                                        <p:cTn id="15" dur="500"/>
                                        <p:tgtEl>
                                          <p:spTgt spid="1027">
                                            <p:txEl>
                                              <p:pRg st="2" end="2"/>
                                            </p:txEl>
                                          </p:spTgt>
                                        </p:tgtEl>
                                      </p:cBhvr>
                                    </p:animEffect>
                                  </p:childTnLst>
                                </p:cTn>
                              </p:par>
                            </p:childTnLst>
                          </p:cTn>
                        </p:par>
                        <p:par>
                          <p:cTn id="16" fill="hold">
                            <p:stCondLst>
                              <p:cond delay="7500"/>
                            </p:stCondLst>
                            <p:childTnLst>
                              <p:par>
                                <p:cTn id="17" presetID="22" presetClass="entr" presetSubtype="1" fill="hold" grpId="0" nodeType="afterEffect">
                                  <p:stCondLst>
                                    <p:cond delay="2000"/>
                                  </p:stCondLst>
                                  <p:childTnLst>
                                    <p:set>
                                      <p:cBhvr>
                                        <p:cTn id="18" dur="1" fill="hold">
                                          <p:stCondLst>
                                            <p:cond delay="0"/>
                                          </p:stCondLst>
                                        </p:cTn>
                                        <p:tgtEl>
                                          <p:spTgt spid="1027">
                                            <p:txEl>
                                              <p:pRg st="3" end="3"/>
                                            </p:txEl>
                                          </p:spTgt>
                                        </p:tgtEl>
                                        <p:attrNameLst>
                                          <p:attrName>style.visibility</p:attrName>
                                        </p:attrNameLst>
                                      </p:cBhvr>
                                      <p:to>
                                        <p:strVal val="visible"/>
                                      </p:to>
                                    </p:set>
                                    <p:animEffect transition="in" filter="wipe(up)">
                                      <p:cBhvr>
                                        <p:cTn id="19" dur="500"/>
                                        <p:tgtEl>
                                          <p:spTgt spid="102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 grpId="0" build="p" autoUpdateAnimBg="0" advAuto="200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4114" name="Picture 2" descr="Slide1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5486400"/>
          </a:xfrm>
          <a:prstGeom prst="rect">
            <a:avLst/>
          </a:prstGeom>
          <a:noFill/>
          <a:ln w="9525">
            <a:noFill/>
            <a:miter lim="800000"/>
            <a:headEnd/>
            <a:tailEnd/>
          </a:ln>
        </p:spPr>
      </p:pic>
      <p:sp>
        <p:nvSpPr>
          <p:cNvPr id="1114115" name="Rectangle 3"/>
          <p:cNvSpPr>
            <a:spLocks noChangeArrowheads="1"/>
          </p:cNvSpPr>
          <p:nvPr/>
        </p:nvSpPr>
        <p:spPr bwMode="auto">
          <a:xfrm>
            <a:off x="4843264" y="2286000"/>
            <a:ext cx="304800" cy="609600"/>
          </a:xfrm>
          <a:prstGeom prst="rect">
            <a:avLst/>
          </a:prstGeom>
          <a:solidFill>
            <a:srgbClr val="000000"/>
          </a:solidFill>
          <a:ln w="9525">
            <a:solidFill>
              <a:schemeClr val="tx1"/>
            </a:solidFill>
            <a:miter lim="800000"/>
            <a:headEnd/>
            <a:tailEnd/>
          </a:ln>
        </p:spPr>
        <p:txBody>
          <a:bodyPr wrap="none" anchor="ctr">
            <a:prstTxWarp prst="textNoShape">
              <a:avLst/>
            </a:prstTxWarp>
          </a:bodyPr>
          <a:lstStyle/>
          <a:p>
            <a:pPr algn="ctr"/>
            <a:endParaRPr lang="en-US">
              <a:solidFill>
                <a:srgbClr val="000000"/>
              </a:solidFill>
            </a:endParaRPr>
          </a:p>
        </p:txBody>
      </p:sp>
      <p:sp>
        <p:nvSpPr>
          <p:cNvPr id="1114116" name="Rectangle 4"/>
          <p:cNvSpPr>
            <a:spLocks noChangeArrowheads="1"/>
          </p:cNvSpPr>
          <p:nvPr/>
        </p:nvSpPr>
        <p:spPr bwMode="auto">
          <a:xfrm>
            <a:off x="6629400" y="2286000"/>
            <a:ext cx="304800" cy="609600"/>
          </a:xfrm>
          <a:prstGeom prst="rect">
            <a:avLst/>
          </a:prstGeom>
          <a:solidFill>
            <a:srgbClr val="000000"/>
          </a:solidFill>
          <a:ln w="9525">
            <a:solidFill>
              <a:schemeClr val="tx1"/>
            </a:solidFill>
            <a:miter lim="800000"/>
            <a:headEnd/>
            <a:tailEnd/>
          </a:ln>
        </p:spPr>
        <p:txBody>
          <a:bodyPr wrap="none" anchor="ctr">
            <a:prstTxWarp prst="textNoShape">
              <a:avLst/>
            </a:prstTxWarp>
          </a:bodyPr>
          <a:lstStyle/>
          <a:p>
            <a:pPr algn="ctr"/>
            <a:endParaRPr lang="en-US">
              <a:solidFill>
                <a:srgbClr val="000000"/>
              </a:solidFill>
            </a:endParaRPr>
          </a:p>
        </p:txBody>
      </p:sp>
      <p:sp>
        <p:nvSpPr>
          <p:cNvPr id="1114117" name="Text Box 5"/>
          <p:cNvSpPr txBox="1">
            <a:spLocks noChangeArrowheads="1"/>
          </p:cNvSpPr>
          <p:nvPr/>
        </p:nvSpPr>
        <p:spPr bwMode="auto">
          <a:xfrm>
            <a:off x="3012640" y="5851525"/>
            <a:ext cx="3031600" cy="923330"/>
          </a:xfrm>
          <a:prstGeom prst="rect">
            <a:avLst/>
          </a:prstGeom>
          <a:noFill/>
          <a:ln w="9525">
            <a:noFill/>
            <a:miter lim="800000"/>
            <a:headEnd/>
            <a:tailEnd/>
          </a:ln>
        </p:spPr>
        <p:txBody>
          <a:bodyPr wrap="none">
            <a:prstTxWarp prst="textNoShape">
              <a:avLst/>
            </a:prstTxWarp>
            <a:spAutoFit/>
          </a:bodyPr>
          <a:lstStyle/>
          <a:p>
            <a:pPr algn="r" rtl="1"/>
            <a:r>
              <a:rPr lang="ar-SA" sz="5400" b="1" dirty="0">
                <a:solidFill>
                  <a:srgbClr val="FFFFFF"/>
                </a:solidFill>
                <a:latin typeface="Arial" panose="020B0604020202020204" pitchFamily="34" charset="0"/>
                <a:ea typeface="Arial" charset="0"/>
                <a:cs typeface="Arial" panose="020B0604020202020204" pitchFamily="34" charset="0"/>
              </a:rPr>
              <a:t>موقع آخر…</a:t>
            </a:r>
            <a:endParaRPr lang="en-US" sz="5400" b="1" dirty="0">
              <a:solidFill>
                <a:srgbClr val="FFFFFF"/>
              </a:solidFill>
              <a:latin typeface="Arial" panose="020B0604020202020204" pitchFamily="34" charset="0"/>
              <a:ea typeface="Arial" charset="0"/>
              <a:cs typeface="Arial" panose="020B0604020202020204" pitchFamily="34" charset="0"/>
            </a:endParaRPr>
          </a:p>
        </p:txBody>
      </p:sp>
      <p:sp>
        <p:nvSpPr>
          <p:cNvPr id="574470" name="Rectangle 6"/>
          <p:cNvSpPr>
            <a:spLocks noGrp="1" noChangeArrowheads="1"/>
          </p:cNvSpPr>
          <p:nvPr>
            <p:ph type="title" idx="4294967295"/>
          </p:nvPr>
        </p:nvSpPr>
        <p:spPr>
          <a:xfrm>
            <a:off x="-76200" y="-76200"/>
            <a:ext cx="9220200" cy="923925"/>
          </a:xfrm>
          <a:solidFill>
            <a:schemeClr val="tx2"/>
          </a:solidFill>
        </p:spPr>
        <p:txBody>
          <a:bodyPr anchor="t">
            <a:spAutoFit/>
          </a:bodyPr>
          <a:lstStyle/>
          <a:p>
            <a:pPr algn="r" rtl="1" eaLnBrk="1" hangingPunct="1">
              <a:defRPr/>
            </a:pPr>
            <a:r>
              <a:rPr lang="ar-SA" sz="5400" b="1" dirty="0">
                <a:solidFill>
                  <a:schemeClr val="bg1"/>
                </a:solidFill>
                <a:latin typeface="Arial" panose="020B0604020202020204" pitchFamily="34" charset="0"/>
                <a:ea typeface="Arial" charset="0"/>
                <a:cs typeface="Arial" panose="020B0604020202020204" pitchFamily="34" charset="0"/>
              </a:rPr>
              <a:t>يوم آخر…</a:t>
            </a:r>
            <a:endParaRPr lang="en-US" sz="5400" b="1" dirty="0">
              <a:solidFill>
                <a:schemeClr val="tx1"/>
              </a:solidFill>
              <a:effectLst>
                <a:outerShdw blurRad="38100" dist="38100" dir="2700000" algn="tl">
                  <a:srgbClr val="FFFFFF"/>
                </a:outerShdw>
              </a:effectLst>
              <a:latin typeface="Arial" panose="020B0604020202020204" pitchFamily="34" charset="0"/>
              <a:ea typeface="Arial" charset="0"/>
              <a:cs typeface="Arial" panose="020B0604020202020204" pitchFamily="34" charset="0"/>
            </a:endParaRPr>
          </a:p>
        </p:txBody>
      </p:sp>
      <p:sp>
        <p:nvSpPr>
          <p:cNvPr id="574471" name="Text Box 7"/>
          <p:cNvSpPr txBox="1">
            <a:spLocks noChangeArrowheads="1"/>
          </p:cNvSpPr>
          <p:nvPr/>
        </p:nvSpPr>
        <p:spPr bwMode="auto">
          <a:xfrm>
            <a:off x="5004048" y="838200"/>
            <a:ext cx="1370888" cy="92333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prstTxWarp prst="textNoShape">
              <a:avLst/>
            </a:prstTxWarp>
            <a:spAutoFit/>
          </a:bodyPr>
          <a:lstStyle/>
          <a:p>
            <a:pPr eaLnBrk="0" hangingPunct="0">
              <a:defRPr/>
            </a:pPr>
            <a:r>
              <a:rPr lang="ar-SA" sz="5400" b="1" dirty="0">
                <a:solidFill>
                  <a:srgbClr val="000000"/>
                </a:solidFill>
                <a:latin typeface="Arial" panose="020B0604020202020204" pitchFamily="34" charset="0"/>
                <a:cs typeface="Arial" panose="020B0604020202020204" pitchFamily="34" charset="0"/>
              </a:rPr>
              <a:t>فيتنام</a:t>
            </a:r>
            <a:endParaRPr lang="en-US" sz="32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2"/>
          <p:cNvSpPr>
            <a:spLocks noGrp="1" noChangeArrowheads="1"/>
          </p:cNvSpPr>
          <p:nvPr>
            <p:ph type="title"/>
          </p:nvPr>
        </p:nvSpPr>
        <p:spPr>
          <a:xfrm>
            <a:off x="-762000" y="609600"/>
            <a:ext cx="9829800" cy="990600"/>
          </a:xfrm>
        </p:spPr>
        <p:txBody>
          <a:bodyPr/>
          <a:lstStyle/>
          <a:p>
            <a:pPr algn="r" eaLnBrk="1" hangingPunct="1">
              <a:defRPr/>
            </a:pPr>
            <a:r>
              <a:rPr lang="ar-SA" sz="6600" dirty="0">
                <a:effectLst>
                  <a:outerShdw blurRad="38100" dist="38100" dir="2700000" algn="tl">
                    <a:srgbClr val="DDDDDD"/>
                  </a:outerShdw>
                </a:effectLst>
                <a:ea typeface="Times New Roman" charset="0"/>
              </a:rPr>
              <a:t>صلاة</a:t>
            </a:r>
            <a:endParaRPr lang="en-US" sz="7200" dirty="0">
              <a:effectLst>
                <a:outerShdw blurRad="38100" dist="38100" dir="2700000" algn="tl">
                  <a:srgbClr val="DDDDDD"/>
                </a:outerShdw>
              </a:effectLst>
              <a:ea typeface="Times New Roman" charset="0"/>
            </a:endParaRPr>
          </a:p>
        </p:txBody>
      </p:sp>
      <p:pic>
        <p:nvPicPr>
          <p:cNvPr id="1116163" name="Picture 3" descr="j0177811"/>
          <p:cNvPicPr>
            <a:picLocks noGrp="1" noChangeAspect="1" noChangeArrowheads="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685800" y="2209800"/>
            <a:ext cx="2749550" cy="4191000"/>
          </a:xfrm>
        </p:spPr>
      </p:pic>
    </p:spTree>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7186" name="Rectangle 2"/>
          <p:cNvSpPr>
            <a:spLocks noGrp="1" noChangeArrowheads="1"/>
          </p:cNvSpPr>
          <p:nvPr>
            <p:ph type="ctrTitle"/>
          </p:nvPr>
        </p:nvSpPr>
        <p:spPr>
          <a:xfrm>
            <a:off x="533400" y="304800"/>
            <a:ext cx="7772400" cy="1143000"/>
          </a:xfrm>
          <a:ln>
            <a:solidFill>
              <a:schemeClr val="bg1"/>
            </a:solidFill>
          </a:ln>
        </p:spPr>
        <p:txBody>
          <a:bodyPr/>
          <a:lstStyle/>
          <a:p>
            <a:pPr eaLnBrk="1" hangingPunct="1"/>
            <a:r>
              <a:rPr lang="ar-SA" sz="8800" b="1" dirty="0">
                <a:solidFill>
                  <a:srgbClr val="66FFFF"/>
                </a:solidFill>
                <a:latin typeface="Arial" panose="020B0604020202020204" pitchFamily="34" charset="0"/>
                <a:ea typeface="ＭＳ Ｐゴシック" charset="-128"/>
                <a:cs typeface="Arial" panose="020B0604020202020204" pitchFamily="34" charset="0"/>
              </a:rPr>
              <a:t>فكرة بولس الرئيسية</a:t>
            </a:r>
            <a:endParaRPr lang="en-US" sz="6600" b="1" dirty="0">
              <a:latin typeface="Arial" panose="020B0604020202020204" pitchFamily="34" charset="0"/>
              <a:ea typeface="ＭＳ Ｐゴシック" charset="-128"/>
              <a:cs typeface="Arial" panose="020B0604020202020204" pitchFamily="34" charset="0"/>
            </a:endParaRPr>
          </a:p>
        </p:txBody>
      </p:sp>
      <p:sp>
        <p:nvSpPr>
          <p:cNvPr id="1117187" name="Rectangle 3"/>
          <p:cNvSpPr>
            <a:spLocks noChangeArrowheads="1"/>
          </p:cNvSpPr>
          <p:nvPr/>
        </p:nvSpPr>
        <p:spPr bwMode="auto">
          <a:xfrm>
            <a:off x="0" y="1828800"/>
            <a:ext cx="9144000" cy="1219200"/>
          </a:xfrm>
          <a:prstGeom prst="rect">
            <a:avLst/>
          </a:prstGeom>
          <a:noFill/>
          <a:ln w="9525">
            <a:noFill/>
            <a:miter lim="800000"/>
            <a:headEnd/>
            <a:tailEnd/>
          </a:ln>
        </p:spPr>
        <p:txBody>
          <a:bodyPr anchor="ctr">
            <a:prstTxWarp prst="textNoShape">
              <a:avLst/>
            </a:prstTxWarp>
          </a:bodyPr>
          <a:lstStyle/>
          <a:p>
            <a:pPr algn="ctr" rtl="1"/>
            <a:r>
              <a:rPr lang="ar-SA" sz="11500" b="1" dirty="0">
                <a:solidFill>
                  <a:srgbClr val="FFFF00"/>
                </a:solidFill>
                <a:latin typeface="Arial" panose="020B0604020202020204" pitchFamily="34" charset="0"/>
                <a:cs typeface="Arial" panose="020B0604020202020204" pitchFamily="34" charset="0"/>
              </a:rPr>
              <a:t>وسع</a:t>
            </a:r>
            <a:r>
              <a:rPr lang="en-US" sz="7200" b="1" dirty="0">
                <a:solidFill>
                  <a:srgbClr val="FFFFFF"/>
                </a:solidFill>
                <a:latin typeface="Arial" panose="020B0604020202020204" pitchFamily="34" charset="0"/>
                <a:cs typeface="Arial" panose="020B0604020202020204" pitchFamily="34" charset="0"/>
              </a:rPr>
              <a:t> </a:t>
            </a:r>
            <a:r>
              <a:rPr lang="ar-SA" sz="6600" b="1" dirty="0">
                <a:solidFill>
                  <a:srgbClr val="FFFFFF"/>
                </a:solidFill>
                <a:latin typeface="Arial" panose="020B0604020202020204" pitchFamily="34" charset="0"/>
                <a:cs typeface="Arial" panose="020B0604020202020204" pitchFamily="34" charset="0"/>
              </a:rPr>
              <a:t>حدودك عن طريق…</a:t>
            </a:r>
          </a:p>
        </p:txBody>
      </p:sp>
      <p:sp>
        <p:nvSpPr>
          <p:cNvPr id="1117188" name="Rectangle 4"/>
          <p:cNvSpPr>
            <a:spLocks noChangeArrowheads="1"/>
          </p:cNvSpPr>
          <p:nvPr/>
        </p:nvSpPr>
        <p:spPr bwMode="auto">
          <a:xfrm>
            <a:off x="-38100" y="3581400"/>
            <a:ext cx="9144000" cy="1143000"/>
          </a:xfrm>
          <a:prstGeom prst="rect">
            <a:avLst/>
          </a:prstGeom>
          <a:noFill/>
          <a:ln w="9525">
            <a:noFill/>
            <a:miter lim="800000"/>
            <a:headEnd/>
            <a:tailEnd/>
          </a:ln>
        </p:spPr>
        <p:txBody>
          <a:bodyPr anchor="ctr">
            <a:prstTxWarp prst="textNoShape">
              <a:avLst/>
            </a:prstTxWarp>
          </a:bodyPr>
          <a:lstStyle/>
          <a:p>
            <a:pPr algn="ctr" rtl="1"/>
            <a:r>
              <a:rPr lang="ar-SA" sz="5400" b="1" dirty="0">
                <a:solidFill>
                  <a:srgbClr val="FFFF00"/>
                </a:solidFill>
                <a:latin typeface="Arial" panose="020B0604020202020204" pitchFamily="34" charset="0"/>
                <a:cs typeface="Arial" panose="020B0604020202020204" pitchFamily="34" charset="0"/>
              </a:rPr>
              <a:t>معرفة</a:t>
            </a:r>
            <a:r>
              <a:rPr lang="en-US" sz="5400" b="1" dirty="0">
                <a:solidFill>
                  <a:srgbClr val="FFFFFF"/>
                </a:solidFill>
                <a:latin typeface="Arial" panose="020B0604020202020204" pitchFamily="34" charset="0"/>
                <a:cs typeface="Arial" panose="020B0604020202020204" pitchFamily="34" charset="0"/>
              </a:rPr>
              <a:t> </a:t>
            </a:r>
            <a:r>
              <a:rPr lang="ar-SA" sz="5400" b="1" dirty="0">
                <a:solidFill>
                  <a:srgbClr val="FFFFFF"/>
                </a:solidFill>
                <a:latin typeface="Arial" panose="020B0604020202020204" pitchFamily="34" charset="0"/>
                <a:cs typeface="Arial" panose="020B0604020202020204" pitchFamily="34" charset="0"/>
              </a:rPr>
              <a:t>دعوته،</a:t>
            </a:r>
            <a:endParaRPr lang="en-US" sz="4000" b="1" dirty="0">
              <a:solidFill>
                <a:srgbClr val="FFFFFF"/>
              </a:solidFill>
              <a:latin typeface="Arial" panose="020B0604020202020204" pitchFamily="34" charset="0"/>
              <a:cs typeface="Arial" panose="020B0604020202020204" pitchFamily="34" charset="0"/>
            </a:endParaRPr>
          </a:p>
        </p:txBody>
      </p:sp>
      <p:sp>
        <p:nvSpPr>
          <p:cNvPr id="1117189" name="Rectangle 5"/>
          <p:cNvSpPr>
            <a:spLocks noChangeArrowheads="1"/>
          </p:cNvSpPr>
          <p:nvPr/>
        </p:nvSpPr>
        <p:spPr bwMode="auto">
          <a:xfrm>
            <a:off x="-38100" y="4648200"/>
            <a:ext cx="9144000" cy="1143000"/>
          </a:xfrm>
          <a:prstGeom prst="rect">
            <a:avLst/>
          </a:prstGeom>
          <a:noFill/>
          <a:ln w="9525">
            <a:noFill/>
            <a:miter lim="800000"/>
            <a:headEnd/>
            <a:tailEnd/>
          </a:ln>
        </p:spPr>
        <p:txBody>
          <a:bodyPr anchor="ctr">
            <a:prstTxWarp prst="textNoShape">
              <a:avLst/>
            </a:prstTxWarp>
          </a:bodyPr>
          <a:lstStyle/>
          <a:p>
            <a:pPr algn="ctr" rtl="1"/>
            <a:r>
              <a:rPr lang="ar-SA" sz="5400" b="1" dirty="0">
                <a:solidFill>
                  <a:srgbClr val="FFFF00"/>
                </a:solidFill>
                <a:latin typeface="Arial" panose="020B0604020202020204" pitchFamily="34" charset="0"/>
                <a:cs typeface="Arial" panose="020B0604020202020204" pitchFamily="34" charset="0"/>
              </a:rPr>
              <a:t> دعمها،</a:t>
            </a:r>
            <a:r>
              <a:rPr lang="en-US" sz="5400" b="1" dirty="0">
                <a:solidFill>
                  <a:srgbClr val="FFFFFF"/>
                </a:solidFill>
                <a:latin typeface="Arial" panose="020B0604020202020204" pitchFamily="34" charset="0"/>
                <a:cs typeface="Arial" panose="020B0604020202020204" pitchFamily="34" charset="0"/>
              </a:rPr>
              <a:t> </a:t>
            </a:r>
            <a:r>
              <a:rPr lang="ar-SA" sz="5400" b="1" dirty="0">
                <a:solidFill>
                  <a:srgbClr val="FFFFFF"/>
                </a:solidFill>
                <a:latin typeface="Arial" panose="020B0604020202020204" pitchFamily="34" charset="0"/>
                <a:cs typeface="Arial" panose="020B0604020202020204" pitchFamily="34" charset="0"/>
              </a:rPr>
              <a:t>و</a:t>
            </a:r>
            <a:endParaRPr lang="en-US" sz="4000" b="1" dirty="0">
              <a:solidFill>
                <a:srgbClr val="FFFFFF"/>
              </a:solidFill>
              <a:latin typeface="Arial" panose="020B0604020202020204" pitchFamily="34" charset="0"/>
              <a:cs typeface="Arial" panose="020B0604020202020204" pitchFamily="34" charset="0"/>
            </a:endParaRPr>
          </a:p>
        </p:txBody>
      </p:sp>
      <p:sp>
        <p:nvSpPr>
          <p:cNvPr id="1117190" name="Rectangle 6"/>
          <p:cNvSpPr>
            <a:spLocks noChangeArrowheads="1"/>
          </p:cNvSpPr>
          <p:nvPr/>
        </p:nvSpPr>
        <p:spPr bwMode="auto">
          <a:xfrm>
            <a:off x="-38100" y="5715000"/>
            <a:ext cx="9144000" cy="1143000"/>
          </a:xfrm>
          <a:prstGeom prst="rect">
            <a:avLst/>
          </a:prstGeom>
          <a:noFill/>
          <a:ln w="9525">
            <a:noFill/>
            <a:miter lim="800000"/>
            <a:headEnd/>
            <a:tailEnd/>
          </a:ln>
        </p:spPr>
        <p:txBody>
          <a:bodyPr anchor="ctr">
            <a:prstTxWarp prst="textNoShape">
              <a:avLst/>
            </a:prstTxWarp>
          </a:bodyPr>
          <a:lstStyle/>
          <a:p>
            <a:pPr algn="ctr"/>
            <a:r>
              <a:rPr lang="ar-SA" sz="5400" b="1" dirty="0">
                <a:solidFill>
                  <a:srgbClr val="FFFF00"/>
                </a:solidFill>
                <a:latin typeface="Arial" panose="020B0604020202020204" pitchFamily="34" charset="0"/>
                <a:cs typeface="Arial" panose="020B0604020202020204" pitchFamily="34" charset="0"/>
              </a:rPr>
              <a:t>الصلاة</a:t>
            </a:r>
            <a:r>
              <a:rPr lang="ar-SA" sz="5400" b="1" dirty="0">
                <a:solidFill>
                  <a:srgbClr val="FFFFFF"/>
                </a:solidFill>
                <a:latin typeface="Arial" panose="020B0604020202020204" pitchFamily="34" charset="0"/>
                <a:cs typeface="Arial" panose="020B0604020202020204" pitchFamily="34" charset="0"/>
              </a:rPr>
              <a:t> ضد الأعداء</a:t>
            </a:r>
          </a:p>
        </p:txBody>
      </p:sp>
      <p:sp>
        <p:nvSpPr>
          <p:cNvPr id="7" name="Text Box 5"/>
          <p:cNvSpPr txBox="1">
            <a:spLocks noChangeArrowheads="1"/>
          </p:cNvSpPr>
          <p:nvPr/>
        </p:nvSpPr>
        <p:spPr bwMode="auto">
          <a:xfrm>
            <a:off x="83502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1" y="17598"/>
            <a:ext cx="3678173" cy="6828532"/>
          </a:xfrm>
          <a:effectLst>
            <a:outerShdw blurRad="63500" dist="35921" dir="2700000" algn="ctr" rotWithShape="0">
              <a:schemeClr val="tx2">
                <a:alpha val="74998"/>
              </a:schemeClr>
            </a:outerShdw>
          </a:effectLst>
        </p:spPr>
        <p:txBody>
          <a:bodyPr anchor="t"/>
          <a:lstStyle/>
          <a:p>
            <a:pPr rtl="1"/>
            <a:br>
              <a:rPr lang="ar-SA" dirty="0"/>
            </a:br>
            <a:r>
              <a:rPr lang="ar-SA" dirty="0"/>
              <a:t>٢١ أَمْ لَيْسَ لِلْخَزَّافِ سُلْطَانٌ عَلَى الطِّينِ أَنْ يَصْنَعَ مِنْ كُتْلَةٍ وَاحِدَةٍ إِنَاءً لِلْكَرَامَةِ وَآخَرَ لِلْهَوَانِ؟</a:t>
            </a:r>
            <a:br>
              <a:rPr lang="en-US" dirty="0"/>
            </a:br>
            <a:br>
              <a:rPr lang="en-US" dirty="0"/>
            </a:br>
            <a:r>
              <a:rPr lang="ar-SA" dirty="0"/>
              <a:t>رومية ٩ : ٢١ </a:t>
            </a:r>
          </a:p>
        </p:txBody>
      </p:sp>
      <p:pic>
        <p:nvPicPr>
          <p:cNvPr id="2" name="Picture 1"/>
          <p:cNvPicPr>
            <a:picLocks noChangeAspect="1"/>
          </p:cNvPicPr>
          <p:nvPr/>
        </p:nvPicPr>
        <p:blipFill>
          <a:blip r:embed="rId3"/>
          <a:stretch>
            <a:fillRect/>
          </a:stretch>
        </p:blipFill>
        <p:spPr>
          <a:xfrm>
            <a:off x="3678174" y="47481"/>
            <a:ext cx="5465826" cy="6858000"/>
          </a:xfrm>
          <a:prstGeom prst="rect">
            <a:avLst/>
          </a:prstGeom>
        </p:spPr>
      </p:pic>
    </p:spTree>
    <p:extLst>
      <p:ext uri="{BB962C8B-B14F-4D97-AF65-F5344CB8AC3E}">
        <p14:creationId xmlns:p14="http://schemas.microsoft.com/office/powerpoint/2010/main" val="2680404658"/>
      </p:ext>
    </p:extLst>
  </p:cSld>
  <p:clrMapOvr>
    <a:masterClrMapping/>
  </p:clrMapOvr>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7970" name="Rectangle 2"/>
          <p:cNvSpPr>
            <a:spLocks noGrp="1" noChangeArrowheads="1"/>
          </p:cNvSpPr>
          <p:nvPr>
            <p:ph type="ctrTitle"/>
          </p:nvPr>
        </p:nvSpPr>
        <p:spPr>
          <a:xfrm>
            <a:off x="566944" y="190500"/>
            <a:ext cx="7772400" cy="1143000"/>
          </a:xfrm>
          <a:ln>
            <a:solidFill>
              <a:schemeClr val="bg1"/>
            </a:solidFill>
          </a:ln>
        </p:spPr>
        <p:txBody>
          <a:bodyPr/>
          <a:lstStyle/>
          <a:p>
            <a:pPr eaLnBrk="1" hangingPunct="1"/>
            <a:r>
              <a:rPr lang="ar-SA" sz="5400" b="1" dirty="0">
                <a:solidFill>
                  <a:srgbClr val="66FFFF"/>
                </a:solidFill>
                <a:latin typeface="Arial" panose="020B0604020202020204" pitchFamily="34" charset="0"/>
                <a:ea typeface="ＭＳ Ｐゴシック" charset="-128"/>
                <a:cs typeface="Arial" panose="020B0604020202020204" pitchFamily="34" charset="0"/>
              </a:rPr>
              <a:t>رومية 15: 14-33</a:t>
            </a:r>
            <a:endParaRPr lang="en-US" sz="5400" b="1" dirty="0">
              <a:latin typeface="Arial" panose="020B0604020202020204" pitchFamily="34" charset="0"/>
              <a:ea typeface="ＭＳ Ｐゴシック" charset="-128"/>
              <a:cs typeface="ＭＳ Ｐゴシック" charset="-128"/>
            </a:endParaRPr>
          </a:p>
        </p:txBody>
      </p:sp>
      <p:sp>
        <p:nvSpPr>
          <p:cNvPr id="1107971" name="Rectangle 3"/>
          <p:cNvSpPr>
            <a:spLocks noChangeArrowheads="1"/>
          </p:cNvSpPr>
          <p:nvPr/>
        </p:nvSpPr>
        <p:spPr bwMode="auto">
          <a:xfrm>
            <a:off x="577850" y="1943100"/>
            <a:ext cx="7772400" cy="1143000"/>
          </a:xfrm>
          <a:prstGeom prst="rect">
            <a:avLst/>
          </a:prstGeom>
          <a:noFill/>
          <a:ln w="9525">
            <a:noFill/>
            <a:miter lim="800000"/>
            <a:headEnd/>
            <a:tailEnd/>
          </a:ln>
        </p:spPr>
        <p:txBody>
          <a:bodyPr anchor="ctr">
            <a:prstTxWarp prst="textNoShape">
              <a:avLst/>
            </a:prstTxWarp>
          </a:bodyPr>
          <a:lstStyle/>
          <a:p>
            <a:pPr algn="ctr" rtl="1"/>
            <a:r>
              <a:rPr lang="ar-SA" sz="6000" b="1" dirty="0">
                <a:solidFill>
                  <a:srgbClr val="FFFFFF"/>
                </a:solidFill>
                <a:latin typeface="Arial" panose="020B0604020202020204" pitchFamily="34" charset="0"/>
                <a:cs typeface="Arial" panose="020B0604020202020204" pitchFamily="34" charset="0"/>
              </a:rPr>
              <a:t>ثلاث طرق</a:t>
            </a:r>
          </a:p>
          <a:p>
            <a:pPr algn="ctr" rtl="1"/>
            <a:r>
              <a:rPr lang="ar-SA" sz="9600" b="1" dirty="0">
                <a:solidFill>
                  <a:srgbClr val="FFFF00"/>
                </a:solidFill>
                <a:latin typeface="Arial" panose="020B0604020202020204" pitchFamily="34" charset="0"/>
                <a:cs typeface="Arial" panose="020B0604020202020204" pitchFamily="34" charset="0"/>
              </a:rPr>
              <a:t>لتوسيع</a:t>
            </a:r>
            <a:r>
              <a:rPr lang="en-US" sz="9600" b="1" dirty="0">
                <a:solidFill>
                  <a:srgbClr val="FFFF00"/>
                </a:solidFill>
                <a:latin typeface="Arial" panose="020B0604020202020204" pitchFamily="34" charset="0"/>
                <a:cs typeface="Arial" panose="020B0604020202020204" pitchFamily="34" charset="0"/>
              </a:rPr>
              <a:t> </a:t>
            </a:r>
            <a:r>
              <a:rPr lang="ar-SA" sz="6000" b="1" dirty="0">
                <a:solidFill>
                  <a:srgbClr val="FFFFFF"/>
                </a:solidFill>
                <a:latin typeface="Arial" panose="020B0604020202020204" pitchFamily="34" charset="0"/>
                <a:cs typeface="Arial" panose="020B0604020202020204" pitchFamily="34" charset="0"/>
              </a:rPr>
              <a:t>حدودك...</a:t>
            </a:r>
            <a:endParaRPr lang="en-US" sz="6000" b="1" dirty="0">
              <a:solidFill>
                <a:srgbClr val="FFFFFF"/>
              </a:solidFill>
              <a:latin typeface="Arial" panose="020B0604020202020204" pitchFamily="34" charset="0"/>
              <a:cs typeface="Arial" panose="020B0604020202020204" pitchFamily="34" charset="0"/>
            </a:endParaRPr>
          </a:p>
        </p:txBody>
      </p:sp>
      <p:sp>
        <p:nvSpPr>
          <p:cNvPr id="1107972" name="Rectangle 4"/>
          <p:cNvSpPr>
            <a:spLocks noChangeArrowheads="1"/>
          </p:cNvSpPr>
          <p:nvPr/>
        </p:nvSpPr>
        <p:spPr bwMode="auto">
          <a:xfrm>
            <a:off x="-38100" y="3581400"/>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4400" b="1" dirty="0">
                <a:solidFill>
                  <a:srgbClr val="FFFFFF"/>
                </a:solidFill>
                <a:latin typeface="Arial" panose="020B0604020202020204" pitchFamily="34" charset="0"/>
                <a:cs typeface="Arial" panose="020B0604020202020204" pitchFamily="34" charset="0"/>
              </a:rPr>
              <a:t> 1. </a:t>
            </a:r>
            <a:r>
              <a:rPr lang="ar-SA" sz="4400" b="1" dirty="0">
                <a:solidFill>
                  <a:srgbClr val="FFFF00"/>
                </a:solidFill>
                <a:latin typeface="Arial" panose="020B0604020202020204" pitchFamily="34" charset="0"/>
                <a:cs typeface="Arial" panose="020B0604020202020204" pitchFamily="34" charset="0"/>
              </a:rPr>
              <a:t>اعرف </a:t>
            </a:r>
            <a:r>
              <a:rPr lang="ar-SA" altLang="ja-JP" sz="4400" b="1" dirty="0">
                <a:solidFill>
                  <a:srgbClr val="FFFFFF"/>
                </a:solidFill>
                <a:latin typeface="Arial" panose="020B0604020202020204" pitchFamily="34" charset="0"/>
                <a:cs typeface="Arial" panose="020B0604020202020204" pitchFamily="34" charset="0"/>
              </a:rPr>
              <a:t>دعوة الله لك (14-22)</a:t>
            </a:r>
            <a:endParaRPr lang="en-US" sz="3200" b="1" dirty="0">
              <a:solidFill>
                <a:srgbClr val="FFFFFF"/>
              </a:solidFill>
              <a:latin typeface="Arial" panose="020B0604020202020204" pitchFamily="34" charset="0"/>
              <a:cs typeface="Arial" panose="020B0604020202020204" pitchFamily="34" charset="0"/>
            </a:endParaRPr>
          </a:p>
        </p:txBody>
      </p:sp>
      <p:sp>
        <p:nvSpPr>
          <p:cNvPr id="1107973" name="Rectangle 5"/>
          <p:cNvSpPr>
            <a:spLocks noChangeArrowheads="1"/>
          </p:cNvSpPr>
          <p:nvPr/>
        </p:nvSpPr>
        <p:spPr bwMode="auto">
          <a:xfrm>
            <a:off x="-38100" y="4648200"/>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4400" b="1" dirty="0">
                <a:solidFill>
                  <a:srgbClr val="FFFFFF"/>
                </a:solidFill>
                <a:latin typeface="Arial" panose="020B0604020202020204" pitchFamily="34" charset="0"/>
                <a:cs typeface="Arial" panose="020B0604020202020204" pitchFamily="34" charset="0"/>
              </a:rPr>
              <a:t>2. </a:t>
            </a:r>
            <a:r>
              <a:rPr lang="ar-SA" sz="4400" b="1" dirty="0">
                <a:solidFill>
                  <a:srgbClr val="FFFF00"/>
                </a:solidFill>
                <a:latin typeface="Arial" panose="020B0604020202020204" pitchFamily="34" charset="0"/>
                <a:cs typeface="Arial" panose="020B0604020202020204" pitchFamily="34" charset="0"/>
              </a:rPr>
              <a:t>دعم</a:t>
            </a:r>
            <a:r>
              <a:rPr lang="ar-SA" altLang="ja-JP" sz="4400" b="1" dirty="0">
                <a:solidFill>
                  <a:srgbClr val="FFFFFF"/>
                </a:solidFill>
                <a:latin typeface="Arial" panose="020B0604020202020204" pitchFamily="34" charset="0"/>
                <a:cs typeface="Arial" panose="020B0604020202020204" pitchFamily="34" charset="0"/>
              </a:rPr>
              <a:t> توجيهات الله الجديدة (23-29)</a:t>
            </a:r>
            <a:endParaRPr lang="en-US" sz="3200" b="1" dirty="0">
              <a:solidFill>
                <a:srgbClr val="FFFFFF"/>
              </a:solidFill>
              <a:latin typeface="Arial" panose="020B0604020202020204" pitchFamily="34" charset="0"/>
              <a:cs typeface="Arial" panose="020B0604020202020204" pitchFamily="34" charset="0"/>
            </a:endParaRPr>
          </a:p>
        </p:txBody>
      </p:sp>
      <p:sp>
        <p:nvSpPr>
          <p:cNvPr id="534534" name="Rectangle 6"/>
          <p:cNvSpPr>
            <a:spLocks noChangeArrowheads="1"/>
          </p:cNvSpPr>
          <p:nvPr/>
        </p:nvSpPr>
        <p:spPr bwMode="auto">
          <a:xfrm>
            <a:off x="-38100" y="5715000"/>
            <a:ext cx="9144000" cy="1143000"/>
          </a:xfrm>
          <a:prstGeom prst="rect">
            <a:avLst/>
          </a:prstGeom>
          <a:noFill/>
          <a:ln w="9525">
            <a:noFill/>
            <a:miter lim="800000"/>
            <a:headEnd/>
            <a:tailEnd/>
          </a:ln>
        </p:spPr>
        <p:txBody>
          <a:bodyPr anchor="ctr">
            <a:prstTxWarp prst="textNoShape">
              <a:avLst/>
            </a:prstTxWarp>
          </a:bodyPr>
          <a:lstStyle/>
          <a:p>
            <a:pPr algn="ctr" rtl="1"/>
            <a:r>
              <a:rPr lang="ar-SA" sz="4800" b="1" dirty="0">
                <a:solidFill>
                  <a:srgbClr val="FFFFFF"/>
                </a:solidFill>
                <a:latin typeface="Arial" panose="020B0604020202020204" pitchFamily="34" charset="0"/>
                <a:cs typeface="Arial" panose="020B0604020202020204" pitchFamily="34" charset="0"/>
              </a:rPr>
              <a:t>3. </a:t>
            </a:r>
            <a:r>
              <a:rPr lang="ar-SA" sz="4800" b="1" dirty="0">
                <a:solidFill>
                  <a:srgbClr val="FFFF00"/>
                </a:solidFill>
                <a:latin typeface="Arial" panose="020B0604020202020204" pitchFamily="34" charset="0"/>
                <a:cs typeface="Arial" panose="020B0604020202020204" pitchFamily="34" charset="0"/>
              </a:rPr>
              <a:t>صلي</a:t>
            </a:r>
            <a:r>
              <a:rPr lang="ar-SA" sz="4800" b="1" dirty="0">
                <a:solidFill>
                  <a:srgbClr val="FFFFFF"/>
                </a:solidFill>
                <a:latin typeface="Arial" panose="020B0604020202020204" pitchFamily="34" charset="0"/>
                <a:cs typeface="Arial" panose="020B0604020202020204" pitchFamily="34" charset="0"/>
              </a:rPr>
              <a:t> ضد المعارضة (30-33) </a:t>
            </a:r>
            <a:endParaRPr lang="en-US" sz="3600" b="1"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50250" y="0"/>
            <a:ext cx="1003801" cy="58477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sz="3200" b="1" dirty="0">
                <a:solidFill>
                  <a:srgbClr val="FFFFFF"/>
                </a:solidFill>
                <a:latin typeface="Arial" panose="020B0604020202020204" pitchFamily="34" charset="0"/>
                <a:ea typeface="ＭＳ Ｐゴシック" pitchFamily="-112" charset="-128"/>
                <a:cs typeface="ＭＳ Ｐゴシック" pitchFamily="-112" charset="-128"/>
              </a:rPr>
              <a:t>154f</a:t>
            </a:r>
          </a:p>
        </p:txBody>
      </p:sp>
    </p:spTree>
    <p:extLst>
      <p:ext uri="{BB962C8B-B14F-4D97-AF65-F5344CB8AC3E}">
        <p14:creationId xmlns:p14="http://schemas.microsoft.com/office/powerpoint/2010/main" val="42457775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4534">
                                            <p:txEl>
                                              <p:pRg st="0" end="0"/>
                                            </p:txEl>
                                          </p:spTgt>
                                        </p:tgtEl>
                                        <p:attrNameLst>
                                          <p:attrName>style.visibility</p:attrName>
                                        </p:attrNameLst>
                                      </p:cBhvr>
                                      <p:to>
                                        <p:strVal val="visible"/>
                                      </p:to>
                                    </p:set>
                                    <p:animEffect transition="in" filter="dissolve">
                                      <p:cBhvr>
                                        <p:cTn id="7" dur="500"/>
                                        <p:tgtEl>
                                          <p:spTgt spid="5345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4" grpId="0" build="p" autoUpdateAnimBg="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2"/>
          <p:cNvSpPr>
            <a:spLocks noGrp="1" noChangeArrowheads="1"/>
          </p:cNvSpPr>
          <p:nvPr>
            <p:ph type="ctrTitle"/>
          </p:nvPr>
        </p:nvSpPr>
        <p:spPr>
          <a:xfrm>
            <a:off x="2209800" y="1066800"/>
            <a:ext cx="6553200" cy="2362200"/>
          </a:xfrm>
        </p:spPr>
        <p:txBody>
          <a:bodyPr/>
          <a:lstStyle/>
          <a:p>
            <a:pPr eaLnBrk="1" hangingPunct="1">
              <a:defRPr/>
            </a:pPr>
            <a:r>
              <a:rPr lang="ar-JO" dirty="0">
                <a:ea typeface="MS Pゴシック" charset="0"/>
                <a:cs typeface="Arial" panose="020B0604020202020204" pitchFamily="34" charset="0"/>
              </a:rPr>
              <a:t>حتى ينتشر البر</a:t>
            </a:r>
            <a:br>
              <a:rPr lang="ar-JO" dirty="0">
                <a:ea typeface="MS Pゴシック" charset="0"/>
                <a:cs typeface="Arial" panose="020B0604020202020204" pitchFamily="34" charset="0"/>
              </a:rPr>
            </a:br>
            <a:r>
              <a:rPr lang="ar-JO" dirty="0">
                <a:ea typeface="MS Pゴシック" charset="0"/>
                <a:cs typeface="Arial" panose="020B0604020202020204" pitchFamily="34" charset="0"/>
              </a:rPr>
              <a:t>فإن ذلك يتطلب :</a:t>
            </a:r>
            <a:endParaRPr lang="en-US" dirty="0">
              <a:ea typeface="MS Pゴシック" charset="0"/>
              <a:cs typeface="Arial" panose="020B0604020202020204" pitchFamily="34" charset="0"/>
            </a:endParaRPr>
          </a:p>
        </p:txBody>
      </p:sp>
      <p:sp>
        <p:nvSpPr>
          <p:cNvPr id="645126" name="Rectangle 6"/>
          <p:cNvSpPr>
            <a:spLocks noChangeArrowheads="1"/>
          </p:cNvSpPr>
          <p:nvPr/>
        </p:nvSpPr>
        <p:spPr bwMode="auto">
          <a:xfrm>
            <a:off x="3581400" y="3810000"/>
            <a:ext cx="5181600" cy="1752600"/>
          </a:xfrm>
          <a:prstGeom prst="rect">
            <a:avLst/>
          </a:prstGeom>
          <a:noFill/>
          <a:ln w="9525">
            <a:noFill/>
            <a:miter lim="800000"/>
            <a:headEnd/>
            <a:tailEnd/>
          </a:ln>
          <a:effectLst/>
        </p:spPr>
        <p:txBody>
          <a:bodyPr/>
          <a:lstStyle/>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rPr>
              <a:t>المال (15: 14-33) </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endParaRPr>
          </a:p>
        </p:txBody>
      </p:sp>
      <p:sp>
        <p:nvSpPr>
          <p:cNvPr id="6" name="Text Box 5"/>
          <p:cNvSpPr txBox="1">
            <a:spLocks noChangeArrowheads="1"/>
          </p:cNvSpPr>
          <p:nvPr/>
        </p:nvSpPr>
        <p:spPr bwMode="auto">
          <a:xfrm>
            <a:off x="8143901" y="0"/>
            <a:ext cx="1000100"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3" name="Rectangle 4">
            <a:extLst>
              <a:ext uri="{FF2B5EF4-FFF2-40B4-BE49-F238E27FC236}">
                <a16:creationId xmlns:a16="http://schemas.microsoft.com/office/drawing/2014/main" id="{556DEEA4-676C-6844-6D40-C94F15EE04B8}"/>
              </a:ext>
            </a:extLst>
          </p:cNvPr>
          <p:cNvSpPr>
            <a:spLocks noChangeArrowheads="1"/>
          </p:cNvSpPr>
          <p:nvPr/>
        </p:nvSpPr>
        <p:spPr bwMode="auto">
          <a:xfrm>
            <a:off x="152400" y="4495800"/>
            <a:ext cx="3505200" cy="2209800"/>
          </a:xfrm>
          <a:prstGeom prst="rect">
            <a:avLst/>
          </a:prstGeom>
          <a:noFill/>
          <a:ln w="9525">
            <a:noFill/>
            <a:miter lim="800000"/>
            <a:headEnd/>
            <a:tailEnd/>
          </a:ln>
          <a:effectLst>
            <a:outerShdw blurRad="38100" dist="38099" dir="2700000" algn="ctr" rotWithShape="0">
              <a:schemeClr val="bg2">
                <a:alpha val="99962"/>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بناء الجسور لنشر الإنجيل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endParaRPr>
          </a:p>
        </p:txBody>
      </p:sp>
    </p:spTree>
    <p:extLst>
      <p:ext uri="{BB962C8B-B14F-4D97-AF65-F5344CB8AC3E}">
        <p14:creationId xmlns:p14="http://schemas.microsoft.com/office/powerpoint/2010/main" val="2810764634"/>
      </p:ext>
    </p:extLst>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6" name="Title 1"/>
          <p:cNvSpPr>
            <a:spLocks noGrp="1"/>
          </p:cNvSpPr>
          <p:nvPr>
            <p:ph type="title"/>
          </p:nvPr>
        </p:nvSpPr>
        <p:spPr/>
        <p:txBody>
          <a:bodyPr/>
          <a:lstStyle/>
          <a:p>
            <a:r>
              <a:rPr lang="en-US" altLang="zh-CN">
                <a:solidFill>
                  <a:srgbClr val="B00032"/>
                </a:solidFill>
                <a:ea typeface="ＭＳ Ｐゴシック" charset="-128"/>
                <a:cs typeface="ＭＳ Ｐゴシック" charset="-128"/>
              </a:rPr>
              <a:t>Relationships (A Negative View)</a:t>
            </a:r>
          </a:p>
        </p:txBody>
      </p:sp>
      <p:pic>
        <p:nvPicPr>
          <p:cNvPr id="1122307" name="Picture 2" descr="relationship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6200" y="-387350"/>
            <a:ext cx="8915400" cy="6858000"/>
          </a:xfrm>
          <a:prstGeom prst="rect">
            <a:avLst/>
          </a:prstGeom>
          <a:noFill/>
          <a:ln w="9525">
            <a:noFill/>
            <a:miter lim="800000"/>
            <a:headEnd/>
            <a:tailEnd/>
          </a:ln>
        </p:spPr>
      </p:pic>
      <p:sp>
        <p:nvSpPr>
          <p:cNvPr id="1122308" name="TextBox 4"/>
          <p:cNvSpPr txBox="1">
            <a:spLocks noChangeArrowheads="1"/>
          </p:cNvSpPr>
          <p:nvPr/>
        </p:nvSpPr>
        <p:spPr bwMode="auto">
          <a:xfrm>
            <a:off x="0" y="4614863"/>
            <a:ext cx="9144000" cy="1200150"/>
          </a:xfrm>
          <a:prstGeom prst="rect">
            <a:avLst/>
          </a:prstGeom>
          <a:solidFill>
            <a:schemeClr val="tx1"/>
          </a:solidFill>
          <a:ln w="9525">
            <a:noFill/>
            <a:miter lim="800000"/>
            <a:headEnd/>
            <a:tailEnd/>
          </a:ln>
        </p:spPr>
        <p:txBody>
          <a:bodyPr>
            <a:prstTxWarp prst="textNoShape">
              <a:avLst/>
            </a:prstTxWarp>
            <a:spAutoFit/>
          </a:bodyPr>
          <a:lstStyle/>
          <a:p>
            <a:pPr algn="ctr"/>
            <a:r>
              <a:rPr lang="ar-SA" sz="7200" dirty="0">
                <a:solidFill>
                  <a:srgbClr val="FFFFFF"/>
                </a:solidFill>
                <a:ea typeface="宋体" charset="-122"/>
                <a:cs typeface="宋体" charset="-122"/>
              </a:rPr>
              <a:t>العلاقات</a:t>
            </a:r>
            <a:endParaRPr lang="en-US" sz="3600" dirty="0">
              <a:solidFill>
                <a:srgbClr val="FFFFFF"/>
              </a:solidFill>
              <a:ea typeface="宋体" charset="-122"/>
              <a:cs typeface="宋体" charset="-122"/>
            </a:endParaRPr>
          </a:p>
        </p:txBody>
      </p:sp>
      <p:sp>
        <p:nvSpPr>
          <p:cNvPr id="1122309" name="TextBox 3"/>
          <p:cNvSpPr txBox="1">
            <a:spLocks noChangeArrowheads="1"/>
          </p:cNvSpPr>
          <p:nvPr/>
        </p:nvSpPr>
        <p:spPr bwMode="auto">
          <a:xfrm>
            <a:off x="0" y="5613400"/>
            <a:ext cx="9144000" cy="1077218"/>
          </a:xfrm>
          <a:prstGeom prst="rect">
            <a:avLst/>
          </a:prstGeom>
          <a:solidFill>
            <a:schemeClr val="tx1"/>
          </a:solidFill>
          <a:ln w="9525">
            <a:noFill/>
            <a:miter lim="800000"/>
            <a:headEnd/>
            <a:tailEnd/>
          </a:ln>
        </p:spPr>
        <p:txBody>
          <a:bodyPr>
            <a:prstTxWarp prst="textNoShape">
              <a:avLst/>
            </a:prstTxWarp>
            <a:spAutoFit/>
          </a:bodyPr>
          <a:lstStyle/>
          <a:p>
            <a:pPr algn="ctr"/>
            <a:r>
              <a:rPr lang="ar-SA" sz="3200" b="1" dirty="0">
                <a:solidFill>
                  <a:srgbClr val="FFFFFF"/>
                </a:solidFill>
                <a:latin typeface="Arial" panose="020B0604020202020204" pitchFamily="34" charset="0"/>
                <a:ea typeface="宋体" charset="-122"/>
                <a:cs typeface="Arial" panose="020B0604020202020204" pitchFamily="34" charset="0"/>
              </a:rPr>
              <a:t>بالتأكيد هناك الكثير من الأسماك الأخرى في البحر. لكنك لست في أي مكان بالقرب من البحر. أنت في الصحراء. وحيد.</a:t>
            </a:r>
            <a:endParaRPr lang="en-US" sz="3200" b="1" dirty="0">
              <a:solidFill>
                <a:srgbClr val="FFFFFF"/>
              </a:solidFill>
              <a:latin typeface="Arial" panose="020B0604020202020204" pitchFamily="34" charset="0"/>
              <a:ea typeface="宋体" charset="-122"/>
              <a:cs typeface="Arial" panose="020B0604020202020204" pitchFamily="34" charset="0"/>
            </a:endParaRPr>
          </a:p>
        </p:txBody>
      </p:sp>
    </p:spTree>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23239139"/>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dirty="0">
                <a:solidFill>
                  <a:schemeClr val="bg1"/>
                </a:solidFill>
                <a:ea typeface="ＭＳ Ｐゴシック" charset="-128"/>
                <a:cs typeface="Arial" panose="020B0604020202020204" pitchFamily="34" charset="0"/>
              </a:rPr>
              <a:t>البر في رومية</a:t>
            </a:r>
            <a:endParaRPr lang="en-US" sz="4000" dirty="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583399272"/>
      </p:ext>
    </p:extLst>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2"/>
          <p:cNvSpPr>
            <a:spLocks noGrp="1" noChangeArrowheads="1"/>
          </p:cNvSpPr>
          <p:nvPr>
            <p:ph type="ctrTitle"/>
          </p:nvPr>
        </p:nvSpPr>
        <p:spPr>
          <a:xfrm>
            <a:off x="2209800" y="1066800"/>
            <a:ext cx="6553200" cy="2362200"/>
          </a:xfrm>
        </p:spPr>
        <p:txBody>
          <a:bodyPr/>
          <a:lstStyle/>
          <a:p>
            <a:pPr eaLnBrk="1" hangingPunct="1">
              <a:defRPr/>
            </a:pPr>
            <a:r>
              <a:rPr lang="ar-JO" dirty="0">
                <a:ea typeface="MS Pゴシック" charset="0"/>
                <a:cs typeface="Arial" panose="020B0604020202020204" pitchFamily="34" charset="0"/>
              </a:rPr>
              <a:t>حتى ينتشر البر</a:t>
            </a:r>
            <a:br>
              <a:rPr lang="ar-JO" dirty="0">
                <a:ea typeface="MS Pゴシック" charset="0"/>
                <a:cs typeface="Arial" panose="020B0604020202020204" pitchFamily="34" charset="0"/>
              </a:rPr>
            </a:br>
            <a:r>
              <a:rPr lang="ar-JO" dirty="0">
                <a:ea typeface="MS Pゴシック" charset="0"/>
                <a:cs typeface="Arial" panose="020B0604020202020204" pitchFamily="34" charset="0"/>
              </a:rPr>
              <a:t>فإن ذلك يتطلب :</a:t>
            </a:r>
            <a:endParaRPr lang="en-US" dirty="0">
              <a:ea typeface="MS Pゴシック" charset="0"/>
              <a:cs typeface="Arial" panose="020B0604020202020204" pitchFamily="34" charset="0"/>
            </a:endParaRPr>
          </a:p>
        </p:txBody>
      </p:sp>
      <p:sp>
        <p:nvSpPr>
          <p:cNvPr id="645124" name="Rectangle 4"/>
          <p:cNvSpPr>
            <a:spLocks noChangeArrowheads="1"/>
          </p:cNvSpPr>
          <p:nvPr/>
        </p:nvSpPr>
        <p:spPr bwMode="auto">
          <a:xfrm>
            <a:off x="152400" y="4495800"/>
            <a:ext cx="3505200" cy="2209800"/>
          </a:xfrm>
          <a:prstGeom prst="rect">
            <a:avLst/>
          </a:prstGeom>
          <a:noFill/>
          <a:ln w="9525">
            <a:noFill/>
            <a:miter lim="800000"/>
            <a:headEnd/>
            <a:tailEnd/>
          </a:ln>
          <a:effectLst>
            <a:outerShdw blurRad="38100" dist="38099" dir="2700000" algn="ctr" rotWithShape="0">
              <a:schemeClr val="bg2">
                <a:alpha val="99962"/>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بناء الجسور لنشر الإنجيل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endParaRPr>
          </a:p>
        </p:txBody>
      </p:sp>
      <p:sp>
        <p:nvSpPr>
          <p:cNvPr id="645126" name="Rectangle 6"/>
          <p:cNvSpPr>
            <a:spLocks noChangeArrowheads="1"/>
          </p:cNvSpPr>
          <p:nvPr/>
        </p:nvSpPr>
        <p:spPr bwMode="auto">
          <a:xfrm>
            <a:off x="3581400" y="3810000"/>
            <a:ext cx="5181600" cy="1752600"/>
          </a:xfrm>
          <a:prstGeom prst="rect">
            <a:avLst/>
          </a:prstGeom>
          <a:noFill/>
          <a:ln w="9525">
            <a:noFill/>
            <a:miter lim="800000"/>
            <a:headEnd/>
            <a:tailEnd/>
          </a:ln>
          <a:effectLst/>
        </p:spPr>
        <p:txBody>
          <a:bodyPr/>
          <a:lstStyle/>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المال (15: 14-33)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rPr>
              <a:t> الأشخاص (16: 1-24) </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endParaRPr>
          </a:p>
        </p:txBody>
      </p:sp>
      <p:sp>
        <p:nvSpPr>
          <p:cNvPr id="6" name="Text Box 5"/>
          <p:cNvSpPr txBox="1">
            <a:spLocks noChangeArrowheads="1"/>
          </p:cNvSpPr>
          <p:nvPr/>
        </p:nvSpPr>
        <p:spPr bwMode="auto">
          <a:xfrm>
            <a:off x="8143901" y="0"/>
            <a:ext cx="1000100"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321924234"/>
      </p:ext>
    </p:extLst>
  </p:cSld>
  <p:clrMapOvr>
    <a:masterClrMapping/>
  </p:clrMapOvr>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4354" name="Picture 4" descr="people_grou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pic>
        <p:nvPicPr>
          <p:cNvPr id="10" name="Picture 9" descr="People (2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84700" y="0"/>
            <a:ext cx="4559300" cy="6858000"/>
          </a:xfrm>
          <a:prstGeom prst="rect">
            <a:avLst/>
          </a:prstGeom>
          <a:noFill/>
          <a:ln w="9525">
            <a:noFill/>
            <a:miter lim="800000"/>
            <a:headEnd/>
            <a:tailEnd/>
          </a:ln>
        </p:spPr>
      </p:pic>
      <p:pic>
        <p:nvPicPr>
          <p:cNvPr id="6" name="Picture 5" descr="People (16).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987800" y="3429000"/>
            <a:ext cx="5156200" cy="3429000"/>
          </a:xfrm>
          <a:prstGeom prst="rect">
            <a:avLst/>
          </a:prstGeom>
          <a:noFill/>
          <a:ln w="9525">
            <a:noFill/>
            <a:miter lim="800000"/>
            <a:headEnd/>
            <a:tailEnd/>
          </a:ln>
        </p:spPr>
      </p:pic>
      <p:pic>
        <p:nvPicPr>
          <p:cNvPr id="8" name="Picture 7" descr="People (19).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413125"/>
            <a:ext cx="4800600" cy="3444875"/>
          </a:xfrm>
          <a:prstGeom prst="rect">
            <a:avLst/>
          </a:prstGeom>
          <a:noFill/>
          <a:ln w="9525">
            <a:noFill/>
            <a:miter lim="800000"/>
            <a:headEnd/>
            <a:tailEnd/>
          </a:ln>
        </p:spPr>
      </p:pic>
      <p:pic>
        <p:nvPicPr>
          <p:cNvPr id="9" name="Picture 8" descr="People (07).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5156200" cy="3429000"/>
          </a:xfrm>
          <a:prstGeom prst="rect">
            <a:avLst/>
          </a:prstGeom>
          <a:noFill/>
          <a:ln w="9525">
            <a:noFill/>
            <a:miter lim="800000"/>
            <a:headEnd/>
            <a:tailEnd/>
          </a:ln>
        </p:spPr>
      </p:pic>
      <p:sp>
        <p:nvSpPr>
          <p:cNvPr id="1124359" name="Title 1"/>
          <p:cNvSpPr>
            <a:spLocks noGrp="1"/>
          </p:cNvSpPr>
          <p:nvPr>
            <p:ph type="title"/>
          </p:nvPr>
        </p:nvSpPr>
        <p:spPr>
          <a:xfrm>
            <a:off x="468313" y="1300163"/>
            <a:ext cx="8061325" cy="615950"/>
          </a:xfrm>
          <a:solidFill>
            <a:srgbClr val="000000"/>
          </a:solidFill>
        </p:spPr>
        <p:txBody>
          <a:bodyPr/>
          <a:lstStyle/>
          <a:p>
            <a:pPr rtl="1"/>
            <a:r>
              <a:rPr lang="ar-SA" sz="3600" b="1" u="sng" dirty="0">
                <a:solidFill>
                  <a:srgbClr val="D2D2F4"/>
                </a:solidFill>
                <a:latin typeface="Arial" panose="020B0604020202020204" pitchFamily="34" charset="0"/>
                <a:ea typeface="Arial" charset="0"/>
                <a:cs typeface="Arial" panose="020B0604020202020204" pitchFamily="34" charset="0"/>
              </a:rPr>
              <a:t>كيفية تقليد علاقات بولس</a:t>
            </a:r>
            <a:endParaRPr lang="en-US" sz="3600" b="1" u="sng" dirty="0">
              <a:solidFill>
                <a:srgbClr val="D2D2F4"/>
              </a:solidFill>
              <a:latin typeface="Arial" panose="020B0604020202020204" pitchFamily="34" charset="0"/>
              <a:ea typeface="Arial" charset="0"/>
              <a:cs typeface="Arial" panose="020B0604020202020204" pitchFamily="34" charset="0"/>
            </a:endParaRPr>
          </a:p>
        </p:txBody>
      </p:sp>
      <p:sp>
        <p:nvSpPr>
          <p:cNvPr id="11" name="Title 1"/>
          <p:cNvSpPr txBox="1">
            <a:spLocks/>
          </p:cNvSpPr>
          <p:nvPr/>
        </p:nvSpPr>
        <p:spPr bwMode="auto">
          <a:xfrm>
            <a:off x="468313" y="1844675"/>
            <a:ext cx="8061325" cy="1879600"/>
          </a:xfrm>
          <a:prstGeom prst="rect">
            <a:avLst/>
          </a:prstGeom>
          <a:solidFill>
            <a:srgbClr val="000000"/>
          </a:solidFill>
          <a:ln w="9525">
            <a:noFill/>
            <a:miter lim="800000"/>
            <a:headEnd/>
            <a:tailEnd/>
          </a:ln>
        </p:spPr>
        <p:txBody>
          <a:bodyPr anchor="ctr"/>
          <a:lstStyle/>
          <a:p>
            <a:pPr marL="514350" indent="-514350" algn="r" rtl="1" eaLnBrk="0" hangingPunct="0">
              <a:buFontTx/>
              <a:buAutoNum type="arabicPeriod"/>
              <a:defRPr/>
            </a:pPr>
            <a:r>
              <a:rPr lang="ar-SA" sz="3200" b="1" kern="0" dirty="0">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rPr>
              <a:t>أثنِ على العاملين في الخدمة (16: 1-16)</a:t>
            </a:r>
          </a:p>
          <a:p>
            <a:pPr marL="1079500" indent="-546100" algn="r" rtl="1" eaLnBrk="0" hangingPunct="0">
              <a:buFontTx/>
              <a:buAutoNum type="alphaLcPeriod"/>
              <a:defRPr/>
            </a:pPr>
            <a:r>
              <a:rPr lang="ar-SA" sz="2800" b="1" kern="0" dirty="0">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rPr>
              <a:t>مدح نساء مثل </a:t>
            </a:r>
            <a:r>
              <a:rPr lang="ar-SA" sz="2800" b="1" kern="0" dirty="0" err="1">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rPr>
              <a:t>فيبي</a:t>
            </a:r>
            <a:r>
              <a:rPr lang="ar-SA" sz="2800" b="1" kern="0" dirty="0">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rPr>
              <a:t> (1-2)</a:t>
            </a:r>
          </a:p>
          <a:p>
            <a:pPr marL="1079500" indent="-546100" algn="r" rtl="1" eaLnBrk="0" hangingPunct="0">
              <a:buFontTx/>
              <a:buAutoNum type="alphaLcPeriod"/>
              <a:defRPr/>
            </a:pPr>
            <a:r>
              <a:rPr lang="ar-SA" sz="2800" b="1" kern="0" dirty="0">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rPr>
              <a:t>سلم على الناس - يحيي بولس 26 شخصا بالاسم في كنيسة لم يزرها من قبل (3-16)!</a:t>
            </a:r>
            <a:endParaRPr lang="en-US" sz="2800" b="1" kern="0" dirty="0">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endParaRPr>
          </a:p>
        </p:txBody>
      </p:sp>
      <p:sp>
        <p:nvSpPr>
          <p:cNvPr id="12" name="Text Box 5"/>
          <p:cNvSpPr txBox="1">
            <a:spLocks noChangeArrowheads="1"/>
          </p:cNvSpPr>
          <p:nvPr/>
        </p:nvSpPr>
        <p:spPr bwMode="auto">
          <a:xfrm>
            <a:off x="8246055" y="0"/>
            <a:ext cx="906018" cy="52322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sz="2800"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599"/>
                                          </p:stCondLst>
                                        </p:cTn>
                                        <p:tgtEl>
                                          <p:spTgt spid="10"/>
                                        </p:tgtEl>
                                        <p:attrNameLst>
                                          <p:attrName>style.visibility</p:attrName>
                                        </p:attrNameLst>
                                      </p:cBhvr>
                                      <p:to>
                                        <p:strVal val="visible"/>
                                      </p:to>
                                    </p:set>
                                  </p:childTnLst>
                                </p:cTn>
                              </p:par>
                            </p:childTnLst>
                          </p:cTn>
                        </p:par>
                        <p:par>
                          <p:cTn id="7" fill="hold" nodeType="afterGroup">
                            <p:stCondLst>
                              <p:cond delay="600"/>
                            </p:stCondLst>
                            <p:childTnLst>
                              <p:par>
                                <p:cTn id="8" presetID="1" presetClass="entr" presetSubtype="0" fill="hold" nodeType="afterEffect">
                                  <p:stCondLst>
                                    <p:cond delay="0"/>
                                  </p:stCondLst>
                                  <p:childTnLst>
                                    <p:set>
                                      <p:cBhvr>
                                        <p:cTn id="9" dur="1" fill="hold">
                                          <p:stCondLst>
                                            <p:cond delay="599"/>
                                          </p:stCondLst>
                                        </p:cTn>
                                        <p:tgtEl>
                                          <p:spTgt spid="9"/>
                                        </p:tgtEl>
                                        <p:attrNameLst>
                                          <p:attrName>style.visibility</p:attrName>
                                        </p:attrNameLst>
                                      </p:cBhvr>
                                      <p:to>
                                        <p:strVal val="visible"/>
                                      </p:to>
                                    </p:set>
                                  </p:childTnLst>
                                </p:cTn>
                              </p:par>
                            </p:childTnLst>
                          </p:cTn>
                        </p:par>
                        <p:par>
                          <p:cTn id="10" fill="hold" nodeType="afterGroup">
                            <p:stCondLst>
                              <p:cond delay="1200"/>
                            </p:stCondLst>
                            <p:childTnLst>
                              <p:par>
                                <p:cTn id="11" presetID="1" presetClass="entr" presetSubtype="0" fill="hold" nodeType="afterEffect">
                                  <p:stCondLst>
                                    <p:cond delay="0"/>
                                  </p:stCondLst>
                                  <p:childTnLst>
                                    <p:set>
                                      <p:cBhvr>
                                        <p:cTn id="12" dur="1" fill="hold">
                                          <p:stCondLst>
                                            <p:cond delay="599"/>
                                          </p:stCondLst>
                                        </p:cTn>
                                        <p:tgtEl>
                                          <p:spTgt spid="6"/>
                                        </p:tgtEl>
                                        <p:attrNameLst>
                                          <p:attrName>style.visibility</p:attrName>
                                        </p:attrNameLst>
                                      </p:cBhvr>
                                      <p:to>
                                        <p:strVal val="visible"/>
                                      </p:to>
                                    </p:set>
                                  </p:childTnLst>
                                </p:cTn>
                              </p:par>
                            </p:childTnLst>
                          </p:cTn>
                        </p:par>
                        <p:par>
                          <p:cTn id="13" fill="hold" nodeType="afterGroup">
                            <p:stCondLst>
                              <p:cond delay="1800"/>
                            </p:stCondLst>
                            <p:childTnLst>
                              <p:par>
                                <p:cTn id="14" presetID="1" presetClass="entr" presetSubtype="0" fill="hold" nodeType="afterEffect">
                                  <p:stCondLst>
                                    <p:cond delay="0"/>
                                  </p:stCondLst>
                                  <p:childTnLst>
                                    <p:set>
                                      <p:cBhvr>
                                        <p:cTn id="15" dur="1" fill="hold">
                                          <p:stCondLst>
                                            <p:cond delay="599"/>
                                          </p:stCondLst>
                                        </p:cTn>
                                        <p:tgtEl>
                                          <p:spTgt spid="8"/>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1">
                                            <p:bg/>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animBg="1"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5378" name="Group 3"/>
          <p:cNvGrpSpPr>
            <a:grpSpLocks/>
          </p:cNvGrpSpPr>
          <p:nvPr/>
        </p:nvGrpSpPr>
        <p:grpSpPr bwMode="auto">
          <a:xfrm>
            <a:off x="0" y="0"/>
            <a:ext cx="9144000" cy="6553200"/>
            <a:chOff x="192" y="144"/>
            <a:chExt cx="5184" cy="3648"/>
          </a:xfrm>
        </p:grpSpPr>
        <p:pic>
          <p:nvPicPr>
            <p:cNvPr id="1125382" name="Picture 4" descr="ephesians4_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2" y="144"/>
              <a:ext cx="5184" cy="3557"/>
            </a:xfrm>
            <a:prstGeom prst="rect">
              <a:avLst/>
            </a:prstGeom>
            <a:noFill/>
            <a:ln w="9525">
              <a:noFill/>
              <a:miter lim="800000"/>
              <a:headEnd/>
              <a:tailEnd/>
            </a:ln>
          </p:spPr>
        </p:pic>
        <p:sp>
          <p:nvSpPr>
            <p:cNvPr id="1125383" name="Rectangle 5"/>
            <p:cNvSpPr>
              <a:spLocks noChangeArrowheads="1"/>
            </p:cNvSpPr>
            <p:nvPr/>
          </p:nvSpPr>
          <p:spPr bwMode="auto">
            <a:xfrm>
              <a:off x="3312" y="3552"/>
              <a:ext cx="2064" cy="240"/>
            </a:xfrm>
            <a:prstGeom prst="rect">
              <a:avLst/>
            </a:prstGeom>
            <a:solidFill>
              <a:schemeClr val="tx1"/>
            </a:solidFill>
            <a:ln w="9525">
              <a:solidFill>
                <a:schemeClr val="tx1"/>
              </a:solidFill>
              <a:miter lim="800000"/>
              <a:headEnd/>
              <a:tailEnd/>
            </a:ln>
          </p:spPr>
          <p:txBody>
            <a:bodyPr wrap="none" anchor="ctr">
              <a:prstTxWarp prst="textNoShape">
                <a:avLst/>
              </a:prstTxWarp>
            </a:bodyPr>
            <a:lstStyle/>
            <a:p>
              <a:pPr algn="ctr"/>
              <a:endParaRPr lang="en-US">
                <a:solidFill>
                  <a:srgbClr val="000000"/>
                </a:solidFill>
              </a:endParaRPr>
            </a:p>
          </p:txBody>
        </p:sp>
      </p:grpSp>
      <p:sp>
        <p:nvSpPr>
          <p:cNvPr id="1125379" name="Title 1"/>
          <p:cNvSpPr>
            <a:spLocks noGrp="1"/>
          </p:cNvSpPr>
          <p:nvPr>
            <p:ph type="title"/>
          </p:nvPr>
        </p:nvSpPr>
        <p:spPr>
          <a:xfrm>
            <a:off x="468313" y="2133600"/>
            <a:ext cx="8205787" cy="609600"/>
          </a:xfrm>
          <a:solidFill>
            <a:srgbClr val="000000"/>
          </a:solidFill>
        </p:spPr>
        <p:txBody>
          <a:bodyPr/>
          <a:lstStyle/>
          <a:p>
            <a:r>
              <a:rPr lang="ar-SA" b="1" u="sng" dirty="0">
                <a:solidFill>
                  <a:schemeClr val="bg1"/>
                </a:solidFill>
                <a:latin typeface="Arial" panose="020B0604020202020204" pitchFamily="34" charset="0"/>
                <a:ea typeface="Arial" charset="0"/>
                <a:cs typeface="Arial" panose="020B0604020202020204" pitchFamily="34" charset="0"/>
              </a:rPr>
              <a:t>كيفية تقليد علاقات بولس</a:t>
            </a:r>
          </a:p>
        </p:txBody>
      </p:sp>
      <p:sp>
        <p:nvSpPr>
          <p:cNvPr id="11" name="Title 1"/>
          <p:cNvSpPr txBox="1">
            <a:spLocks/>
          </p:cNvSpPr>
          <p:nvPr/>
        </p:nvSpPr>
        <p:spPr bwMode="auto">
          <a:xfrm>
            <a:off x="468313" y="2743200"/>
            <a:ext cx="8205787" cy="1752600"/>
          </a:xfrm>
          <a:prstGeom prst="rect">
            <a:avLst/>
          </a:prstGeom>
          <a:solidFill>
            <a:srgbClr val="000000"/>
          </a:solidFill>
          <a:ln w="9525">
            <a:noFill/>
            <a:miter lim="800000"/>
            <a:headEnd/>
            <a:tailEnd/>
          </a:ln>
        </p:spPr>
        <p:txBody>
          <a:bodyPr anchor="ctr">
            <a:prstTxWarp prst="textNoShape">
              <a:avLst/>
            </a:prstTxWarp>
          </a:bodyPr>
          <a:lstStyle/>
          <a:p>
            <a:pPr marL="514350" indent="-514350" algn="r" rtl="1" eaLnBrk="0" hangingPunct="0">
              <a:buFont typeface="Times New Roman" charset="0"/>
              <a:buAutoNum type="arabicPeriod"/>
            </a:pPr>
            <a:r>
              <a:rPr lang="ar-SA" sz="3600" b="1" dirty="0">
                <a:solidFill>
                  <a:schemeClr val="bg1"/>
                </a:solidFill>
                <a:latin typeface="Arial" panose="020B0604020202020204" pitchFamily="34" charset="0"/>
                <a:ea typeface="Arial" charset="0"/>
                <a:cs typeface="Arial" panose="020B0604020202020204" pitchFamily="34" charset="0"/>
              </a:rPr>
              <a:t>أثنِ على العاملين في الخدمة (16: 1-16)</a:t>
            </a:r>
          </a:p>
          <a:p>
            <a:pPr marL="514350" indent="-514350" algn="r" rtl="1" eaLnBrk="0" hangingPunct="0">
              <a:buFont typeface="Times New Roman" charset="0"/>
              <a:buAutoNum type="arabicPeriod"/>
            </a:pPr>
            <a:r>
              <a:rPr lang="ar-SA" sz="3600" b="1" dirty="0">
                <a:solidFill>
                  <a:schemeClr val="bg1"/>
                </a:solidFill>
                <a:latin typeface="Arial" panose="020B0604020202020204" pitchFamily="34" charset="0"/>
                <a:ea typeface="Arial" charset="0"/>
                <a:cs typeface="Arial" panose="020B0604020202020204" pitchFamily="34" charset="0"/>
              </a:rPr>
              <a:t>العمل من أجل الوحدة (16 :17-20)</a:t>
            </a:r>
          </a:p>
          <a:p>
            <a:pPr marL="514350" indent="-514350" algn="r" rtl="1" eaLnBrk="0" hangingPunct="0">
              <a:buFont typeface="Times New Roman" charset="0"/>
              <a:buAutoNum type="arabicPeriod"/>
            </a:pPr>
            <a:r>
              <a:rPr lang="ar-SA" sz="3600" b="1" dirty="0">
                <a:solidFill>
                  <a:schemeClr val="bg1"/>
                </a:solidFill>
                <a:latin typeface="Arial" panose="020B0604020202020204" pitchFamily="34" charset="0"/>
                <a:ea typeface="Arial" charset="0"/>
                <a:cs typeface="Arial" panose="020B0604020202020204" pitchFamily="34" charset="0"/>
              </a:rPr>
              <a:t>الشركة بين الكنائس (16 :21-24)</a:t>
            </a:r>
            <a:endParaRPr lang="en-US" sz="3200" b="1" dirty="0">
              <a:solidFill>
                <a:schemeClr val="bg1"/>
              </a:solidFill>
              <a:latin typeface="Arial" panose="020B0604020202020204" pitchFamily="34" charset="0"/>
              <a:ea typeface="Arial" charset="0"/>
              <a:cs typeface="Arial" panose="020B0604020202020204" pitchFamily="34" charset="0"/>
            </a:endParaRPr>
          </a:p>
        </p:txBody>
      </p:sp>
      <p:sp>
        <p:nvSpPr>
          <p:cNvPr id="15" name="Text Box 5"/>
          <p:cNvSpPr txBox="1">
            <a:spLocks noChangeArrowheads="1"/>
          </p:cNvSpPr>
          <p:nvPr/>
        </p:nvSpPr>
        <p:spPr bwMode="auto">
          <a:xfrm>
            <a:off x="83502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ＭＳ Ｐゴシック" pitchFamily="-112" charset="-128"/>
              </a:rPr>
              <a:t>154f</a:t>
            </a:r>
          </a:p>
        </p:txBody>
      </p:sp>
      <p:sp>
        <p:nvSpPr>
          <p:cNvPr id="2" name="Rectangle 1">
            <a:extLst>
              <a:ext uri="{FF2B5EF4-FFF2-40B4-BE49-F238E27FC236}">
                <a16:creationId xmlns:a16="http://schemas.microsoft.com/office/drawing/2014/main" id="{A821C0A7-7EFF-8528-0ECC-1731F96402F9}"/>
              </a:ext>
            </a:extLst>
          </p:cNvPr>
          <p:cNvSpPr/>
          <p:nvPr/>
        </p:nvSpPr>
        <p:spPr bwMode="auto">
          <a:xfrm>
            <a:off x="107504" y="900336"/>
            <a:ext cx="8566596" cy="609600"/>
          </a:xfrm>
          <a:prstGeom prst="rect">
            <a:avLst/>
          </a:prstGeom>
          <a:solidFill>
            <a:srgbClr val="3B3D4A"/>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rtl="1"/>
            <a:r>
              <a:rPr lang="ar-SA" sz="4000" b="1" dirty="0">
                <a:solidFill>
                  <a:schemeClr val="bg1"/>
                </a:solidFill>
                <a:effectLst/>
                <a:latin typeface="Arial" panose="020B0604020202020204" pitchFamily="34" charset="0"/>
                <a:cs typeface="Arial" panose="020B0604020202020204" pitchFamily="34" charset="0"/>
              </a:rPr>
              <a:t>"مُجْتَهِدِينَ أَنْ تَحْفَظُوا وَحْدَانِيَّةَ الرُّوحِ بِرِبَاطِ السَّلاَمِ."</a:t>
            </a:r>
          </a:p>
        </p:txBody>
      </p:sp>
      <p:sp>
        <p:nvSpPr>
          <p:cNvPr id="3" name="Rectangle 2">
            <a:extLst>
              <a:ext uri="{FF2B5EF4-FFF2-40B4-BE49-F238E27FC236}">
                <a16:creationId xmlns:a16="http://schemas.microsoft.com/office/drawing/2014/main" id="{1A10CA94-766B-2312-220B-A85EB335A690}"/>
              </a:ext>
            </a:extLst>
          </p:cNvPr>
          <p:cNvSpPr/>
          <p:nvPr/>
        </p:nvSpPr>
        <p:spPr bwMode="auto">
          <a:xfrm>
            <a:off x="6499766" y="1605339"/>
            <a:ext cx="1647800" cy="364789"/>
          </a:xfrm>
          <a:prstGeom prst="rect">
            <a:avLst/>
          </a:prstGeom>
          <a:solidFill>
            <a:srgbClr val="3B3D4A"/>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rtl="1"/>
            <a:r>
              <a:rPr lang="ar-SA" b="1" dirty="0">
                <a:solidFill>
                  <a:schemeClr val="bg1"/>
                </a:solidFill>
                <a:effectLst/>
                <a:latin typeface="Arial" panose="020B0604020202020204" pitchFamily="34" charset="0"/>
                <a:cs typeface="Arial" panose="020B0604020202020204" pitchFamily="34" charset="0"/>
              </a:rPr>
              <a:t>أف 4: 3</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bg/>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animBg="1" autoUpdateAnimBg="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2"/>
          <p:cNvSpPr>
            <a:spLocks noGrp="1" noChangeArrowheads="1"/>
          </p:cNvSpPr>
          <p:nvPr>
            <p:ph type="ctrTitle"/>
          </p:nvPr>
        </p:nvSpPr>
        <p:spPr>
          <a:xfrm>
            <a:off x="2209800" y="1066800"/>
            <a:ext cx="6553200" cy="2362200"/>
          </a:xfrm>
        </p:spPr>
        <p:txBody>
          <a:bodyPr/>
          <a:lstStyle/>
          <a:p>
            <a:pPr eaLnBrk="1" hangingPunct="1">
              <a:defRPr/>
            </a:pPr>
            <a:r>
              <a:rPr lang="ar-JO" dirty="0">
                <a:ea typeface="MS Pゴシック" charset="0"/>
                <a:cs typeface="Arial" panose="020B0604020202020204" pitchFamily="34" charset="0"/>
              </a:rPr>
              <a:t>حتى ينتشر البر</a:t>
            </a:r>
            <a:br>
              <a:rPr lang="ar-JO" dirty="0">
                <a:ea typeface="MS Pゴシック" charset="0"/>
                <a:cs typeface="Arial" panose="020B0604020202020204" pitchFamily="34" charset="0"/>
              </a:rPr>
            </a:br>
            <a:r>
              <a:rPr lang="ar-JO" dirty="0">
                <a:ea typeface="MS Pゴシック" charset="0"/>
                <a:cs typeface="Arial" panose="020B0604020202020204" pitchFamily="34" charset="0"/>
              </a:rPr>
              <a:t>فإن ذلك يتطلب :</a:t>
            </a:r>
            <a:endParaRPr lang="en-US" dirty="0">
              <a:ea typeface="MS Pゴシック" charset="0"/>
              <a:cs typeface="Arial" panose="020B0604020202020204" pitchFamily="34" charset="0"/>
            </a:endParaRPr>
          </a:p>
        </p:txBody>
      </p:sp>
      <p:sp>
        <p:nvSpPr>
          <p:cNvPr id="645126" name="Rectangle 6"/>
          <p:cNvSpPr>
            <a:spLocks noChangeArrowheads="1"/>
          </p:cNvSpPr>
          <p:nvPr/>
        </p:nvSpPr>
        <p:spPr bwMode="auto">
          <a:xfrm>
            <a:off x="3581400" y="3810000"/>
            <a:ext cx="5181600" cy="1752600"/>
          </a:xfrm>
          <a:prstGeom prst="rect">
            <a:avLst/>
          </a:prstGeom>
          <a:noFill/>
          <a:ln w="9525">
            <a:noFill/>
            <a:miter lim="800000"/>
            <a:headEnd/>
            <a:tailEnd/>
          </a:ln>
          <a:effectLst/>
        </p:spPr>
        <p:txBody>
          <a:bodyPr/>
          <a:lstStyle/>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المال (15: 14-33)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 الأشخاص (16: 1-24) </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rPr>
              <a:t> الله (16: 25-27) </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endParaRPr>
          </a:p>
        </p:txBody>
      </p:sp>
      <p:sp>
        <p:nvSpPr>
          <p:cNvPr id="6" name="Text Box 5"/>
          <p:cNvSpPr txBox="1">
            <a:spLocks noChangeArrowheads="1"/>
          </p:cNvSpPr>
          <p:nvPr/>
        </p:nvSpPr>
        <p:spPr bwMode="auto">
          <a:xfrm>
            <a:off x="8143901" y="0"/>
            <a:ext cx="1000100"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 name="Rectangle 4">
            <a:extLst>
              <a:ext uri="{FF2B5EF4-FFF2-40B4-BE49-F238E27FC236}">
                <a16:creationId xmlns:a16="http://schemas.microsoft.com/office/drawing/2014/main" id="{74EB3F43-21CF-7F08-105B-9498AACE9F79}"/>
              </a:ext>
            </a:extLst>
          </p:cNvPr>
          <p:cNvSpPr>
            <a:spLocks noChangeArrowheads="1"/>
          </p:cNvSpPr>
          <p:nvPr/>
        </p:nvSpPr>
        <p:spPr bwMode="auto">
          <a:xfrm>
            <a:off x="152400" y="4495800"/>
            <a:ext cx="3505200" cy="2209800"/>
          </a:xfrm>
          <a:prstGeom prst="rect">
            <a:avLst/>
          </a:prstGeom>
          <a:noFill/>
          <a:ln w="9525">
            <a:noFill/>
            <a:miter lim="800000"/>
            <a:headEnd/>
            <a:tailEnd/>
          </a:ln>
          <a:effectLst>
            <a:outerShdw blurRad="38100" dist="38099" dir="2700000" algn="ctr" rotWithShape="0">
              <a:schemeClr val="bg2">
                <a:alpha val="99962"/>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بناء الجسور لنشر الإنجيل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endParaRPr>
          </a:p>
        </p:txBody>
      </p:sp>
    </p:spTree>
    <p:extLst>
      <p:ext uri="{BB962C8B-B14F-4D97-AF65-F5344CB8AC3E}">
        <p14:creationId xmlns:p14="http://schemas.microsoft.com/office/powerpoint/2010/main" val="3603438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45126">
                                            <p:txEl>
                                              <p:pRg st="2" end="2"/>
                                            </p:txEl>
                                          </p:spTgt>
                                        </p:tgtEl>
                                        <p:attrNameLst>
                                          <p:attrName>style.visibility</p:attrName>
                                        </p:attrNameLst>
                                      </p:cBhvr>
                                      <p:to>
                                        <p:strVal val="visible"/>
                                      </p:to>
                                    </p:set>
                                    <p:anim calcmode="lin" valueType="num">
                                      <p:cBhvr additive="base">
                                        <p:cTn id="7" dur="500" fill="hold"/>
                                        <p:tgtEl>
                                          <p:spTgt spid="645126">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4512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26" grpId="0" build="p"/>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8B3A49-9359-FA40-9E86-B2E39E8D89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245600" cy="69342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952273"/>
            <a:ext cx="8392450"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lvl="0" algn="ctr" defTabSz="457177" fontAlgn="auto">
              <a:spcAft>
                <a:spcPts val="0"/>
              </a:spcAft>
              <a:defRPr/>
            </a:pPr>
            <a:r>
              <a:rPr lang="ar-SA" sz="32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رومية ١٦ : ٢٥</a:t>
            </a:r>
          </a:p>
        </p:txBody>
      </p:sp>
      <p:sp>
        <p:nvSpPr>
          <p:cNvPr id="5" name="Rectangle 4"/>
          <p:cNvSpPr/>
          <p:nvPr/>
        </p:nvSpPr>
        <p:spPr>
          <a:xfrm>
            <a:off x="291109" y="1968069"/>
            <a:ext cx="8848834"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lvl="0" algn="ctr" defTabSz="457177" fontAlgn="auto">
              <a:spcAft>
                <a:spcPts val="0"/>
              </a:spcAft>
              <a:defRPr/>
            </a:pPr>
            <a:r>
              <a:rPr lang="ar-SA" sz="44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٢٥ وَلِلْقَادِرِ أَنْ يُثَبِّتَكُمْ حَسَبَ إِنْجِيلِي وَالْكِرَازَةِ بِيَسُوعَ الْمَسِيحِ حَسَبَ إِعْلاَنِ السِّرِّ الَّذِي كَانَ مَكْتُوماً فِي الأَزْمِنَةِ الأَزَلِيَّةِ </a:t>
            </a:r>
          </a:p>
        </p:txBody>
      </p:sp>
    </p:spTree>
    <p:extLst>
      <p:ext uri="{BB962C8B-B14F-4D97-AF65-F5344CB8AC3E}">
        <p14:creationId xmlns:p14="http://schemas.microsoft.com/office/powerpoint/2010/main" val="2130581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1" y="188640"/>
            <a:ext cx="9143999" cy="4671343"/>
          </a:xfrm>
          <a:effectLst>
            <a:outerShdw blurRad="63500" dist="35921" dir="2700000" algn="ctr" rotWithShape="0">
              <a:schemeClr val="tx2">
                <a:alpha val="74998"/>
              </a:schemeClr>
            </a:outerShdw>
          </a:effectLst>
        </p:spPr>
        <p:txBody>
          <a:bodyPr anchor="t"/>
          <a:lstStyle/>
          <a:p>
            <a:pPr rtl="1"/>
            <a:r>
              <a:rPr lang="ar-SA" dirty="0"/>
              <a:t>٢٢ فَمَاذَا إِنْ كَانَ اللهُ وَهُوَ يُرِيدُ أَنْ يُظْهِرَ غَضَبَهُ وَيُبَيِّنَ قُوَّتَهُ احْتَمَلَ بِأَنَاةٍ كَثِيرَةٍ آنِيَةَ غَضَبٍ مُهَيَّأَةً لِلْهَلاَكِ - ٢٣ وَلِكَيْ يُبَيِّنَ غِنَى مَجْدِهِ عَلَى آنِيَةِ رَحْمَةٍ قَدْ سَبَقَ فَأَعَدَّهَا لِلْمَجْدِ ٢٤ الَّتِي أَيْضاً دَعَانَا نَحْنُ إِيَّاهَا لَيْسَ مِنَ الْيَهُودِ فَقَطْ بَلْ مِنَ الأُمَمِ أَيْضاً.</a:t>
            </a:r>
            <a:br>
              <a:rPr lang="en-US" sz="4000" dirty="0"/>
            </a:br>
            <a:br>
              <a:rPr lang="en-US" sz="4000" dirty="0"/>
            </a:br>
            <a:r>
              <a:rPr lang="ar-SA" sz="4000" dirty="0"/>
              <a:t>رومية ٩ : ٢٢-٢٤ </a:t>
            </a: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919333"/>
            <a:ext cx="9143999" cy="1938667"/>
          </a:xfrm>
          <a:prstGeom prst="rect">
            <a:avLst/>
          </a:prstGeom>
        </p:spPr>
      </p:pic>
    </p:spTree>
    <p:extLst>
      <p:ext uri="{BB962C8B-B14F-4D97-AF65-F5344CB8AC3E}">
        <p14:creationId xmlns:p14="http://schemas.microsoft.com/office/powerpoint/2010/main" val="4206587286"/>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00B61F3-445C-B14D-AD6E-6FB15AF15FC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245600" cy="69342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952273"/>
            <a:ext cx="8392450"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defTabSz="457177" fontAlgn="auto">
              <a:spcAft>
                <a:spcPts val="0"/>
              </a:spcAft>
            </a:pPr>
            <a:r>
              <a:rPr lang="ar-SA" sz="32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رومية ١٦ : ٢٦</a:t>
            </a:r>
          </a:p>
        </p:txBody>
      </p:sp>
      <p:sp>
        <p:nvSpPr>
          <p:cNvPr id="5" name="Rectangle 4"/>
          <p:cNvSpPr/>
          <p:nvPr/>
        </p:nvSpPr>
        <p:spPr>
          <a:xfrm>
            <a:off x="160421" y="2306624"/>
            <a:ext cx="8979522" cy="1446550"/>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defTabSz="457177" fontAlgn="auto">
              <a:spcAft>
                <a:spcPts val="0"/>
              </a:spcAft>
            </a:pPr>
            <a:r>
              <a:rPr lang="ar-SA" sz="44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٢٦ وَلَكِنْ ظَهَرَ الآنَ وَأُعْلِمَ بِهِ جَمِيعُ الأُمَمِ بِالْكُتُبِ النَّبَوِيَّةِ حَسَبَ أَمْرِ الإِلَهِ الأَزَلِيِّ لإِطَاعَةِ الإِيمَانِ </a:t>
            </a:r>
          </a:p>
        </p:txBody>
      </p:sp>
    </p:spTree>
    <p:extLst>
      <p:ext uri="{BB962C8B-B14F-4D97-AF65-F5344CB8AC3E}">
        <p14:creationId xmlns:p14="http://schemas.microsoft.com/office/powerpoint/2010/main" val="486533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B191D38-C0BA-6247-A8FD-BB9A79289D5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245600" cy="69342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952273"/>
            <a:ext cx="8392450"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defTabSz="457177" fontAlgn="auto">
              <a:spcAft>
                <a:spcPts val="0"/>
              </a:spcAft>
            </a:pPr>
            <a:r>
              <a:rPr lang="ar-SA" sz="32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رومية ١٦ : ٢٧</a:t>
            </a:r>
          </a:p>
        </p:txBody>
      </p:sp>
      <p:sp>
        <p:nvSpPr>
          <p:cNvPr id="5" name="Rectangle 4"/>
          <p:cNvSpPr/>
          <p:nvPr/>
        </p:nvSpPr>
        <p:spPr>
          <a:xfrm>
            <a:off x="1" y="1968070"/>
            <a:ext cx="9139942"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defTabSz="457177" fontAlgn="auto">
              <a:spcAft>
                <a:spcPts val="0"/>
              </a:spcAft>
            </a:pPr>
            <a:r>
              <a:rPr lang="ar-SA" sz="44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٢٧ ِللهِ الْحَكِيمِ وَحْدَهُ بِيَسُوعَ الْمَسِيحِ لَهُ الْمَجْدُ إِلَى الأَبَدِ. آمِينَ. (كُتِبَتْ إِلَى أَهْلِ رُومِيَةَ مِنْ كُورِنْثُوسَ عَلَى يَدِ </a:t>
            </a:r>
            <a:r>
              <a:rPr lang="ar-SA" sz="4400" b="1" dirty="0" err="1">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فِيبِي</a:t>
            </a:r>
            <a:r>
              <a:rPr lang="ar-SA" sz="44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 خَادِمَةِ كَنِيسَةِ </a:t>
            </a:r>
            <a:r>
              <a:rPr lang="ar-SA" sz="4400" b="1" dirty="0" err="1">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كَنْخَرِيَا</a:t>
            </a:r>
            <a:r>
              <a:rPr lang="ar-SA" sz="44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476157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7426" name="Picture 2" descr="gravecloth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3238"/>
          </a:xfrm>
          <a:prstGeom prst="rect">
            <a:avLst/>
          </a:prstGeom>
          <a:noFill/>
          <a:ln w="9525">
            <a:noFill/>
            <a:miter lim="800000"/>
            <a:headEnd/>
            <a:tailEnd/>
          </a:ln>
        </p:spPr>
      </p:pic>
      <p:sp>
        <p:nvSpPr>
          <p:cNvPr id="533507" name="Rectangle 3"/>
          <p:cNvSpPr>
            <a:spLocks noGrp="1" noChangeArrowheads="1"/>
          </p:cNvSpPr>
          <p:nvPr>
            <p:ph type="title"/>
          </p:nvPr>
        </p:nvSpPr>
        <p:spPr>
          <a:xfrm>
            <a:off x="3505200" y="0"/>
            <a:ext cx="1981200" cy="3306763"/>
          </a:xfrm>
        </p:spPr>
        <p:txBody>
          <a:bodyPr/>
          <a:lstStyle/>
          <a:p>
            <a:pPr eaLnBrk="1" hangingPunct="1">
              <a:defRPr/>
            </a:pPr>
            <a:r>
              <a:rPr lang="ar-SA" b="1" dirty="0">
                <a:latin typeface="Arial" panose="020B0604020202020204" pitchFamily="34" charset="0"/>
                <a:ea typeface="ＭＳ Ｐゴシック" charset="-128"/>
                <a:cs typeface="Arial" panose="020B0604020202020204" pitchFamily="34" charset="0"/>
              </a:rPr>
              <a:t>القبر فارغ لليهود  والأمم!</a:t>
            </a:r>
            <a:endParaRPr lang="en-US" b="1" dirty="0">
              <a:latin typeface="Arial" panose="020B0604020202020204" pitchFamily="34" charset="0"/>
              <a:ea typeface="ＭＳ Ｐゴシック" charset="-128"/>
              <a:cs typeface="Arial" panose="020B0604020202020204" pitchFamily="34" charset="0"/>
            </a:endParaRPr>
          </a:p>
        </p:txBody>
      </p:sp>
      <p:sp>
        <p:nvSpPr>
          <p:cNvPr id="858116" name="Text Box 4"/>
          <p:cNvSpPr txBox="1">
            <a:spLocks noChangeArrowheads="1"/>
          </p:cNvSpPr>
          <p:nvPr/>
        </p:nvSpPr>
        <p:spPr bwMode="auto">
          <a:xfrm>
            <a:off x="1619672" y="4791135"/>
            <a:ext cx="6569075" cy="2062103"/>
          </a:xfrm>
          <a:prstGeom prst="rect">
            <a:avLst/>
          </a:prstGeom>
          <a:solidFill>
            <a:schemeClr val="bg1"/>
          </a:solidFill>
          <a:ln w="9525">
            <a:noFill/>
            <a:miter lim="800000"/>
            <a:headEnd/>
            <a:tailEnd/>
          </a:ln>
        </p:spPr>
        <p:txBody>
          <a:bodyPr>
            <a:prstTxWarp prst="textNoShape">
              <a:avLst/>
            </a:prstTxWarp>
            <a:spAutoFit/>
          </a:bodyPr>
          <a:lstStyle/>
          <a:p>
            <a:pPr algn="ctr" rtl="1"/>
            <a:r>
              <a:rPr lang="ar-SA" altLang="ja-JP" sz="3200" b="1" dirty="0">
                <a:latin typeface="Arial" panose="020B0604020202020204" pitchFamily="34" charset="0"/>
                <a:ea typeface="Arial" charset="0"/>
                <a:cs typeface="Arial" panose="020B0604020202020204" pitchFamily="34" charset="0"/>
              </a:rPr>
              <a:t>وَلِلْقَادِرِ أَنْ يُثَبِّتَكُمْ، حَسَبَ إِنْجِيلِي وَالْكِرَازَةِ بِيَسُوعَ الْمَسِيحِ، حَسَبَ إِعْلاَنِ السِّرِّ الَّذِي كَانَ مَكْتُومًا فِي الأَزْمِنَةِ الأَزَلِيَّةِ</a:t>
            </a:r>
            <a:br>
              <a:rPr lang="en-US" altLang="ja-JP" sz="3200" b="1" dirty="0">
                <a:latin typeface="Arial" panose="020B0604020202020204" pitchFamily="34" charset="0"/>
                <a:ea typeface="Arial" charset="0"/>
                <a:cs typeface="Arial" panose="020B0604020202020204" pitchFamily="34" charset="0"/>
              </a:rPr>
            </a:br>
            <a:r>
              <a:rPr lang="ar-SA" altLang="ja-JP" sz="3200" b="1" dirty="0">
                <a:latin typeface="Arial" panose="020B0604020202020204" pitchFamily="34" charset="0"/>
                <a:ea typeface="Arial" charset="0"/>
                <a:cs typeface="Arial" panose="020B0604020202020204" pitchFamily="34" charset="0"/>
              </a:rPr>
              <a:t>رومية 16: 25</a:t>
            </a:r>
            <a:endParaRPr lang="en-US" sz="3200" b="1" dirty="0">
              <a:latin typeface="Arial" panose="020B0604020202020204" pitchFamily="34" charset="0"/>
              <a:ea typeface="Arial" charset="0"/>
              <a:cs typeface="Arial" panose="020B0604020202020204" pitchFamily="34" charset="0"/>
            </a:endParaRPr>
          </a:p>
        </p:txBody>
      </p:sp>
      <p:sp>
        <p:nvSpPr>
          <p:cNvPr id="533509" name="Text Box 5"/>
          <p:cNvSpPr txBox="1">
            <a:spLocks noChangeArrowheads="1"/>
          </p:cNvSpPr>
          <p:nvPr/>
        </p:nvSpPr>
        <p:spPr bwMode="auto">
          <a:xfrm>
            <a:off x="83502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ＭＳ Ｐゴシック" pitchFamily="-112" charset="-128"/>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8581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8116"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20688"/>
            <a:ext cx="9144000" cy="1008112"/>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a:t>
            </a:r>
            <a:r>
              <a:rPr lang="ar-JO" sz="5400" dirty="0">
                <a:solidFill>
                  <a:srgbClr val="FFFF00"/>
                </a:solidFill>
                <a:effectLst>
                  <a:glow rad="127000">
                    <a:schemeClr val="tx1"/>
                  </a:glow>
                </a:effectLst>
                <a:ea typeface="ＭＳ Ｐゴシック" charset="0"/>
              </a:rPr>
              <a:t>نقبل</a:t>
            </a:r>
            <a:r>
              <a:rPr lang="ar-JO" sz="5400" dirty="0">
                <a:effectLst>
                  <a:glow rad="127000">
                    <a:schemeClr val="tx1"/>
                  </a:glow>
                </a:effectLst>
                <a:ea typeface="ＭＳ Ｐゴシック" charset="0"/>
              </a:rPr>
              <a:t> بعضنا البعض؟</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457064656"/>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dirty="0">
                <a:solidFill>
                  <a:schemeClr val="bg1"/>
                </a:solidFill>
                <a:effectLst>
                  <a:glow rad="101600">
                    <a:schemeClr val="tx1">
                      <a:alpha val="75000"/>
                    </a:schemeClr>
                  </a:glow>
                </a:effectLst>
                <a:cs typeface="Arial" panose="020B0604020202020204" pitchFamily="34" charset="0"/>
              </a:rPr>
              <a:t>لماذا </a:t>
            </a:r>
            <a:r>
              <a:rPr lang="ar-JO" sz="3600" dirty="0">
                <a:solidFill>
                  <a:srgbClr val="FFFF00"/>
                </a:solidFill>
                <a:effectLst>
                  <a:glow rad="101600">
                    <a:schemeClr val="tx1">
                      <a:alpha val="75000"/>
                    </a:schemeClr>
                  </a:glow>
                </a:effectLst>
                <a:cs typeface="Arial" panose="020B0604020202020204" pitchFamily="34" charset="0"/>
              </a:rPr>
              <a:t>نقبل</a:t>
            </a:r>
            <a:r>
              <a:rPr lang="ar-JO" sz="3600" dirty="0">
                <a:solidFill>
                  <a:schemeClr val="bg1"/>
                </a:solidFill>
                <a:effectLst>
                  <a:glow rad="101600">
                    <a:schemeClr val="tx1">
                      <a:alpha val="75000"/>
                    </a:schemeClr>
                  </a:glow>
                </a:effectLst>
                <a:cs typeface="Arial" panose="020B0604020202020204" pitchFamily="34" charset="0"/>
              </a:rPr>
              <a:t> بعضنا البعض؟</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a:t>
            </a:r>
            <a:r>
              <a:rPr kumimoji="0" lang="ar-SA"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غير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0" name="Rectangle 24"/>
          <p:cNvSpPr>
            <a:spLocks noChangeArrowheads="1"/>
          </p:cNvSpPr>
          <p:nvPr/>
        </p:nvSpPr>
        <p:spPr bwMode="auto">
          <a:xfrm>
            <a:off x="3131840" y="1333217"/>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منتشر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التكاثر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15: 14-16: 27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والحساسية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النشر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285390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499"/>
                                          </p:stCondLst>
                                        </p:cTn>
                                        <p:tgtEl>
                                          <p:spTgt spid="997393">
                                            <p:txEl>
                                              <p:pRg st="1" end="1"/>
                                            </p:txEl>
                                          </p:spTgt>
                                        </p:tgtEl>
                                        <p:attrNameLst>
                                          <p:attrName>style.visibility</p:attrName>
                                        </p:attrNameLst>
                                      </p:cBhvr>
                                      <p:to>
                                        <p:strVal val="visible"/>
                                      </p:to>
                                    </p:set>
                                  </p:childTnLst>
                                </p:cTn>
                              </p:par>
                              <p:par>
                                <p:cTn id="33" presetID="22" presetClass="entr" presetSubtype="8" fill="hold" grpId="0" nodeType="withEffect">
                                  <p:stCondLst>
                                    <p:cond delay="0"/>
                                  </p:stCondLst>
                                  <p:childTnLst>
                                    <p:set>
                                      <p:cBhvr>
                                        <p:cTn id="34" dur="1" fill="hold">
                                          <p:stCondLst>
                                            <p:cond delay="0"/>
                                          </p:stCondLst>
                                        </p:cTn>
                                        <p:tgtEl>
                                          <p:spTgt spid="997392"/>
                                        </p:tgtEl>
                                        <p:attrNameLst>
                                          <p:attrName>style.visibility</p:attrName>
                                        </p:attrNameLst>
                                      </p:cBhvr>
                                      <p:to>
                                        <p:strVal val="visible"/>
                                      </p:to>
                                    </p:set>
                                    <p:animEffect transition="in" filter="wipe(left)">
                                      <p:cBhvr>
                                        <p:cTn id="35" dur="500"/>
                                        <p:tgtEl>
                                          <p:spTgt spid="997392"/>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997403">
                                            <p:txEl>
                                              <p:pRg st="0" end="0"/>
                                            </p:txEl>
                                          </p:spTgt>
                                        </p:tgtEl>
                                        <p:attrNameLst>
                                          <p:attrName>style.visibility</p:attrName>
                                        </p:attrNameLst>
                                      </p:cBhvr>
                                      <p:to>
                                        <p:strVal val="visible"/>
                                      </p:to>
                                    </p:set>
                                    <p:animEffect transition="in" filter="dissolve">
                                      <p:cBhvr>
                                        <p:cTn id="40" dur="500"/>
                                        <p:tgtEl>
                                          <p:spTgt spid="997403">
                                            <p:txEl>
                                              <p:pRg st="0" end="0"/>
                                            </p:txEl>
                                          </p:spTgt>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997395">
                                            <p:txEl>
                                              <p:pRg st="0" end="0"/>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499"/>
                                          </p:stCondLst>
                                        </p:cTn>
                                        <p:tgtEl>
                                          <p:spTgt spid="997395">
                                            <p:txEl>
                                              <p:pRg st="1" end="1"/>
                                            </p:txEl>
                                          </p:spTgt>
                                        </p:tgtEl>
                                        <p:attrNameLst>
                                          <p:attrName>style.visibility</p:attrName>
                                        </p:attrNameLst>
                                      </p:cBhvr>
                                      <p:to>
                                        <p:strVal val="visible"/>
                                      </p:to>
                                    </p:set>
                                  </p:childTnLst>
                                </p:cTn>
                              </p:par>
                              <p:par>
                                <p:cTn id="49" presetID="22" presetClass="entr" presetSubtype="1" fill="hold" grpId="0" nodeType="withEffect">
                                  <p:stCondLst>
                                    <p:cond delay="0"/>
                                  </p:stCondLst>
                                  <p:childTnLst>
                                    <p:set>
                                      <p:cBhvr>
                                        <p:cTn id="50" dur="1" fill="hold">
                                          <p:stCondLst>
                                            <p:cond delay="0"/>
                                          </p:stCondLst>
                                        </p:cTn>
                                        <p:tgtEl>
                                          <p:spTgt spid="997394"/>
                                        </p:tgtEl>
                                        <p:attrNameLst>
                                          <p:attrName>style.visibility</p:attrName>
                                        </p:attrNameLst>
                                      </p:cBhvr>
                                      <p:to>
                                        <p:strVal val="visible"/>
                                      </p:to>
                                    </p:set>
                                    <p:animEffect transition="in" filter="wipe(up)">
                                      <p:cBhvr>
                                        <p:cTn id="51" dur="500"/>
                                        <p:tgtEl>
                                          <p:spTgt spid="99739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grpId="0" nodeType="clickEffect">
                                  <p:stCondLst>
                                    <p:cond delay="0"/>
                                  </p:stCondLst>
                                  <p:childTnLst>
                                    <p:set>
                                      <p:cBhvr>
                                        <p:cTn id="55" dur="1" fill="hold">
                                          <p:stCondLst>
                                            <p:cond delay="0"/>
                                          </p:stCondLst>
                                        </p:cTn>
                                        <p:tgtEl>
                                          <p:spTgt spid="997404">
                                            <p:txEl>
                                              <p:pRg st="0" end="0"/>
                                            </p:txEl>
                                          </p:spTgt>
                                        </p:tgtEl>
                                        <p:attrNameLst>
                                          <p:attrName>style.visibility</p:attrName>
                                        </p:attrNameLst>
                                      </p:cBhvr>
                                      <p:to>
                                        <p:strVal val="visible"/>
                                      </p:to>
                                    </p:set>
                                    <p:animEffect transition="in" filter="dissolve">
                                      <p:cBhvr>
                                        <p:cTn id="56" dur="500"/>
                                        <p:tgtEl>
                                          <p:spTgt spid="997404">
                                            <p:txEl>
                                              <p:pRg st="0" end="0"/>
                                            </p:txEl>
                                          </p:spTgt>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499"/>
                                          </p:stCondLst>
                                        </p:cTn>
                                        <p:tgtEl>
                                          <p:spTgt spid="997397">
                                            <p:txEl>
                                              <p:pRg st="0" end="0"/>
                                            </p:txEl>
                                          </p:spTgt>
                                        </p:tgtEl>
                                        <p:attrNameLst>
                                          <p:attrName>style.visibility</p:attrName>
                                        </p:attrNameLst>
                                      </p:cBhvr>
                                      <p:to>
                                        <p:strVal val="visible"/>
                                      </p:to>
                                    </p:set>
                                  </p:childTnLst>
                                </p:cTn>
                              </p:par>
                              <p:par>
                                <p:cTn id="61" presetID="22" presetClass="entr" presetSubtype="2" fill="hold" grpId="0" nodeType="withEffect">
                                  <p:stCondLst>
                                    <p:cond delay="0"/>
                                  </p:stCondLst>
                                  <p:childTnLst>
                                    <p:set>
                                      <p:cBhvr>
                                        <p:cTn id="62" dur="1" fill="hold">
                                          <p:stCondLst>
                                            <p:cond delay="0"/>
                                          </p:stCondLst>
                                        </p:cTn>
                                        <p:tgtEl>
                                          <p:spTgt spid="997396"/>
                                        </p:tgtEl>
                                        <p:attrNameLst>
                                          <p:attrName>style.visibility</p:attrName>
                                        </p:attrNameLst>
                                      </p:cBhvr>
                                      <p:to>
                                        <p:strVal val="visible"/>
                                      </p:to>
                                    </p:set>
                                    <p:animEffect transition="in" filter="wipe(right)">
                                      <p:cBhvr>
                                        <p:cTn id="63" dur="500"/>
                                        <p:tgtEl>
                                          <p:spTgt spid="997396"/>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grpId="0" nodeType="clickEffect">
                                  <p:stCondLst>
                                    <p:cond delay="0"/>
                                  </p:stCondLst>
                                  <p:childTnLst>
                                    <p:set>
                                      <p:cBhvr>
                                        <p:cTn id="67" dur="1" fill="hold">
                                          <p:stCondLst>
                                            <p:cond delay="0"/>
                                          </p:stCondLst>
                                        </p:cTn>
                                        <p:tgtEl>
                                          <p:spTgt spid="997405">
                                            <p:txEl>
                                              <p:pRg st="0" end="0"/>
                                            </p:txEl>
                                          </p:spTgt>
                                        </p:tgtEl>
                                        <p:attrNameLst>
                                          <p:attrName>style.visibility</p:attrName>
                                        </p:attrNameLst>
                                      </p:cBhvr>
                                      <p:to>
                                        <p:strVal val="visible"/>
                                      </p:to>
                                    </p:set>
                                    <p:animEffect transition="in" filter="dissolve">
                                      <p:cBhvr>
                                        <p:cTn id="68" dur="500"/>
                                        <p:tgtEl>
                                          <p:spTgt spid="997405">
                                            <p:txEl>
                                              <p:pRg st="0" end="0"/>
                                            </p:txEl>
                                          </p:spTgt>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499"/>
                                          </p:stCondLst>
                                        </p:cTn>
                                        <p:tgtEl>
                                          <p:spTgt spid="997399">
                                            <p:txEl>
                                              <p:pRg st="0" end="0"/>
                                            </p:txEl>
                                          </p:spTgt>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499"/>
                                          </p:stCondLst>
                                        </p:cTn>
                                        <p:tgtEl>
                                          <p:spTgt spid="997399">
                                            <p:txEl>
                                              <p:pRg st="1" end="1"/>
                                            </p:txEl>
                                          </p:spTgt>
                                        </p:tgtEl>
                                        <p:attrNameLst>
                                          <p:attrName>style.visibility</p:attrName>
                                        </p:attrNameLst>
                                      </p:cBhvr>
                                      <p:to>
                                        <p:strVal val="visible"/>
                                      </p:to>
                                    </p:set>
                                  </p:childTnLst>
                                </p:cTn>
                              </p:par>
                              <p:par>
                                <p:cTn id="77" presetID="22" presetClass="entr" presetSubtype="4" fill="hold" grpId="0" nodeType="withEffect">
                                  <p:stCondLst>
                                    <p:cond delay="0"/>
                                  </p:stCondLst>
                                  <p:childTnLst>
                                    <p:set>
                                      <p:cBhvr>
                                        <p:cTn id="78" dur="1" fill="hold">
                                          <p:stCondLst>
                                            <p:cond delay="0"/>
                                          </p:stCondLst>
                                        </p:cTn>
                                        <p:tgtEl>
                                          <p:spTgt spid="997398"/>
                                        </p:tgtEl>
                                        <p:attrNameLst>
                                          <p:attrName>style.visibility</p:attrName>
                                        </p:attrNameLst>
                                      </p:cBhvr>
                                      <p:to>
                                        <p:strVal val="visible"/>
                                      </p:to>
                                    </p:set>
                                    <p:animEffect transition="in" filter="wipe(down)">
                                      <p:cBhvr>
                                        <p:cTn id="79" dur="500"/>
                                        <p:tgtEl>
                                          <p:spTgt spid="997398"/>
                                        </p:tgtEl>
                                      </p:cBhvr>
                                    </p:animEffect>
                                  </p:childTnLst>
                                </p:cTn>
                              </p:par>
                            </p:childTnLst>
                          </p:cTn>
                        </p:par>
                      </p:childTnLst>
                    </p:cTn>
                  </p:par>
                  <p:par>
                    <p:cTn id="80" fill="hold">
                      <p:stCondLst>
                        <p:cond delay="indefinite"/>
                      </p:stCondLst>
                      <p:childTnLst>
                        <p:par>
                          <p:cTn id="81" fill="hold">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997406">
                                            <p:txEl>
                                              <p:pRg st="0" end="0"/>
                                            </p:txEl>
                                          </p:spTgt>
                                        </p:tgtEl>
                                        <p:attrNameLst>
                                          <p:attrName>style.visibility</p:attrName>
                                        </p:attrNameLst>
                                      </p:cBhvr>
                                      <p:to>
                                        <p:strVal val="visible"/>
                                      </p:to>
                                    </p:set>
                                    <p:animEffect transition="in" filter="dissolve">
                                      <p:cBhvr>
                                        <p:cTn id="84" dur="500"/>
                                        <p:tgtEl>
                                          <p:spTgt spid="997406">
                                            <p:txEl>
                                              <p:pRg st="0" end="0"/>
                                            </p:txEl>
                                          </p:spTgt>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grpId="0" nodeType="clickEffect">
                                  <p:stCondLst>
                                    <p:cond delay="0"/>
                                  </p:stCondLst>
                                  <p:childTnLst>
                                    <p:set>
                                      <p:cBhvr>
                                        <p:cTn id="88" dur="1" fill="hold">
                                          <p:stCondLst>
                                            <p:cond delay="499"/>
                                          </p:stCondLst>
                                        </p:cTn>
                                        <p:tgtEl>
                                          <p:spTgt spid="997400">
                                            <p:txEl>
                                              <p:pRg st="0" end="0"/>
                                            </p:txEl>
                                          </p:spTgt>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grpId="0" nodeType="clickEffect">
                                  <p:stCondLst>
                                    <p:cond delay="0"/>
                                  </p:stCondLst>
                                  <p:childTnLst>
                                    <p:set>
                                      <p:cBhvr>
                                        <p:cTn id="96" dur="1" fill="hold">
                                          <p:stCondLst>
                                            <p:cond delay="0"/>
                                          </p:stCondLst>
                                        </p:cTn>
                                        <p:tgtEl>
                                          <p:spTgt spid="997407">
                                            <p:txEl>
                                              <p:pRg st="0" end="0"/>
                                            </p:txEl>
                                          </p:spTgt>
                                        </p:tgtEl>
                                        <p:attrNameLst>
                                          <p:attrName>style.visibility</p:attrName>
                                        </p:attrNameLst>
                                      </p:cBhvr>
                                      <p:to>
                                        <p:strVal val="visible"/>
                                      </p:to>
                                    </p:set>
                                    <p:animEffect transition="in" filter="dissolve">
                                      <p:cBhvr>
                                        <p:cTn id="97" dur="500"/>
                                        <p:tgtEl>
                                          <p:spTgt spid="99740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build="p" autoUpdateAnimBg="0"/>
      <p:bldP spid="997394" grpId="0" animBg="1"/>
      <p:bldP spid="997395" grpId="0" build="p" autoUpdateAnimBg="0"/>
      <p:bldP spid="997396" grpId="0" animBg="1"/>
      <p:bldP spid="997397" grpId="0" build="p" autoUpdateAnimBg="0"/>
      <p:bldP spid="997398" grpId="0" animBg="1"/>
      <p:bldP spid="997399" grpId="0" build="p" autoUpdateAnimBg="0"/>
      <p:bldP spid="997400" grpId="0"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733256"/>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رومية</a:t>
            </a:r>
            <a:endParaRPr lang="en-US" sz="5400" dirty="0">
              <a:effectLst>
                <a:glow rad="127000">
                  <a:schemeClr val="tx1"/>
                </a:glow>
              </a:effectLst>
              <a:ea typeface="ＭＳ Ｐゴシック" charset="0"/>
            </a:endParaRP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نقبل بعضنا البعض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بر الله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أتى إلينا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بالتساوي</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05116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0" y="44624"/>
            <a:ext cx="9018240" cy="1080120"/>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تقبّل الآخرين.</a:t>
            </a:r>
            <a:endParaRPr lang="en-US" dirty="0">
              <a:effectLst>
                <a:glow rad="127000">
                  <a:schemeClr val="tx1"/>
                </a:glow>
              </a:effectLst>
              <a:ea typeface="ＭＳ Ｐゴシック" charset="0"/>
            </a:endParaRPr>
          </a:p>
        </p:txBody>
      </p:sp>
      <p:pic>
        <p:nvPicPr>
          <p:cNvPr id="3" name="Picture 2" descr="https://moneymanagement-prod.s3-ap-southeast-2.amazonaws.com/s3fs-public/styles/preset_383x347/public/field/image/banned%20300.jpg?itok=RrrTLzmx">
            <a:extLst>
              <a:ext uri="{FF2B5EF4-FFF2-40B4-BE49-F238E27FC236}">
                <a16:creationId xmlns:a16="http://schemas.microsoft.com/office/drawing/2014/main" id="{D315DAC6-FA42-5C4E-86DA-CE2068306F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336" y="1196752"/>
            <a:ext cx="4857328" cy="48573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0D73151-639A-4A45-BB43-635862D87DC5}"/>
              </a:ext>
            </a:extLst>
          </p:cNvPr>
          <p:cNvSpPr txBox="1">
            <a:spLocks noChangeArrowheads="1"/>
          </p:cNvSpPr>
          <p:nvPr/>
        </p:nvSpPr>
        <p:spPr bwMode="auto">
          <a:xfrm>
            <a:off x="0" y="6044027"/>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رسالة 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4043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نقبل بعضنا البعض ... كيف؟</a:t>
            </a:r>
            <a:endParaRPr lang="en-US"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2195736" y="2348880"/>
            <a:ext cx="6915308" cy="450911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3379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9474"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535555" name="Rectangle 3"/>
          <p:cNvSpPr>
            <a:spLocks noGrp="1" noChangeArrowheads="1"/>
          </p:cNvSpPr>
          <p:nvPr>
            <p:ph type="title"/>
          </p:nvPr>
        </p:nvSpPr>
        <p:spPr>
          <a:xfrm>
            <a:off x="0" y="228600"/>
            <a:ext cx="8534400" cy="838200"/>
          </a:xfrm>
          <a:effectLst>
            <a:outerShdw blurRad="63500" dist="107763" dir="2700000" algn="ctr" rotWithShape="0">
              <a:srgbClr val="000000">
                <a:alpha val="74998"/>
              </a:srgbClr>
            </a:outerShdw>
          </a:effectLst>
        </p:spPr>
        <p:txBody>
          <a:bodyPr/>
          <a:lstStyle/>
          <a:p>
            <a:pPr rtl="1" eaLnBrk="1" hangingPunct="1">
              <a:defRPr/>
            </a:pPr>
            <a:r>
              <a:rPr lang="ar-SA" sz="5400" b="1" dirty="0">
                <a:latin typeface="Arial" panose="020B0604020202020204" pitchFamily="34" charset="0"/>
                <a:ea typeface="ＭＳ Ｐゴシック" charset="-128"/>
                <a:cs typeface="Arial" panose="020B0604020202020204" pitchFamily="34" charset="0"/>
              </a:rPr>
              <a:t>كيف يمكنك أن تعرفه؟</a:t>
            </a:r>
            <a:endParaRPr lang="en-US" sz="5400" b="1" dirty="0">
              <a:latin typeface="Arial" panose="020B0604020202020204" pitchFamily="34" charset="0"/>
              <a:ea typeface="ＭＳ Ｐゴシック" charset="-128"/>
              <a:cs typeface="Arial" panose="020B0604020202020204" pitchFamily="34" charset="0"/>
            </a:endParaRPr>
          </a:p>
        </p:txBody>
      </p:sp>
      <p:sp>
        <p:nvSpPr>
          <p:cNvPr id="535556" name="Rectangle 4"/>
          <p:cNvSpPr>
            <a:spLocks noGrp="1" noChangeArrowheads="1"/>
          </p:cNvSpPr>
          <p:nvPr>
            <p:ph type="body" idx="1"/>
          </p:nvPr>
        </p:nvSpPr>
        <p:spPr>
          <a:xfrm>
            <a:off x="121096" y="2819400"/>
            <a:ext cx="8915400" cy="3352800"/>
          </a:xfrm>
          <a:effectLst>
            <a:outerShdw blurRad="63500" dist="107763" dir="2700000" algn="ctr" rotWithShape="0">
              <a:srgbClr val="000000">
                <a:alpha val="74998"/>
              </a:srgbClr>
            </a:outerShdw>
          </a:effectLst>
        </p:spPr>
        <p:txBody>
          <a:bodyPr/>
          <a:lstStyle/>
          <a:p>
            <a:pPr marL="461963" indent="-461963" algn="r" rtl="1" eaLnBrk="1" hangingPunct="1">
              <a:defRPr/>
            </a:pPr>
            <a:r>
              <a:rPr lang="ar-SA" sz="4000" b="1" dirty="0">
                <a:latin typeface="Arial" panose="020B0604020202020204" pitchFamily="34" charset="0"/>
                <a:ea typeface="ＭＳ Ｐゴシック" charset="-128"/>
                <a:cs typeface="Arial" panose="020B0604020202020204" pitchFamily="34" charset="0"/>
              </a:rPr>
              <a:t>اعترف بأنك أخطأت (رومية 23:3) </a:t>
            </a:r>
          </a:p>
          <a:p>
            <a:pPr marL="461963" indent="-461963" algn="r" rtl="1" eaLnBrk="1" hangingPunct="1">
              <a:defRPr/>
            </a:pPr>
            <a:r>
              <a:rPr lang="ar-SA" sz="4000" b="1" dirty="0">
                <a:latin typeface="Arial" panose="020B0604020202020204" pitchFamily="34" charset="0"/>
                <a:ea typeface="ＭＳ Ｐゴシック" charset="-128"/>
                <a:cs typeface="Arial" panose="020B0604020202020204" pitchFamily="34" charset="0"/>
              </a:rPr>
              <a:t>آمن أن يسوع مات من أجلك (رومية 23:6؛ 8:5) </a:t>
            </a:r>
          </a:p>
          <a:p>
            <a:pPr marL="461963" indent="-461963" algn="r" rtl="1" eaLnBrk="1" hangingPunct="1">
              <a:defRPr/>
            </a:pPr>
            <a:r>
              <a:rPr lang="ar-SA" sz="4000" b="1" dirty="0">
                <a:latin typeface="Arial" panose="020B0604020202020204" pitchFamily="34" charset="0"/>
                <a:ea typeface="ＭＳ Ｐゴシック" charset="-128"/>
                <a:cs typeface="Arial" panose="020B0604020202020204" pitchFamily="34" charset="0"/>
              </a:rPr>
              <a:t>اعترف بأن يسوع هو الله وقام من بين الأموات (رومية 10: 9-10)</a:t>
            </a:r>
            <a:endParaRPr lang="en-US" sz="4000" b="1" dirty="0">
              <a:latin typeface="Arial" panose="020B0604020202020204" pitchFamily="34" charset="0"/>
              <a:ea typeface="ＭＳ Ｐゴシック" charset="-128"/>
              <a:cs typeface="Arial" panose="020B0604020202020204" pitchFamily="34" charset="0"/>
            </a:endParaRPr>
          </a:p>
        </p:txBody>
      </p:sp>
      <p:sp>
        <p:nvSpPr>
          <p:cNvPr id="535557" name="Text Box 5"/>
          <p:cNvSpPr txBox="1">
            <a:spLocks noChangeArrowheads="1"/>
          </p:cNvSpPr>
          <p:nvPr/>
        </p:nvSpPr>
        <p:spPr bwMode="auto">
          <a:xfrm>
            <a:off x="8229600" y="228600"/>
            <a:ext cx="981359" cy="58477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sz="3200" b="1" dirty="0">
                <a:solidFill>
                  <a:srgbClr val="FFFFFF"/>
                </a:solidFill>
                <a:latin typeface="Arial" panose="020B0604020202020204" pitchFamily="34" charset="0"/>
                <a:ea typeface="ＭＳ Ｐゴシック" pitchFamily="-112" charset="-128"/>
                <a:cs typeface="Arial" panose="020B0604020202020204" pitchFamily="34" charset="0"/>
              </a:rPr>
              <a:t>155i</a:t>
            </a:r>
          </a:p>
        </p:txBody>
      </p:sp>
      <p:sp>
        <p:nvSpPr>
          <p:cNvPr id="535558" name="Rectangle 6"/>
          <p:cNvSpPr>
            <a:spLocks noChangeArrowheads="1"/>
          </p:cNvSpPr>
          <p:nvPr/>
        </p:nvSpPr>
        <p:spPr bwMode="auto">
          <a:xfrm>
            <a:off x="0" y="1981200"/>
            <a:ext cx="8915400" cy="914400"/>
          </a:xfrm>
          <a:prstGeom prst="rect">
            <a:avLst/>
          </a:prstGeom>
          <a:noFill/>
          <a:ln w="9525">
            <a:noFill/>
            <a:miter lim="800000"/>
            <a:headEnd/>
            <a:tailEnd/>
          </a:ln>
          <a:effectLst>
            <a:outerShdw blurRad="63500" dist="107763" dir="2700000" algn="ctr" rotWithShape="0">
              <a:srgbClr val="000000">
                <a:alpha val="74998"/>
              </a:srgbClr>
            </a:outerShdw>
          </a:effectLst>
        </p:spPr>
        <p:txBody>
          <a:bodyPr>
            <a:prstTxWarp prst="textNoShape">
              <a:avLst/>
            </a:prstTxWarp>
          </a:bodyPr>
          <a:lstStyle/>
          <a:p>
            <a:pPr marL="342900" indent="-342900" algn="ctr" rtl="1">
              <a:spcBef>
                <a:spcPct val="20000"/>
              </a:spcBef>
              <a:buClr>
                <a:schemeClr val="hlink"/>
              </a:buClr>
              <a:buSzPct val="80000"/>
              <a:buFont typeface="Wingdings" charset="2"/>
              <a:buNone/>
              <a:defRPr/>
            </a:pPr>
            <a:r>
              <a:rPr lang="ar-SA" sz="4000" b="1" u="sng" dirty="0">
                <a:effectLst>
                  <a:outerShdw blurRad="38100" dist="38100" dir="2700000" algn="tl">
                    <a:srgbClr val="000000"/>
                  </a:outerShdw>
                </a:effectLst>
                <a:latin typeface="Arial" panose="020B0604020202020204" pitchFamily="34" charset="0"/>
                <a:cs typeface="Arial" panose="020B0604020202020204" pitchFamily="34" charset="0"/>
              </a:rPr>
              <a:t>السير على الطريق الروماني...</a:t>
            </a:r>
            <a:endParaRPr lang="en-US" sz="4000" b="1" u="sng"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4738" name="Picture 3" descr="AssuranceSalvation_0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title"/>
          </p:nvPr>
        </p:nvSpPr>
        <p:spPr>
          <a:xfrm>
            <a:off x="323528" y="5589240"/>
            <a:ext cx="8424936" cy="792088"/>
          </a:xfrm>
        </p:spPr>
        <p:txBody>
          <a:bodyPr/>
          <a:lstStyle/>
          <a:p>
            <a:pPr lvl="0">
              <a:defRPr/>
            </a:pPr>
            <a:r>
              <a:rPr lang="ar-SA" sz="4000" dirty="0">
                <a:solidFill>
                  <a:srgbClr val="800000"/>
                </a:solidFill>
                <a:effectLst>
                  <a:glow rad="63500">
                    <a:srgbClr val="BBE0E3">
                      <a:satMod val="175000"/>
                      <a:alpha val="40000"/>
                    </a:srgbClr>
                  </a:glow>
                  <a:innerShdw blurRad="63500" dist="50800" dir="13500000">
                    <a:prstClr val="black">
                      <a:alpha val="50000"/>
                    </a:prstClr>
                  </a:innerShdw>
                </a:effectLst>
                <a:cs typeface="Arial" panose="020B0604020202020204" pitchFamily="34" charset="0"/>
              </a:rPr>
              <a:t>رومية ١٠ : ٩-١٠</a:t>
            </a:r>
          </a:p>
        </p:txBody>
      </p:sp>
      <p:sp>
        <p:nvSpPr>
          <p:cNvPr id="5" name="Title 1"/>
          <p:cNvSpPr txBox="1">
            <a:spLocks/>
          </p:cNvSpPr>
          <p:nvPr/>
        </p:nvSpPr>
        <p:spPr bwMode="auto">
          <a:xfrm>
            <a:off x="755576" y="692696"/>
            <a:ext cx="7488832" cy="511256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lvl="0">
              <a:defRPr/>
            </a:pPr>
            <a:r>
              <a:rPr lang="ar-SA" b="1" dirty="0">
                <a:solidFill>
                  <a:srgbClr val="800000"/>
                </a:solidFill>
                <a:effectLst>
                  <a:glow rad="63500">
                    <a:srgbClr val="BBE0E3">
                      <a:satMod val="175000"/>
                      <a:alpha val="40000"/>
                    </a:srgbClr>
                  </a:glow>
                  <a:innerShdw blurRad="63500" dist="50800" dir="13500000">
                    <a:prstClr val="black">
                      <a:alpha val="50000"/>
                    </a:prstClr>
                  </a:innerShdw>
                </a:effectLst>
                <a:latin typeface="Arial" panose="020B0604020202020204" pitchFamily="34" charset="0"/>
                <a:cs typeface="Arial" panose="020B0604020202020204" pitchFamily="34" charset="0"/>
              </a:rPr>
              <a:t>٩ لأَنَّكَ إِنِ اعْتَرَفْتَ بِفَمِكَ بِالرَّبِّ يَسُوعَ وَآمَنْتَ بِقَلْبِكَ أَنَّ اللهَ أَقَامَهُ مِنَ الأَمْوَاتِ خَلَصْتَ. ١٠ لأَنَّ الْقَلْبَ يُؤْمَنُ بِهِ لِلْبِرِّ وَالْفَمَ يُعْتَرَفُ بِهِ لِلْخَلاَصِ. </a:t>
            </a:r>
          </a:p>
        </p:txBody>
      </p:sp>
    </p:spTree>
    <p:extLst>
      <p:ext uri="{BB962C8B-B14F-4D97-AF65-F5344CB8AC3E}">
        <p14:creationId xmlns:p14="http://schemas.microsoft.com/office/powerpoint/2010/main" val="544960545"/>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897026" name="Rectangle 2"/>
          <p:cNvSpPr>
            <a:spLocks noGrp="1" noChangeArrowheads="1"/>
          </p:cNvSpPr>
          <p:nvPr>
            <p:ph type="title"/>
          </p:nvPr>
        </p:nvSpPr>
        <p:spPr>
          <a:xfrm>
            <a:off x="685800" y="76200"/>
            <a:ext cx="7772400" cy="685800"/>
          </a:xfrm>
        </p:spPr>
        <p:txBody>
          <a:bodyPr/>
          <a:lstStyle/>
          <a:p>
            <a:pPr eaLnBrk="1" hangingPunct="1"/>
            <a:r>
              <a:rPr lang="ar-JO" sz="3600" dirty="0">
                <a:solidFill>
                  <a:schemeClr val="bg1"/>
                </a:solidFill>
                <a:cs typeface="Arial" panose="020B0604020202020204" pitchFamily="34" charset="0"/>
              </a:rPr>
              <a:t>ملخص رومية 9-11</a:t>
            </a:r>
            <a:endParaRPr lang="en-US" sz="3600" dirty="0">
              <a:solidFill>
                <a:schemeClr val="bg1"/>
              </a:solidFill>
              <a:cs typeface="Arial" panose="020B0604020202020204" pitchFamily="34" charset="0"/>
            </a:endParaRPr>
          </a:p>
        </p:txBody>
      </p:sp>
      <p:sp>
        <p:nvSpPr>
          <p:cNvPr id="897027" name="Text Box 4"/>
          <p:cNvSpPr txBox="1">
            <a:spLocks noChangeArrowheads="1"/>
          </p:cNvSpPr>
          <p:nvPr/>
        </p:nvSpPr>
        <p:spPr bwMode="auto">
          <a:xfrm>
            <a:off x="8091766" y="95250"/>
            <a:ext cx="899903" cy="463846"/>
          </a:xfrm>
          <a:prstGeom prst="rect">
            <a:avLst/>
          </a:prstGeom>
          <a:no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154ي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graphicFrame>
        <p:nvGraphicFramePr>
          <p:cNvPr id="5" name="Table 4"/>
          <p:cNvGraphicFramePr>
            <a:graphicFrameLocks noGrp="1"/>
          </p:cNvGraphicFramePr>
          <p:nvPr/>
        </p:nvGraphicFramePr>
        <p:xfrm>
          <a:off x="0" y="909639"/>
          <a:ext cx="9144000" cy="5880754"/>
        </p:xfrm>
        <a:graphic>
          <a:graphicData uri="http://schemas.openxmlformats.org/drawingml/2006/table">
            <a:tbl>
              <a:tblPr/>
              <a:tblGrid>
                <a:gridCol w="30480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5716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1-29</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30-10: 21</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11: 1-36</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35400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ماضي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حاضر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مستقبل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523445">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اختار الله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إسرائيل ترفض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سيرفض الله إسرائيل جزئياً وموقتاً فقط</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2"/>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ليس ناتجاً عن عدم أمانة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ناتج عن رفض المسيا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لن يكون فشل إسرائيل كليًا في نطاقه ولا نهائيًا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حفظ بقية يهودية من قبل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فقط بقية يهودية صغيرة قبلته الآن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زالت هذه البقية ستنمو إلى أمة كاملة مؤمنة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4"/>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اختيار الأمم أيضا من قبل الله في 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الأمم صاروا مخلصين الآن من خلال الإيمان بالمسيح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يجب أن يتفاخر الأمم بسبب البركات التي رفضها اليهود</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490042">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إلهي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بشري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نتائج إلهية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6"/>
                  </a:ext>
                </a:extLst>
              </a:tr>
              <a:tr h="487616">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اختيار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مسؤولية الإنسان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رحمة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130710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عدم الإيمان البشري لا يمكن أن يمحو وعود الله لأنها تقوم على مبدأ الاختيار السيادي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ومع ذلك ، فإن اختيار الله بنعمة مطلقة لإتمام كلمته لا يلغي مسؤولية الإنسان عن عدم الإيمان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في النهاية سيكون اختيار الله مبررًا في خلاص الأمة اليهودية التي ستكون على قيد الحياة عندما يعود 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705125383"/>
      </p:ext>
    </p:extLst>
  </p:cSld>
  <p:clrMapOvr>
    <a:masterClrMapping/>
  </p:clrMapOvr>
  <p:transition/>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نقبل بعضنا البعض ... كيف؟</a:t>
            </a:r>
            <a:endParaRPr lang="en-US"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2195736" y="1080120"/>
            <a:ext cx="691530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إذا حصل ذلك هل ترى نفسك بوضوح أي باتضاع؟</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22288" marR="0" lvl="3" indent="-522288"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أم تظن نفسك أفضل من شخص آخر؟ من؟</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4.</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 هو الشخص المؤمن الذي لا تقبله؟ كيف يمكنك أن تقبل هذا الشخص بشكل أفضل؟</a:t>
            </a:r>
            <a:endParaRPr kumimoji="0" lang="en-SG"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35282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382142682"/>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وعظ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علي هذا العرض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50693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73881424"/>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علي هذا العرض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121451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9618"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10 </a:t>
            </a:r>
            <a:endParaRPr lang="en-US" dirty="0">
              <a:cs typeface="Arial" panose="020B0604020202020204" pitchFamily="34" charset="0"/>
            </a:endParaRPr>
          </a:p>
        </p:txBody>
      </p:sp>
      <p:sp>
        <p:nvSpPr>
          <p:cNvPr id="879619" name="Rectangle 3"/>
          <p:cNvSpPr>
            <a:spLocks noGrp="1" noChangeArrowheads="1"/>
          </p:cNvSpPr>
          <p:nvPr>
            <p:ph type="subTitle" idx="1"/>
          </p:nvPr>
        </p:nvSpPr>
        <p:spPr/>
        <p:txBody>
          <a:bodyPr/>
          <a:lstStyle/>
          <a:p>
            <a:pPr eaLnBrk="1" hangingPunct="1"/>
            <a:r>
              <a:rPr lang="ar-JO" dirty="0">
                <a:solidFill>
                  <a:schemeClr val="bg1"/>
                </a:solidFill>
                <a:cs typeface="Arial" panose="020B0604020202020204" pitchFamily="34" charset="0"/>
              </a:rPr>
              <a:t>البر معلن في إسرائيل الرافضة لله </a:t>
            </a:r>
          </a:p>
          <a:p>
            <a:pPr eaLnBrk="1" hangingPunct="1"/>
            <a:r>
              <a:rPr lang="ar-JO" dirty="0">
                <a:solidFill>
                  <a:schemeClr val="bg1"/>
                </a:solidFill>
                <a:cs typeface="Arial" panose="020B0604020202020204" pitchFamily="34" charset="0"/>
              </a:rPr>
              <a:t>(و ليس العكس)</a:t>
            </a:r>
            <a:endParaRPr lang="en-US" dirty="0">
              <a:solidFill>
                <a:schemeClr val="bg1"/>
              </a:solidFill>
              <a:cs typeface="Arial" panose="020B0604020202020204" pitchFamily="34" charset="0"/>
            </a:endParaRPr>
          </a:p>
        </p:txBody>
      </p:sp>
      <p:sp>
        <p:nvSpPr>
          <p:cNvPr id="142340" name="Text Box 4"/>
          <p:cNvSpPr txBox="1">
            <a:spLocks noChangeArrowheads="1"/>
          </p:cNvSpPr>
          <p:nvPr/>
        </p:nvSpPr>
        <p:spPr bwMode="auto">
          <a:xfrm>
            <a:off x="8229600" y="0"/>
            <a:ext cx="904415"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154ت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797718302"/>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dirty="0">
                <a:solidFill>
                  <a:schemeClr val="bg1"/>
                </a:solidFill>
                <a:effectLst>
                  <a:glow rad="101600">
                    <a:schemeClr val="tx1">
                      <a:alpha val="75000"/>
                    </a:schemeClr>
                  </a:glow>
                </a:effectLst>
                <a:cs typeface="Arial" panose="020B0604020202020204" pitchFamily="34" charset="0"/>
              </a:rPr>
              <a:t>لماذا </a:t>
            </a:r>
            <a:r>
              <a:rPr lang="ar-JO" sz="3600" dirty="0">
                <a:solidFill>
                  <a:srgbClr val="FFFF00"/>
                </a:solidFill>
                <a:effectLst>
                  <a:glow rad="101600">
                    <a:schemeClr val="tx1">
                      <a:alpha val="75000"/>
                    </a:schemeClr>
                  </a:glow>
                </a:effectLst>
                <a:cs typeface="Arial" panose="020B0604020202020204" pitchFamily="34" charset="0"/>
              </a:rPr>
              <a:t>نقبل</a:t>
            </a:r>
            <a:r>
              <a:rPr lang="ar-JO" sz="3600" dirty="0">
                <a:solidFill>
                  <a:schemeClr val="bg1"/>
                </a:solidFill>
                <a:effectLst>
                  <a:glow rad="101600">
                    <a:schemeClr val="tx1">
                      <a:alpha val="75000"/>
                    </a:schemeClr>
                  </a:glow>
                </a:effectLst>
                <a:cs typeface="Arial" panose="020B0604020202020204" pitchFamily="34" charset="0"/>
              </a:rPr>
              <a:t> بعضنا البعض؟</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29531418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997397">
                                            <p:txEl>
                                              <p:pRg st="0" end="0"/>
                                            </p:txEl>
                                          </p:spTgt>
                                        </p:tgtEl>
                                        <p:attrNameLst>
                                          <p:attrName>style.visibility</p:attrName>
                                        </p:attrNameLst>
                                      </p:cBhvr>
                                      <p:to>
                                        <p:strVal val="visible"/>
                                      </p:to>
                                    </p:set>
                                  </p:childTnLst>
                                </p:cTn>
                              </p:par>
                              <p:par>
                                <p:cTn id="7" presetID="22" presetClass="entr" presetSubtype="2" fill="hold" grpId="0" nodeType="withEffect">
                                  <p:stCondLst>
                                    <p:cond delay="0"/>
                                  </p:stCondLst>
                                  <p:childTnLst>
                                    <p:set>
                                      <p:cBhvr>
                                        <p:cTn id="8" dur="1" fill="hold">
                                          <p:stCondLst>
                                            <p:cond delay="0"/>
                                          </p:stCondLst>
                                        </p:cTn>
                                        <p:tgtEl>
                                          <p:spTgt spid="997396"/>
                                        </p:tgtEl>
                                        <p:attrNameLst>
                                          <p:attrName>style.visibility</p:attrName>
                                        </p:attrNameLst>
                                      </p:cBhvr>
                                      <p:to>
                                        <p:strVal val="visible"/>
                                      </p:to>
                                    </p:set>
                                    <p:animEffect transition="in" filter="wipe(right)">
                                      <p:cBhvr>
                                        <p:cTn id="9" dur="500"/>
                                        <p:tgtEl>
                                          <p:spTgt spid="997396"/>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997405">
                                            <p:txEl>
                                              <p:pRg st="0" end="0"/>
                                            </p:txEl>
                                          </p:spTgt>
                                        </p:tgtEl>
                                        <p:attrNameLst>
                                          <p:attrName>style.visibility</p:attrName>
                                        </p:attrNameLst>
                                      </p:cBhvr>
                                      <p:to>
                                        <p:strVal val="visible"/>
                                      </p:to>
                                    </p:set>
                                    <p:animEffect transition="in" filter="dissolve">
                                      <p:cBhvr>
                                        <p:cTn id="14" dur="500"/>
                                        <p:tgtEl>
                                          <p:spTgt spid="99740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96" grpId="0" animBg="1"/>
      <p:bldP spid="997397" grpId="0" build="p" autoUpdateAnimBg="0"/>
      <p:bldP spid="997405" grpId="0" build="p"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35496" y="44624"/>
            <a:ext cx="9043151" cy="2592288"/>
          </a:xfrm>
        </p:spPr>
        <p:txBody>
          <a:bodyPr/>
          <a:lstStyle/>
          <a:p>
            <a:pPr eaLnBrk="1" hangingPunct="1"/>
            <a:r>
              <a:rPr lang="ar-SA" sz="2800" b="1" dirty="0">
                <a:solidFill>
                  <a:srgbClr val="FFFFFF"/>
                </a:solidFill>
                <a:latin typeface="Arial" panose="020B0604020202020204" pitchFamily="34" charset="0"/>
                <a:cs typeface="Arial" panose="020B0604020202020204" pitchFamily="34" charset="0"/>
              </a:rPr>
              <a:t>السبب الذي ينبغي أن يجعل اليهودَ والأمم في روما يَقْبَلون بعضهم بعضًا هو أنَّ الله</a:t>
            </a:r>
            <a:r>
              <a:rPr lang="ar-SA" sz="2800" b="1" dirty="0">
                <a:solidFill>
                  <a:srgbClr val="FFFF00"/>
                </a:solidFill>
                <a:latin typeface="Arial" panose="020B0604020202020204" pitchFamily="34" charset="0"/>
                <a:cs typeface="Arial" panose="020B0604020202020204" pitchFamily="34" charset="0"/>
              </a:rPr>
              <a:t> ثبَّتَ (أكَّد)</a:t>
            </a:r>
            <a:r>
              <a:rPr lang="ar-SA" sz="2800" b="1" dirty="0">
                <a:solidFill>
                  <a:srgbClr val="FFFFFF"/>
                </a:solidFill>
                <a:latin typeface="Arial" panose="020B0604020202020204" pitchFamily="34" charset="0"/>
                <a:cs typeface="Arial" panose="020B0604020202020204" pitchFamily="34" charset="0"/>
              </a:rPr>
              <a:t> برَّه من حيث صحَّته، وقد فعَلَ الله ذلك </a:t>
            </a:r>
            <a:r>
              <a:rPr lang="ar-SA" sz="2800" b="1" dirty="0">
                <a:solidFill>
                  <a:srgbClr val="FFFF00"/>
                </a:solidFill>
                <a:latin typeface="Arial" panose="020B0604020202020204" pitchFamily="34" charset="0"/>
                <a:cs typeface="Arial" panose="020B0604020202020204" pitchFamily="34" charset="0"/>
              </a:rPr>
              <a:t>باختياره</a:t>
            </a:r>
            <a:r>
              <a:rPr lang="ar-SA" sz="2800" b="1" dirty="0">
                <a:solidFill>
                  <a:srgbClr val="FFFFFF"/>
                </a:solidFill>
                <a:latin typeface="Arial" panose="020B0604020202020204" pitchFamily="34" charset="0"/>
                <a:cs typeface="Arial" panose="020B0604020202020204" pitchFamily="34" charset="0"/>
              </a:rPr>
              <a:t> لأُمَّة إسرائيل وتخليصه للأمم (رومية </a:t>
            </a:r>
            <a:r>
              <a:rPr lang="ar-SA" sz="2800" b="1" dirty="0" err="1">
                <a:solidFill>
                  <a:srgbClr val="FFFFFF"/>
                </a:solidFill>
                <a:latin typeface="Arial" panose="020B0604020202020204" pitchFamily="34" charset="0"/>
                <a:cs typeface="Arial" panose="020B0604020202020204" pitchFamily="34" charset="0"/>
              </a:rPr>
              <a:t>الأصحاحات</a:t>
            </a:r>
            <a:r>
              <a:rPr lang="ar-SA" sz="2800" b="1" dirty="0">
                <a:solidFill>
                  <a:srgbClr val="FFFFFF"/>
                </a:solidFill>
                <a:latin typeface="Arial" panose="020B0604020202020204" pitchFamily="34" charset="0"/>
                <a:cs typeface="Arial" panose="020B0604020202020204" pitchFamily="34" charset="0"/>
              </a:rPr>
              <a:t> 9-11). </a:t>
            </a:r>
            <a:endParaRPr lang="en-US" sz="2800" b="1" dirty="0">
              <a:solidFill>
                <a:srgbClr val="FFFFFF"/>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إنَّ برَّ الله يَظهَر في اختياره </a:t>
            </a:r>
            <a:r>
              <a:rPr lang="ar-SA" sz="2800" b="1" dirty="0">
                <a:solidFill>
                  <a:srgbClr val="FFFF00"/>
                </a:solidFill>
                <a:latin typeface="Arial" panose="020B0604020202020204" pitchFamily="34" charset="0"/>
                <a:cs typeface="Arial" panose="020B0604020202020204" pitchFamily="34" charset="0"/>
              </a:rPr>
              <a:t>السابق</a:t>
            </a:r>
            <a:r>
              <a:rPr lang="ar-SA" sz="2800" b="1" dirty="0">
                <a:solidFill>
                  <a:srgbClr val="FFFFFF"/>
                </a:solidFill>
                <a:latin typeface="Arial" panose="020B0604020202020204" pitchFamily="34" charset="0"/>
                <a:cs typeface="Arial" panose="020B0604020202020204" pitchFamily="34" charset="0"/>
              </a:rPr>
              <a:t> السياديِّ لإسرائيل حتَّى لا يكون فشَلُ إسرائيل بسبب عدم أمانة الله (9: 1-29).</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يُظهِر الله برَّه في رفْضِ أُمَّة إسرائيل </a:t>
            </a:r>
            <a:r>
              <a:rPr lang="ar-SA" sz="2800" b="1" dirty="0">
                <a:solidFill>
                  <a:srgbClr val="FFFF00"/>
                </a:solidFill>
                <a:latin typeface="Arial" panose="020B0604020202020204" pitchFamily="34" charset="0"/>
                <a:cs typeface="Arial" panose="020B0604020202020204" pitchFamily="34" charset="0"/>
              </a:rPr>
              <a:t>الحاضر</a:t>
            </a:r>
            <a:r>
              <a:rPr lang="ar-SA" sz="2800" b="1" dirty="0">
                <a:solidFill>
                  <a:srgbClr val="FFFFFF"/>
                </a:solidFill>
                <a:latin typeface="Arial" panose="020B0604020202020204" pitchFamily="34" charset="0"/>
                <a:cs typeface="Arial" panose="020B0604020202020204" pitchFamily="34" charset="0"/>
              </a:rPr>
              <a:t> لعرْضِ الله لهم للحصول على البرِّ في المسيح على الرغم من الكرازة بالإنجيل للأمم في جميع أنحاء العالم (9: 30 – 10: 21).</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Tree>
    <p:extLst>
      <p:ext uri="{BB962C8B-B14F-4D97-AF65-F5344CB8AC3E}">
        <p14:creationId xmlns:p14="http://schemas.microsoft.com/office/powerpoint/2010/main" val="1579407658"/>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a:solidFill>
                  <a:srgbClr val="FFFFFF"/>
                </a:solidFill>
                <a:latin typeface="Arial" panose="020B0604020202020204" pitchFamily="34" charset="0"/>
                <a:cs typeface="Arial" panose="020B0604020202020204" pitchFamily="34" charset="0"/>
              </a:rPr>
              <a:t>يُظهِر الله برَّه في رفْضِ أُمَّة إسرائيل </a:t>
            </a:r>
            <a:r>
              <a:rPr lang="ar-SA" sz="2800" b="1">
                <a:solidFill>
                  <a:srgbClr val="FFFF00"/>
                </a:solidFill>
                <a:latin typeface="Arial" panose="020B0604020202020204" pitchFamily="34" charset="0"/>
                <a:cs typeface="Arial" panose="020B0604020202020204" pitchFamily="34" charset="0"/>
              </a:rPr>
              <a:t>الحاضر</a:t>
            </a:r>
            <a:r>
              <a:rPr lang="ar-SA" sz="2800" b="1">
                <a:solidFill>
                  <a:srgbClr val="FFFFFF"/>
                </a:solidFill>
                <a:latin typeface="Arial" panose="020B0604020202020204" pitchFamily="34" charset="0"/>
                <a:cs typeface="Arial" panose="020B0604020202020204" pitchFamily="34" charset="0"/>
              </a:rPr>
              <a:t> لعرْضِ الله لهم للحصول على البرِّ في المسيح على الرغم من الكرازة بالإنجيل للأمم في جميع أنحاء العالم (9: 30 – 10: 21).</a:t>
            </a:r>
            <a:endParaRPr lang="ar-SA" sz="2800" b="1" dirty="0">
              <a:solidFill>
                <a:srgbClr val="FFFFFF"/>
              </a:solidFill>
              <a:latin typeface="Arial" panose="020B0604020202020204" pitchFamily="34" charset="0"/>
              <a:cs typeface="Arial" panose="020B0604020202020204" pitchFamily="34" charset="0"/>
            </a:endParaRPr>
          </a:p>
        </p:txBody>
      </p:sp>
      <p:sp>
        <p:nvSpPr>
          <p:cNvPr id="780291" name="Rectangle 3"/>
          <p:cNvSpPr>
            <a:spLocks noGrp="1" noChangeArrowheads="1"/>
          </p:cNvSpPr>
          <p:nvPr>
            <p:ph type="subTitle" idx="1"/>
          </p:nvPr>
        </p:nvSpPr>
        <p:spPr>
          <a:xfrm>
            <a:off x="100849" y="2636912"/>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يخسر شعبُ إسرائيل فرصةَ الحصول على برِّ الله عندما يسعى دون جدوى إلى الخلاص بالأعمال، في حين ينجح الأمميُّون في الحصول على الخلاص بواسطة الإيمان بالمسيح (9: 30 – 10: 4).</a:t>
            </a:r>
            <a:endParaRPr lang="en-US" sz="2800" b="1" dirty="0">
              <a:solidFill>
                <a:schemeClr val="bg1"/>
              </a:solidFill>
              <a:latin typeface="Arial" panose="020B0604020202020204" pitchFamily="34" charset="0"/>
              <a:cs typeface="Arial" panose="020B0604020202020204" pitchFamily="34" charset="0"/>
            </a:endParaRP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إنَّ عرْضَ الله للخلاص بواسطة الإيمان بالمسيح (بدلًا من الطاعة الكاملة للناموس) ما زال يُقَدَّم لأُمَّة إسرائيل ولجميع البشر (10: 5-15).</a:t>
            </a:r>
            <a:endParaRPr lang="en-US" sz="3600" b="1" dirty="0">
              <a:solidFill>
                <a:schemeClr val="bg1"/>
              </a:solidFill>
              <a:latin typeface="Arial" panose="020B0604020202020204" pitchFamily="34" charset="0"/>
              <a:cs typeface="Arial" panose="020B0604020202020204" pitchFamily="34" charset="0"/>
            </a:endParaRP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رفَضَتْ أُمَّةُ إسرائيل وسيلةَ الحصول على البرِّ بالإيمان، وقد فعلَتْ ذلك بعصيانها- تحقيقًا لنبوَّات العهد القديم- وليس بسبب عدم سماع أو فهْمِ إنجيل المسيح (10: 16-21).</a:t>
            </a:r>
            <a:r>
              <a:rPr lang="en-US" sz="2800" b="1" dirty="0">
                <a:solidFill>
                  <a:schemeClr val="bg1"/>
                </a:solidFill>
                <a:latin typeface="Arial" panose="020B0604020202020204" pitchFamily="34" charset="0"/>
                <a:cs typeface="Arial" panose="020B0604020202020204" pitchFamily="34" charset="0"/>
              </a:rPr>
              <a:t> </a:t>
            </a:r>
            <a:endParaRPr lang="ar-SA" sz="2800" b="1" dirty="0">
              <a:solidFill>
                <a:schemeClr val="bg1"/>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2137212811"/>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41" name="Picture 2" descr="AssuranceSalvation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55576" y="1133872"/>
            <a:ext cx="7772400" cy="1143000"/>
          </a:xfrm>
          <a:ln>
            <a:miter lim="800000"/>
            <a:headEnd/>
            <a:tailEnd/>
          </a:ln>
        </p:spPr>
        <p:txBody>
          <a:bodyPr/>
          <a:lstStyle/>
          <a:p>
            <a:pPr>
              <a:defRPr/>
            </a:pPr>
            <a:br>
              <a:rPr lang="en-US" b="1" dirty="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rPr>
            </a:br>
            <a:r>
              <a:rPr lang="ar-JO" b="1" dirty="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rPr>
              <a:t>الختم يضمن الأمان</a:t>
            </a:r>
            <a:br>
              <a:rPr lang="ar-JO" b="1" dirty="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rPr>
            </a:br>
            <a:r>
              <a:rPr lang="ar-JO" b="1" dirty="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rPr>
              <a:t>و يقدم التأكيد</a:t>
            </a:r>
            <a:endParaRPr lang="en-US" b="1" dirty="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1581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5811"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07504" y="548681"/>
            <a:ext cx="4320480" cy="5445068"/>
          </a:xfrm>
          <a:effectLst>
            <a:outerShdw blurRad="63500" dist="35921" dir="2700000" algn="ctr" rotWithShape="0">
              <a:schemeClr val="tx2">
                <a:alpha val="74998"/>
              </a:schemeClr>
            </a:outerShdw>
          </a:effectLst>
        </p:spPr>
        <p:txBody>
          <a:bodyPr anchor="t"/>
          <a:lstStyle/>
          <a:p>
            <a:pPr>
              <a:defRPr/>
            </a:pPr>
            <a:br>
              <a:rPr lang="en-US" sz="2800" dirty="0">
                <a:effectLst>
                  <a:glow rad="127000">
                    <a:schemeClr val="tx1"/>
                  </a:glow>
                </a:effectLst>
                <a:ea typeface="ＭＳ Ｐゴシック" charset="0"/>
              </a:rPr>
            </a:br>
            <a:r>
              <a:rPr lang="ar-JO" sz="2800" dirty="0">
                <a:effectLst>
                  <a:glow rad="127000">
                    <a:schemeClr val="tx1"/>
                  </a:glow>
                </a:effectLst>
                <a:ea typeface="ＭＳ Ｐゴシック" charset="0"/>
              </a:rPr>
              <a:t>13 الذي فيه أيضاَ أنتم إذ سمعتم كلمة الحق إنجيل خلاصكم الذي فيه أيضاً إذ آمنتم </a:t>
            </a:r>
            <a:r>
              <a:rPr lang="ar-JO" sz="2800" dirty="0">
                <a:solidFill>
                  <a:srgbClr val="FFFF00"/>
                </a:solidFill>
                <a:effectLst>
                  <a:glow rad="127000">
                    <a:schemeClr val="tx1"/>
                  </a:glow>
                </a:effectLst>
                <a:ea typeface="ＭＳ Ｐゴシック" charset="0"/>
              </a:rPr>
              <a:t>ختمتم </a:t>
            </a:r>
            <a:r>
              <a:rPr lang="ar-JO" sz="2800" dirty="0">
                <a:effectLst>
                  <a:glow rad="127000">
                    <a:schemeClr val="tx1"/>
                  </a:glow>
                </a:effectLst>
                <a:ea typeface="ＭＳ Ｐゴシック" charset="0"/>
              </a:rPr>
              <a:t>بروح الموعد القدوس 14 الذي هو </a:t>
            </a:r>
            <a:r>
              <a:rPr lang="ar-JO" sz="2800" dirty="0">
                <a:solidFill>
                  <a:srgbClr val="FFFF00"/>
                </a:solidFill>
                <a:effectLst>
                  <a:glow rad="127000">
                    <a:schemeClr val="tx1"/>
                  </a:glow>
                </a:effectLst>
                <a:ea typeface="ＭＳ Ｐゴシック" charset="0"/>
              </a:rPr>
              <a:t>عربون ميراثنا</a:t>
            </a:r>
            <a:r>
              <a:rPr lang="ar-JO" sz="2800" dirty="0">
                <a:effectLst>
                  <a:glow rad="127000">
                    <a:schemeClr val="tx1"/>
                  </a:glow>
                </a:effectLst>
                <a:ea typeface="ＭＳ Ｐゴシック" charset="0"/>
              </a:rPr>
              <a:t> لفداء المقتنى لمدح مجده</a:t>
            </a: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(أف 1: 13-14)</a:t>
            </a:r>
            <a:endParaRPr lang="en-US" sz="2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788024" y="548681"/>
            <a:ext cx="4320480" cy="54450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لا تحزنوا روح الله القدوس الذي به </a:t>
            </a:r>
            <a:r>
              <a:rPr kumimoji="0" lang="ar-JO"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ختمتم</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ليوم الفداء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4: 30)</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3" descr="AssuranceSalvation_0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3338" y="-26988"/>
            <a:ext cx="9285288" cy="6964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1090" name="Picture 2" descr="AssuranceSalvation_03.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312" y="18331"/>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1712" y="710481"/>
            <a:ext cx="7772400" cy="5556250"/>
          </a:xfrm>
        </p:spPr>
        <p:txBody>
          <a:bodyPr/>
          <a:lstStyle/>
          <a:p>
            <a:pPr>
              <a:defRPr/>
            </a:pP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تأكيد</a:t>
            </a: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الخلاص</a:t>
            </a:r>
            <a:endParaRPr lang="en-US" sz="9600" dirty="0">
              <a:solidFill>
                <a:srgbClr val="800000"/>
              </a:solidFill>
              <a:effectLst>
                <a:outerShdw blurRad="38100" dist="38100" dir="2700000" algn="tl">
                  <a:srgbClr val="DDDDDD"/>
                </a:outerShdw>
              </a:effectLst>
              <a:ea typeface="Osaka" charset="0"/>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4738" name="Picture 3" descr="AssuranceSalvation_0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title"/>
          </p:nvPr>
        </p:nvSpPr>
        <p:spPr>
          <a:xfrm>
            <a:off x="323528" y="5589240"/>
            <a:ext cx="8424936" cy="792088"/>
          </a:xfrm>
        </p:spPr>
        <p:txBody>
          <a:bodyPr/>
          <a:lstStyle/>
          <a:p>
            <a:pPr>
              <a:defRPr/>
            </a:pPr>
            <a:r>
              <a:rPr lang="ar-SA" sz="4800"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رومية ١٠ : ٩-١٠</a:t>
            </a:r>
          </a:p>
        </p:txBody>
      </p:sp>
      <p:sp>
        <p:nvSpPr>
          <p:cNvPr id="5" name="Title 1"/>
          <p:cNvSpPr txBox="1">
            <a:spLocks/>
          </p:cNvSpPr>
          <p:nvPr/>
        </p:nvSpPr>
        <p:spPr bwMode="auto">
          <a:xfrm>
            <a:off x="647564" y="980728"/>
            <a:ext cx="7848872" cy="4320480"/>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 لأَنَّكَ إِنِ اعْتَرَفْتَ بِفَمِكَ بِالرَّبِّ يَسُوعَ وَآمَنْتَ بِقَلْبِكَ أَنَّ اللهَ أَقَامَهُ مِنَ الأَمْوَاتِ خَلَصْتَ. ١٠ لأَنَّ الْقَلْبَ يُؤْمَنُ بِهِ لِلْبِرِّ وَالْفَمَ يُعْتَرَفُ بِهِ لِلْخَلاَصِ. </a:t>
            </a:r>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ar-JO" sz="4800" dirty="0">
                <a:cs typeface="Arial" panose="020B0604020202020204" pitchFamily="34" charset="0"/>
              </a:rPr>
              <a:t>اخلق فيّ</a:t>
            </a:r>
            <a:endParaRPr lang="en-US" sz="4800" dirty="0">
              <a:cs typeface="Arial" panose="020B0604020202020204" pitchFamily="34" charset="0"/>
            </a:endParaRPr>
          </a:p>
        </p:txBody>
      </p:sp>
      <p:sp>
        <p:nvSpPr>
          <p:cNvPr id="526339" name="Rectangle 3"/>
          <p:cNvSpPr>
            <a:spLocks noGrp="1" noChangeArrowheads="1"/>
          </p:cNvSpPr>
          <p:nvPr>
            <p:ph type="body" idx="1"/>
          </p:nvPr>
        </p:nvSpPr>
        <p:spPr>
          <a:xfrm>
            <a:off x="0" y="1066800"/>
            <a:ext cx="9144000" cy="3657600"/>
          </a:xfrm>
          <a:ln>
            <a:miter lim="800000"/>
            <a:headEnd/>
            <a:tailEnd/>
          </a:ln>
        </p:spPr>
        <p:txBody>
          <a:bodyPr anchor="ct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اخلق فيّ قلباً نقياً يا الله</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وروحاً مستقيماً جدد في داخلي</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(مرتين)</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يوحنا كارتر©1992 شركة بيكينهورست للصحافة </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لا تطرحني من قدام وجهك يا رب</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وروحك القدوس لا تنزعه مني</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رد لي بهجة خلاصك</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وبروح منتدبة اعضدني</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ar-JO"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يوحنا كارتر©1992 شركة بيكينهورست للصحافة </a:t>
            </a: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هل يجب أن يصلي المسيحيون هذه الصلاة في ضوء رومية 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pic>
        <p:nvPicPr>
          <p:cNvPr id="888834" name="Picture 3" descr="beautiful feet.JPG"/>
          <p:cNvPicPr>
            <a:picLocks noChangeAspect="1"/>
          </p:cNvPicPr>
          <p:nvPr/>
        </p:nvPicPr>
        <p:blipFill>
          <a:blip r:embed="rId2" cstate="screen">
            <a:lum bright="26000"/>
            <a:extLst>
              <a:ext uri="{28A0092B-C50C-407E-A947-70E740481C1C}">
                <a14:useLocalDpi xmlns:a14="http://schemas.microsoft.com/office/drawing/2010/main"/>
              </a:ext>
            </a:extLst>
          </a:blip>
          <a:srcRect/>
          <a:stretch>
            <a:fillRect/>
          </a:stretch>
        </p:blipFill>
        <p:spPr bwMode="auto">
          <a:xfrm>
            <a:off x="0" y="0"/>
            <a:ext cx="9144000" cy="6121400"/>
          </a:xfrm>
          <a:prstGeom prst="rect">
            <a:avLst/>
          </a:prstGeom>
          <a:noFill/>
          <a:ln w="9525">
            <a:noFill/>
            <a:miter lim="800000"/>
            <a:headEnd/>
            <a:tailEnd/>
          </a:ln>
        </p:spPr>
      </p:pic>
      <p:sp>
        <p:nvSpPr>
          <p:cNvPr id="888835" name="Title 1"/>
          <p:cNvSpPr>
            <a:spLocks noGrp="1"/>
          </p:cNvSpPr>
          <p:nvPr>
            <p:ph type="title"/>
          </p:nvPr>
        </p:nvSpPr>
        <p:spPr>
          <a:xfrm>
            <a:off x="0" y="6203776"/>
            <a:ext cx="9144000" cy="609600"/>
          </a:xfrm>
        </p:spPr>
        <p:txBody>
          <a:bodyPr/>
          <a:lstStyle/>
          <a:p>
            <a:r>
              <a:rPr lang="ar-SA" sz="3600" dirty="0">
                <a:solidFill>
                  <a:schemeClr val="bg1"/>
                </a:solidFill>
                <a:cs typeface="Arial" panose="020B0604020202020204" pitchFamily="34" charset="0"/>
              </a:rPr>
              <a:t>مَا أَجْمَلَ أَقْدَامَ</a:t>
            </a:r>
            <a:endParaRPr lang="en-US" sz="3600" dirty="0">
              <a:solidFill>
                <a:schemeClr val="bg1"/>
              </a:solidFill>
              <a:cs typeface="Arial" panose="020B0604020202020204" pitchFamily="34" charset="0"/>
            </a:endParaRPr>
          </a:p>
        </p:txBody>
      </p:sp>
      <p:sp>
        <p:nvSpPr>
          <p:cNvPr id="888836" name="Content Placeholder 2"/>
          <p:cNvSpPr txBox="1">
            <a:spLocks/>
          </p:cNvSpPr>
          <p:nvPr/>
        </p:nvSpPr>
        <p:spPr bwMode="auto">
          <a:xfrm>
            <a:off x="903288" y="1341438"/>
            <a:ext cx="7772400" cy="4114800"/>
          </a:xfrm>
          <a:prstGeom prst="rect">
            <a:avLst/>
          </a:prstGeom>
          <a:noFill/>
          <a:ln w="9525">
            <a:noFill/>
            <a:miter lim="800000"/>
            <a:headEnd/>
            <a:tailEnd/>
          </a:ln>
        </p:spPr>
        <p:txBody>
          <a:bodyPr>
            <a:prstTxWarp prst="textNoShape">
              <a:avLst/>
            </a:prstTxWarp>
          </a:bodyPr>
          <a:lstStyle/>
          <a:p>
            <a:pPr algn="ctr" eaLnBrk="0" hangingPunct="0">
              <a:spcBef>
                <a:spcPct val="20000"/>
              </a:spcBef>
            </a:pPr>
            <a:r>
              <a:rPr lang="ar-SA" sz="4000" b="1" dirty="0">
                <a:solidFill>
                  <a:srgbClr val="FFFFFF"/>
                </a:solidFill>
                <a:effectLst>
                  <a:glow rad="203200">
                    <a:schemeClr val="tx1"/>
                  </a:glow>
                </a:effectLst>
                <a:latin typeface="Arial" panose="020B0604020202020204" pitchFamily="34" charset="0"/>
                <a:ea typeface="Osaka" charset="-128"/>
                <a:cs typeface="Arial" panose="020B0604020202020204" pitchFamily="34" charset="0"/>
              </a:rPr>
              <a:t>رومية ١٠ : ١٤-١٥</a:t>
            </a:r>
          </a:p>
          <a:p>
            <a:pPr algn="ctr" eaLnBrk="0" hangingPunct="0">
              <a:spcBef>
                <a:spcPct val="20000"/>
              </a:spcBef>
            </a:pPr>
            <a:r>
              <a:rPr lang="ar-SA" sz="4000" b="1" dirty="0">
                <a:solidFill>
                  <a:srgbClr val="FFFFFF"/>
                </a:solidFill>
                <a:effectLst>
                  <a:glow rad="203200">
                    <a:schemeClr val="tx1"/>
                  </a:glow>
                </a:effectLst>
                <a:latin typeface="Arial" panose="020B0604020202020204" pitchFamily="34" charset="0"/>
                <a:ea typeface="Osaka" charset="-128"/>
                <a:cs typeface="Arial" panose="020B0604020202020204" pitchFamily="34" charset="0"/>
              </a:rPr>
              <a:t>١٤ فَكَيْفَ يَدْعُونَ بِمَنْ لَمْ يُؤْمِنُوا بِهِ. وَكَيْفَ يُؤْمِنُونَ بِمَنْ لَمْ يَسْمَعُوا بِهِ؟ وَكَيْفَ يَسْمَعُونَ بِلاَ كَارِزٍ؟ ١٥ وَكَيْفَ يَكْرِزُونَ إِنْ لَمْ يُرْسَلُوا؟ كَمَا هُوَ مَكْتُوبٌ: «مَا أَجْمَلَ أَقْدَامَ الْمُبَشِّرِينَ بِالسَّلاَمِ الْمُبَشِّرِينَ بِالْخَيْرَاتِ».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88836"/>
                                        </p:tgtEl>
                                        <p:attrNameLst>
                                          <p:attrName>style.visibility</p:attrName>
                                        </p:attrNameLst>
                                      </p:cBhvr>
                                      <p:to>
                                        <p:strVal val="visible"/>
                                      </p:to>
                                    </p:set>
                                    <p:animEffect transition="in" filter="checkerboard(across)">
                                      <p:cBhvr>
                                        <p:cTn id="7" dur="500"/>
                                        <p:tgtEl>
                                          <p:spTgt spid="8888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83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9858" name="Title 1"/>
          <p:cNvSpPr>
            <a:spLocks noGrp="1"/>
          </p:cNvSpPr>
          <p:nvPr>
            <p:ph type="title"/>
          </p:nvPr>
        </p:nvSpPr>
        <p:spPr>
          <a:xfrm>
            <a:off x="762000" y="152400"/>
            <a:ext cx="7772400" cy="1143000"/>
          </a:xfrm>
        </p:spPr>
        <p:txBody>
          <a:bodyPr/>
          <a:lstStyle/>
          <a:p>
            <a:r>
              <a:rPr lang="ar-SA" dirty="0">
                <a:cs typeface="Arial" panose="020B0604020202020204" pitchFamily="34" charset="0"/>
              </a:rPr>
              <a:t>هل قدميك جميلة؟</a:t>
            </a:r>
            <a:endParaRPr lang="en-US" dirty="0">
              <a:cs typeface="Arial" panose="020B0604020202020204" pitchFamily="34" charset="0"/>
            </a:endParaRPr>
          </a:p>
        </p:txBody>
      </p:sp>
      <p:pic>
        <p:nvPicPr>
          <p:cNvPr id="889859" name="Picture 3" descr="feet in s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43000" y="1371600"/>
            <a:ext cx="6705600" cy="5014913"/>
          </a:xfrm>
          <a:prstGeom prst="rect">
            <a:avLst/>
          </a:prstGeom>
          <a:noFill/>
          <a:ln w="9525">
            <a:noFill/>
            <a:miter lim="800000"/>
            <a:headEnd/>
            <a:tailEnd/>
          </a:ln>
        </p:spPr>
      </p:pic>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4498"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9</a:t>
            </a:r>
            <a:endParaRPr lang="en-US" dirty="0">
              <a:cs typeface="Arial" panose="020B0604020202020204" pitchFamily="34" charset="0"/>
            </a:endParaRPr>
          </a:p>
        </p:txBody>
      </p:sp>
      <p:sp>
        <p:nvSpPr>
          <p:cNvPr id="874499" name="Rectangle 3"/>
          <p:cNvSpPr>
            <a:spLocks noGrp="1" noChangeArrowheads="1"/>
          </p:cNvSpPr>
          <p:nvPr>
            <p:ph type="subTitle" idx="1"/>
          </p:nvPr>
        </p:nvSpPr>
        <p:spPr>
          <a:xfrm>
            <a:off x="685800" y="3886200"/>
            <a:ext cx="7848600" cy="1752600"/>
          </a:xfrm>
        </p:spPr>
        <p:txBody>
          <a:bodyPr/>
          <a:lstStyle/>
          <a:p>
            <a:pPr eaLnBrk="1" hangingPunct="1"/>
            <a:r>
              <a:rPr lang="ar-JO" dirty="0">
                <a:solidFill>
                  <a:schemeClr val="bg1"/>
                </a:solidFill>
                <a:cs typeface="Arial" panose="020B0604020202020204" pitchFamily="34" charset="0"/>
              </a:rPr>
              <a:t>البر معلن في اختيار الله السيادي لإسرائيل</a:t>
            </a:r>
            <a:endParaRPr lang="en-US" dirty="0">
              <a:solidFill>
                <a:schemeClr val="bg1"/>
              </a:solidFill>
              <a:cs typeface="Arial" panose="020B0604020202020204" pitchFamily="34" charset="0"/>
            </a:endParaRPr>
          </a:p>
        </p:txBody>
      </p:sp>
      <p:sp>
        <p:nvSpPr>
          <p:cNvPr id="141316" name="Text Box 4"/>
          <p:cNvSpPr txBox="1">
            <a:spLocks noChangeArrowheads="1"/>
          </p:cNvSpPr>
          <p:nvPr/>
        </p:nvSpPr>
        <p:spPr bwMode="auto">
          <a:xfrm>
            <a:off x="8229600" y="76200"/>
            <a:ext cx="904415"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154ت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83803238"/>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90882" name="Rectangle 4"/>
          <p:cNvSpPr>
            <a:spLocks noChangeArrowheads="1"/>
          </p:cNvSpPr>
          <p:nvPr/>
        </p:nvSpPr>
        <p:spPr bwMode="auto">
          <a:xfrm>
            <a:off x="0" y="0"/>
            <a:ext cx="9144000" cy="6858000"/>
          </a:xfrm>
          <a:prstGeom prst="rect">
            <a:avLst/>
          </a:prstGeom>
          <a:solidFill>
            <a:srgbClr val="002E69"/>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428034" name="Rectangle 2"/>
          <p:cNvSpPr>
            <a:spLocks noGrp="1" noChangeArrowheads="1"/>
          </p:cNvSpPr>
          <p:nvPr>
            <p:ph type="ctrTitle"/>
          </p:nvPr>
        </p:nvSpPr>
        <p:spPr>
          <a:xfrm>
            <a:off x="0" y="1066800"/>
            <a:ext cx="3886200" cy="4724400"/>
          </a:xfrm>
          <a:effectLst>
            <a:outerShdw blurRad="63500" dist="35921" dir="2700000" algn="ctr" rotWithShape="0">
              <a:schemeClr val="tx2">
                <a:alpha val="74998"/>
              </a:schemeClr>
            </a:outerShdw>
          </a:effectLst>
        </p:spPr>
        <p:txBody>
          <a:bodyPr/>
          <a:lstStyle/>
          <a:p>
            <a:pPr eaLnBrk="1" hangingPunct="1">
              <a:defRPr/>
            </a:pPr>
            <a:r>
              <a:rPr lang="ar-JO" sz="6000" dirty="0">
                <a:solidFill>
                  <a:schemeClr val="bg1"/>
                </a:solidFill>
                <a:cs typeface="Arial" panose="020B0604020202020204" pitchFamily="34" charset="0"/>
              </a:rPr>
              <a:t>هل هناك مستقبل لإسرائيل الوطنية؟</a:t>
            </a:r>
            <a:endParaRPr lang="en-US" dirty="0">
              <a:solidFill>
                <a:schemeClr val="bg1"/>
              </a:solidFill>
              <a:cs typeface="Arial" panose="020B0604020202020204" pitchFamily="34" charset="0"/>
            </a:endParaRPr>
          </a:p>
        </p:txBody>
      </p:sp>
      <p:sp>
        <p:nvSpPr>
          <p:cNvPr id="428036" name="Text Box 4"/>
          <p:cNvSpPr txBox="1">
            <a:spLocks noChangeArrowheads="1"/>
          </p:cNvSpPr>
          <p:nvPr/>
        </p:nvSpPr>
        <p:spPr bwMode="auto">
          <a:xfrm>
            <a:off x="8181975" y="71438"/>
            <a:ext cx="87075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155ك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6" name="Striped Right Arrow 5">
            <a:extLst>
              <a:ext uri="{FF2B5EF4-FFF2-40B4-BE49-F238E27FC236}">
                <a16:creationId xmlns:a16="http://schemas.microsoft.com/office/drawing/2014/main" id="{9E2C2956-1F43-FF4C-B435-9E7B111856E1}"/>
              </a:ext>
            </a:extLst>
          </p:cNvPr>
          <p:cNvSpPr/>
          <p:nvPr/>
        </p:nvSpPr>
        <p:spPr bwMode="auto">
          <a:xfrm>
            <a:off x="3581400" y="0"/>
            <a:ext cx="5562600" cy="6858000"/>
          </a:xfrm>
          <a:prstGeom prst="stripedRightArrow">
            <a:avLst/>
          </a:prstGeom>
          <a:blipFill rotWithShape="1">
            <a:blip r:embed="rId4"/>
            <a:stretch>
              <a:fillRect/>
            </a:stretch>
          </a:blipFill>
          <a:ln w="9525" cap="flat" cmpd="sng" algn="ctr">
            <a:solidFill>
              <a:schemeClr val="tx1"/>
            </a:solidFill>
            <a:prstDash val="solid"/>
            <a:round/>
            <a:headEnd type="none" w="med" len="med"/>
            <a:tailEnd type="none" w="med" len="med"/>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929929266"/>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92930" name="Rectangle 2"/>
          <p:cNvSpPr>
            <a:spLocks noGrp="1" noChangeArrowheads="1"/>
          </p:cNvSpPr>
          <p:nvPr>
            <p:ph type="title"/>
          </p:nvPr>
        </p:nvSpPr>
        <p:spPr>
          <a:xfrm>
            <a:off x="381000" y="304800"/>
            <a:ext cx="8077200" cy="1447800"/>
          </a:xfrm>
        </p:spPr>
        <p:txBody>
          <a:bodyPr/>
          <a:lstStyle/>
          <a:p>
            <a:pPr eaLnBrk="1" hangingPunct="1"/>
            <a:r>
              <a:rPr lang="ar-JO" dirty="0">
                <a:cs typeface="Arial" panose="020B0604020202020204" pitchFamily="34" charset="0"/>
              </a:rPr>
              <a:t>التمايزات بين إسرائيل والكنيسة</a:t>
            </a:r>
            <a:endParaRPr lang="en-US" dirty="0">
              <a:cs typeface="Arial" panose="020B0604020202020204" pitchFamily="34" charset="0"/>
            </a:endParaRPr>
          </a:p>
        </p:txBody>
      </p:sp>
      <p:sp>
        <p:nvSpPr>
          <p:cNvPr id="430085" name="Text Box 5"/>
          <p:cNvSpPr txBox="1">
            <a:spLocks noChangeArrowheads="1"/>
          </p:cNvSpPr>
          <p:nvPr/>
        </p:nvSpPr>
        <p:spPr bwMode="auto">
          <a:xfrm>
            <a:off x="8149715" y="71438"/>
            <a:ext cx="89319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155ق</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430086" name="Rectangle 6"/>
          <p:cNvSpPr>
            <a:spLocks noChangeArrowheads="1"/>
          </p:cNvSpPr>
          <p:nvPr/>
        </p:nvSpPr>
        <p:spPr bwMode="auto">
          <a:xfrm>
            <a:off x="1524000" y="2362200"/>
            <a:ext cx="7391400" cy="3505200"/>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عدم استمرارية (155ق)</a:t>
            </a: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استمرارية (155ك)</a:t>
            </a: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مقاطع صعبة (155ل-ن)</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430086">
                                            <p:txEl>
                                              <p:pRg st="0" end="0"/>
                                            </p:txEl>
                                          </p:spTgt>
                                        </p:tgtEl>
                                        <p:attrNameLst>
                                          <p:attrName>style.visibility</p:attrName>
                                        </p:attrNameLst>
                                      </p:cBhvr>
                                      <p:to>
                                        <p:strVal val="visible"/>
                                      </p:to>
                                    </p:set>
                                    <p:animEffect transition="in" filter="fade">
                                      <p:cBhvr>
                                        <p:cTn id="7" dur="770" decel="100000"/>
                                        <p:tgtEl>
                                          <p:spTgt spid="430086">
                                            <p:txEl>
                                              <p:pRg st="0" end="0"/>
                                            </p:txEl>
                                          </p:spTgt>
                                        </p:tgtEl>
                                      </p:cBhvr>
                                    </p:animEffect>
                                    <p:animScale>
                                      <p:cBhvr>
                                        <p:cTn id="8" dur="770" decel="100000"/>
                                        <p:tgtEl>
                                          <p:spTgt spid="430086">
                                            <p:txEl>
                                              <p:pRg st="0" end="0"/>
                                            </p:txEl>
                                          </p:spTgt>
                                        </p:tgtEl>
                                      </p:cBhvr>
                                      <p:from x="10000" y="10000"/>
                                      <p:to x="200000" y="450000"/>
                                    </p:animScale>
                                    <p:animScale>
                                      <p:cBhvr>
                                        <p:cTn id="9" dur="1230" accel="100000" fill="hold">
                                          <p:stCondLst>
                                            <p:cond delay="770"/>
                                          </p:stCondLst>
                                        </p:cTn>
                                        <p:tgtEl>
                                          <p:spTgt spid="430086">
                                            <p:txEl>
                                              <p:pRg st="0" end="0"/>
                                            </p:txEl>
                                          </p:spTgt>
                                        </p:tgtEl>
                                      </p:cBhvr>
                                      <p:from x="200000" y="450000"/>
                                      <p:to x="100000" y="100000"/>
                                    </p:animScale>
                                    <p:set>
                                      <p:cBhvr>
                                        <p:cTn id="10" dur="770" fill="hold"/>
                                        <p:tgtEl>
                                          <p:spTgt spid="430086">
                                            <p:txEl>
                                              <p:pRg st="0" end="0"/>
                                            </p:txEl>
                                          </p:spTgt>
                                        </p:tgtEl>
                                        <p:attrNameLst>
                                          <p:attrName>ppt_x</p:attrName>
                                        </p:attrNameLst>
                                      </p:cBhvr>
                                      <p:to>
                                        <p:strVal val="(0.5)"/>
                                      </p:to>
                                    </p:set>
                                    <p:anim from="(0.5)" to="(#ppt_x)" calcmode="lin" valueType="num">
                                      <p:cBhvr>
                                        <p:cTn id="11" dur="1230" accel="100000" fill="hold">
                                          <p:stCondLst>
                                            <p:cond delay="770"/>
                                          </p:stCondLst>
                                        </p:cTn>
                                        <p:tgtEl>
                                          <p:spTgt spid="430086">
                                            <p:txEl>
                                              <p:pRg st="0" end="0"/>
                                            </p:txEl>
                                          </p:spTgt>
                                        </p:tgtEl>
                                        <p:attrNameLst>
                                          <p:attrName>ppt_x</p:attrName>
                                        </p:attrNameLst>
                                      </p:cBhvr>
                                    </p:anim>
                                    <p:set>
                                      <p:cBhvr>
                                        <p:cTn id="12" dur="770" fill="hold"/>
                                        <p:tgtEl>
                                          <p:spTgt spid="430086">
                                            <p:txEl>
                                              <p:pRg st="0" end="0"/>
                                            </p:txEl>
                                          </p:spTgt>
                                        </p:tgtEl>
                                        <p:attrNameLst>
                                          <p:attrName>ppt_y</p:attrName>
                                        </p:attrNameLst>
                                      </p:cBhvr>
                                      <p:to>
                                        <p:strVal val="(#ppt_y+0.4)"/>
                                      </p:to>
                                    </p:set>
                                    <p:anim from="(#ppt_y+0.4)" to="(#ppt_y)" calcmode="lin" valueType="num">
                                      <p:cBhvr>
                                        <p:cTn id="13" dur="1230" accel="100000" fill="hold">
                                          <p:stCondLst>
                                            <p:cond delay="770"/>
                                          </p:stCondLst>
                                        </p:cTn>
                                        <p:tgtEl>
                                          <p:spTgt spid="430086">
                                            <p:txEl>
                                              <p:pRg st="0" end="0"/>
                                            </p:txEl>
                                          </p:spTgt>
                                        </p:tgtEl>
                                        <p:attrNameLst>
                                          <p:attrName>ppt_y</p:attrName>
                                        </p:attrNameLst>
                                      </p:cBhvr>
                                    </p:anim>
                                  </p:childTnLst>
                                </p:cTn>
                              </p:par>
                            </p:childTnLst>
                          </p:cTn>
                        </p:par>
                      </p:childTnLst>
                    </p:cTn>
                  </p:par>
                  <p:par>
                    <p:cTn id="14" fill="hold">
                      <p:stCondLst>
                        <p:cond delay="indefinite"/>
                      </p:stCondLst>
                      <p:childTnLst>
                        <p:par>
                          <p:cTn id="15" fill="hold">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430086">
                                            <p:txEl>
                                              <p:pRg st="1" end="1"/>
                                            </p:txEl>
                                          </p:spTgt>
                                        </p:tgtEl>
                                        <p:attrNameLst>
                                          <p:attrName>style.visibility</p:attrName>
                                        </p:attrNameLst>
                                      </p:cBhvr>
                                      <p:to>
                                        <p:strVal val="visible"/>
                                      </p:to>
                                    </p:set>
                                    <p:animEffect transition="in" filter="fade">
                                      <p:cBhvr>
                                        <p:cTn id="18" dur="770" decel="100000"/>
                                        <p:tgtEl>
                                          <p:spTgt spid="430086">
                                            <p:txEl>
                                              <p:pRg st="1" end="1"/>
                                            </p:txEl>
                                          </p:spTgt>
                                        </p:tgtEl>
                                      </p:cBhvr>
                                    </p:animEffect>
                                    <p:animScale>
                                      <p:cBhvr>
                                        <p:cTn id="19" dur="770" decel="100000"/>
                                        <p:tgtEl>
                                          <p:spTgt spid="430086">
                                            <p:txEl>
                                              <p:pRg st="1" end="1"/>
                                            </p:txEl>
                                          </p:spTgt>
                                        </p:tgtEl>
                                      </p:cBhvr>
                                      <p:from x="10000" y="10000"/>
                                      <p:to x="200000" y="450000"/>
                                    </p:animScale>
                                    <p:animScale>
                                      <p:cBhvr>
                                        <p:cTn id="20" dur="1230" accel="100000" fill="hold">
                                          <p:stCondLst>
                                            <p:cond delay="770"/>
                                          </p:stCondLst>
                                        </p:cTn>
                                        <p:tgtEl>
                                          <p:spTgt spid="430086">
                                            <p:txEl>
                                              <p:pRg st="1" end="1"/>
                                            </p:txEl>
                                          </p:spTgt>
                                        </p:tgtEl>
                                      </p:cBhvr>
                                      <p:from x="200000" y="450000"/>
                                      <p:to x="100000" y="100000"/>
                                    </p:animScale>
                                    <p:set>
                                      <p:cBhvr>
                                        <p:cTn id="21" dur="770" fill="hold"/>
                                        <p:tgtEl>
                                          <p:spTgt spid="430086">
                                            <p:txEl>
                                              <p:pRg st="1" end="1"/>
                                            </p:txEl>
                                          </p:spTgt>
                                        </p:tgtEl>
                                        <p:attrNameLst>
                                          <p:attrName>ppt_x</p:attrName>
                                        </p:attrNameLst>
                                      </p:cBhvr>
                                      <p:to>
                                        <p:strVal val="(0.5)"/>
                                      </p:to>
                                    </p:set>
                                    <p:anim from="(0.5)" to="(#ppt_x)" calcmode="lin" valueType="num">
                                      <p:cBhvr>
                                        <p:cTn id="22" dur="1230" accel="100000" fill="hold">
                                          <p:stCondLst>
                                            <p:cond delay="770"/>
                                          </p:stCondLst>
                                        </p:cTn>
                                        <p:tgtEl>
                                          <p:spTgt spid="430086">
                                            <p:txEl>
                                              <p:pRg st="1" end="1"/>
                                            </p:txEl>
                                          </p:spTgt>
                                        </p:tgtEl>
                                        <p:attrNameLst>
                                          <p:attrName>ppt_x</p:attrName>
                                        </p:attrNameLst>
                                      </p:cBhvr>
                                    </p:anim>
                                    <p:set>
                                      <p:cBhvr>
                                        <p:cTn id="23" dur="770" fill="hold"/>
                                        <p:tgtEl>
                                          <p:spTgt spid="430086">
                                            <p:txEl>
                                              <p:pRg st="1" end="1"/>
                                            </p:txEl>
                                          </p:spTgt>
                                        </p:tgtEl>
                                        <p:attrNameLst>
                                          <p:attrName>ppt_y</p:attrName>
                                        </p:attrNameLst>
                                      </p:cBhvr>
                                      <p:to>
                                        <p:strVal val="(#ppt_y+0.4)"/>
                                      </p:to>
                                    </p:set>
                                    <p:anim from="(#ppt_y+0.4)" to="(#ppt_y)" calcmode="lin" valueType="num">
                                      <p:cBhvr>
                                        <p:cTn id="24" dur="1230" accel="100000" fill="hold">
                                          <p:stCondLst>
                                            <p:cond delay="770"/>
                                          </p:stCondLst>
                                        </p:cTn>
                                        <p:tgtEl>
                                          <p:spTgt spid="430086">
                                            <p:txEl>
                                              <p:pRg st="1" end="1"/>
                                            </p:txEl>
                                          </p:spTgt>
                                        </p:tgtEl>
                                        <p:attrNameLst>
                                          <p:attrName>ppt_y</p:attrName>
                                        </p:attrNameLst>
                                      </p:cBhvr>
                                    </p:anim>
                                  </p:childTnLst>
                                </p:cTn>
                              </p:par>
                            </p:childTnLst>
                          </p:cTn>
                        </p:par>
                      </p:childTnLst>
                    </p:cTn>
                  </p:par>
                  <p:par>
                    <p:cTn id="25" fill="hold">
                      <p:stCondLst>
                        <p:cond delay="indefinite"/>
                      </p:stCondLst>
                      <p:childTnLst>
                        <p:par>
                          <p:cTn id="26" fill="hold">
                            <p:stCondLst>
                              <p:cond delay="0"/>
                            </p:stCondLst>
                            <p:childTnLst>
                              <p:par>
                                <p:cTn id="27" presetID="51" presetClass="entr" presetSubtype="0" fill="hold" grpId="0" nodeType="clickEffect">
                                  <p:stCondLst>
                                    <p:cond delay="0"/>
                                  </p:stCondLst>
                                  <p:childTnLst>
                                    <p:set>
                                      <p:cBhvr>
                                        <p:cTn id="28" dur="1" fill="hold">
                                          <p:stCondLst>
                                            <p:cond delay="0"/>
                                          </p:stCondLst>
                                        </p:cTn>
                                        <p:tgtEl>
                                          <p:spTgt spid="430086">
                                            <p:txEl>
                                              <p:pRg st="2" end="2"/>
                                            </p:txEl>
                                          </p:spTgt>
                                        </p:tgtEl>
                                        <p:attrNameLst>
                                          <p:attrName>style.visibility</p:attrName>
                                        </p:attrNameLst>
                                      </p:cBhvr>
                                      <p:to>
                                        <p:strVal val="visible"/>
                                      </p:to>
                                    </p:set>
                                    <p:animEffect transition="in" filter="fade">
                                      <p:cBhvr>
                                        <p:cTn id="29" dur="770" decel="100000"/>
                                        <p:tgtEl>
                                          <p:spTgt spid="430086">
                                            <p:txEl>
                                              <p:pRg st="2" end="2"/>
                                            </p:txEl>
                                          </p:spTgt>
                                        </p:tgtEl>
                                      </p:cBhvr>
                                    </p:animEffect>
                                    <p:animScale>
                                      <p:cBhvr>
                                        <p:cTn id="30" dur="770" decel="100000"/>
                                        <p:tgtEl>
                                          <p:spTgt spid="430086">
                                            <p:txEl>
                                              <p:pRg st="2" end="2"/>
                                            </p:txEl>
                                          </p:spTgt>
                                        </p:tgtEl>
                                      </p:cBhvr>
                                      <p:from x="10000" y="10000"/>
                                      <p:to x="200000" y="450000"/>
                                    </p:animScale>
                                    <p:animScale>
                                      <p:cBhvr>
                                        <p:cTn id="31" dur="1230" accel="100000" fill="hold">
                                          <p:stCondLst>
                                            <p:cond delay="770"/>
                                          </p:stCondLst>
                                        </p:cTn>
                                        <p:tgtEl>
                                          <p:spTgt spid="430086">
                                            <p:txEl>
                                              <p:pRg st="2" end="2"/>
                                            </p:txEl>
                                          </p:spTgt>
                                        </p:tgtEl>
                                      </p:cBhvr>
                                      <p:from x="200000" y="450000"/>
                                      <p:to x="100000" y="100000"/>
                                    </p:animScale>
                                    <p:set>
                                      <p:cBhvr>
                                        <p:cTn id="32" dur="770" fill="hold"/>
                                        <p:tgtEl>
                                          <p:spTgt spid="430086">
                                            <p:txEl>
                                              <p:pRg st="2" end="2"/>
                                            </p:txEl>
                                          </p:spTgt>
                                        </p:tgtEl>
                                        <p:attrNameLst>
                                          <p:attrName>ppt_x</p:attrName>
                                        </p:attrNameLst>
                                      </p:cBhvr>
                                      <p:to>
                                        <p:strVal val="(0.5)"/>
                                      </p:to>
                                    </p:set>
                                    <p:anim from="(0.5)" to="(#ppt_x)" calcmode="lin" valueType="num">
                                      <p:cBhvr>
                                        <p:cTn id="33" dur="1230" accel="100000" fill="hold">
                                          <p:stCondLst>
                                            <p:cond delay="770"/>
                                          </p:stCondLst>
                                        </p:cTn>
                                        <p:tgtEl>
                                          <p:spTgt spid="430086">
                                            <p:txEl>
                                              <p:pRg st="2" end="2"/>
                                            </p:txEl>
                                          </p:spTgt>
                                        </p:tgtEl>
                                        <p:attrNameLst>
                                          <p:attrName>ppt_x</p:attrName>
                                        </p:attrNameLst>
                                      </p:cBhvr>
                                    </p:anim>
                                    <p:set>
                                      <p:cBhvr>
                                        <p:cTn id="34" dur="770" fill="hold"/>
                                        <p:tgtEl>
                                          <p:spTgt spid="430086">
                                            <p:txEl>
                                              <p:pRg st="2" end="2"/>
                                            </p:txEl>
                                          </p:spTgt>
                                        </p:tgtEl>
                                        <p:attrNameLst>
                                          <p:attrName>ppt_y</p:attrName>
                                        </p:attrNameLst>
                                      </p:cBhvr>
                                      <p:to>
                                        <p:strVal val="(#ppt_y+0.4)"/>
                                      </p:to>
                                    </p:set>
                                    <p:anim from="(#ppt_y+0.4)" to="(#ppt_y)" calcmode="lin" valueType="num">
                                      <p:cBhvr>
                                        <p:cTn id="35" dur="1230" accel="100000" fill="hold">
                                          <p:stCondLst>
                                            <p:cond delay="770"/>
                                          </p:stCondLst>
                                        </p:cTn>
                                        <p:tgtEl>
                                          <p:spTgt spid="430086">
                                            <p:txEl>
                                              <p:pRg st="2" end="2"/>
                                            </p:txEl>
                                          </p:spTgt>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86" grpId="0" build="p"/>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 name="Picture 4" descr="Church of All Nations, dome with US seal, tb n033100.jpg">
            <a:extLst>
              <a:ext uri="{FF2B5EF4-FFF2-40B4-BE49-F238E27FC236}">
                <a16:creationId xmlns:a16="http://schemas.microsoft.com/office/drawing/2014/main" id="{443364B3-B405-D02D-C154-4B543FADFBE4}"/>
              </a:ext>
            </a:extLst>
          </p:cNvPr>
          <p:cNvPicPr>
            <a:picLocks noChangeAspect="1"/>
          </p:cNvPicPr>
          <p:nvPr/>
        </p:nvPicPr>
        <p:blipFill>
          <a:blip r:embed="rId3" cstate="screen">
            <a:lum bright="-17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grpSp>
        <p:nvGrpSpPr>
          <p:cNvPr id="552962" name="Group 102"/>
          <p:cNvGrpSpPr>
            <a:grpSpLocks/>
          </p:cNvGrpSpPr>
          <p:nvPr/>
        </p:nvGrpSpPr>
        <p:grpSpPr bwMode="auto">
          <a:xfrm>
            <a:off x="0" y="609600"/>
            <a:ext cx="9144000" cy="6324600"/>
            <a:chOff x="0" y="336"/>
            <a:chExt cx="5760" cy="2211"/>
          </a:xfrm>
        </p:grpSpPr>
        <p:grpSp>
          <p:nvGrpSpPr>
            <p:cNvPr id="552965" name="Group 3"/>
            <p:cNvGrpSpPr>
              <a:grpSpLocks/>
            </p:cNvGrpSpPr>
            <p:nvPr/>
          </p:nvGrpSpPr>
          <p:grpSpPr bwMode="auto">
            <a:xfrm>
              <a:off x="0" y="336"/>
              <a:ext cx="951" cy="224"/>
              <a:chOff x="0" y="0"/>
              <a:chExt cx="672" cy="422"/>
            </a:xfrm>
          </p:grpSpPr>
          <p:sp>
            <p:nvSpPr>
              <p:cNvPr id="553021" name="Rectangle 4"/>
              <p:cNvSpPr>
                <a:spLocks noChangeArrowheads="1"/>
              </p:cNvSpPr>
              <p:nvPr/>
            </p:nvSpPr>
            <p:spPr bwMode="auto">
              <a:xfrm>
                <a:off x="0" y="0"/>
                <a:ext cx="67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nvGrpSpPr>
              <p:cNvPr id="553022" name="Group 5"/>
              <p:cNvGrpSpPr>
                <a:grpSpLocks/>
              </p:cNvGrpSpPr>
              <p:nvPr/>
            </p:nvGrpSpPr>
            <p:grpSpPr bwMode="auto">
              <a:xfrm>
                <a:off x="0" y="0"/>
                <a:ext cx="672" cy="422"/>
                <a:chOff x="0" y="0"/>
                <a:chExt cx="672" cy="422"/>
              </a:xfrm>
            </p:grpSpPr>
            <p:sp>
              <p:nvSpPr>
                <p:cNvPr id="553023" name="Rectangle 6"/>
                <p:cNvSpPr>
                  <a:spLocks noChangeArrowheads="1"/>
                </p:cNvSpPr>
                <p:nvPr/>
              </p:nvSpPr>
              <p:spPr bwMode="auto">
                <a:xfrm>
                  <a:off x="32" y="0"/>
                  <a:ext cx="60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p>
              </p:txBody>
            </p:sp>
            <p:sp>
              <p:nvSpPr>
                <p:cNvPr id="553024" name="Rectangle 7"/>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grpSp>
          <p:nvGrpSpPr>
            <p:cNvPr id="552966" name="Group 8"/>
            <p:cNvGrpSpPr>
              <a:grpSpLocks/>
            </p:cNvGrpSpPr>
            <p:nvPr/>
          </p:nvGrpSpPr>
          <p:grpSpPr bwMode="auto">
            <a:xfrm>
              <a:off x="951" y="336"/>
              <a:ext cx="2387" cy="224"/>
              <a:chOff x="672" y="0"/>
              <a:chExt cx="1688" cy="422"/>
            </a:xfrm>
          </p:grpSpPr>
          <p:sp>
            <p:nvSpPr>
              <p:cNvPr id="553017" name="Rectangle 9"/>
              <p:cNvSpPr>
                <a:spLocks noChangeArrowheads="1"/>
              </p:cNvSpPr>
              <p:nvPr/>
            </p:nvSpPr>
            <p:spPr bwMode="auto">
              <a:xfrm>
                <a:off x="672" y="0"/>
                <a:ext cx="168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nvGrpSpPr>
              <p:cNvPr id="553018" name="Group 10"/>
              <p:cNvGrpSpPr>
                <a:grpSpLocks/>
              </p:cNvGrpSpPr>
              <p:nvPr/>
            </p:nvGrpSpPr>
            <p:grpSpPr bwMode="auto">
              <a:xfrm>
                <a:off x="672" y="0"/>
                <a:ext cx="1688" cy="422"/>
                <a:chOff x="672" y="0"/>
                <a:chExt cx="1688" cy="422"/>
              </a:xfrm>
            </p:grpSpPr>
            <p:sp>
              <p:nvSpPr>
                <p:cNvPr id="553019" name="Rectangle 11"/>
                <p:cNvSpPr>
                  <a:spLocks noChangeArrowheads="1"/>
                </p:cNvSpPr>
                <p:nvPr/>
              </p:nvSpPr>
              <p:spPr bwMode="auto">
                <a:xfrm>
                  <a:off x="704" y="0"/>
                  <a:ext cx="16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أُمَّة إسرائيل</a:t>
                  </a:r>
                  <a:endParaRPr kumimoji="0" lang="en-US"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20" name="Rectangle 12"/>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grpSp>
          <p:nvGrpSpPr>
            <p:cNvPr id="552967" name="Group 13"/>
            <p:cNvGrpSpPr>
              <a:grpSpLocks/>
            </p:cNvGrpSpPr>
            <p:nvPr/>
          </p:nvGrpSpPr>
          <p:grpSpPr bwMode="auto">
            <a:xfrm>
              <a:off x="3338" y="336"/>
              <a:ext cx="2422" cy="224"/>
              <a:chOff x="2360" y="0"/>
              <a:chExt cx="1712" cy="422"/>
            </a:xfrm>
          </p:grpSpPr>
          <p:sp>
            <p:nvSpPr>
              <p:cNvPr id="553013" name="Rectangle 14"/>
              <p:cNvSpPr>
                <a:spLocks noChangeArrowheads="1"/>
              </p:cNvSpPr>
              <p:nvPr/>
            </p:nvSpPr>
            <p:spPr bwMode="auto">
              <a:xfrm>
                <a:off x="2360" y="0"/>
                <a:ext cx="171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nvGrpSpPr>
              <p:cNvPr id="553014" name="Group 15"/>
              <p:cNvGrpSpPr>
                <a:grpSpLocks/>
              </p:cNvGrpSpPr>
              <p:nvPr/>
            </p:nvGrpSpPr>
            <p:grpSpPr bwMode="auto">
              <a:xfrm>
                <a:off x="2360" y="0"/>
                <a:ext cx="1712" cy="422"/>
                <a:chOff x="2360" y="0"/>
                <a:chExt cx="1712" cy="422"/>
              </a:xfrm>
            </p:grpSpPr>
            <p:sp>
              <p:nvSpPr>
                <p:cNvPr id="553015" name="Rectangle 16"/>
                <p:cNvSpPr>
                  <a:spLocks noChangeArrowheads="1"/>
                </p:cNvSpPr>
                <p:nvPr/>
              </p:nvSpPr>
              <p:spPr bwMode="auto">
                <a:xfrm>
                  <a:off x="2392" y="0"/>
                  <a:ext cx="16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الكنيسة</a:t>
                  </a:r>
                  <a:endParaRPr kumimoji="0" lang="en-US"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16" name="Rectangle 17"/>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grpSp>
          <p:nvGrpSpPr>
            <p:cNvPr id="552968" name="Group 18"/>
            <p:cNvGrpSpPr>
              <a:grpSpLocks/>
            </p:cNvGrpSpPr>
            <p:nvPr/>
          </p:nvGrpSpPr>
          <p:grpSpPr bwMode="auto">
            <a:xfrm>
              <a:off x="0" y="560"/>
              <a:ext cx="951" cy="398"/>
              <a:chOff x="0" y="422"/>
              <a:chExt cx="672" cy="748"/>
            </a:xfrm>
          </p:grpSpPr>
          <p:sp>
            <p:nvSpPr>
              <p:cNvPr id="553011" name="Rectangle 19"/>
              <p:cNvSpPr>
                <a:spLocks noChangeArrowheads="1"/>
              </p:cNvSpPr>
              <p:nvPr/>
            </p:nvSpPr>
            <p:spPr bwMode="auto">
              <a:xfrm>
                <a:off x="32" y="422"/>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الهويَّة</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12" name="Rectangle 20"/>
              <p:cNvSpPr>
                <a:spLocks noChangeArrowheads="1"/>
              </p:cNvSpPr>
              <p:nvPr/>
            </p:nvSpPr>
            <p:spPr bwMode="auto">
              <a:xfrm>
                <a:off x="0" y="422"/>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69" name="Group 21"/>
            <p:cNvGrpSpPr>
              <a:grpSpLocks/>
            </p:cNvGrpSpPr>
            <p:nvPr/>
          </p:nvGrpSpPr>
          <p:grpSpPr bwMode="auto">
            <a:xfrm>
              <a:off x="951" y="560"/>
              <a:ext cx="2387" cy="398"/>
              <a:chOff x="672" y="422"/>
              <a:chExt cx="1688" cy="748"/>
            </a:xfrm>
          </p:grpSpPr>
          <p:sp>
            <p:nvSpPr>
              <p:cNvPr id="553009" name="Rectangle 22"/>
              <p:cNvSpPr>
                <a:spLocks noChangeArrowheads="1"/>
              </p:cNvSpPr>
              <p:nvPr/>
            </p:nvSpPr>
            <p:spPr bwMode="auto">
              <a:xfrm>
                <a:off x="704" y="422"/>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هي النسل الجسديُّ لإبراهيم                  (غلاطيَّة 6: 12-16)</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10" name="Rectangle 23"/>
              <p:cNvSpPr>
                <a:spLocks noChangeArrowheads="1"/>
              </p:cNvSpPr>
              <p:nvPr/>
            </p:nvSpPr>
            <p:spPr bwMode="auto">
              <a:xfrm>
                <a:off x="672" y="422"/>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0" name="Group 24"/>
            <p:cNvGrpSpPr>
              <a:grpSpLocks/>
            </p:cNvGrpSpPr>
            <p:nvPr/>
          </p:nvGrpSpPr>
          <p:grpSpPr bwMode="auto">
            <a:xfrm>
              <a:off x="3338" y="560"/>
              <a:ext cx="2422" cy="398"/>
              <a:chOff x="2360" y="422"/>
              <a:chExt cx="1712" cy="748"/>
            </a:xfrm>
          </p:grpSpPr>
          <p:sp>
            <p:nvSpPr>
              <p:cNvPr id="553007" name="Rectangle 25"/>
              <p:cNvSpPr>
                <a:spLocks noChangeArrowheads="1"/>
              </p:cNvSpPr>
              <p:nvPr/>
            </p:nvSpPr>
            <p:spPr bwMode="auto">
              <a:xfrm>
                <a:off x="2392" y="422"/>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هي النسل الروحيُّ لإبراهيم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(غلاطيَّة 3: 7، 29)</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08" name="Rectangle 26"/>
              <p:cNvSpPr>
                <a:spLocks noChangeArrowheads="1"/>
              </p:cNvSpPr>
              <p:nvPr/>
            </p:nvSpPr>
            <p:spPr bwMode="auto">
              <a:xfrm>
                <a:off x="2360" y="422"/>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1" name="Group 27"/>
            <p:cNvGrpSpPr>
              <a:grpSpLocks/>
            </p:cNvGrpSpPr>
            <p:nvPr/>
          </p:nvGrpSpPr>
          <p:grpSpPr bwMode="auto">
            <a:xfrm>
              <a:off x="0" y="958"/>
              <a:ext cx="951" cy="458"/>
              <a:chOff x="0" y="1170"/>
              <a:chExt cx="672" cy="863"/>
            </a:xfrm>
          </p:grpSpPr>
          <p:sp>
            <p:nvSpPr>
              <p:cNvPr id="553005" name="Rectangle 28"/>
              <p:cNvSpPr>
                <a:spLocks noChangeArrowheads="1"/>
              </p:cNvSpPr>
              <p:nvPr/>
            </p:nvSpPr>
            <p:spPr bwMode="auto">
              <a:xfrm>
                <a:off x="32" y="1170"/>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عهْدُ الأرض</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06" name="Rectangle 29"/>
              <p:cNvSpPr>
                <a:spLocks noChangeArrowheads="1"/>
              </p:cNvSpPr>
              <p:nvPr/>
            </p:nvSpPr>
            <p:spPr bwMode="auto">
              <a:xfrm>
                <a:off x="0" y="1170"/>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2" name="Group 30"/>
            <p:cNvGrpSpPr>
              <a:grpSpLocks/>
            </p:cNvGrpSpPr>
            <p:nvPr/>
          </p:nvGrpSpPr>
          <p:grpSpPr bwMode="auto">
            <a:xfrm>
              <a:off x="951" y="958"/>
              <a:ext cx="2387" cy="458"/>
              <a:chOff x="672" y="1170"/>
              <a:chExt cx="1688" cy="863"/>
            </a:xfrm>
          </p:grpSpPr>
          <p:sp>
            <p:nvSpPr>
              <p:cNvPr id="553003" name="Rectangle 31"/>
              <p:cNvSpPr>
                <a:spLocks noChangeArrowheads="1"/>
              </p:cNvSpPr>
              <p:nvPr/>
            </p:nvSpPr>
            <p:spPr bwMode="auto">
              <a:xfrm>
                <a:off x="704" y="1170"/>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ما يزال قائماً (تثنية 30: 1-10) لكنَّه تحقَّقَ جزئيًّا منذ عام 1948م (حزقيال 37: 1-7)</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04" name="Rectangle 32"/>
              <p:cNvSpPr>
                <a:spLocks noChangeArrowheads="1"/>
              </p:cNvSpPr>
              <p:nvPr/>
            </p:nvSpPr>
            <p:spPr bwMode="auto">
              <a:xfrm>
                <a:off x="672" y="1170"/>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3" name="Group 33"/>
            <p:cNvGrpSpPr>
              <a:grpSpLocks/>
            </p:cNvGrpSpPr>
            <p:nvPr/>
          </p:nvGrpSpPr>
          <p:grpSpPr bwMode="auto">
            <a:xfrm>
              <a:off x="3338" y="958"/>
              <a:ext cx="2422" cy="458"/>
              <a:chOff x="2360" y="1170"/>
              <a:chExt cx="1712" cy="863"/>
            </a:xfrm>
          </p:grpSpPr>
          <p:sp>
            <p:nvSpPr>
              <p:cNvPr id="553001" name="Rectangle 34"/>
              <p:cNvSpPr>
                <a:spLocks noChangeArrowheads="1"/>
              </p:cNvSpPr>
              <p:nvPr/>
            </p:nvSpPr>
            <p:spPr bwMode="auto">
              <a:xfrm>
                <a:off x="2392" y="1170"/>
                <a:ext cx="16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لمْ يُقَدَّمْ وعدٌ بالأرض (مِثْل العهد الفلسطينيِّ) إلى المؤمنين الحاليِّين ليُطالبوا به</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02" name="Rectangle 35"/>
              <p:cNvSpPr>
                <a:spLocks noChangeArrowheads="1"/>
              </p:cNvSpPr>
              <p:nvPr/>
            </p:nvSpPr>
            <p:spPr bwMode="auto">
              <a:xfrm>
                <a:off x="2360" y="1170"/>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4" name="Group 36"/>
            <p:cNvGrpSpPr>
              <a:grpSpLocks/>
            </p:cNvGrpSpPr>
            <p:nvPr/>
          </p:nvGrpSpPr>
          <p:grpSpPr bwMode="auto">
            <a:xfrm>
              <a:off x="0" y="1416"/>
              <a:ext cx="951" cy="336"/>
              <a:chOff x="0" y="2033"/>
              <a:chExt cx="672" cy="633"/>
            </a:xfrm>
          </p:grpSpPr>
          <p:sp>
            <p:nvSpPr>
              <p:cNvPr id="552999" name="Rectangle 37"/>
              <p:cNvSpPr>
                <a:spLocks noChangeArrowheads="1"/>
              </p:cNvSpPr>
              <p:nvPr/>
            </p:nvSpPr>
            <p:spPr bwMode="auto">
              <a:xfrm>
                <a:off x="32" y="2033"/>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الناموس</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00" name="Rectangle 38"/>
              <p:cNvSpPr>
                <a:spLocks noChangeArrowheads="1"/>
              </p:cNvSpPr>
              <p:nvPr/>
            </p:nvSpPr>
            <p:spPr bwMode="auto">
              <a:xfrm>
                <a:off x="0" y="2033"/>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5" name="Group 39"/>
            <p:cNvGrpSpPr>
              <a:grpSpLocks/>
            </p:cNvGrpSpPr>
            <p:nvPr/>
          </p:nvGrpSpPr>
          <p:grpSpPr bwMode="auto">
            <a:xfrm>
              <a:off x="951" y="1416"/>
              <a:ext cx="2387" cy="336"/>
              <a:chOff x="672" y="2033"/>
              <a:chExt cx="1688" cy="633"/>
            </a:xfrm>
          </p:grpSpPr>
          <p:sp>
            <p:nvSpPr>
              <p:cNvPr id="552997" name="Rectangle 40"/>
              <p:cNvSpPr>
                <a:spLocks noChangeArrowheads="1"/>
              </p:cNvSpPr>
              <p:nvPr/>
            </p:nvSpPr>
            <p:spPr bwMode="auto">
              <a:xfrm>
                <a:off x="704" y="2033"/>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مُطالَبون بطاعة الناموس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(خروج 19-20)</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98" name="Rectangle 41"/>
              <p:cNvSpPr>
                <a:spLocks noChangeArrowheads="1"/>
              </p:cNvSpPr>
              <p:nvPr/>
            </p:nvSpPr>
            <p:spPr bwMode="auto">
              <a:xfrm>
                <a:off x="672" y="2033"/>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6" name="Group 42"/>
            <p:cNvGrpSpPr>
              <a:grpSpLocks/>
            </p:cNvGrpSpPr>
            <p:nvPr/>
          </p:nvGrpSpPr>
          <p:grpSpPr bwMode="auto">
            <a:xfrm>
              <a:off x="3338" y="1416"/>
              <a:ext cx="2422" cy="336"/>
              <a:chOff x="2360" y="2033"/>
              <a:chExt cx="1712" cy="633"/>
            </a:xfrm>
          </p:grpSpPr>
          <p:sp>
            <p:nvSpPr>
              <p:cNvPr id="552995" name="Rectangle 43"/>
              <p:cNvSpPr>
                <a:spLocks noChangeArrowheads="1"/>
              </p:cNvSpPr>
              <p:nvPr/>
            </p:nvSpPr>
            <p:spPr bwMode="auto">
              <a:xfrm>
                <a:off x="2392" y="2033"/>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أحرارٌ من الناموس (رومية 7، غلاطيَّة 3)</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96" name="Rectangle 44"/>
              <p:cNvSpPr>
                <a:spLocks noChangeArrowheads="1"/>
              </p:cNvSpPr>
              <p:nvPr/>
            </p:nvSpPr>
            <p:spPr bwMode="auto">
              <a:xfrm>
                <a:off x="2360" y="2033"/>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7" name="Group 45"/>
            <p:cNvGrpSpPr>
              <a:grpSpLocks/>
            </p:cNvGrpSpPr>
            <p:nvPr/>
          </p:nvGrpSpPr>
          <p:grpSpPr bwMode="auto">
            <a:xfrm>
              <a:off x="0" y="1752"/>
              <a:ext cx="951" cy="398"/>
              <a:chOff x="0" y="2666"/>
              <a:chExt cx="672" cy="748"/>
            </a:xfrm>
          </p:grpSpPr>
          <p:sp>
            <p:nvSpPr>
              <p:cNvPr id="552993" name="Rectangle 46"/>
              <p:cNvSpPr>
                <a:spLocks noChangeArrowheads="1"/>
              </p:cNvSpPr>
              <p:nvPr/>
            </p:nvSpPr>
            <p:spPr bwMode="auto">
              <a:xfrm>
                <a:off x="32" y="2666"/>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الفترة</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94" name="Rectangle 47"/>
              <p:cNvSpPr>
                <a:spLocks noChangeArrowheads="1"/>
              </p:cNvSpPr>
              <p:nvPr/>
            </p:nvSpPr>
            <p:spPr bwMode="auto">
              <a:xfrm>
                <a:off x="0" y="2666"/>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8" name="Group 48"/>
            <p:cNvGrpSpPr>
              <a:grpSpLocks/>
            </p:cNvGrpSpPr>
            <p:nvPr/>
          </p:nvGrpSpPr>
          <p:grpSpPr bwMode="auto">
            <a:xfrm>
              <a:off x="951" y="1752"/>
              <a:ext cx="2387" cy="398"/>
              <a:chOff x="672" y="2666"/>
              <a:chExt cx="1688" cy="748"/>
            </a:xfrm>
          </p:grpSpPr>
          <p:sp>
            <p:nvSpPr>
              <p:cNvPr id="552991" name="Rectangle 49"/>
              <p:cNvSpPr>
                <a:spLocks noChangeArrowheads="1"/>
              </p:cNvSpPr>
              <p:nvPr/>
            </p:nvSpPr>
            <p:spPr bwMode="auto">
              <a:xfrm>
                <a:off x="704" y="2666"/>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من إبراهيم (تكوين 12: 1-3) إلى الأبديَّة (إرميا 31: 35-37)</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92" name="Rectangle 50"/>
              <p:cNvSpPr>
                <a:spLocks noChangeArrowheads="1"/>
              </p:cNvSpPr>
              <p:nvPr/>
            </p:nvSpPr>
            <p:spPr bwMode="auto">
              <a:xfrm>
                <a:off x="672" y="2666"/>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9" name="Group 51"/>
            <p:cNvGrpSpPr>
              <a:grpSpLocks/>
            </p:cNvGrpSpPr>
            <p:nvPr/>
          </p:nvGrpSpPr>
          <p:grpSpPr bwMode="auto">
            <a:xfrm>
              <a:off x="3338" y="1752"/>
              <a:ext cx="2422" cy="398"/>
              <a:chOff x="2360" y="2666"/>
              <a:chExt cx="1712" cy="748"/>
            </a:xfrm>
          </p:grpSpPr>
          <p:sp>
            <p:nvSpPr>
              <p:cNvPr id="552989" name="Rectangle 52"/>
              <p:cNvSpPr>
                <a:spLocks noChangeArrowheads="1"/>
              </p:cNvSpPr>
              <p:nvPr/>
            </p:nvSpPr>
            <p:spPr bwMode="auto">
              <a:xfrm>
                <a:off x="2392" y="2666"/>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من يوم الخمسين (أعمال الرسل 2) إلى الاختطاف (1تسالونيكي 4: 13-18) وحتَّى أكثر من ذلك (؟)</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90" name="Rectangle 53"/>
              <p:cNvSpPr>
                <a:spLocks noChangeArrowheads="1"/>
              </p:cNvSpPr>
              <p:nvPr/>
            </p:nvSpPr>
            <p:spPr bwMode="auto">
              <a:xfrm>
                <a:off x="2360" y="2666"/>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80" name="Group 54"/>
            <p:cNvGrpSpPr>
              <a:grpSpLocks/>
            </p:cNvGrpSpPr>
            <p:nvPr/>
          </p:nvGrpSpPr>
          <p:grpSpPr bwMode="auto">
            <a:xfrm>
              <a:off x="0" y="2150"/>
              <a:ext cx="951" cy="397"/>
              <a:chOff x="0" y="3414"/>
              <a:chExt cx="672" cy="748"/>
            </a:xfrm>
          </p:grpSpPr>
          <p:sp>
            <p:nvSpPr>
              <p:cNvPr id="552987" name="Rectangle 55"/>
              <p:cNvSpPr>
                <a:spLocks noChangeArrowheads="1"/>
              </p:cNvSpPr>
              <p:nvPr/>
            </p:nvSpPr>
            <p:spPr bwMode="auto">
              <a:xfrm>
                <a:off x="32" y="3414"/>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الغضب</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88" name="Rectangle 56"/>
              <p:cNvSpPr>
                <a:spLocks noChangeArrowheads="1"/>
              </p:cNvSpPr>
              <p:nvPr/>
            </p:nvSpPr>
            <p:spPr bwMode="auto">
              <a:xfrm>
                <a:off x="0" y="3414"/>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81" name="Group 57"/>
            <p:cNvGrpSpPr>
              <a:grpSpLocks/>
            </p:cNvGrpSpPr>
            <p:nvPr/>
          </p:nvGrpSpPr>
          <p:grpSpPr bwMode="auto">
            <a:xfrm>
              <a:off x="951" y="2150"/>
              <a:ext cx="2387" cy="397"/>
              <a:chOff x="672" y="3414"/>
              <a:chExt cx="1688" cy="748"/>
            </a:xfrm>
          </p:grpSpPr>
          <p:sp>
            <p:nvSpPr>
              <p:cNvPr id="552985" name="Rectangle 58"/>
              <p:cNvSpPr>
                <a:spLocks noChangeArrowheads="1"/>
              </p:cNvSpPr>
              <p:nvPr/>
            </p:nvSpPr>
            <p:spPr bwMode="auto">
              <a:xfrm>
                <a:off x="704" y="3414"/>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سيختبرون الغضب  في الضيقة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(إرميا 30: 7)</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86" name="Rectangle 59"/>
              <p:cNvSpPr>
                <a:spLocks noChangeArrowheads="1"/>
              </p:cNvSpPr>
              <p:nvPr/>
            </p:nvSpPr>
            <p:spPr bwMode="auto">
              <a:xfrm>
                <a:off x="672" y="3414"/>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82" name="Group 60"/>
            <p:cNvGrpSpPr>
              <a:grpSpLocks/>
            </p:cNvGrpSpPr>
            <p:nvPr/>
          </p:nvGrpSpPr>
          <p:grpSpPr bwMode="auto">
            <a:xfrm>
              <a:off x="3338" y="2150"/>
              <a:ext cx="2422" cy="397"/>
              <a:chOff x="2360" y="3414"/>
              <a:chExt cx="1712" cy="748"/>
            </a:xfrm>
          </p:grpSpPr>
          <p:sp>
            <p:nvSpPr>
              <p:cNvPr id="552983" name="Rectangle 61"/>
              <p:cNvSpPr>
                <a:spLocks noChangeArrowheads="1"/>
              </p:cNvSpPr>
              <p:nvPr/>
            </p:nvSpPr>
            <p:spPr bwMode="auto">
              <a:xfrm>
                <a:off x="2392" y="3414"/>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أحرارٌ من الغضب (1تسالونيكي 5: 9، رؤيا يوحنَّا 3: 10)</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84" name="Rectangle 62"/>
              <p:cNvSpPr>
                <a:spLocks noChangeArrowheads="1"/>
              </p:cNvSpPr>
              <p:nvPr/>
            </p:nvSpPr>
            <p:spPr bwMode="auto">
              <a:xfrm>
                <a:off x="2360" y="3414"/>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sp>
        <p:nvSpPr>
          <p:cNvPr id="68707" name="Rectangle 99"/>
          <p:cNvSpPr>
            <a:spLocks noGrp="1" noChangeArrowheads="1"/>
          </p:cNvSpPr>
          <p:nvPr>
            <p:ph type="title"/>
          </p:nvPr>
        </p:nvSpPr>
        <p:spPr>
          <a:xfrm>
            <a:off x="152400" y="76200"/>
            <a:ext cx="8077200" cy="457200"/>
          </a:xfrm>
          <a:solidFill>
            <a:srgbClr val="800000"/>
          </a:solidFill>
        </p:spPr>
        <p:txBody>
          <a:bodyPr/>
          <a:lstStyle/>
          <a:p>
            <a:pPr>
              <a:defRPr/>
            </a:pPr>
            <a:r>
              <a:rPr lang="ar-JO" altLang="zh-CN" sz="4000" dirty="0">
                <a:effectLst>
                  <a:glow rad="228600">
                    <a:srgbClr val="000000">
                      <a:alpha val="88000"/>
                    </a:srgbClr>
                  </a:glow>
                  <a:outerShdw blurRad="38100" dist="38100" dir="2700000" algn="tl">
                    <a:srgbClr val="000000"/>
                  </a:outerShdw>
                </a:effectLst>
                <a:latin typeface="Traditional Arabic" panose="02020603050405020304" pitchFamily="18" charset="-78"/>
                <a:ea typeface="SimSun" charset="0"/>
                <a:cs typeface="Traditional Arabic" panose="02020603050405020304" pitchFamily="18" charset="-78"/>
              </a:rPr>
              <a:t>إسرائيل والكنيسة: عدم الاستمراريَّة</a:t>
            </a:r>
            <a:endParaRPr lang="en-US" sz="4000" dirty="0">
              <a:effectLst>
                <a:glow rad="228600">
                  <a:srgbClr val="000000">
                    <a:alpha val="88000"/>
                  </a:srgbClr>
                </a:glow>
                <a:outerShdw blurRad="38100" dist="38100" dir="2700000" algn="tl">
                  <a:srgbClr val="000000"/>
                </a:outerShdw>
              </a:effectLst>
              <a:latin typeface="Traditional Arabic" panose="02020603050405020304" pitchFamily="18" charset="-78"/>
              <a:ea typeface="SimSun" charset="0"/>
              <a:cs typeface="Traditional Arabic" panose="02020603050405020304" pitchFamily="18" charset="-78"/>
            </a:endParaRPr>
          </a:p>
        </p:txBody>
      </p:sp>
      <p:sp>
        <p:nvSpPr>
          <p:cNvPr id="552964" name="Text Box 100"/>
          <p:cNvSpPr txBox="1">
            <a:spLocks noChangeArrowheads="1"/>
          </p:cNvSpPr>
          <p:nvPr/>
        </p:nvSpPr>
        <p:spPr bwMode="auto">
          <a:xfrm>
            <a:off x="8158676" y="76200"/>
            <a:ext cx="681598"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117</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74233564"/>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 name="Picture 4" descr="Church of All Nations, dome with US seal, tb n033100.jpg">
            <a:extLst>
              <a:ext uri="{FF2B5EF4-FFF2-40B4-BE49-F238E27FC236}">
                <a16:creationId xmlns:a16="http://schemas.microsoft.com/office/drawing/2014/main" id="{09E59076-444C-5C1D-6F61-3F274669956C}"/>
              </a:ext>
            </a:extLst>
          </p:cNvPr>
          <p:cNvPicPr>
            <a:picLocks noChangeAspect="1"/>
          </p:cNvPicPr>
          <p:nvPr/>
        </p:nvPicPr>
        <p:blipFill>
          <a:blip r:embed="rId4" cstate="screen">
            <a:lum bright="-17000"/>
            <a:extLst>
              <a:ext uri="{28A0092B-C50C-407E-A947-70E740481C1C}">
                <a14:useLocalDpi xmlns:a14="http://schemas.microsoft.com/office/drawing/2010/main"/>
              </a:ext>
            </a:extLst>
          </a:blip>
          <a:srcRect/>
          <a:stretch>
            <a:fillRect/>
          </a:stretch>
        </p:blipFill>
        <p:spPr bwMode="auto">
          <a:xfrm>
            <a:off x="-36512" y="0"/>
            <a:ext cx="9144000" cy="6858000"/>
          </a:xfrm>
          <a:prstGeom prst="rect">
            <a:avLst/>
          </a:prstGeom>
          <a:noFill/>
          <a:ln w="9525">
            <a:noFill/>
            <a:miter lim="800000"/>
            <a:headEnd/>
            <a:tailEnd/>
          </a:ln>
        </p:spPr>
      </p:pic>
      <p:grpSp>
        <p:nvGrpSpPr>
          <p:cNvPr id="555010" name="Group 191"/>
          <p:cNvGrpSpPr>
            <a:grpSpLocks/>
          </p:cNvGrpSpPr>
          <p:nvPr/>
        </p:nvGrpSpPr>
        <p:grpSpPr bwMode="auto">
          <a:xfrm>
            <a:off x="0" y="609600"/>
            <a:ext cx="9144000" cy="6324600"/>
            <a:chOff x="0" y="336"/>
            <a:chExt cx="5760" cy="1995"/>
          </a:xfrm>
        </p:grpSpPr>
        <p:grpSp>
          <p:nvGrpSpPr>
            <p:cNvPr id="555013" name="Group 125"/>
            <p:cNvGrpSpPr>
              <a:grpSpLocks/>
            </p:cNvGrpSpPr>
            <p:nvPr/>
          </p:nvGrpSpPr>
          <p:grpSpPr bwMode="auto">
            <a:xfrm>
              <a:off x="0" y="336"/>
              <a:ext cx="951" cy="224"/>
              <a:chOff x="0" y="0"/>
              <a:chExt cx="672" cy="422"/>
            </a:xfrm>
          </p:grpSpPr>
          <p:sp>
            <p:nvSpPr>
              <p:cNvPr id="555061" name="Rectangle 124"/>
              <p:cNvSpPr>
                <a:spLocks noChangeArrowheads="1"/>
              </p:cNvSpPr>
              <p:nvPr/>
            </p:nvSpPr>
            <p:spPr bwMode="auto">
              <a:xfrm>
                <a:off x="0" y="0"/>
                <a:ext cx="67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nvGrpSpPr>
              <p:cNvPr id="555062" name="Group 123"/>
              <p:cNvGrpSpPr>
                <a:grpSpLocks/>
              </p:cNvGrpSpPr>
              <p:nvPr/>
            </p:nvGrpSpPr>
            <p:grpSpPr bwMode="auto">
              <a:xfrm>
                <a:off x="0" y="0"/>
                <a:ext cx="672" cy="422"/>
                <a:chOff x="0" y="0"/>
                <a:chExt cx="672" cy="422"/>
              </a:xfrm>
            </p:grpSpPr>
            <p:sp>
              <p:nvSpPr>
                <p:cNvPr id="555063" name="Rectangle 92"/>
                <p:cNvSpPr>
                  <a:spLocks noChangeArrowheads="1"/>
                </p:cNvSpPr>
                <p:nvPr/>
              </p:nvSpPr>
              <p:spPr bwMode="auto">
                <a:xfrm>
                  <a:off x="32" y="0"/>
                  <a:ext cx="60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600" b="1" i="0" u="none" strike="noStrike" kern="1200" cap="none" spc="0" normalizeH="0" baseline="0" noProof="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 </a:t>
                  </a:r>
                </a:p>
              </p:txBody>
            </p:sp>
            <p:sp>
              <p:nvSpPr>
                <p:cNvPr id="555064" name="Rectangle 122"/>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grpSp>
          <p:nvGrpSpPr>
            <p:cNvPr id="555014" name="Group 129"/>
            <p:cNvGrpSpPr>
              <a:grpSpLocks/>
            </p:cNvGrpSpPr>
            <p:nvPr/>
          </p:nvGrpSpPr>
          <p:grpSpPr bwMode="auto">
            <a:xfrm>
              <a:off x="951" y="336"/>
              <a:ext cx="2387" cy="224"/>
              <a:chOff x="672" y="0"/>
              <a:chExt cx="1688" cy="422"/>
            </a:xfrm>
          </p:grpSpPr>
          <p:sp>
            <p:nvSpPr>
              <p:cNvPr id="555057" name="Rectangle 128"/>
              <p:cNvSpPr>
                <a:spLocks noChangeArrowheads="1"/>
              </p:cNvSpPr>
              <p:nvPr/>
            </p:nvSpPr>
            <p:spPr bwMode="auto">
              <a:xfrm>
                <a:off x="672" y="0"/>
                <a:ext cx="168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nvGrpSpPr>
              <p:cNvPr id="555058" name="Group 127"/>
              <p:cNvGrpSpPr>
                <a:grpSpLocks/>
              </p:cNvGrpSpPr>
              <p:nvPr/>
            </p:nvGrpSpPr>
            <p:grpSpPr bwMode="auto">
              <a:xfrm>
                <a:off x="672" y="0"/>
                <a:ext cx="1688" cy="422"/>
                <a:chOff x="672" y="0"/>
                <a:chExt cx="1688" cy="422"/>
              </a:xfrm>
            </p:grpSpPr>
            <p:sp>
              <p:nvSpPr>
                <p:cNvPr id="555059" name="Rectangle 93"/>
                <p:cNvSpPr>
                  <a:spLocks noChangeArrowheads="1"/>
                </p:cNvSpPr>
                <p:nvPr/>
              </p:nvSpPr>
              <p:spPr bwMode="auto">
                <a:xfrm>
                  <a:off x="704" y="0"/>
                  <a:ext cx="16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أُمَّة</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 </a:t>
                  </a: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إسرائيل</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60" name="Rectangle 126"/>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grpSp>
          <p:nvGrpSpPr>
            <p:cNvPr id="555015" name="Group 133"/>
            <p:cNvGrpSpPr>
              <a:grpSpLocks/>
            </p:cNvGrpSpPr>
            <p:nvPr/>
          </p:nvGrpSpPr>
          <p:grpSpPr bwMode="auto">
            <a:xfrm>
              <a:off x="3338" y="336"/>
              <a:ext cx="2422" cy="224"/>
              <a:chOff x="2360" y="0"/>
              <a:chExt cx="1712" cy="422"/>
            </a:xfrm>
          </p:grpSpPr>
          <p:sp>
            <p:nvSpPr>
              <p:cNvPr id="555053" name="Rectangle 132"/>
              <p:cNvSpPr>
                <a:spLocks noChangeArrowheads="1"/>
              </p:cNvSpPr>
              <p:nvPr/>
            </p:nvSpPr>
            <p:spPr bwMode="auto">
              <a:xfrm>
                <a:off x="2360" y="0"/>
                <a:ext cx="171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nvGrpSpPr>
              <p:cNvPr id="555054" name="Group 131"/>
              <p:cNvGrpSpPr>
                <a:grpSpLocks/>
              </p:cNvGrpSpPr>
              <p:nvPr/>
            </p:nvGrpSpPr>
            <p:grpSpPr bwMode="auto">
              <a:xfrm>
                <a:off x="2360" y="0"/>
                <a:ext cx="1712" cy="422"/>
                <a:chOff x="2360" y="0"/>
                <a:chExt cx="1712" cy="422"/>
              </a:xfrm>
            </p:grpSpPr>
            <p:sp>
              <p:nvSpPr>
                <p:cNvPr id="555055" name="Rectangle 94"/>
                <p:cNvSpPr>
                  <a:spLocks noChangeArrowheads="1"/>
                </p:cNvSpPr>
                <p:nvPr/>
              </p:nvSpPr>
              <p:spPr bwMode="auto">
                <a:xfrm>
                  <a:off x="2392" y="0"/>
                  <a:ext cx="16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الكنيسة</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56" name="Rectangle 130"/>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grpSp>
          <p:nvGrpSpPr>
            <p:cNvPr id="555016" name="Group 190"/>
            <p:cNvGrpSpPr>
              <a:grpSpLocks/>
            </p:cNvGrpSpPr>
            <p:nvPr/>
          </p:nvGrpSpPr>
          <p:grpSpPr bwMode="auto">
            <a:xfrm>
              <a:off x="0" y="558"/>
              <a:ext cx="5760" cy="1773"/>
              <a:chOff x="0" y="2547"/>
              <a:chExt cx="5760" cy="1773"/>
            </a:xfrm>
          </p:grpSpPr>
          <p:grpSp>
            <p:nvGrpSpPr>
              <p:cNvPr id="555017" name="Group 165"/>
              <p:cNvGrpSpPr>
                <a:grpSpLocks/>
              </p:cNvGrpSpPr>
              <p:nvPr/>
            </p:nvGrpSpPr>
            <p:grpSpPr bwMode="auto">
              <a:xfrm>
                <a:off x="0" y="2547"/>
                <a:ext cx="951" cy="336"/>
                <a:chOff x="0" y="4162"/>
                <a:chExt cx="672" cy="633"/>
              </a:xfrm>
            </p:grpSpPr>
            <p:sp>
              <p:nvSpPr>
                <p:cNvPr id="555051" name="Rectangle 110"/>
                <p:cNvSpPr>
                  <a:spLocks noChangeArrowheads="1"/>
                </p:cNvSpPr>
                <p:nvPr/>
              </p:nvSpPr>
              <p:spPr bwMode="auto">
                <a:xfrm>
                  <a:off x="32" y="4162"/>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الإيمان</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52" name="Rectangle 164"/>
                <p:cNvSpPr>
                  <a:spLocks noChangeArrowheads="1"/>
                </p:cNvSpPr>
                <p:nvPr/>
              </p:nvSpPr>
              <p:spPr bwMode="auto">
                <a:xfrm>
                  <a:off x="0" y="4162"/>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18" name="Group 167"/>
              <p:cNvGrpSpPr>
                <a:grpSpLocks/>
              </p:cNvGrpSpPr>
              <p:nvPr/>
            </p:nvGrpSpPr>
            <p:grpSpPr bwMode="auto">
              <a:xfrm>
                <a:off x="951" y="2547"/>
                <a:ext cx="2387" cy="336"/>
                <a:chOff x="672" y="4162"/>
                <a:chExt cx="1688" cy="633"/>
              </a:xfrm>
            </p:grpSpPr>
            <p:sp>
              <p:nvSpPr>
                <p:cNvPr id="555049" name="Rectangle 111"/>
                <p:cNvSpPr>
                  <a:spLocks noChangeArrowheads="1"/>
                </p:cNvSpPr>
                <p:nvPr/>
              </p:nvSpPr>
              <p:spPr bwMode="auto">
                <a:xfrm>
                  <a:off x="704" y="4162"/>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ظاهرٌ في تقديم الذبائح</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50" name="Rectangle 166"/>
                <p:cNvSpPr>
                  <a:spLocks noChangeArrowheads="1"/>
                </p:cNvSpPr>
                <p:nvPr/>
              </p:nvSpPr>
              <p:spPr bwMode="auto">
                <a:xfrm>
                  <a:off x="672" y="4162"/>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19" name="Group 169"/>
              <p:cNvGrpSpPr>
                <a:grpSpLocks/>
              </p:cNvGrpSpPr>
              <p:nvPr/>
            </p:nvGrpSpPr>
            <p:grpSpPr bwMode="auto">
              <a:xfrm>
                <a:off x="3338" y="2547"/>
                <a:ext cx="2422" cy="336"/>
                <a:chOff x="2360" y="4162"/>
                <a:chExt cx="1712" cy="633"/>
              </a:xfrm>
            </p:grpSpPr>
            <p:sp>
              <p:nvSpPr>
                <p:cNvPr id="555047" name="Rectangle 112"/>
                <p:cNvSpPr>
                  <a:spLocks noChangeArrowheads="1"/>
                </p:cNvSpPr>
                <p:nvPr/>
              </p:nvSpPr>
              <p:spPr bwMode="auto">
                <a:xfrm>
                  <a:off x="2392" y="4162"/>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ظاهرٌ في الثقة بذبيحة المسيح</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48" name="Rectangle 168"/>
                <p:cNvSpPr>
                  <a:spLocks noChangeArrowheads="1"/>
                </p:cNvSpPr>
                <p:nvPr/>
              </p:nvSpPr>
              <p:spPr bwMode="auto">
                <a:xfrm>
                  <a:off x="2360" y="4162"/>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0" name="Group 171"/>
              <p:cNvGrpSpPr>
                <a:grpSpLocks/>
              </p:cNvGrpSpPr>
              <p:nvPr/>
            </p:nvGrpSpPr>
            <p:grpSpPr bwMode="auto">
              <a:xfrm>
                <a:off x="0" y="2883"/>
                <a:ext cx="951" cy="337"/>
                <a:chOff x="0" y="4795"/>
                <a:chExt cx="672" cy="633"/>
              </a:xfrm>
            </p:grpSpPr>
            <p:sp>
              <p:nvSpPr>
                <p:cNvPr id="555045" name="Rectangle 113"/>
                <p:cNvSpPr>
                  <a:spLocks noChangeArrowheads="1"/>
                </p:cNvSpPr>
                <p:nvPr/>
              </p:nvSpPr>
              <p:spPr bwMode="auto">
                <a:xfrm>
                  <a:off x="32" y="4795"/>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الكهنوت</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46" name="Rectangle 170"/>
                <p:cNvSpPr>
                  <a:spLocks noChangeArrowheads="1"/>
                </p:cNvSpPr>
                <p:nvPr/>
              </p:nvSpPr>
              <p:spPr bwMode="auto">
                <a:xfrm>
                  <a:off x="0" y="4795"/>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1" name="Group 173"/>
              <p:cNvGrpSpPr>
                <a:grpSpLocks/>
              </p:cNvGrpSpPr>
              <p:nvPr/>
            </p:nvGrpSpPr>
            <p:grpSpPr bwMode="auto">
              <a:xfrm>
                <a:off x="951" y="2883"/>
                <a:ext cx="2387" cy="337"/>
                <a:chOff x="672" y="4795"/>
                <a:chExt cx="1688" cy="633"/>
              </a:xfrm>
            </p:grpSpPr>
            <p:sp>
              <p:nvSpPr>
                <p:cNvPr id="555043" name="Rectangle 114"/>
                <p:cNvSpPr>
                  <a:spLocks noChangeArrowheads="1"/>
                </p:cNvSpPr>
                <p:nvPr/>
              </p:nvSpPr>
              <p:spPr bwMode="auto">
                <a:xfrm>
                  <a:off x="704" y="4795"/>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يوجد ترتيبٌ كهنوتيٌّ لها: لفئةٍ خاصَّة، ويُتَناقَل بالوراثة</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44" name="Rectangle 172"/>
                <p:cNvSpPr>
                  <a:spLocks noChangeArrowheads="1"/>
                </p:cNvSpPr>
                <p:nvPr/>
              </p:nvSpPr>
              <p:spPr bwMode="auto">
                <a:xfrm>
                  <a:off x="672" y="4795"/>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2" name="Group 175"/>
              <p:cNvGrpSpPr>
                <a:grpSpLocks/>
              </p:cNvGrpSpPr>
              <p:nvPr/>
            </p:nvGrpSpPr>
            <p:grpSpPr bwMode="auto">
              <a:xfrm>
                <a:off x="3338" y="2883"/>
                <a:ext cx="2422" cy="337"/>
                <a:chOff x="2360" y="4795"/>
                <a:chExt cx="1712" cy="633"/>
              </a:xfrm>
            </p:grpSpPr>
            <p:sp>
              <p:nvSpPr>
                <p:cNvPr id="555041" name="Rectangle 115"/>
                <p:cNvSpPr>
                  <a:spLocks noChangeArrowheads="1"/>
                </p:cNvSpPr>
                <p:nvPr/>
              </p:nvSpPr>
              <p:spPr bwMode="auto">
                <a:xfrm>
                  <a:off x="2392" y="4795"/>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هي ذاتها تُمَثِّل الكهنوت: الجميع كهنةٌ (1بطرس 2: 5)</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42" name="Rectangle 174"/>
                <p:cNvSpPr>
                  <a:spLocks noChangeArrowheads="1"/>
                </p:cNvSpPr>
                <p:nvPr/>
              </p:nvSpPr>
              <p:spPr bwMode="auto">
                <a:xfrm>
                  <a:off x="2360" y="4795"/>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3" name="Group 177"/>
              <p:cNvGrpSpPr>
                <a:grpSpLocks/>
              </p:cNvGrpSpPr>
              <p:nvPr/>
            </p:nvGrpSpPr>
            <p:grpSpPr bwMode="auto">
              <a:xfrm>
                <a:off x="0" y="3220"/>
                <a:ext cx="951" cy="458"/>
                <a:chOff x="0" y="5428"/>
                <a:chExt cx="672" cy="863"/>
              </a:xfrm>
            </p:grpSpPr>
            <p:sp>
              <p:nvSpPr>
                <p:cNvPr id="555039" name="Rectangle 116"/>
                <p:cNvSpPr>
                  <a:spLocks noChangeArrowheads="1"/>
                </p:cNvSpPr>
                <p:nvPr/>
              </p:nvSpPr>
              <p:spPr bwMode="auto">
                <a:xfrm>
                  <a:off x="32" y="5428"/>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النشاط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(تَخَرُّك فاعليَّتها)</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40" name="Rectangle 176"/>
                <p:cNvSpPr>
                  <a:spLocks noChangeArrowheads="1"/>
                </p:cNvSpPr>
                <p:nvPr/>
              </p:nvSpPr>
              <p:spPr bwMode="auto">
                <a:xfrm>
                  <a:off x="0" y="5428"/>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4" name="Group 179"/>
              <p:cNvGrpSpPr>
                <a:grpSpLocks/>
              </p:cNvGrpSpPr>
              <p:nvPr/>
            </p:nvGrpSpPr>
            <p:grpSpPr bwMode="auto">
              <a:xfrm>
                <a:off x="951" y="3220"/>
                <a:ext cx="2387" cy="458"/>
                <a:chOff x="672" y="5428"/>
                <a:chExt cx="1688" cy="863"/>
              </a:xfrm>
            </p:grpSpPr>
            <p:sp>
              <p:nvSpPr>
                <p:cNvPr id="555037" name="Rectangle 117"/>
                <p:cNvSpPr>
                  <a:spLocks noChangeArrowheads="1"/>
                </p:cNvSpPr>
                <p:nvPr/>
              </p:nvSpPr>
              <p:spPr bwMode="auto">
                <a:xfrm>
                  <a:off x="704" y="5428"/>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وُضِعَتْ جانباً ما بين الأسبوعَيْن 69 و70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(دانيال 9: 24-27)- جزءٌ من أزمنة الأمم  (لوقا 21: 24)</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38" name="Rectangle 178"/>
                <p:cNvSpPr>
                  <a:spLocks noChangeArrowheads="1"/>
                </p:cNvSpPr>
                <p:nvPr/>
              </p:nvSpPr>
              <p:spPr bwMode="auto">
                <a:xfrm>
                  <a:off x="672" y="5428"/>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5" name="Group 181"/>
              <p:cNvGrpSpPr>
                <a:grpSpLocks/>
              </p:cNvGrpSpPr>
              <p:nvPr/>
            </p:nvGrpSpPr>
            <p:grpSpPr bwMode="auto">
              <a:xfrm>
                <a:off x="3338" y="3220"/>
                <a:ext cx="2422" cy="458"/>
                <a:chOff x="2360" y="5428"/>
                <a:chExt cx="1712" cy="863"/>
              </a:xfrm>
            </p:grpSpPr>
            <p:sp>
              <p:nvSpPr>
                <p:cNvPr id="555035" name="Rectangle 118"/>
                <p:cNvSpPr>
                  <a:spLocks noChangeArrowheads="1"/>
                </p:cNvSpPr>
                <p:nvPr/>
              </p:nvSpPr>
              <p:spPr bwMode="auto">
                <a:xfrm>
                  <a:off x="2392" y="5428"/>
                  <a:ext cx="16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 </a:t>
                  </a: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تَقَعُ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ما بين الأسبوعَيْن 69 و70، كانت الكنيسةُ سرَّاً غير مكشوفٍ في العهد القديم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(أفسس 3: 1-9، كولوسِّي 1: 26)</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36" name="Rectangle 180"/>
                <p:cNvSpPr>
                  <a:spLocks noChangeArrowheads="1"/>
                </p:cNvSpPr>
                <p:nvPr/>
              </p:nvSpPr>
              <p:spPr bwMode="auto">
                <a:xfrm>
                  <a:off x="2360" y="5428"/>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6" name="Group 183"/>
              <p:cNvGrpSpPr>
                <a:grpSpLocks/>
              </p:cNvGrpSpPr>
              <p:nvPr/>
            </p:nvGrpSpPr>
            <p:grpSpPr bwMode="auto">
              <a:xfrm>
                <a:off x="0" y="3678"/>
                <a:ext cx="951" cy="642"/>
                <a:chOff x="0" y="6291"/>
                <a:chExt cx="672" cy="1208"/>
              </a:xfrm>
            </p:grpSpPr>
            <p:sp>
              <p:nvSpPr>
                <p:cNvPr id="555033" name="Rectangle 119"/>
                <p:cNvSpPr>
                  <a:spLocks noChangeArrowheads="1"/>
                </p:cNvSpPr>
                <p:nvPr/>
              </p:nvSpPr>
              <p:spPr bwMode="auto">
                <a:xfrm>
                  <a:off x="17" y="6291"/>
                  <a:ext cx="608"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المؤهَّلين للانضمام إليها</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34" name="Rectangle 182"/>
                <p:cNvSpPr>
                  <a:spLocks noChangeArrowheads="1"/>
                </p:cNvSpPr>
                <p:nvPr/>
              </p:nvSpPr>
              <p:spPr bwMode="auto">
                <a:xfrm>
                  <a:off x="0" y="6291"/>
                  <a:ext cx="672"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7" name="Group 185"/>
              <p:cNvGrpSpPr>
                <a:grpSpLocks/>
              </p:cNvGrpSpPr>
              <p:nvPr/>
            </p:nvGrpSpPr>
            <p:grpSpPr bwMode="auto">
              <a:xfrm>
                <a:off x="947" y="3678"/>
                <a:ext cx="2391" cy="642"/>
                <a:chOff x="669" y="6291"/>
                <a:chExt cx="1691" cy="1208"/>
              </a:xfrm>
            </p:grpSpPr>
            <p:sp>
              <p:nvSpPr>
                <p:cNvPr id="555031" name="Rectangle 120"/>
                <p:cNvSpPr>
                  <a:spLocks noChangeArrowheads="1"/>
                </p:cNvSpPr>
                <p:nvPr/>
              </p:nvSpPr>
              <p:spPr bwMode="auto">
                <a:xfrm>
                  <a:off x="669" y="6291"/>
                  <a:ext cx="1688"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3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المنحدرين من أصولٍ عِرْقيَّة من إبراهيم، أو الأمم الذين أصبحوا يهودًا بواسطة الختان لأنَّ إسرائيل هي واسطة البَرَكة (1ملوك 8: 41-43؛ إشعياء 2: 2-3؛ 19: 19-25؛ 49: 6؛ 51: 4؛ 56: 6-8؛ زكريَّا 14: 16-19)</a:t>
                  </a:r>
                  <a:endParaRPr kumimoji="0" lang="en-US" altLang="zh-CN" sz="23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32" name="Rectangle 184"/>
                <p:cNvSpPr>
                  <a:spLocks noChangeArrowheads="1"/>
                </p:cNvSpPr>
                <p:nvPr/>
              </p:nvSpPr>
              <p:spPr bwMode="auto">
                <a:xfrm>
                  <a:off x="672" y="6291"/>
                  <a:ext cx="168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8" name="Group 187"/>
              <p:cNvGrpSpPr>
                <a:grpSpLocks/>
              </p:cNvGrpSpPr>
              <p:nvPr/>
            </p:nvGrpSpPr>
            <p:grpSpPr bwMode="auto">
              <a:xfrm>
                <a:off x="3338" y="3678"/>
                <a:ext cx="2422" cy="642"/>
                <a:chOff x="2360" y="6291"/>
                <a:chExt cx="1712" cy="1208"/>
              </a:xfrm>
            </p:grpSpPr>
            <p:sp>
              <p:nvSpPr>
                <p:cNvPr id="555029" name="Rectangle 121"/>
                <p:cNvSpPr>
                  <a:spLocks noChangeArrowheads="1"/>
                </p:cNvSpPr>
                <p:nvPr/>
              </p:nvSpPr>
              <p:spPr bwMode="auto">
                <a:xfrm>
                  <a:off x="2392" y="6291"/>
                  <a:ext cx="1648"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غير عِرْقيَّة- لا يهوديٌّ ولا أمميٌّ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3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(غلاطيَّة 3: 28) تعني مزيجًا من اليهود والأمم دون الحاجة إلى أنْ يصبحَ الأممُ يهودًا (أعمال الرسل 15؛ أفسس 3: 3، 6)</a:t>
                  </a:r>
                  <a:endParaRPr kumimoji="0" lang="en-US" altLang="zh-CN" sz="23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30" name="Rectangle 186"/>
                <p:cNvSpPr>
                  <a:spLocks noChangeArrowheads="1"/>
                </p:cNvSpPr>
                <p:nvPr/>
              </p:nvSpPr>
              <p:spPr bwMode="auto">
                <a:xfrm>
                  <a:off x="2360" y="6291"/>
                  <a:ext cx="1712"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grpSp>
      <p:sp>
        <p:nvSpPr>
          <p:cNvPr id="64514" name="Rectangle 2"/>
          <p:cNvSpPr>
            <a:spLocks noGrp="1" noChangeArrowheads="1"/>
          </p:cNvSpPr>
          <p:nvPr>
            <p:ph type="title"/>
          </p:nvPr>
        </p:nvSpPr>
        <p:spPr>
          <a:xfrm>
            <a:off x="152400" y="76200"/>
            <a:ext cx="8077200" cy="457200"/>
          </a:xfrm>
          <a:solidFill>
            <a:srgbClr val="800000"/>
          </a:solidFill>
        </p:spPr>
        <p:txBody>
          <a:bodyPr/>
          <a:lstStyle/>
          <a:p>
            <a:pPr>
              <a:defRPr/>
            </a:pPr>
            <a:r>
              <a:rPr lang="ar-JO" altLang="zh-CN" sz="4000" dirty="0">
                <a:effectLst>
                  <a:glow rad="228600">
                    <a:srgbClr val="000000">
                      <a:alpha val="88000"/>
                    </a:srgbClr>
                  </a:glow>
                  <a:outerShdw blurRad="38100" dist="38100" dir="2700000" algn="tl">
                    <a:srgbClr val="000000"/>
                  </a:outerShdw>
                </a:effectLst>
                <a:latin typeface="+mj-lt"/>
                <a:ea typeface="SimSun" charset="0"/>
                <a:cs typeface="Traditional Arabic" panose="02020603050405020304" pitchFamily="18" charset="-78"/>
              </a:rPr>
              <a:t>إسرائيل والكنيسة: عدم الاستمراريَّة</a:t>
            </a:r>
            <a:endParaRPr lang="en-US" sz="4000" dirty="0">
              <a:effectLst>
                <a:glow rad="228600">
                  <a:srgbClr val="000000">
                    <a:alpha val="88000"/>
                  </a:srgbClr>
                </a:glow>
                <a:outerShdw blurRad="38100" dist="38100" dir="2700000" algn="tl">
                  <a:srgbClr val="000000"/>
                </a:outerShdw>
              </a:effectLst>
              <a:latin typeface="+mj-lt"/>
              <a:ea typeface="SimSun" charset="0"/>
              <a:cs typeface="Traditional Arabic" panose="02020603050405020304" pitchFamily="18" charset="-78"/>
            </a:endParaRPr>
          </a:p>
        </p:txBody>
      </p:sp>
      <p:sp>
        <p:nvSpPr>
          <p:cNvPr id="4" name="Text Box 100">
            <a:extLst>
              <a:ext uri="{FF2B5EF4-FFF2-40B4-BE49-F238E27FC236}">
                <a16:creationId xmlns:a16="http://schemas.microsoft.com/office/drawing/2014/main" id="{EEC21CA7-3AE6-BEAB-C6A5-0D30D5F302C1}"/>
              </a:ext>
            </a:extLst>
          </p:cNvPr>
          <p:cNvSpPr txBox="1">
            <a:spLocks noChangeArrowheads="1"/>
          </p:cNvSpPr>
          <p:nvPr/>
        </p:nvSpPr>
        <p:spPr bwMode="auto">
          <a:xfrm>
            <a:off x="8157073" y="76200"/>
            <a:ext cx="684803" cy="49244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000000"/>
                </a:solidFill>
                <a:effectLst/>
                <a:uLnTx/>
                <a:uFillTx/>
                <a:latin typeface="Times New Roman"/>
                <a:ea typeface="ＭＳ Ｐゴシック" charset="0"/>
                <a:cs typeface="Traditional Arabic" panose="02020603050405020304" pitchFamily="18" charset="-78"/>
              </a:rPr>
              <a:t>117</a:t>
            </a:r>
            <a:endParaRPr kumimoji="0" lang="en-US" altLang="zh-CN" sz="2600" b="1" i="0" u="none" strike="noStrike" kern="1200" cap="none" spc="0" normalizeH="0" baseline="0" noProof="0" dirty="0">
              <a:ln>
                <a:noFill/>
              </a:ln>
              <a:solidFill>
                <a:srgbClr val="000000"/>
              </a:solidFill>
              <a:effectLst/>
              <a:uLnTx/>
              <a:uFillTx/>
              <a:latin typeface="Times New Roman"/>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3262708082"/>
      </p:ext>
    </p:extLst>
  </p:cSld>
  <p:clrMapOvr>
    <a:masterClrMapping/>
  </p:clrMapOvr>
  <p:transition/>
  <p:extLst>
    <p:ext uri="{6950BFC3-D8DA-4A85-94F7-54DA5524770B}">
      <p188:commentRel xmlns:p188="http://schemas.microsoft.com/office/powerpoint/2018/8/main" r:id="rId3"/>
    </p:ext>
  </p:extLst>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 name="Picture 4" descr="Church of All Nations, dome with US seal, tb n033100.jpg">
            <a:extLst>
              <a:ext uri="{FF2B5EF4-FFF2-40B4-BE49-F238E27FC236}">
                <a16:creationId xmlns:a16="http://schemas.microsoft.com/office/drawing/2014/main" id="{6FCBA8A2-338A-A238-F524-F3D00CF3C4B6}"/>
              </a:ext>
            </a:extLst>
          </p:cNvPr>
          <p:cNvPicPr>
            <a:picLocks noChangeAspect="1"/>
          </p:cNvPicPr>
          <p:nvPr/>
        </p:nvPicPr>
        <p:blipFill>
          <a:blip r:embed="rId3" cstate="screen">
            <a:lum bright="-17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65635" name="Rectangle 99"/>
          <p:cNvSpPr>
            <a:spLocks noGrp="1" noChangeArrowheads="1"/>
          </p:cNvSpPr>
          <p:nvPr>
            <p:ph type="title"/>
          </p:nvPr>
        </p:nvSpPr>
        <p:spPr>
          <a:xfrm>
            <a:off x="152400" y="76200"/>
            <a:ext cx="8077200" cy="457200"/>
          </a:xfrm>
          <a:solidFill>
            <a:srgbClr val="000090"/>
          </a:solidFill>
        </p:spPr>
        <p:txBody>
          <a:bodyPr/>
          <a:lstStyle/>
          <a:p>
            <a:pPr>
              <a:defRPr/>
            </a:pPr>
            <a:r>
              <a:rPr lang="ar-JO" altLang="zh-CN" sz="4000" dirty="0">
                <a:effectLst>
                  <a:glow rad="228600">
                    <a:srgbClr val="000000">
                      <a:alpha val="97000"/>
                    </a:srgbClr>
                  </a:glow>
                  <a:outerShdw blurRad="38100" dist="38100" dir="2700000" algn="tl">
                    <a:srgbClr val="000000"/>
                  </a:outerShdw>
                </a:effectLst>
                <a:latin typeface="+mj-lt"/>
                <a:ea typeface="SimSun" charset="0"/>
                <a:cs typeface="Traditional Arabic" panose="02020603050405020304" pitchFamily="18" charset="-78"/>
              </a:rPr>
              <a:t>إسرائيل والكنيسة: الاستمراريَّة</a:t>
            </a:r>
            <a:endParaRPr lang="en-US" sz="4000" dirty="0">
              <a:effectLst>
                <a:glow rad="228600">
                  <a:srgbClr val="000000">
                    <a:alpha val="97000"/>
                  </a:srgbClr>
                </a:glow>
                <a:outerShdw blurRad="38100" dist="38100" dir="2700000" algn="tl">
                  <a:srgbClr val="000000"/>
                </a:outerShdw>
              </a:effectLst>
              <a:latin typeface="+mj-lt"/>
              <a:ea typeface="SimSun" charset="0"/>
              <a:cs typeface="Traditional Arabic" panose="02020603050405020304" pitchFamily="18" charset="-78"/>
            </a:endParaRPr>
          </a:p>
        </p:txBody>
      </p:sp>
      <p:grpSp>
        <p:nvGrpSpPr>
          <p:cNvPr id="557060" name="Group 152"/>
          <p:cNvGrpSpPr>
            <a:grpSpLocks/>
          </p:cNvGrpSpPr>
          <p:nvPr/>
        </p:nvGrpSpPr>
        <p:grpSpPr bwMode="auto">
          <a:xfrm>
            <a:off x="0" y="631825"/>
            <a:ext cx="9144000" cy="6325820"/>
            <a:chOff x="0" y="0"/>
            <a:chExt cx="4072" cy="3936"/>
          </a:xfrm>
        </p:grpSpPr>
        <p:grpSp>
          <p:nvGrpSpPr>
            <p:cNvPr id="557061" name="Group 119"/>
            <p:cNvGrpSpPr>
              <a:grpSpLocks/>
            </p:cNvGrpSpPr>
            <p:nvPr/>
          </p:nvGrpSpPr>
          <p:grpSpPr bwMode="auto">
            <a:xfrm>
              <a:off x="0" y="0"/>
              <a:ext cx="672" cy="422"/>
              <a:chOff x="0" y="0"/>
              <a:chExt cx="672" cy="422"/>
            </a:xfrm>
          </p:grpSpPr>
          <p:sp>
            <p:nvSpPr>
              <p:cNvPr id="557108" name="Rectangle 118"/>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nvGrpSpPr>
              <p:cNvPr id="557109" name="Group 117"/>
              <p:cNvGrpSpPr>
                <a:grpSpLocks/>
              </p:cNvGrpSpPr>
              <p:nvPr/>
            </p:nvGrpSpPr>
            <p:grpSpPr bwMode="auto">
              <a:xfrm>
                <a:off x="0" y="0"/>
                <a:ext cx="672" cy="422"/>
                <a:chOff x="0" y="0"/>
                <a:chExt cx="672" cy="422"/>
              </a:xfrm>
            </p:grpSpPr>
            <p:sp>
              <p:nvSpPr>
                <p:cNvPr id="557110" name="Rectangle 101"/>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 </a:t>
                  </a:r>
                </a:p>
              </p:txBody>
            </p:sp>
            <p:sp>
              <p:nvSpPr>
                <p:cNvPr id="557111" name="Rectangle 116"/>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grpSp>
          <p:nvGrpSpPr>
            <p:cNvPr id="557062" name="Group 123"/>
            <p:cNvGrpSpPr>
              <a:grpSpLocks/>
            </p:cNvGrpSpPr>
            <p:nvPr/>
          </p:nvGrpSpPr>
          <p:grpSpPr bwMode="auto">
            <a:xfrm>
              <a:off x="672" y="0"/>
              <a:ext cx="1688" cy="422"/>
              <a:chOff x="672" y="0"/>
              <a:chExt cx="1688" cy="422"/>
            </a:xfrm>
          </p:grpSpPr>
          <p:sp>
            <p:nvSpPr>
              <p:cNvPr id="557104" name="Rectangle 122"/>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nvGrpSpPr>
              <p:cNvPr id="557105" name="Group 121"/>
              <p:cNvGrpSpPr>
                <a:grpSpLocks/>
              </p:cNvGrpSpPr>
              <p:nvPr/>
            </p:nvGrpSpPr>
            <p:grpSpPr bwMode="auto">
              <a:xfrm>
                <a:off x="672" y="0"/>
                <a:ext cx="1688" cy="422"/>
                <a:chOff x="672" y="0"/>
                <a:chExt cx="1688" cy="422"/>
              </a:xfrm>
            </p:grpSpPr>
            <p:sp>
              <p:nvSpPr>
                <p:cNvPr id="557106" name="Rectangle 102"/>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أُمَّة</a:t>
                  </a:r>
                  <a:r>
                    <a:rPr kumimoji="0" lang="ar-JO"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 </a:t>
                  </a:r>
                  <a:r>
                    <a:rPr kumimoji="0" lang="ar-JO" altLang="zh-CN" sz="28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إسرائيل</a:t>
                  </a:r>
                  <a:endParaRPr kumimoji="0" lang="en-US" altLang="zh-CN" sz="28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107" name="Rectangle 120"/>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grpSp>
          <p:nvGrpSpPr>
            <p:cNvPr id="557063" name="Group 127"/>
            <p:cNvGrpSpPr>
              <a:grpSpLocks/>
            </p:cNvGrpSpPr>
            <p:nvPr/>
          </p:nvGrpSpPr>
          <p:grpSpPr bwMode="auto">
            <a:xfrm>
              <a:off x="2360" y="0"/>
              <a:ext cx="1712" cy="422"/>
              <a:chOff x="2360" y="0"/>
              <a:chExt cx="1712" cy="422"/>
            </a:xfrm>
          </p:grpSpPr>
          <p:sp>
            <p:nvSpPr>
              <p:cNvPr id="557100" name="Rectangle 126"/>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nvGrpSpPr>
              <p:cNvPr id="557101" name="Group 125"/>
              <p:cNvGrpSpPr>
                <a:grpSpLocks/>
              </p:cNvGrpSpPr>
              <p:nvPr/>
            </p:nvGrpSpPr>
            <p:grpSpPr bwMode="auto">
              <a:xfrm>
                <a:off x="2360" y="0"/>
                <a:ext cx="1712" cy="422"/>
                <a:chOff x="2360" y="0"/>
                <a:chExt cx="1712" cy="422"/>
              </a:xfrm>
            </p:grpSpPr>
            <p:sp>
              <p:nvSpPr>
                <p:cNvPr id="557102" name="Rectangle 103"/>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الكنيسة</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103" name="Rectangle 124"/>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grpSp>
          <p:nvGrpSpPr>
            <p:cNvPr id="557064" name="Group 129"/>
            <p:cNvGrpSpPr>
              <a:grpSpLocks/>
            </p:cNvGrpSpPr>
            <p:nvPr/>
          </p:nvGrpSpPr>
          <p:grpSpPr bwMode="auto">
            <a:xfrm>
              <a:off x="0" y="422"/>
              <a:ext cx="672" cy="863"/>
              <a:chOff x="0" y="422"/>
              <a:chExt cx="672" cy="863"/>
            </a:xfrm>
          </p:grpSpPr>
          <p:sp>
            <p:nvSpPr>
              <p:cNvPr id="557098" name="Rectangle 104"/>
              <p:cNvSpPr>
                <a:spLocks noChangeArrowheads="1"/>
              </p:cNvSpPr>
              <p:nvPr/>
            </p:nvSpPr>
            <p:spPr bwMode="auto">
              <a:xfrm>
                <a:off x="32" y="422"/>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العهد الإبراهيميّ</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99" name="Rectangle 128"/>
              <p:cNvSpPr>
                <a:spLocks noChangeArrowheads="1"/>
              </p:cNvSpPr>
              <p:nvPr/>
            </p:nvSpPr>
            <p:spPr bwMode="auto">
              <a:xfrm>
                <a:off x="0" y="422"/>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65" name="Group 131"/>
            <p:cNvGrpSpPr>
              <a:grpSpLocks/>
            </p:cNvGrpSpPr>
            <p:nvPr/>
          </p:nvGrpSpPr>
          <p:grpSpPr bwMode="auto">
            <a:xfrm>
              <a:off x="672" y="422"/>
              <a:ext cx="1688" cy="863"/>
              <a:chOff x="672" y="422"/>
              <a:chExt cx="1688" cy="863"/>
            </a:xfrm>
          </p:grpSpPr>
          <p:sp>
            <p:nvSpPr>
              <p:cNvPr id="557096" name="Rectangle 105"/>
              <p:cNvSpPr>
                <a:spLocks noChangeArrowheads="1"/>
              </p:cNvSpPr>
              <p:nvPr/>
            </p:nvSpPr>
            <p:spPr bwMode="auto">
              <a:xfrm>
                <a:off x="704" y="422"/>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الأصل في إبراهيم بصفته الأب للأُمَّة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(تكوين 12: 1-3)</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97" name="Rectangle 130"/>
              <p:cNvSpPr>
                <a:spLocks noChangeArrowheads="1"/>
              </p:cNvSpPr>
              <p:nvPr/>
            </p:nvSpPr>
            <p:spPr bwMode="auto">
              <a:xfrm>
                <a:off x="672" y="422"/>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66" name="Group 133"/>
            <p:cNvGrpSpPr>
              <a:grpSpLocks/>
            </p:cNvGrpSpPr>
            <p:nvPr/>
          </p:nvGrpSpPr>
          <p:grpSpPr bwMode="auto">
            <a:xfrm>
              <a:off x="2360" y="422"/>
              <a:ext cx="1712" cy="863"/>
              <a:chOff x="2360" y="422"/>
              <a:chExt cx="1712" cy="863"/>
            </a:xfrm>
          </p:grpSpPr>
          <p:sp>
            <p:nvSpPr>
              <p:cNvPr id="557094" name="Rectangle 106"/>
              <p:cNvSpPr>
                <a:spLocks noChangeArrowheads="1"/>
              </p:cNvSpPr>
              <p:nvPr/>
            </p:nvSpPr>
            <p:spPr bwMode="auto">
              <a:xfrm>
                <a:off x="2453" y="422"/>
                <a:ext cx="14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المؤمنون اليوم مُطعَّمون في هذا العهد نفْسِه (رومية 11: 17-21؛ قارِنْ مع غلاطيَّة 3: 29)</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95" name="Rectangle 132"/>
              <p:cNvSpPr>
                <a:spLocks noChangeArrowheads="1"/>
              </p:cNvSpPr>
              <p:nvPr/>
            </p:nvSpPr>
            <p:spPr bwMode="auto">
              <a:xfrm>
                <a:off x="2360" y="422"/>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67" name="Group 135"/>
            <p:cNvGrpSpPr>
              <a:grpSpLocks/>
            </p:cNvGrpSpPr>
            <p:nvPr/>
          </p:nvGrpSpPr>
          <p:grpSpPr bwMode="auto">
            <a:xfrm>
              <a:off x="0" y="1285"/>
              <a:ext cx="672" cy="748"/>
              <a:chOff x="0" y="1285"/>
              <a:chExt cx="672" cy="748"/>
            </a:xfrm>
          </p:grpSpPr>
          <p:sp>
            <p:nvSpPr>
              <p:cNvPr id="557092" name="Rectangle 107"/>
              <p:cNvSpPr>
                <a:spLocks noChangeArrowheads="1"/>
              </p:cNvSpPr>
              <p:nvPr/>
            </p:nvSpPr>
            <p:spPr bwMode="auto">
              <a:xfrm>
                <a:off x="32" y="1285"/>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العهد الداوديّ</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93" name="Rectangle 134"/>
              <p:cNvSpPr>
                <a:spLocks noChangeArrowheads="1"/>
              </p:cNvSpPr>
              <p:nvPr/>
            </p:nvSpPr>
            <p:spPr bwMode="auto">
              <a:xfrm>
                <a:off x="0" y="1285"/>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68" name="Group 137"/>
            <p:cNvGrpSpPr>
              <a:grpSpLocks/>
            </p:cNvGrpSpPr>
            <p:nvPr/>
          </p:nvGrpSpPr>
          <p:grpSpPr bwMode="auto">
            <a:xfrm>
              <a:off x="672" y="1285"/>
              <a:ext cx="1688" cy="748"/>
              <a:chOff x="672" y="1285"/>
              <a:chExt cx="1688" cy="748"/>
            </a:xfrm>
          </p:grpSpPr>
          <p:sp>
            <p:nvSpPr>
              <p:cNvPr id="557090" name="Rectangle 108"/>
              <p:cNvSpPr>
                <a:spLocks noChangeArrowheads="1"/>
              </p:cNvSpPr>
              <p:nvPr/>
            </p:nvSpPr>
            <p:spPr bwMode="auto">
              <a:xfrm>
                <a:off x="704" y="1285"/>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الوعد بهيكلٍ حرفيٍّ (2صموئيل 7: 13) وتَحَقَّقَ بواسطة سليمان (1ملوك)</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91" name="Rectangle 136"/>
              <p:cNvSpPr>
                <a:spLocks noChangeArrowheads="1"/>
              </p:cNvSpPr>
              <p:nvPr/>
            </p:nvSpPr>
            <p:spPr bwMode="auto">
              <a:xfrm>
                <a:off x="672" y="1285"/>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69" name="Group 139"/>
            <p:cNvGrpSpPr>
              <a:grpSpLocks/>
            </p:cNvGrpSpPr>
            <p:nvPr/>
          </p:nvGrpSpPr>
          <p:grpSpPr bwMode="auto">
            <a:xfrm>
              <a:off x="2360" y="1285"/>
              <a:ext cx="1712" cy="748"/>
              <a:chOff x="2360" y="1285"/>
              <a:chExt cx="1712" cy="748"/>
            </a:xfrm>
          </p:grpSpPr>
          <p:sp>
            <p:nvSpPr>
              <p:cNvPr id="557088" name="Rectangle 109"/>
              <p:cNvSpPr>
                <a:spLocks noChangeArrowheads="1"/>
              </p:cNvSpPr>
              <p:nvPr/>
            </p:nvSpPr>
            <p:spPr bwMode="auto">
              <a:xfrm>
                <a:off x="2392" y="1285"/>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تعمل الآن بوصفها هيكلًا روحيًّا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(أفسس 2: 19-22؛ 1بطرس 2: 4-10)</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89" name="Rectangle 138"/>
              <p:cNvSpPr>
                <a:spLocks noChangeArrowheads="1"/>
              </p:cNvSpPr>
              <p:nvPr/>
            </p:nvSpPr>
            <p:spPr bwMode="auto">
              <a:xfrm>
                <a:off x="2360" y="1285"/>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0" name="Group 141"/>
            <p:cNvGrpSpPr>
              <a:grpSpLocks/>
            </p:cNvGrpSpPr>
            <p:nvPr/>
          </p:nvGrpSpPr>
          <p:grpSpPr bwMode="auto">
            <a:xfrm>
              <a:off x="0" y="2033"/>
              <a:ext cx="672" cy="978"/>
              <a:chOff x="0" y="2033"/>
              <a:chExt cx="672" cy="978"/>
            </a:xfrm>
          </p:grpSpPr>
          <p:sp>
            <p:nvSpPr>
              <p:cNvPr id="557086" name="Rectangle 110"/>
              <p:cNvSpPr>
                <a:spLocks noChangeArrowheads="1"/>
              </p:cNvSpPr>
              <p:nvPr/>
            </p:nvSpPr>
            <p:spPr bwMode="auto">
              <a:xfrm>
                <a:off x="32" y="2033"/>
                <a:ext cx="608"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a:t>
                </a:r>
                <a:r>
                  <a:rPr kumimoji="0" lang="en-US" altLang="zh-CN" sz="2400" b="1" i="0" u="none" strike="noStrike" kern="1200" cap="none" spc="0" normalizeH="0" baseline="0" noProof="0" dirty="0">
                    <a:ln>
                      <a:noFill/>
                    </a:ln>
                    <a:solidFill>
                      <a:srgbClr val="FFFFFF"/>
                    </a:solidFill>
                    <a:effectLst>
                      <a:glow rad="228600">
                        <a:srgbClr val="000000">
                          <a:alpha val="87000"/>
                        </a:srgbClr>
                      </a:glow>
                    </a:effectLst>
                    <a:uLnTx/>
                    <a:uFillTx/>
                    <a:latin typeface="Times New Roman"/>
                    <a:ea typeface="ＭＳ Ｐゴシック" charset="0"/>
                    <a:cs typeface="Times New Roman" charset="0"/>
                  </a:rPr>
                  <a:t>New Covenant</a:t>
                </a:r>
                <a:r>
                  <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a:t>
                </a:r>
              </a:p>
            </p:txBody>
          </p:sp>
          <p:sp>
            <p:nvSpPr>
              <p:cNvPr id="557087" name="Rectangle 140"/>
              <p:cNvSpPr>
                <a:spLocks noChangeArrowheads="1"/>
              </p:cNvSpPr>
              <p:nvPr/>
            </p:nvSpPr>
            <p:spPr bwMode="auto">
              <a:xfrm>
                <a:off x="0" y="2033"/>
                <a:ext cx="672"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1" name="Group 143"/>
            <p:cNvGrpSpPr>
              <a:grpSpLocks/>
            </p:cNvGrpSpPr>
            <p:nvPr/>
          </p:nvGrpSpPr>
          <p:grpSpPr bwMode="auto">
            <a:xfrm>
              <a:off x="672" y="2033"/>
              <a:ext cx="1688" cy="978"/>
              <a:chOff x="672" y="2033"/>
              <a:chExt cx="1688" cy="978"/>
            </a:xfrm>
          </p:grpSpPr>
          <p:sp>
            <p:nvSpPr>
              <p:cNvPr id="557084" name="Rectangle 111"/>
              <p:cNvSpPr>
                <a:spLocks noChangeArrowheads="1"/>
              </p:cNvSpPr>
              <p:nvPr/>
            </p:nvSpPr>
            <p:spPr bwMode="auto">
              <a:xfrm>
                <a:off x="704" y="2033"/>
                <a:ext cx="1624"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مغفرة الخطايا، وسكنى الروح القدس، وقلْبٌ جديد، وتوحيد إسرائيل ويهوذا، ومعرفة الله في كلِّ مكان (إرميا 31: 31-34)</a:t>
                </a:r>
                <a:endParaRPr kumimoji="0" lang="en-US" altLang="zh-CN" sz="22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85" name="Rectangle 142"/>
              <p:cNvSpPr>
                <a:spLocks noChangeArrowheads="1"/>
              </p:cNvSpPr>
              <p:nvPr/>
            </p:nvSpPr>
            <p:spPr bwMode="auto">
              <a:xfrm>
                <a:off x="672" y="2033"/>
                <a:ext cx="168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2" name="Group 145"/>
            <p:cNvGrpSpPr>
              <a:grpSpLocks/>
            </p:cNvGrpSpPr>
            <p:nvPr/>
          </p:nvGrpSpPr>
          <p:grpSpPr bwMode="auto">
            <a:xfrm>
              <a:off x="2360" y="2033"/>
              <a:ext cx="1712" cy="978"/>
              <a:chOff x="2360" y="2033"/>
              <a:chExt cx="1712" cy="978"/>
            </a:xfrm>
          </p:grpSpPr>
          <p:sp>
            <p:nvSpPr>
              <p:cNvPr id="557082" name="Rectangle 112"/>
              <p:cNvSpPr>
                <a:spLocks noChangeArrowheads="1"/>
              </p:cNvSpPr>
              <p:nvPr/>
            </p:nvSpPr>
            <p:spPr bwMode="auto">
              <a:xfrm>
                <a:off x="2392" y="2033"/>
                <a:ext cx="1648"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الجوانب الثلاثة الأولى (مغفرة الخطايا، سكنى الروح القدس، قلْبٌ جديد) صحيحةٌ اليوم، وذلك في إتمامٍ تدريجيٍّ للعهد (لوقا 22: 20)</a:t>
                </a:r>
                <a:endParaRPr kumimoji="0" lang="en-US" altLang="zh-CN" sz="22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83" name="Rectangle 144"/>
              <p:cNvSpPr>
                <a:spLocks noChangeArrowheads="1"/>
              </p:cNvSpPr>
              <p:nvPr/>
            </p:nvSpPr>
            <p:spPr bwMode="auto">
              <a:xfrm>
                <a:off x="2360" y="2033"/>
                <a:ext cx="1712"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3" name="Group 147"/>
            <p:cNvGrpSpPr>
              <a:grpSpLocks/>
            </p:cNvGrpSpPr>
            <p:nvPr/>
          </p:nvGrpSpPr>
          <p:grpSpPr bwMode="auto">
            <a:xfrm>
              <a:off x="0" y="3011"/>
              <a:ext cx="672" cy="863"/>
              <a:chOff x="0" y="3011"/>
              <a:chExt cx="672" cy="863"/>
            </a:xfrm>
          </p:grpSpPr>
          <p:sp>
            <p:nvSpPr>
              <p:cNvPr id="557080" name="Rectangle 113"/>
              <p:cNvSpPr>
                <a:spLocks noChangeArrowheads="1"/>
              </p:cNvSpPr>
              <p:nvPr/>
            </p:nvSpPr>
            <p:spPr bwMode="auto">
              <a:xfrm>
                <a:off x="32" y="3011"/>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الناموس</a:t>
                </a:r>
                <a:endParaRPr kumimoji="0" lang="zh-CN" altLang="en-US"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81" name="Rectangle 146"/>
              <p:cNvSpPr>
                <a:spLocks noChangeArrowheads="1"/>
              </p:cNvSpPr>
              <p:nvPr/>
            </p:nvSpPr>
            <p:spPr bwMode="auto">
              <a:xfrm>
                <a:off x="0" y="3011"/>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4" name="Group 149"/>
            <p:cNvGrpSpPr>
              <a:grpSpLocks/>
            </p:cNvGrpSpPr>
            <p:nvPr/>
          </p:nvGrpSpPr>
          <p:grpSpPr bwMode="auto">
            <a:xfrm>
              <a:off x="672" y="3011"/>
              <a:ext cx="1688" cy="863"/>
              <a:chOff x="672" y="3011"/>
              <a:chExt cx="1688" cy="863"/>
            </a:xfrm>
          </p:grpSpPr>
          <p:sp>
            <p:nvSpPr>
              <p:cNvPr id="557078" name="Rectangle 114"/>
              <p:cNvSpPr>
                <a:spLocks noChangeArrowheads="1"/>
              </p:cNvSpPr>
              <p:nvPr/>
            </p:nvSpPr>
            <p:spPr bwMode="auto">
              <a:xfrm>
                <a:off x="704" y="3011"/>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مُطالَبون بطاعة الناموس الموسويِّ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(خروج 19-20)</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79" name="Rectangle 148"/>
              <p:cNvSpPr>
                <a:spLocks noChangeArrowheads="1"/>
              </p:cNvSpPr>
              <p:nvPr/>
            </p:nvSpPr>
            <p:spPr bwMode="auto">
              <a:xfrm>
                <a:off x="672" y="3011"/>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5" name="Group 151"/>
            <p:cNvGrpSpPr>
              <a:grpSpLocks/>
            </p:cNvGrpSpPr>
            <p:nvPr/>
          </p:nvGrpSpPr>
          <p:grpSpPr bwMode="auto">
            <a:xfrm>
              <a:off x="2360" y="3011"/>
              <a:ext cx="1712" cy="925"/>
              <a:chOff x="2360" y="3011"/>
              <a:chExt cx="1712" cy="925"/>
            </a:xfrm>
          </p:grpSpPr>
          <p:sp>
            <p:nvSpPr>
              <p:cNvPr id="557076" name="Rectangle 115"/>
              <p:cNvSpPr>
                <a:spLocks noChangeArrowheads="1"/>
              </p:cNvSpPr>
              <p:nvPr/>
            </p:nvSpPr>
            <p:spPr bwMode="auto">
              <a:xfrm>
                <a:off x="2453" y="3073"/>
                <a:ext cx="1587"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 </a:t>
                </a: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مُطالَبون بطاعة "ناموس المسيح" (غلاطيَّة 6: 2) أو "ناموس الحرِّيَّة" (يعقوب 1: 25؛ 2: 12)</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77" name="Rectangle 150"/>
              <p:cNvSpPr>
                <a:spLocks noChangeArrowheads="1"/>
              </p:cNvSpPr>
              <p:nvPr/>
            </p:nvSpPr>
            <p:spPr bwMode="auto">
              <a:xfrm>
                <a:off x="2360" y="3011"/>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sp>
        <p:nvSpPr>
          <p:cNvPr id="3" name="Text Box 100">
            <a:extLst>
              <a:ext uri="{FF2B5EF4-FFF2-40B4-BE49-F238E27FC236}">
                <a16:creationId xmlns:a16="http://schemas.microsoft.com/office/drawing/2014/main" id="{CDF4477C-D9DF-C9FF-F719-C3361D5CA1DA}"/>
              </a:ext>
            </a:extLst>
          </p:cNvPr>
          <p:cNvSpPr txBox="1">
            <a:spLocks noChangeArrowheads="1"/>
          </p:cNvSpPr>
          <p:nvPr/>
        </p:nvSpPr>
        <p:spPr bwMode="auto">
          <a:xfrm>
            <a:off x="8176309" y="76200"/>
            <a:ext cx="646331"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Times New Roman"/>
                <a:ea typeface="ＭＳ Ｐゴシック" charset="0"/>
                <a:cs typeface="Traditional Arabic" panose="02020603050405020304" pitchFamily="18" charset="-78"/>
              </a:rPr>
              <a:t>118</a:t>
            </a:r>
          </a:p>
        </p:txBody>
      </p:sp>
    </p:spTree>
    <p:extLst>
      <p:ext uri="{BB962C8B-B14F-4D97-AF65-F5344CB8AC3E}">
        <p14:creationId xmlns:p14="http://schemas.microsoft.com/office/powerpoint/2010/main" val="2037066880"/>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 name="Picture 4" descr="Church of All Nations, dome with US seal, tb n033100.jpg">
            <a:extLst>
              <a:ext uri="{FF2B5EF4-FFF2-40B4-BE49-F238E27FC236}">
                <a16:creationId xmlns:a16="http://schemas.microsoft.com/office/drawing/2014/main" id="{A8E1A8EC-DEB4-FE78-198D-7467587A3D71}"/>
              </a:ext>
            </a:extLst>
          </p:cNvPr>
          <p:cNvPicPr>
            <a:picLocks noChangeAspect="1"/>
          </p:cNvPicPr>
          <p:nvPr/>
        </p:nvPicPr>
        <p:blipFill>
          <a:blip r:embed="rId3" cstate="screen">
            <a:lum bright="-17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69634" name="Rectangle 2"/>
          <p:cNvSpPr>
            <a:spLocks noGrp="1" noChangeArrowheads="1"/>
          </p:cNvSpPr>
          <p:nvPr>
            <p:ph type="title"/>
          </p:nvPr>
        </p:nvSpPr>
        <p:spPr>
          <a:xfrm>
            <a:off x="152400" y="76200"/>
            <a:ext cx="8077200" cy="457200"/>
          </a:xfrm>
          <a:solidFill>
            <a:srgbClr val="000090"/>
          </a:solidFill>
        </p:spPr>
        <p:txBody>
          <a:bodyPr/>
          <a:lstStyle/>
          <a:p>
            <a:pPr>
              <a:defRPr/>
            </a:pPr>
            <a:r>
              <a:rPr lang="ar-JO" altLang="zh-CN" sz="4000" dirty="0">
                <a:effectLst>
                  <a:glow rad="228600">
                    <a:srgbClr val="000000">
                      <a:alpha val="97000"/>
                    </a:srgbClr>
                  </a:glow>
                  <a:outerShdw blurRad="38100" dist="38100" dir="2700000" algn="tl">
                    <a:srgbClr val="000000"/>
                  </a:outerShdw>
                </a:effectLst>
                <a:latin typeface="+mj-lt"/>
                <a:ea typeface="SimSun" charset="0"/>
                <a:cs typeface="Traditional Arabic" panose="02020603050405020304" pitchFamily="18" charset="-78"/>
              </a:rPr>
              <a:t>إسرائيل والكنيسة: الاستمراريَّة</a:t>
            </a:r>
            <a:endParaRPr lang="en-US" sz="4000" dirty="0">
              <a:effectLst>
                <a:glow rad="228600">
                  <a:srgbClr val="000000"/>
                </a:glow>
                <a:outerShdw blurRad="38100" dist="38100" dir="2700000" algn="tl">
                  <a:srgbClr val="000000"/>
                </a:outerShdw>
              </a:effectLst>
              <a:latin typeface="+mj-lt"/>
              <a:ea typeface="SimSun" charset="0"/>
              <a:cs typeface="SimSun" charset="0"/>
            </a:endParaRPr>
          </a:p>
        </p:txBody>
      </p:sp>
      <p:grpSp>
        <p:nvGrpSpPr>
          <p:cNvPr id="559108" name="Group 145"/>
          <p:cNvGrpSpPr>
            <a:grpSpLocks/>
          </p:cNvGrpSpPr>
          <p:nvPr/>
        </p:nvGrpSpPr>
        <p:grpSpPr bwMode="auto">
          <a:xfrm>
            <a:off x="0" y="685800"/>
            <a:ext cx="9144000" cy="6019800"/>
            <a:chOff x="844" y="506"/>
            <a:chExt cx="4072" cy="2953"/>
          </a:xfrm>
        </p:grpSpPr>
        <p:grpSp>
          <p:nvGrpSpPr>
            <p:cNvPr id="559109" name="Group 86"/>
            <p:cNvGrpSpPr>
              <a:grpSpLocks/>
            </p:cNvGrpSpPr>
            <p:nvPr/>
          </p:nvGrpSpPr>
          <p:grpSpPr bwMode="auto">
            <a:xfrm>
              <a:off x="844" y="506"/>
              <a:ext cx="672" cy="422"/>
              <a:chOff x="0" y="0"/>
              <a:chExt cx="672" cy="422"/>
            </a:xfrm>
          </p:grpSpPr>
          <p:sp>
            <p:nvSpPr>
              <p:cNvPr id="559157" name="Rectangle 85"/>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nvGrpSpPr>
              <p:cNvPr id="559158" name="Group 84"/>
              <p:cNvGrpSpPr>
                <a:grpSpLocks/>
              </p:cNvGrpSpPr>
              <p:nvPr/>
            </p:nvGrpSpPr>
            <p:grpSpPr bwMode="auto">
              <a:xfrm>
                <a:off x="0" y="0"/>
                <a:ext cx="672" cy="422"/>
                <a:chOff x="0" y="0"/>
                <a:chExt cx="672" cy="422"/>
              </a:xfrm>
            </p:grpSpPr>
            <p:sp>
              <p:nvSpPr>
                <p:cNvPr id="559159" name="Rectangle 56"/>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glow rad="228600">
                          <a:srgbClr val="000000"/>
                        </a:glow>
                      </a:effectLst>
                      <a:uLnTx/>
                      <a:uFillTx/>
                      <a:latin typeface="Times New Roman"/>
                      <a:ea typeface="ＭＳ Ｐゴシック" charset="0"/>
                      <a:cs typeface="Times New Roman" charset="0"/>
                    </a:rPr>
                    <a:t> </a:t>
                  </a:r>
                </a:p>
              </p:txBody>
            </p:sp>
            <p:sp>
              <p:nvSpPr>
                <p:cNvPr id="559160" name="Rectangle 83"/>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grpSp>
          <p:nvGrpSpPr>
            <p:cNvPr id="559110" name="Group 90"/>
            <p:cNvGrpSpPr>
              <a:grpSpLocks/>
            </p:cNvGrpSpPr>
            <p:nvPr/>
          </p:nvGrpSpPr>
          <p:grpSpPr bwMode="auto">
            <a:xfrm>
              <a:off x="1516" y="506"/>
              <a:ext cx="1688" cy="422"/>
              <a:chOff x="672" y="0"/>
              <a:chExt cx="1688" cy="422"/>
            </a:xfrm>
          </p:grpSpPr>
          <p:sp>
            <p:nvSpPr>
              <p:cNvPr id="559153" name="Rectangle 89"/>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nvGrpSpPr>
              <p:cNvPr id="559154" name="Group 88"/>
              <p:cNvGrpSpPr>
                <a:grpSpLocks/>
              </p:cNvGrpSpPr>
              <p:nvPr/>
            </p:nvGrpSpPr>
            <p:grpSpPr bwMode="auto">
              <a:xfrm>
                <a:off x="672" y="0"/>
                <a:ext cx="1688" cy="422"/>
                <a:chOff x="672" y="0"/>
                <a:chExt cx="1688" cy="422"/>
              </a:xfrm>
            </p:grpSpPr>
            <p:sp>
              <p:nvSpPr>
                <p:cNvPr id="559155" name="Rectangle 57"/>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أُمَّة</a:t>
                  </a:r>
                  <a:r>
                    <a:rPr kumimoji="0" lang="ar-JO"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 </a:t>
                  </a:r>
                  <a:r>
                    <a:rPr kumimoji="0" lang="ar-JO" altLang="zh-CN" sz="28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إسرائيل</a:t>
                  </a:r>
                  <a:endPar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56" name="Rectangle 87"/>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grpSp>
          <p:nvGrpSpPr>
            <p:cNvPr id="559111" name="Group 94"/>
            <p:cNvGrpSpPr>
              <a:grpSpLocks/>
            </p:cNvGrpSpPr>
            <p:nvPr/>
          </p:nvGrpSpPr>
          <p:grpSpPr bwMode="auto">
            <a:xfrm>
              <a:off x="3204" y="506"/>
              <a:ext cx="1712" cy="422"/>
              <a:chOff x="2360" y="0"/>
              <a:chExt cx="1712" cy="422"/>
            </a:xfrm>
          </p:grpSpPr>
          <p:sp>
            <p:nvSpPr>
              <p:cNvPr id="559149" name="Rectangle 93"/>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nvGrpSpPr>
              <p:cNvPr id="559150" name="Group 92"/>
              <p:cNvGrpSpPr>
                <a:grpSpLocks/>
              </p:cNvGrpSpPr>
              <p:nvPr/>
            </p:nvGrpSpPr>
            <p:grpSpPr bwMode="auto">
              <a:xfrm>
                <a:off x="2360" y="0"/>
                <a:ext cx="1712" cy="422"/>
                <a:chOff x="2360" y="0"/>
                <a:chExt cx="1712" cy="422"/>
              </a:xfrm>
            </p:grpSpPr>
            <p:sp>
              <p:nvSpPr>
                <p:cNvPr id="559151" name="Rectangle 58"/>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الكنيسة</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52" name="Rectangle 91"/>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grpSp>
          <p:nvGrpSpPr>
            <p:cNvPr id="559112" name="Group 144"/>
            <p:cNvGrpSpPr>
              <a:grpSpLocks/>
            </p:cNvGrpSpPr>
            <p:nvPr/>
          </p:nvGrpSpPr>
          <p:grpSpPr bwMode="auto">
            <a:xfrm>
              <a:off x="844" y="927"/>
              <a:ext cx="4072" cy="2532"/>
              <a:chOff x="844" y="4380"/>
              <a:chExt cx="4072" cy="2532"/>
            </a:xfrm>
          </p:grpSpPr>
          <p:grpSp>
            <p:nvGrpSpPr>
              <p:cNvPr id="559113" name="Group 120"/>
              <p:cNvGrpSpPr>
                <a:grpSpLocks/>
              </p:cNvGrpSpPr>
              <p:nvPr/>
            </p:nvGrpSpPr>
            <p:grpSpPr bwMode="auto">
              <a:xfrm>
                <a:off x="844" y="4380"/>
                <a:ext cx="672" cy="633"/>
                <a:chOff x="0" y="3874"/>
                <a:chExt cx="672" cy="633"/>
              </a:xfrm>
            </p:grpSpPr>
            <p:sp>
              <p:nvSpPr>
                <p:cNvPr id="559147" name="Rectangle 71"/>
                <p:cNvSpPr>
                  <a:spLocks noChangeArrowheads="1"/>
                </p:cNvSpPr>
                <p:nvPr/>
              </p:nvSpPr>
              <p:spPr bwMode="auto">
                <a:xfrm>
                  <a:off x="32" y="3874"/>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الخلاص بواسطة</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48" name="Rectangle 119"/>
                <p:cNvSpPr>
                  <a:spLocks noChangeArrowheads="1"/>
                </p:cNvSpPr>
                <p:nvPr/>
              </p:nvSpPr>
              <p:spPr bwMode="auto">
                <a:xfrm>
                  <a:off x="0" y="3874"/>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4" name="Group 122"/>
              <p:cNvGrpSpPr>
                <a:grpSpLocks/>
              </p:cNvGrpSpPr>
              <p:nvPr/>
            </p:nvGrpSpPr>
            <p:grpSpPr bwMode="auto">
              <a:xfrm>
                <a:off x="1516" y="4380"/>
                <a:ext cx="1688" cy="633"/>
                <a:chOff x="672" y="3874"/>
                <a:chExt cx="1688" cy="633"/>
              </a:xfrm>
            </p:grpSpPr>
            <p:sp>
              <p:nvSpPr>
                <p:cNvPr id="559145" name="Rectangle 72"/>
                <p:cNvSpPr>
                  <a:spLocks noChangeArrowheads="1"/>
                </p:cNvSpPr>
                <p:nvPr/>
              </p:nvSpPr>
              <p:spPr bwMode="auto">
                <a:xfrm>
                  <a:off x="704" y="3874"/>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نعمة الله بالإيمان (تكوين 15: 6)</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46" name="Rectangle 121"/>
                <p:cNvSpPr>
                  <a:spLocks noChangeArrowheads="1"/>
                </p:cNvSpPr>
                <p:nvPr/>
              </p:nvSpPr>
              <p:spPr bwMode="auto">
                <a:xfrm>
                  <a:off x="672" y="3874"/>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5" name="Group 124"/>
              <p:cNvGrpSpPr>
                <a:grpSpLocks/>
              </p:cNvGrpSpPr>
              <p:nvPr/>
            </p:nvGrpSpPr>
            <p:grpSpPr bwMode="auto">
              <a:xfrm>
                <a:off x="3204" y="4380"/>
                <a:ext cx="1712" cy="633"/>
                <a:chOff x="2360" y="3874"/>
                <a:chExt cx="1712" cy="633"/>
              </a:xfrm>
            </p:grpSpPr>
            <p:sp>
              <p:nvSpPr>
                <p:cNvPr id="559143" name="Rectangle 73"/>
                <p:cNvSpPr>
                  <a:spLocks noChangeArrowheads="1"/>
                </p:cNvSpPr>
                <p:nvPr/>
              </p:nvSpPr>
              <p:spPr bwMode="auto">
                <a:xfrm>
                  <a:off x="2392" y="3874"/>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نعمة الله بالإيمان (رومية 4: 3)</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44" name="Rectangle 123"/>
                <p:cNvSpPr>
                  <a:spLocks noChangeArrowheads="1"/>
                </p:cNvSpPr>
                <p:nvPr/>
              </p:nvSpPr>
              <p:spPr bwMode="auto">
                <a:xfrm>
                  <a:off x="2360" y="3874"/>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6" name="Group 126"/>
              <p:cNvGrpSpPr>
                <a:grpSpLocks/>
              </p:cNvGrpSpPr>
              <p:nvPr/>
            </p:nvGrpSpPr>
            <p:grpSpPr bwMode="auto">
              <a:xfrm>
                <a:off x="844" y="5013"/>
                <a:ext cx="672" cy="633"/>
                <a:chOff x="0" y="4507"/>
                <a:chExt cx="672" cy="633"/>
              </a:xfrm>
            </p:grpSpPr>
            <p:sp>
              <p:nvSpPr>
                <p:cNvPr id="559141" name="Rectangle 74"/>
                <p:cNvSpPr>
                  <a:spLocks noChangeArrowheads="1"/>
                </p:cNvSpPr>
                <p:nvPr/>
              </p:nvSpPr>
              <p:spPr bwMode="auto">
                <a:xfrm>
                  <a:off x="32" y="4507"/>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أساس الخلاص</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42" name="Rectangle 125"/>
                <p:cNvSpPr>
                  <a:spLocks noChangeArrowheads="1"/>
                </p:cNvSpPr>
                <p:nvPr/>
              </p:nvSpPr>
              <p:spPr bwMode="auto">
                <a:xfrm>
                  <a:off x="0" y="4507"/>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7" name="Group 128"/>
              <p:cNvGrpSpPr>
                <a:grpSpLocks/>
              </p:cNvGrpSpPr>
              <p:nvPr/>
            </p:nvGrpSpPr>
            <p:grpSpPr bwMode="auto">
              <a:xfrm>
                <a:off x="1516" y="5013"/>
                <a:ext cx="1688" cy="633"/>
                <a:chOff x="672" y="4507"/>
                <a:chExt cx="1688" cy="633"/>
              </a:xfrm>
            </p:grpSpPr>
            <p:sp>
              <p:nvSpPr>
                <p:cNvPr id="559139" name="Rectangle 75"/>
                <p:cNvSpPr>
                  <a:spLocks noChangeArrowheads="1"/>
                </p:cNvSpPr>
                <p:nvPr/>
              </p:nvSpPr>
              <p:spPr bwMode="auto">
                <a:xfrm>
                  <a:off x="704" y="4507"/>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الحَمَلُ القُربانيُّ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(خروف الذبيحة الكفَّاريّ)</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40" name="Rectangle 127"/>
                <p:cNvSpPr>
                  <a:spLocks noChangeArrowheads="1"/>
                </p:cNvSpPr>
                <p:nvPr/>
              </p:nvSpPr>
              <p:spPr bwMode="auto">
                <a:xfrm>
                  <a:off x="672" y="4507"/>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8" name="Group 130"/>
              <p:cNvGrpSpPr>
                <a:grpSpLocks/>
              </p:cNvGrpSpPr>
              <p:nvPr/>
            </p:nvGrpSpPr>
            <p:grpSpPr bwMode="auto">
              <a:xfrm>
                <a:off x="3204" y="5013"/>
                <a:ext cx="1712" cy="633"/>
                <a:chOff x="2360" y="4507"/>
                <a:chExt cx="1712" cy="633"/>
              </a:xfrm>
            </p:grpSpPr>
            <p:sp>
              <p:nvSpPr>
                <p:cNvPr id="559137" name="Rectangle 76"/>
                <p:cNvSpPr>
                  <a:spLocks noChangeArrowheads="1"/>
                </p:cNvSpPr>
                <p:nvPr/>
              </p:nvSpPr>
              <p:spPr bwMode="auto">
                <a:xfrm>
                  <a:off x="2392" y="4507"/>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الحَمَلُ القُربانيُّ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(خروف الذبيحة الكفَّاريّ)</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38" name="Rectangle 129"/>
                <p:cNvSpPr>
                  <a:spLocks noChangeArrowheads="1"/>
                </p:cNvSpPr>
                <p:nvPr/>
              </p:nvSpPr>
              <p:spPr bwMode="auto">
                <a:xfrm>
                  <a:off x="2360" y="4507"/>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9" name="Group 132"/>
              <p:cNvGrpSpPr>
                <a:grpSpLocks/>
              </p:cNvGrpSpPr>
              <p:nvPr/>
            </p:nvGrpSpPr>
            <p:grpSpPr bwMode="auto">
              <a:xfrm>
                <a:off x="844" y="5646"/>
                <a:ext cx="672" cy="633"/>
                <a:chOff x="0" y="5140"/>
                <a:chExt cx="672" cy="633"/>
              </a:xfrm>
            </p:grpSpPr>
            <p:sp>
              <p:nvSpPr>
                <p:cNvPr id="559135" name="Rectangle 77"/>
                <p:cNvSpPr>
                  <a:spLocks noChangeArrowheads="1"/>
                </p:cNvSpPr>
                <p:nvPr/>
              </p:nvSpPr>
              <p:spPr bwMode="auto">
                <a:xfrm>
                  <a:off x="32" y="5140"/>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الروح القدس</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36" name="Rectangle 131"/>
                <p:cNvSpPr>
                  <a:spLocks noChangeArrowheads="1"/>
                </p:cNvSpPr>
                <p:nvPr/>
              </p:nvSpPr>
              <p:spPr bwMode="auto">
                <a:xfrm>
                  <a:off x="0" y="5140"/>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20" name="Group 134"/>
              <p:cNvGrpSpPr>
                <a:grpSpLocks/>
              </p:cNvGrpSpPr>
              <p:nvPr/>
            </p:nvGrpSpPr>
            <p:grpSpPr bwMode="auto">
              <a:xfrm>
                <a:off x="1516" y="5646"/>
                <a:ext cx="1688" cy="633"/>
                <a:chOff x="672" y="5140"/>
                <a:chExt cx="1688" cy="633"/>
              </a:xfrm>
            </p:grpSpPr>
            <p:sp>
              <p:nvSpPr>
                <p:cNvPr id="559133" name="Rectangle 78"/>
                <p:cNvSpPr>
                  <a:spLocks noChangeArrowheads="1"/>
                </p:cNvSpPr>
                <p:nvPr/>
              </p:nvSpPr>
              <p:spPr bwMode="auto">
                <a:xfrm>
                  <a:off x="704" y="5140"/>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يملأ القادة</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34" name="Rectangle 133"/>
                <p:cNvSpPr>
                  <a:spLocks noChangeArrowheads="1"/>
                </p:cNvSpPr>
                <p:nvPr/>
              </p:nvSpPr>
              <p:spPr bwMode="auto">
                <a:xfrm>
                  <a:off x="672" y="5140"/>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21" name="Group 136"/>
              <p:cNvGrpSpPr>
                <a:grpSpLocks/>
              </p:cNvGrpSpPr>
              <p:nvPr/>
            </p:nvGrpSpPr>
            <p:grpSpPr bwMode="auto">
              <a:xfrm>
                <a:off x="3204" y="5646"/>
                <a:ext cx="1712" cy="633"/>
                <a:chOff x="2360" y="5140"/>
                <a:chExt cx="1712" cy="633"/>
              </a:xfrm>
            </p:grpSpPr>
            <p:sp>
              <p:nvSpPr>
                <p:cNvPr id="559131" name="Rectangle 79"/>
                <p:cNvSpPr>
                  <a:spLocks noChangeArrowheads="1"/>
                </p:cNvSpPr>
                <p:nvPr/>
              </p:nvSpPr>
              <p:spPr bwMode="auto">
                <a:xfrm>
                  <a:off x="2392" y="5140"/>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يسكن في كلِّ المؤمنين (رومية 8: 9)</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32" name="Rectangle 135"/>
                <p:cNvSpPr>
                  <a:spLocks noChangeArrowheads="1"/>
                </p:cNvSpPr>
                <p:nvPr/>
              </p:nvSpPr>
              <p:spPr bwMode="auto">
                <a:xfrm>
                  <a:off x="2360" y="5140"/>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22" name="Group 138"/>
              <p:cNvGrpSpPr>
                <a:grpSpLocks/>
              </p:cNvGrpSpPr>
              <p:nvPr/>
            </p:nvGrpSpPr>
            <p:grpSpPr bwMode="auto">
              <a:xfrm>
                <a:off x="844" y="6279"/>
                <a:ext cx="672" cy="633"/>
                <a:chOff x="0" y="5773"/>
                <a:chExt cx="672" cy="633"/>
              </a:xfrm>
            </p:grpSpPr>
            <p:sp>
              <p:nvSpPr>
                <p:cNvPr id="559129" name="Rectangle 80"/>
                <p:cNvSpPr>
                  <a:spLocks noChangeArrowheads="1"/>
                </p:cNvSpPr>
                <p:nvPr/>
              </p:nvSpPr>
              <p:spPr bwMode="auto">
                <a:xfrm>
                  <a:off x="32" y="5773"/>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الأنبياء</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30" name="Rectangle 137"/>
                <p:cNvSpPr>
                  <a:spLocks noChangeArrowheads="1"/>
                </p:cNvSpPr>
                <p:nvPr/>
              </p:nvSpPr>
              <p:spPr bwMode="auto">
                <a:xfrm>
                  <a:off x="0" y="5773"/>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23" name="Group 140"/>
              <p:cNvGrpSpPr>
                <a:grpSpLocks/>
              </p:cNvGrpSpPr>
              <p:nvPr/>
            </p:nvGrpSpPr>
            <p:grpSpPr bwMode="auto">
              <a:xfrm>
                <a:off x="1516" y="6279"/>
                <a:ext cx="1688" cy="633"/>
                <a:chOff x="672" y="5773"/>
                <a:chExt cx="1688" cy="633"/>
              </a:xfrm>
            </p:grpSpPr>
            <p:sp>
              <p:nvSpPr>
                <p:cNvPr id="559127" name="Rectangle 81"/>
                <p:cNvSpPr>
                  <a:spLocks noChangeArrowheads="1"/>
                </p:cNvSpPr>
                <p:nvPr/>
              </p:nvSpPr>
              <p:spPr bwMode="auto">
                <a:xfrm>
                  <a:off x="704" y="5773"/>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قدَّموا إعلانَ (وحي) كلمة الله</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28" name="Rectangle 139"/>
                <p:cNvSpPr>
                  <a:spLocks noChangeArrowheads="1"/>
                </p:cNvSpPr>
                <p:nvPr/>
              </p:nvSpPr>
              <p:spPr bwMode="auto">
                <a:xfrm>
                  <a:off x="672" y="5773"/>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24" name="Group 142"/>
              <p:cNvGrpSpPr>
                <a:grpSpLocks/>
              </p:cNvGrpSpPr>
              <p:nvPr/>
            </p:nvGrpSpPr>
            <p:grpSpPr bwMode="auto">
              <a:xfrm>
                <a:off x="3204" y="6279"/>
                <a:ext cx="1712" cy="633"/>
                <a:chOff x="2360" y="5773"/>
                <a:chExt cx="1712" cy="633"/>
              </a:xfrm>
            </p:grpSpPr>
            <p:sp>
              <p:nvSpPr>
                <p:cNvPr id="559125" name="Rectangle 82"/>
                <p:cNvSpPr>
                  <a:spLocks noChangeArrowheads="1"/>
                </p:cNvSpPr>
                <p:nvPr/>
              </p:nvSpPr>
              <p:spPr bwMode="auto">
                <a:xfrm>
                  <a:off x="2392" y="5773"/>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أساس الكنيسة (أفسس 2: 20)</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26" name="Rectangle 141"/>
                <p:cNvSpPr>
                  <a:spLocks noChangeArrowheads="1"/>
                </p:cNvSpPr>
                <p:nvPr/>
              </p:nvSpPr>
              <p:spPr bwMode="auto">
                <a:xfrm>
                  <a:off x="2360" y="5773"/>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grpSp>
      <p:sp>
        <p:nvSpPr>
          <p:cNvPr id="3" name="Text Box 100">
            <a:extLst>
              <a:ext uri="{FF2B5EF4-FFF2-40B4-BE49-F238E27FC236}">
                <a16:creationId xmlns:a16="http://schemas.microsoft.com/office/drawing/2014/main" id="{FAD01E51-1B4D-5C25-E68C-2D71FF003C87}"/>
              </a:ext>
            </a:extLst>
          </p:cNvPr>
          <p:cNvSpPr txBox="1">
            <a:spLocks noChangeArrowheads="1"/>
          </p:cNvSpPr>
          <p:nvPr/>
        </p:nvSpPr>
        <p:spPr bwMode="auto">
          <a:xfrm>
            <a:off x="8184805" y="76200"/>
            <a:ext cx="629338"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Times New Roman"/>
                <a:ea typeface="ＭＳ Ｐゴシック" charset="0"/>
                <a:cs typeface="Arial" panose="020B0604020202020204" pitchFamily="34" charset="0"/>
              </a:rPr>
              <a:t>118</a:t>
            </a:r>
          </a:p>
        </p:txBody>
      </p:sp>
    </p:spTree>
    <p:extLst>
      <p:ext uri="{BB962C8B-B14F-4D97-AF65-F5344CB8AC3E}">
        <p14:creationId xmlns:p14="http://schemas.microsoft.com/office/powerpoint/2010/main" val="1332197224"/>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 name="Picture 4" descr="Church of All Nations, dome with US seal, tb n033100.jpg">
            <a:extLst>
              <a:ext uri="{FF2B5EF4-FFF2-40B4-BE49-F238E27FC236}">
                <a16:creationId xmlns:a16="http://schemas.microsoft.com/office/drawing/2014/main" id="{F590D5E3-7101-AE14-A46B-4A9F540FAB91}"/>
              </a:ext>
            </a:extLst>
          </p:cNvPr>
          <p:cNvPicPr>
            <a:picLocks noChangeAspect="1"/>
          </p:cNvPicPr>
          <p:nvPr/>
        </p:nvPicPr>
        <p:blipFill>
          <a:blip r:embed="rId3" cstate="screen">
            <a:lum bright="-17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76802" name="Rectangle 2"/>
          <p:cNvSpPr>
            <a:spLocks noGrp="1" noChangeArrowheads="1"/>
          </p:cNvSpPr>
          <p:nvPr>
            <p:ph type="title"/>
          </p:nvPr>
        </p:nvSpPr>
        <p:spPr>
          <a:xfrm>
            <a:off x="152400" y="76200"/>
            <a:ext cx="8077200" cy="457200"/>
          </a:xfrm>
          <a:solidFill>
            <a:srgbClr val="000090"/>
          </a:solidFill>
        </p:spPr>
        <p:txBody>
          <a:bodyPr/>
          <a:lstStyle/>
          <a:p>
            <a:pPr>
              <a:defRPr/>
            </a:pPr>
            <a:r>
              <a:rPr lang="ar-JO" altLang="zh-CN" sz="4000" dirty="0">
                <a:effectLst>
                  <a:glow rad="228600">
                    <a:srgbClr val="000000">
                      <a:alpha val="97000"/>
                    </a:srgbClr>
                  </a:glow>
                  <a:outerShdw blurRad="38100" dist="38100" dir="2700000" algn="tl">
                    <a:srgbClr val="000000"/>
                  </a:outerShdw>
                </a:effectLst>
                <a:latin typeface="+mj-lt"/>
                <a:ea typeface="SimSun" charset="0"/>
                <a:cs typeface="Traditional Arabic" panose="02020603050405020304" pitchFamily="18" charset="-78"/>
              </a:rPr>
              <a:t>إسرائيل والكنيسة: الاستمراريَّة</a:t>
            </a:r>
            <a:endParaRPr lang="en-US" sz="4000" dirty="0">
              <a:effectLst>
                <a:glow rad="228600">
                  <a:srgbClr val="000000">
                    <a:alpha val="94000"/>
                  </a:srgbClr>
                </a:glow>
                <a:outerShdw blurRad="38100" dist="38100" dir="2700000" algn="tl">
                  <a:srgbClr val="000000"/>
                </a:outerShdw>
              </a:effectLst>
              <a:latin typeface="+mj-lt"/>
              <a:ea typeface="SimSun" charset="0"/>
              <a:cs typeface="Traditional Arabic" panose="02020603050405020304" pitchFamily="18" charset="-78"/>
            </a:endParaRPr>
          </a:p>
        </p:txBody>
      </p:sp>
      <p:grpSp>
        <p:nvGrpSpPr>
          <p:cNvPr id="561156" name="Group 108"/>
          <p:cNvGrpSpPr>
            <a:grpSpLocks/>
          </p:cNvGrpSpPr>
          <p:nvPr/>
        </p:nvGrpSpPr>
        <p:grpSpPr bwMode="auto">
          <a:xfrm>
            <a:off x="0" y="585788"/>
            <a:ext cx="9144000" cy="6272212"/>
            <a:chOff x="0" y="0"/>
            <a:chExt cx="4072" cy="3759"/>
          </a:xfrm>
        </p:grpSpPr>
        <p:grpSp>
          <p:nvGrpSpPr>
            <p:cNvPr id="561157" name="Group 75"/>
            <p:cNvGrpSpPr>
              <a:grpSpLocks/>
            </p:cNvGrpSpPr>
            <p:nvPr/>
          </p:nvGrpSpPr>
          <p:grpSpPr bwMode="auto">
            <a:xfrm>
              <a:off x="0" y="0"/>
              <a:ext cx="672" cy="422"/>
              <a:chOff x="0" y="0"/>
              <a:chExt cx="672" cy="422"/>
            </a:xfrm>
          </p:grpSpPr>
          <p:sp>
            <p:nvSpPr>
              <p:cNvPr id="561204" name="Rectangle 74"/>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nvGrpSpPr>
              <p:cNvPr id="561205" name="Group 73"/>
              <p:cNvGrpSpPr>
                <a:grpSpLocks/>
              </p:cNvGrpSpPr>
              <p:nvPr/>
            </p:nvGrpSpPr>
            <p:grpSpPr bwMode="auto">
              <a:xfrm>
                <a:off x="0" y="0"/>
                <a:ext cx="672" cy="422"/>
                <a:chOff x="0" y="0"/>
                <a:chExt cx="672" cy="422"/>
              </a:xfrm>
            </p:grpSpPr>
            <p:sp>
              <p:nvSpPr>
                <p:cNvPr id="561206" name="Rectangle 57"/>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2200" b="1" i="0" u="none" strike="noStrike" kern="1200" cap="none" spc="0" normalizeH="0" baseline="0" noProof="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200" b="1" i="0" u="none" strike="noStrike" kern="1200" cap="none" spc="0" normalizeH="0" baseline="0" noProof="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207" name="Rectangle 72"/>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grpSp>
          <p:nvGrpSpPr>
            <p:cNvPr id="561158" name="Group 79"/>
            <p:cNvGrpSpPr>
              <a:grpSpLocks/>
            </p:cNvGrpSpPr>
            <p:nvPr/>
          </p:nvGrpSpPr>
          <p:grpSpPr bwMode="auto">
            <a:xfrm>
              <a:off x="672" y="0"/>
              <a:ext cx="1688" cy="422"/>
              <a:chOff x="672" y="0"/>
              <a:chExt cx="1688" cy="422"/>
            </a:xfrm>
          </p:grpSpPr>
          <p:sp>
            <p:nvSpPr>
              <p:cNvPr id="561200" name="Rectangle 78"/>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nvGrpSpPr>
              <p:cNvPr id="561201" name="Group 77"/>
              <p:cNvGrpSpPr>
                <a:grpSpLocks/>
              </p:cNvGrpSpPr>
              <p:nvPr/>
            </p:nvGrpSpPr>
            <p:grpSpPr bwMode="auto">
              <a:xfrm>
                <a:off x="672" y="0"/>
                <a:ext cx="1688" cy="422"/>
                <a:chOff x="672" y="0"/>
                <a:chExt cx="1688" cy="422"/>
              </a:xfrm>
            </p:grpSpPr>
            <p:sp>
              <p:nvSpPr>
                <p:cNvPr id="561202" name="Rectangle 58"/>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أُمَّة</a:t>
                  </a:r>
                  <a:r>
                    <a:rPr kumimoji="0" lang="ar-JO"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 </a:t>
                  </a:r>
                  <a:r>
                    <a:rPr kumimoji="0" lang="ar-JO" altLang="zh-CN" sz="28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إسرائيل</a:t>
                  </a:r>
                  <a:endParaRPr kumimoji="0" lang="en-US" altLang="zh-CN" sz="28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203" name="Rectangle 76"/>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grpSp>
          <p:nvGrpSpPr>
            <p:cNvPr id="561159" name="Group 83"/>
            <p:cNvGrpSpPr>
              <a:grpSpLocks/>
            </p:cNvGrpSpPr>
            <p:nvPr/>
          </p:nvGrpSpPr>
          <p:grpSpPr bwMode="auto">
            <a:xfrm>
              <a:off x="2360" y="0"/>
              <a:ext cx="1712" cy="422"/>
              <a:chOff x="2360" y="0"/>
              <a:chExt cx="1712" cy="422"/>
            </a:xfrm>
          </p:grpSpPr>
          <p:sp>
            <p:nvSpPr>
              <p:cNvPr id="561196" name="Rectangle 82"/>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nvGrpSpPr>
              <p:cNvPr id="561197" name="Group 81"/>
              <p:cNvGrpSpPr>
                <a:grpSpLocks/>
              </p:cNvGrpSpPr>
              <p:nvPr/>
            </p:nvGrpSpPr>
            <p:grpSpPr bwMode="auto">
              <a:xfrm>
                <a:off x="2360" y="0"/>
                <a:ext cx="1712" cy="422"/>
                <a:chOff x="2360" y="0"/>
                <a:chExt cx="1712" cy="422"/>
              </a:xfrm>
            </p:grpSpPr>
            <p:sp>
              <p:nvSpPr>
                <p:cNvPr id="561198" name="Rectangle 59"/>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الكنيسة</a:t>
                  </a:r>
                  <a:endParaRPr kumimoji="0" lang="en-US" altLang="zh-CN" sz="28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99" name="Rectangle 80"/>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grpSp>
          <p:nvGrpSpPr>
            <p:cNvPr id="561160" name="Group 85"/>
            <p:cNvGrpSpPr>
              <a:grpSpLocks/>
            </p:cNvGrpSpPr>
            <p:nvPr/>
          </p:nvGrpSpPr>
          <p:grpSpPr bwMode="auto">
            <a:xfrm>
              <a:off x="0" y="422"/>
              <a:ext cx="672" cy="633"/>
              <a:chOff x="0" y="422"/>
              <a:chExt cx="672" cy="633"/>
            </a:xfrm>
          </p:grpSpPr>
          <p:sp>
            <p:nvSpPr>
              <p:cNvPr id="561194" name="Rectangle 60"/>
              <p:cNvSpPr>
                <a:spLocks noChangeArrowheads="1"/>
              </p:cNvSpPr>
              <p:nvPr/>
            </p:nvSpPr>
            <p:spPr bwMode="auto">
              <a:xfrm>
                <a:off x="32" y="422"/>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الاختيار</a:t>
                </a:r>
                <a:endParaRPr kumimoji="0" lang="en-US"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95" name="Rectangle 84"/>
              <p:cNvSpPr>
                <a:spLocks noChangeArrowheads="1"/>
              </p:cNvSpPr>
              <p:nvPr/>
            </p:nvSpPr>
            <p:spPr bwMode="auto">
              <a:xfrm>
                <a:off x="0" y="422"/>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1" name="Group 87"/>
            <p:cNvGrpSpPr>
              <a:grpSpLocks/>
            </p:cNvGrpSpPr>
            <p:nvPr/>
          </p:nvGrpSpPr>
          <p:grpSpPr bwMode="auto">
            <a:xfrm>
              <a:off x="672" y="422"/>
              <a:ext cx="1688" cy="633"/>
              <a:chOff x="672" y="422"/>
              <a:chExt cx="1688" cy="633"/>
            </a:xfrm>
          </p:grpSpPr>
          <p:sp>
            <p:nvSpPr>
              <p:cNvPr id="561192" name="Rectangle 61"/>
              <p:cNvSpPr>
                <a:spLocks noChangeArrowheads="1"/>
              </p:cNvSpPr>
              <p:nvPr/>
            </p:nvSpPr>
            <p:spPr bwMode="auto">
              <a:xfrm>
                <a:off x="704" y="422"/>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 </a:t>
                </a:r>
                <a:r>
                  <a:rPr kumimoji="0" lang="ar-JO"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استنادًا على النعمة (ملاخي 1: 2)</a:t>
                </a:r>
                <a:endParaRPr kumimoji="0" lang="en-US"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93" name="Rectangle 86"/>
              <p:cNvSpPr>
                <a:spLocks noChangeArrowheads="1"/>
              </p:cNvSpPr>
              <p:nvPr/>
            </p:nvSpPr>
            <p:spPr bwMode="auto">
              <a:xfrm>
                <a:off x="672" y="422"/>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2" name="Group 89"/>
            <p:cNvGrpSpPr>
              <a:grpSpLocks/>
            </p:cNvGrpSpPr>
            <p:nvPr/>
          </p:nvGrpSpPr>
          <p:grpSpPr bwMode="auto">
            <a:xfrm>
              <a:off x="2360" y="422"/>
              <a:ext cx="1712" cy="633"/>
              <a:chOff x="2360" y="422"/>
              <a:chExt cx="1712" cy="633"/>
            </a:xfrm>
          </p:grpSpPr>
          <p:sp>
            <p:nvSpPr>
              <p:cNvPr id="561190" name="Rectangle 62"/>
              <p:cNvSpPr>
                <a:spLocks noChangeArrowheads="1"/>
              </p:cNvSpPr>
              <p:nvPr/>
            </p:nvSpPr>
            <p:spPr bwMode="auto">
              <a:xfrm>
                <a:off x="2392" y="422"/>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 </a:t>
                </a:r>
                <a:r>
                  <a:rPr kumimoji="0" lang="ar-JO"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 استنادًا على النعمة (أفسس 1: 4-6، 11)</a:t>
                </a:r>
                <a:endParaRPr kumimoji="0" lang="en-US"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91" name="Rectangle 88"/>
              <p:cNvSpPr>
                <a:spLocks noChangeArrowheads="1"/>
              </p:cNvSpPr>
              <p:nvPr/>
            </p:nvSpPr>
            <p:spPr bwMode="auto">
              <a:xfrm>
                <a:off x="2360" y="422"/>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3" name="Group 91"/>
            <p:cNvGrpSpPr>
              <a:grpSpLocks/>
            </p:cNvGrpSpPr>
            <p:nvPr/>
          </p:nvGrpSpPr>
          <p:grpSpPr bwMode="auto">
            <a:xfrm>
              <a:off x="0" y="1055"/>
              <a:ext cx="672" cy="748"/>
              <a:chOff x="0" y="1055"/>
              <a:chExt cx="672" cy="748"/>
            </a:xfrm>
          </p:grpSpPr>
          <p:sp>
            <p:nvSpPr>
              <p:cNvPr id="561188" name="Rectangle 63"/>
              <p:cNvSpPr>
                <a:spLocks noChangeArrowheads="1"/>
              </p:cNvSpPr>
              <p:nvPr/>
            </p:nvSpPr>
            <p:spPr bwMode="auto">
              <a:xfrm>
                <a:off x="32" y="1055"/>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العصيان</a:t>
                </a:r>
                <a:endParaRPr kumimoji="0" lang="en-US"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89" name="Rectangle 90"/>
              <p:cNvSpPr>
                <a:spLocks noChangeArrowheads="1"/>
              </p:cNvSpPr>
              <p:nvPr/>
            </p:nvSpPr>
            <p:spPr bwMode="auto">
              <a:xfrm>
                <a:off x="0" y="1055"/>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4" name="Group 93"/>
            <p:cNvGrpSpPr>
              <a:grpSpLocks/>
            </p:cNvGrpSpPr>
            <p:nvPr/>
          </p:nvGrpSpPr>
          <p:grpSpPr bwMode="auto">
            <a:xfrm>
              <a:off x="672" y="1055"/>
              <a:ext cx="1688" cy="748"/>
              <a:chOff x="672" y="1055"/>
              <a:chExt cx="1688" cy="748"/>
            </a:xfrm>
          </p:grpSpPr>
          <p:sp>
            <p:nvSpPr>
              <p:cNvPr id="561186" name="Rectangle 64"/>
              <p:cNvSpPr>
                <a:spLocks noChangeArrowheads="1"/>
              </p:cNvSpPr>
              <p:nvPr/>
            </p:nvSpPr>
            <p:spPr bwMode="auto">
              <a:xfrm>
                <a:off x="704" y="1055"/>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أدَّى إلى تأديب الله</a:t>
                </a:r>
                <a:endParaRPr kumimoji="0" lang="en-US" altLang="ja-JP"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87" name="Rectangle 92"/>
              <p:cNvSpPr>
                <a:spLocks noChangeArrowheads="1"/>
              </p:cNvSpPr>
              <p:nvPr/>
            </p:nvSpPr>
            <p:spPr bwMode="auto">
              <a:xfrm>
                <a:off x="672" y="1055"/>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5" name="Group 95"/>
            <p:cNvGrpSpPr>
              <a:grpSpLocks/>
            </p:cNvGrpSpPr>
            <p:nvPr/>
          </p:nvGrpSpPr>
          <p:grpSpPr bwMode="auto">
            <a:xfrm>
              <a:off x="2360" y="1055"/>
              <a:ext cx="1712" cy="748"/>
              <a:chOff x="2360" y="1055"/>
              <a:chExt cx="1712" cy="748"/>
            </a:xfrm>
          </p:grpSpPr>
          <p:sp>
            <p:nvSpPr>
              <p:cNvPr id="561184" name="Rectangle 65"/>
              <p:cNvSpPr>
                <a:spLocks noChangeArrowheads="1"/>
              </p:cNvSpPr>
              <p:nvPr/>
            </p:nvSpPr>
            <p:spPr bwMode="auto">
              <a:xfrm>
                <a:off x="2392" y="1055"/>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يؤدِّي إلى تأديب الله (1كورنثوس 11: 30)</a:t>
                </a:r>
                <a:endParaRPr kumimoji="0" lang="en-US"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85" name="Rectangle 94"/>
              <p:cNvSpPr>
                <a:spLocks noChangeArrowheads="1"/>
              </p:cNvSpPr>
              <p:nvPr/>
            </p:nvSpPr>
            <p:spPr bwMode="auto">
              <a:xfrm>
                <a:off x="2360" y="1055"/>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6" name="Group 97"/>
            <p:cNvGrpSpPr>
              <a:grpSpLocks/>
            </p:cNvGrpSpPr>
            <p:nvPr/>
          </p:nvGrpSpPr>
          <p:grpSpPr bwMode="auto">
            <a:xfrm>
              <a:off x="0" y="1803"/>
              <a:ext cx="672" cy="1093"/>
              <a:chOff x="0" y="1803"/>
              <a:chExt cx="672" cy="1093"/>
            </a:xfrm>
          </p:grpSpPr>
          <p:sp>
            <p:nvSpPr>
              <p:cNvPr id="561182" name="Rectangle 66"/>
              <p:cNvSpPr>
                <a:spLocks noChangeArrowheads="1"/>
              </p:cNvSpPr>
              <p:nvPr/>
            </p:nvSpPr>
            <p:spPr bwMode="auto">
              <a:xfrm>
                <a:off x="32" y="1803"/>
                <a:ext cx="608" cy="10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القيادة</a:t>
                </a:r>
                <a:endParaRPr kumimoji="0" lang="en-US"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83" name="Rectangle 96"/>
              <p:cNvSpPr>
                <a:spLocks noChangeArrowheads="1"/>
              </p:cNvSpPr>
              <p:nvPr/>
            </p:nvSpPr>
            <p:spPr bwMode="auto">
              <a:xfrm>
                <a:off x="0" y="1803"/>
                <a:ext cx="672" cy="109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7" name="Group 99"/>
            <p:cNvGrpSpPr>
              <a:grpSpLocks/>
            </p:cNvGrpSpPr>
            <p:nvPr/>
          </p:nvGrpSpPr>
          <p:grpSpPr bwMode="auto">
            <a:xfrm>
              <a:off x="640" y="1803"/>
              <a:ext cx="1720" cy="1093"/>
              <a:chOff x="640" y="1803"/>
              <a:chExt cx="1720" cy="1093"/>
            </a:xfrm>
          </p:grpSpPr>
          <p:sp>
            <p:nvSpPr>
              <p:cNvPr id="561180" name="Rectangle 67"/>
              <p:cNvSpPr>
                <a:spLocks noChangeArrowheads="1"/>
              </p:cNvSpPr>
              <p:nvPr/>
            </p:nvSpPr>
            <p:spPr bwMode="auto">
              <a:xfrm>
                <a:off x="640" y="1803"/>
                <a:ext cx="1688" cy="10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الشيوخ (خروج 3: 16، 18؛ 4: 29، 31؛ 12: 21؛ عدد 11: 16-17؛ يشوع 24: 31؛ 1صموئيل 15: 30؛ 2صموئيل 17: 4، 15؛ 1ملوك 21: 8، 11 والكثير من النصوص الأُخرى)</a:t>
                </a:r>
                <a:endPar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81" name="Rectangle 98"/>
              <p:cNvSpPr>
                <a:spLocks noChangeArrowheads="1"/>
              </p:cNvSpPr>
              <p:nvPr/>
            </p:nvSpPr>
            <p:spPr bwMode="auto">
              <a:xfrm>
                <a:off x="672" y="1803"/>
                <a:ext cx="1688" cy="109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8" name="Group 101"/>
            <p:cNvGrpSpPr>
              <a:grpSpLocks/>
            </p:cNvGrpSpPr>
            <p:nvPr/>
          </p:nvGrpSpPr>
          <p:grpSpPr bwMode="auto">
            <a:xfrm>
              <a:off x="2360" y="1803"/>
              <a:ext cx="1712" cy="1093"/>
              <a:chOff x="2360" y="1803"/>
              <a:chExt cx="1712" cy="1093"/>
            </a:xfrm>
          </p:grpSpPr>
          <p:sp>
            <p:nvSpPr>
              <p:cNvPr id="561178" name="Rectangle 68"/>
              <p:cNvSpPr>
                <a:spLocks noChangeArrowheads="1"/>
              </p:cNvSpPr>
              <p:nvPr/>
            </p:nvSpPr>
            <p:spPr bwMode="auto">
              <a:xfrm>
                <a:off x="2392" y="1803"/>
                <a:ext cx="1648" cy="10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الشيوخ (أعمال الرسل 11: 30؛ 14: 23-24؛ 15: 1-6؛ 16: 4؛ 20: 17-38؛ 21: 17-26؛ 1تسالونيكي 5: 12-13؛ فيلبِّي 1: 1؛ 1تيموثاوس 3: 1-7؛ 4: 14؛ 5: 17-25؛ تيطس 1: 5-9؛ يعقوب 5: 14؛ 1بطرس 5: 1-5؛ عبرانيِّين 13: 17)</a:t>
                </a:r>
                <a:endParaRPr kumimoji="0" lang="en-US" altLang="zh-CN" sz="20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79" name="Rectangle 100"/>
              <p:cNvSpPr>
                <a:spLocks noChangeArrowheads="1"/>
              </p:cNvSpPr>
              <p:nvPr/>
            </p:nvSpPr>
            <p:spPr bwMode="auto">
              <a:xfrm>
                <a:off x="2360" y="1803"/>
                <a:ext cx="1712" cy="109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9" name="Group 103"/>
            <p:cNvGrpSpPr>
              <a:grpSpLocks/>
            </p:cNvGrpSpPr>
            <p:nvPr/>
          </p:nvGrpSpPr>
          <p:grpSpPr bwMode="auto">
            <a:xfrm>
              <a:off x="0" y="2896"/>
              <a:ext cx="672" cy="863"/>
              <a:chOff x="0" y="2896"/>
              <a:chExt cx="672" cy="863"/>
            </a:xfrm>
          </p:grpSpPr>
          <p:sp>
            <p:nvSpPr>
              <p:cNvPr id="561176" name="Rectangle 69"/>
              <p:cNvSpPr>
                <a:spLocks noChangeArrowheads="1"/>
              </p:cNvSpPr>
              <p:nvPr/>
            </p:nvSpPr>
            <p:spPr bwMode="auto">
              <a:xfrm>
                <a:off x="32" y="2896"/>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الشهادة</a:t>
                </a:r>
                <a:endParaRPr kumimoji="0" lang="en-US"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77" name="Rectangle 102"/>
              <p:cNvSpPr>
                <a:spLocks noChangeArrowheads="1"/>
              </p:cNvSpPr>
              <p:nvPr/>
            </p:nvSpPr>
            <p:spPr bwMode="auto">
              <a:xfrm>
                <a:off x="0" y="2896"/>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70" name="Group 105"/>
            <p:cNvGrpSpPr>
              <a:grpSpLocks/>
            </p:cNvGrpSpPr>
            <p:nvPr/>
          </p:nvGrpSpPr>
          <p:grpSpPr bwMode="auto">
            <a:xfrm>
              <a:off x="672" y="2896"/>
              <a:ext cx="1688" cy="863"/>
              <a:chOff x="672" y="2896"/>
              <a:chExt cx="1688" cy="863"/>
            </a:xfrm>
          </p:grpSpPr>
          <p:sp>
            <p:nvSpPr>
              <p:cNvPr id="561174" name="Rectangle 70"/>
              <p:cNvSpPr>
                <a:spLocks noChangeArrowheads="1"/>
              </p:cNvSpPr>
              <p:nvPr/>
            </p:nvSpPr>
            <p:spPr bwMode="auto">
              <a:xfrm>
                <a:off x="704" y="2896"/>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"نورٌ للأمم" (إشعياء 49: 3-6)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"مملكة كهنة" (خروج 19: 6)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"أُمَّةٌ مقدَّسة" (خروج 19: 6)</a:t>
                </a:r>
                <a:endPar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75" name="Rectangle 104"/>
              <p:cNvSpPr>
                <a:spLocks noChangeArrowheads="1"/>
              </p:cNvSpPr>
              <p:nvPr/>
            </p:nvSpPr>
            <p:spPr bwMode="auto">
              <a:xfrm>
                <a:off x="672" y="2896"/>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71" name="Group 107"/>
            <p:cNvGrpSpPr>
              <a:grpSpLocks/>
            </p:cNvGrpSpPr>
            <p:nvPr/>
          </p:nvGrpSpPr>
          <p:grpSpPr bwMode="auto">
            <a:xfrm>
              <a:off x="2360" y="2896"/>
              <a:ext cx="1712" cy="863"/>
              <a:chOff x="2360" y="2896"/>
              <a:chExt cx="1712" cy="863"/>
            </a:xfrm>
          </p:grpSpPr>
          <p:sp>
            <p:nvSpPr>
              <p:cNvPr id="561172" name="Rectangle 71"/>
              <p:cNvSpPr>
                <a:spLocks noChangeArrowheads="1"/>
              </p:cNvSpPr>
              <p:nvPr/>
            </p:nvSpPr>
            <p:spPr bwMode="auto">
              <a:xfrm>
                <a:off x="2392" y="2896"/>
                <a:ext cx="16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"نور العالم" (متَّى 5: 14-16)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"كهنوتٌ ملوكيٌّ" (1بطرس 2: 5، 9)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"أُمَّةٌ مقدَّسة" (1بطرس 5: 9).</a:t>
                </a:r>
                <a:endParaRPr kumimoji="0" lang="en-US"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73" name="Rectangle 106"/>
              <p:cNvSpPr>
                <a:spLocks noChangeArrowheads="1"/>
              </p:cNvSpPr>
              <p:nvPr/>
            </p:nvSpPr>
            <p:spPr bwMode="auto">
              <a:xfrm>
                <a:off x="2360" y="2896"/>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sp>
        <p:nvSpPr>
          <p:cNvPr id="3" name="Text Box 100">
            <a:extLst>
              <a:ext uri="{FF2B5EF4-FFF2-40B4-BE49-F238E27FC236}">
                <a16:creationId xmlns:a16="http://schemas.microsoft.com/office/drawing/2014/main" id="{47668D1F-B638-47D7-FA9A-2F76F4BF5760}"/>
              </a:ext>
            </a:extLst>
          </p:cNvPr>
          <p:cNvSpPr txBox="1">
            <a:spLocks noChangeArrowheads="1"/>
          </p:cNvSpPr>
          <p:nvPr/>
        </p:nvSpPr>
        <p:spPr bwMode="auto">
          <a:xfrm>
            <a:off x="8176309" y="76200"/>
            <a:ext cx="646331"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Times New Roman"/>
                <a:ea typeface="ＭＳ Ｐゴシック" charset="0"/>
                <a:cs typeface="Traditional Arabic" panose="02020603050405020304" pitchFamily="18" charset="-78"/>
              </a:rPr>
              <a:t>118</a:t>
            </a:r>
          </a:p>
        </p:txBody>
      </p:sp>
    </p:spTree>
    <p:extLst>
      <p:ext uri="{BB962C8B-B14F-4D97-AF65-F5344CB8AC3E}">
        <p14:creationId xmlns:p14="http://schemas.microsoft.com/office/powerpoint/2010/main" val="2387601633"/>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8" descr="mose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250430" cy="69378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4867" name="Rectangle 19"/>
          <p:cNvSpPr>
            <a:spLocks noGrp="1" noChangeArrowheads="1"/>
          </p:cNvSpPr>
          <p:nvPr>
            <p:ph type="title" idx="4294967295"/>
          </p:nvPr>
        </p:nvSpPr>
        <p:spPr>
          <a:xfrm>
            <a:off x="914400" y="1066800"/>
            <a:ext cx="8229600" cy="1143000"/>
          </a:xfrm>
        </p:spPr>
        <p:txBody>
          <a:bodyPr/>
          <a:lstStyle/>
          <a:p>
            <a:pPr eaLnBrk="1" hangingPunct="1">
              <a:defRPr/>
            </a:pPr>
            <a:r>
              <a:rPr lang="ar-JO" dirty="0">
                <a:cs typeface="Arial" panose="020B0604020202020204" pitchFamily="34" charset="0"/>
              </a:rPr>
              <a:t>لماذا كان الناموس أساسياً؟</a:t>
            </a:r>
            <a:endParaRPr lang="en-US" dirty="0">
              <a:cs typeface="Arial" panose="020B0604020202020204" pitchFamily="34" charset="0"/>
            </a:endParaRPr>
          </a:p>
        </p:txBody>
      </p:sp>
      <p:sp>
        <p:nvSpPr>
          <p:cNvPr id="334868" name="Rectangle 20"/>
          <p:cNvSpPr>
            <a:spLocks noChangeArrowheads="1"/>
          </p:cNvSpPr>
          <p:nvPr/>
        </p:nvSpPr>
        <p:spPr bwMode="auto">
          <a:xfrm>
            <a:off x="4067944" y="4869160"/>
            <a:ext cx="5182486" cy="2438400"/>
          </a:xfrm>
          <a:prstGeom prst="rect">
            <a:avLst/>
          </a:prstGeom>
          <a:noFill/>
          <a:ln w="9525">
            <a:noFill/>
            <a:miter lim="800000"/>
            <a:headEnd/>
            <a:tailEnd/>
          </a:ln>
          <a:effectLst/>
        </p:spPr>
        <p:txBody>
          <a:bodyPr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B9EFEE"/>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أعطى الناموس إسرائيل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B9EFEE"/>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ميثاقاً حكومياً</a:t>
            </a:r>
            <a:endParaRPr kumimoji="0" lang="en-US" sz="4400" b="1" u="none" strike="noStrike" kern="1200" cap="none" spc="0" normalizeH="0" baseline="0" noProof="0" dirty="0">
              <a:ln>
                <a:noFill/>
              </a:ln>
              <a:solidFill>
                <a:srgbClr val="B9EFEE"/>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59763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4868">
                                            <p:txEl>
                                              <p:pRg st="0" end="0"/>
                                            </p:txEl>
                                          </p:spTgt>
                                        </p:tgtEl>
                                        <p:attrNameLst>
                                          <p:attrName>style.visibility</p:attrName>
                                        </p:attrNameLst>
                                      </p:cBhvr>
                                      <p:to>
                                        <p:strVal val="visible"/>
                                      </p:to>
                                    </p:set>
                                    <p:animEffect transition="in" filter="dissolve">
                                      <p:cBhvr>
                                        <p:cTn id="7" dur="500"/>
                                        <p:tgtEl>
                                          <p:spTgt spid="334868">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34868">
                                            <p:txEl>
                                              <p:pRg st="1" end="1"/>
                                            </p:txEl>
                                          </p:spTgt>
                                        </p:tgtEl>
                                        <p:attrNameLst>
                                          <p:attrName>style.visibility</p:attrName>
                                        </p:attrNameLst>
                                      </p:cBhvr>
                                      <p:to>
                                        <p:strVal val="visible"/>
                                      </p:to>
                                    </p:set>
                                    <p:animEffect transition="in" filter="dissolve">
                                      <p:cBhvr>
                                        <p:cTn id="10" dur="500"/>
                                        <p:tgtEl>
                                          <p:spTgt spid="33486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68" grpId="0" uiExpand="1" build="p"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Text Box 1"/>
          <p:cNvSpPr txBox="1">
            <a:spLocks noChangeArrowheads="1"/>
          </p:cNvSpPr>
          <p:nvPr/>
        </p:nvSpPr>
        <p:spPr bwMode="auto">
          <a:xfrm>
            <a:off x="-36513" y="-26988"/>
            <a:ext cx="9180513" cy="1079399"/>
          </a:xfrm>
          <a:prstGeom prst="rect">
            <a:avLst/>
          </a:prstGeom>
          <a:solidFill>
            <a:schemeClr val="tx1"/>
          </a:solidFill>
          <a:ln w="9525">
            <a:noFill/>
            <a:miter lim="800000"/>
            <a:headEnd/>
            <a:tailEnd/>
          </a:ln>
        </p:spPr>
        <p:txBody>
          <a:bodyPr anchor="ctr"/>
          <a:lstStyle/>
          <a:p>
            <a:pPr marL="0" marR="0" lvl="0" indent="0" algn="ctr" defTabSz="449263" rtl="1" eaLnBrk="1" fontAlgn="base" latinLnBrk="0" hangingPunct="1">
              <a:lnSpc>
                <a:spcPct val="100000"/>
              </a:lnSpc>
              <a:spcBef>
                <a:spcPct val="0"/>
              </a:spcBef>
              <a:spcAft>
                <a:spcPct val="0"/>
              </a:spcAft>
              <a:buClr>
                <a:srgbClr val="FFFFFF"/>
              </a:buClr>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4400" b="1" i="0" u="none" strike="noStrike" kern="1200" cap="none" spc="0" normalizeH="0" baseline="0" noProof="0" dirty="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rPr>
              <a:t>هل يوجد رجاءٌ مستقبَليٌ للمؤمنين من إسرائيل العِرْقيَّة؟</a:t>
            </a:r>
            <a:endParaRPr kumimoji="0" lang="en-GB" sz="4400" b="1" i="0" u="none" strike="noStrike" kern="1200" cap="none" spc="0" normalizeH="0" baseline="0" noProof="0" dirty="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46" name="Oval 2"/>
          <p:cNvSpPr>
            <a:spLocks noChangeArrowheads="1"/>
          </p:cNvSpPr>
          <p:nvPr/>
        </p:nvSpPr>
        <p:spPr bwMode="auto">
          <a:xfrm>
            <a:off x="457200" y="2170113"/>
            <a:ext cx="3810000" cy="3657600"/>
          </a:xfrm>
          <a:prstGeom prst="ellipse">
            <a:avLst/>
          </a:prstGeom>
          <a:noFill/>
          <a:ln w="57240">
            <a:solidFill>
              <a:srgbClr val="FFFF66"/>
            </a:solidFill>
            <a:miter lim="800000"/>
            <a:headEnd/>
            <a:tailEnd/>
          </a:ln>
        </p:spPr>
        <p:txBody>
          <a:bodyPr wrap="none" anchor="ctr"/>
          <a:lstStyle/>
          <a:p>
            <a:pPr marL="0" marR="0" lvl="0" indent="0" algn="r" defTabSz="449263" rtl="1"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800" b="1" i="0" u="none" strike="noStrike" kern="1200" cap="none" spc="0" normalizeH="0" baseline="0" noProof="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47" name="Text Box 3"/>
          <p:cNvSpPr txBox="1">
            <a:spLocks noChangeArrowheads="1"/>
          </p:cNvSpPr>
          <p:nvPr/>
        </p:nvSpPr>
        <p:spPr bwMode="auto">
          <a:xfrm>
            <a:off x="1832143" y="1124744"/>
            <a:ext cx="1379202" cy="1079399"/>
          </a:xfrm>
          <a:prstGeom prst="rect">
            <a:avLst/>
          </a:prstGeom>
          <a:noFill/>
          <a:ln w="9525">
            <a:noFill/>
            <a:miter lim="800000"/>
            <a:headEnd/>
            <a:tailEnd/>
          </a:ln>
        </p:spPr>
        <p:txBody>
          <a:bodyPr wrap="none"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rPr>
              <a:t>قَبْل الألفيَّة</a:t>
            </a:r>
          </a:p>
          <a:p>
            <a:pPr marL="0" marR="0" lvl="0" indent="0" algn="ctr" defTabSz="449263" rtl="1"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rPr>
              <a:t> التدبيريَّة</a:t>
            </a:r>
            <a:endParaRPr kumimoji="0" lang="en-GB" sz="32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48" name="Text Box 4"/>
          <p:cNvSpPr txBox="1">
            <a:spLocks noChangeArrowheads="1"/>
          </p:cNvSpPr>
          <p:nvPr/>
        </p:nvSpPr>
        <p:spPr bwMode="auto">
          <a:xfrm>
            <a:off x="2843808" y="3501008"/>
            <a:ext cx="1314450" cy="1387176"/>
          </a:xfrm>
          <a:prstGeom prst="rect">
            <a:avLst/>
          </a:prstGeom>
          <a:no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rPr>
              <a:t>يوجد مستقبَلٌ لإسرائيل</a:t>
            </a:r>
            <a:endParaRPr kumimoji="0" lang="en-GB" sz="28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49" name="Oval 5"/>
          <p:cNvSpPr>
            <a:spLocks noChangeArrowheads="1"/>
          </p:cNvSpPr>
          <p:nvPr/>
        </p:nvSpPr>
        <p:spPr bwMode="auto">
          <a:xfrm>
            <a:off x="4876800" y="2170113"/>
            <a:ext cx="3810000" cy="3657600"/>
          </a:xfrm>
          <a:prstGeom prst="ellipse">
            <a:avLst/>
          </a:prstGeom>
          <a:noFill/>
          <a:ln w="57240">
            <a:solidFill>
              <a:srgbClr val="C9C4FF"/>
            </a:solidFill>
            <a:miter lim="800000"/>
            <a:headEnd/>
            <a:tailEnd/>
          </a:ln>
        </p:spPr>
        <p:txBody>
          <a:bodyPr wrap="none" anchor="ctr"/>
          <a:lstStyle/>
          <a:p>
            <a:pPr marL="0" marR="0" lvl="0" indent="0" algn="r" defTabSz="449263" rtl="1"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800" b="1" i="0" u="none" strike="noStrike" kern="1200" cap="none" spc="0" normalizeH="0" baseline="0" noProof="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0" name="Text Box 6"/>
          <p:cNvSpPr txBox="1">
            <a:spLocks noChangeArrowheads="1"/>
          </p:cNvSpPr>
          <p:nvPr/>
        </p:nvSpPr>
        <p:spPr bwMode="auto">
          <a:xfrm>
            <a:off x="5257800" y="1124744"/>
            <a:ext cx="3124200" cy="1079399"/>
          </a:xfrm>
          <a:prstGeom prst="rect">
            <a:avLst/>
          </a:prstGeom>
          <a:no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C9C4FF"/>
                </a:solidFill>
                <a:effectLst/>
                <a:uLnTx/>
                <a:uFillTx/>
                <a:latin typeface="Traditional Arabic" panose="02020603050405020304" pitchFamily="18" charset="-78"/>
                <a:ea typeface="MS PGothic" pitchFamily="34" charset="-128"/>
                <a:cs typeface="Traditional Arabic" panose="02020603050405020304" pitchFamily="18" charset="-78"/>
              </a:rPr>
              <a:t>اللاألفيَّة </a:t>
            </a:r>
          </a:p>
          <a:p>
            <a:pPr marL="0" marR="0" lvl="0" indent="0" algn="ctr" defTabSz="449263" rtl="1"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C9C4FF"/>
                </a:solidFill>
                <a:effectLst/>
                <a:uLnTx/>
                <a:uFillTx/>
                <a:latin typeface="Traditional Arabic" panose="02020603050405020304" pitchFamily="18" charset="-78"/>
                <a:ea typeface="MS PGothic" pitchFamily="34" charset="-128"/>
                <a:cs typeface="Traditional Arabic" panose="02020603050405020304" pitchFamily="18" charset="-78"/>
              </a:rPr>
              <a:t>بَعْد الألفيَّة</a:t>
            </a:r>
            <a:endParaRPr kumimoji="0" lang="en-GB" sz="3200" b="1" i="0" u="none" strike="noStrike" kern="1200" cap="none" spc="0" normalizeH="0" baseline="0" noProof="0" dirty="0">
              <a:ln>
                <a:noFill/>
              </a:ln>
              <a:solidFill>
                <a:srgbClr val="C9C4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1" name="Text Box 7"/>
          <p:cNvSpPr txBox="1">
            <a:spLocks noChangeArrowheads="1"/>
          </p:cNvSpPr>
          <p:nvPr/>
        </p:nvSpPr>
        <p:spPr bwMode="auto">
          <a:xfrm>
            <a:off x="7152184" y="3212976"/>
            <a:ext cx="1314450" cy="1571842"/>
          </a:xfrm>
          <a:prstGeom prst="rect">
            <a:avLst/>
          </a:prstGeom>
          <a:no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C9C4FF"/>
                </a:solidFill>
                <a:effectLst/>
                <a:uLnTx/>
                <a:uFillTx/>
                <a:latin typeface="Traditional Arabic" panose="02020603050405020304" pitchFamily="18" charset="-78"/>
                <a:ea typeface="MS PGothic" pitchFamily="34" charset="-128"/>
                <a:cs typeface="Traditional Arabic" panose="02020603050405020304" pitchFamily="18" charset="-78"/>
              </a:rPr>
              <a:t>لا يوجد مستقبَلٌ لإسرائيل</a:t>
            </a:r>
            <a:endParaRPr kumimoji="0" lang="en-GB" sz="3200" b="1" i="0" u="none" strike="noStrike" kern="1200" cap="none" spc="0" normalizeH="0" baseline="0" noProof="0" dirty="0">
              <a:ln>
                <a:noFill/>
              </a:ln>
              <a:solidFill>
                <a:srgbClr val="C9C4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2" name="Oval 8"/>
          <p:cNvSpPr>
            <a:spLocks noChangeArrowheads="1"/>
          </p:cNvSpPr>
          <p:nvPr/>
        </p:nvSpPr>
        <p:spPr bwMode="auto">
          <a:xfrm>
            <a:off x="2706216" y="2780928"/>
            <a:ext cx="3810000" cy="3657600"/>
          </a:xfrm>
          <a:prstGeom prst="ellipse">
            <a:avLst/>
          </a:prstGeom>
          <a:noFill/>
          <a:ln w="57240">
            <a:solidFill>
              <a:srgbClr val="00FFFF"/>
            </a:solidFill>
            <a:miter lim="800000"/>
            <a:headEnd/>
            <a:tailEnd/>
          </a:ln>
        </p:spPr>
        <p:txBody>
          <a:bodyPr wrap="none" anchor="ctr"/>
          <a:lstStyle/>
          <a:p>
            <a:pPr marL="0" marR="0" lvl="0" indent="0" algn="r" defTabSz="449263" rtl="1"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800" b="1" i="0" u="none" strike="noStrike" kern="1200" cap="none" spc="0" normalizeH="0" baseline="0" noProof="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3" name="Text Box 9"/>
          <p:cNvSpPr txBox="1">
            <a:spLocks noChangeArrowheads="1"/>
          </p:cNvSpPr>
          <p:nvPr/>
        </p:nvSpPr>
        <p:spPr bwMode="auto">
          <a:xfrm>
            <a:off x="6372200" y="5877993"/>
            <a:ext cx="1379202" cy="1079399"/>
          </a:xfrm>
          <a:prstGeom prst="rect">
            <a:avLst/>
          </a:prstGeom>
          <a:noFill/>
          <a:ln w="9525">
            <a:noFill/>
            <a:miter lim="800000"/>
            <a:headEnd/>
            <a:tailEnd/>
          </a:ln>
        </p:spPr>
        <p:txBody>
          <a:bodyPr wrap="none"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FFFF"/>
                </a:solidFill>
                <a:effectLst/>
                <a:uLnTx/>
                <a:uFillTx/>
                <a:latin typeface="Traditional Arabic" panose="02020603050405020304" pitchFamily="18" charset="-78"/>
                <a:ea typeface="MS PGothic" pitchFamily="34" charset="-128"/>
                <a:cs typeface="Traditional Arabic" panose="02020603050405020304" pitchFamily="18" charset="-78"/>
              </a:rPr>
              <a:t>قَبْل الألفيَّة</a:t>
            </a:r>
          </a:p>
          <a:p>
            <a:pPr marL="0" marR="0" lvl="0" indent="0" algn="ctr" defTabSz="449263" rtl="1"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FFFF"/>
                </a:solidFill>
                <a:effectLst/>
                <a:uLnTx/>
                <a:uFillTx/>
                <a:latin typeface="Traditional Arabic" panose="02020603050405020304" pitchFamily="18" charset="-78"/>
                <a:ea typeface="MS PGothic" pitchFamily="34" charset="-128"/>
                <a:cs typeface="Traditional Arabic" panose="02020603050405020304" pitchFamily="18" charset="-78"/>
              </a:rPr>
              <a:t> العهديَّة</a:t>
            </a:r>
            <a:endParaRPr kumimoji="0" lang="en-GB" sz="3200" b="1" i="0" u="none" strike="noStrike" kern="1200" cap="none" spc="0" normalizeH="0" baseline="0" noProof="0" dirty="0">
              <a:ln>
                <a:noFill/>
              </a:ln>
              <a:solidFill>
                <a:srgbClr val="00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4" name="Text Box 10"/>
          <p:cNvSpPr txBox="1">
            <a:spLocks noChangeArrowheads="1"/>
          </p:cNvSpPr>
          <p:nvPr/>
        </p:nvSpPr>
        <p:spPr bwMode="auto">
          <a:xfrm>
            <a:off x="5064174" y="3469134"/>
            <a:ext cx="1314450" cy="1387176"/>
          </a:xfrm>
          <a:prstGeom prst="rect">
            <a:avLst/>
          </a:prstGeom>
          <a:no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FFFF"/>
                </a:solidFill>
                <a:effectLst/>
                <a:uLnTx/>
                <a:uFillTx/>
                <a:latin typeface="Traditional Arabic" panose="02020603050405020304" pitchFamily="18" charset="-78"/>
                <a:ea typeface="MS PGothic" pitchFamily="34" charset="-128"/>
                <a:cs typeface="Traditional Arabic" panose="02020603050405020304" pitchFamily="18" charset="-78"/>
              </a:rPr>
              <a:t>الكنيسة هي إسرائيل الجديدة</a:t>
            </a:r>
            <a:endParaRPr kumimoji="0" lang="en-GB" sz="2800" b="1" i="0" u="none" strike="noStrike" kern="1200" cap="none" spc="0" normalizeH="0" baseline="0" noProof="0" dirty="0">
              <a:ln>
                <a:noFill/>
              </a:ln>
              <a:solidFill>
                <a:srgbClr val="00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5" name="Text Box 11"/>
          <p:cNvSpPr txBox="1">
            <a:spLocks noChangeArrowheads="1"/>
          </p:cNvSpPr>
          <p:nvPr/>
        </p:nvSpPr>
        <p:spPr bwMode="auto">
          <a:xfrm>
            <a:off x="827584" y="3257426"/>
            <a:ext cx="1543050" cy="1571842"/>
          </a:xfrm>
          <a:prstGeom prst="rect">
            <a:avLst/>
          </a:prstGeom>
          <a:no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rPr>
              <a:t>التمييز ما بين الكنيسة وإسرائيل</a:t>
            </a:r>
            <a:endParaRPr kumimoji="0" lang="en-GB" sz="32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238605" name="Text Box 4"/>
          <p:cNvSpPr txBox="1">
            <a:spLocks noChangeArrowheads="1"/>
          </p:cNvSpPr>
          <p:nvPr/>
        </p:nvSpPr>
        <p:spPr bwMode="auto">
          <a:xfrm>
            <a:off x="9251950" y="0"/>
            <a:ext cx="1042988" cy="390525"/>
          </a:xfrm>
          <a:prstGeom prst="rect">
            <a:avLst/>
          </a:prstGeom>
          <a:noFill/>
          <a:ln w="9525">
            <a:noFill/>
            <a:miter lim="800000"/>
            <a:headEnd/>
            <a:tailEnd/>
          </a:ln>
        </p:spPr>
        <p:txBody>
          <a:bodyPr lIns="81639" tIns="40820" rIns="81639" bIns="40820"/>
          <a:lstStyle/>
          <a:p>
            <a:pPr marL="0" marR="0" lvl="0" indent="0" algn="ctr" defTabSz="449263" rtl="1"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800" b="1" i="0" u="none" strike="noStrike" kern="1200" cap="none" spc="0" normalizeH="0" baseline="0" noProof="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rPr>
              <a:t>437</a:t>
            </a:r>
            <a:endParaRPr kumimoji="0" lang="en-GB" sz="2800" b="1" i="0" u="none" strike="noStrike" kern="1200" cap="none" spc="0" normalizeH="0" baseline="0" noProof="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Tree>
    <p:extLst>
      <p:ext uri="{BB962C8B-B14F-4D97-AF65-F5344CB8AC3E}">
        <p14:creationId xmlns:p14="http://schemas.microsoft.com/office/powerpoint/2010/main" val="59159757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decel="100000" fill="hold" nodeType="clickEffect">
                                  <p:stCondLst>
                                    <p:cond delay="0"/>
                                  </p:stCondLst>
                                  <p:childTnLst>
                                    <p:set>
                                      <p:cBhvr additive="repl">
                                        <p:cTn id="6" dur="1" fill="hold">
                                          <p:stCondLst>
                                            <p:cond delay="0"/>
                                          </p:stCondLst>
                                        </p:cTn>
                                        <p:tgtEl>
                                          <p:spTgt spid="31747"/>
                                        </p:tgtEl>
                                        <p:attrNameLst>
                                          <p:attrName>style.visibility</p:attrName>
                                        </p:attrNameLst>
                                      </p:cBhvr>
                                      <p:to>
                                        <p:strVal val="visible"/>
                                      </p:to>
                                    </p:set>
                                    <p:anim calcmode="lin" valueType="num">
                                      <p:cBhvr additive="repl">
                                        <p:cTn id="7" dur="1000" fill="hold"/>
                                        <p:tgtEl>
                                          <p:spTgt spid="31747"/>
                                        </p:tgtEl>
                                        <p:attrNameLst>
                                          <p:attrName>ppt_w</p:attrName>
                                        </p:attrNameLst>
                                      </p:cBhvr>
                                      <p:tavLst>
                                        <p:tav tm="100000">
                                          <p:val>
                                            <p:strVal val="#ppt_w+.3"/>
                                          </p:val>
                                        </p:tav>
                                        <p:tav>
                                          <p:val>
                                            <p:strVal val="#ppt_w"/>
                                          </p:val>
                                        </p:tav>
                                      </p:tavLst>
                                    </p:anim>
                                    <p:anim calcmode="lin" valueType="num">
                                      <p:cBhvr additive="repl">
                                        <p:cTn id="8" dur="1000" fill="hold"/>
                                        <p:tgtEl>
                                          <p:spTgt spid="31747"/>
                                        </p:tgtEl>
                                        <p:attrNameLst>
                                          <p:attrName>ppt_h</p:attrName>
                                        </p:attrNameLst>
                                      </p:cBhvr>
                                      <p:tavLst>
                                        <p:tav tm="100000">
                                          <p:val>
                                            <p:strVal val="#ppt_h"/>
                                          </p:val>
                                        </p:tav>
                                        <p:tav>
                                          <p:val>
                                            <p:strVal val="#ppt_h"/>
                                          </p:val>
                                        </p:tav>
                                      </p:tavLst>
                                    </p:anim>
                                    <p:animEffect transition="in" filter="fade">
                                      <p:cBhvr additive="repl">
                                        <p:cTn id="9" dur="1000"/>
                                        <p:tgtEl>
                                          <p:spTgt spid="31747"/>
                                        </p:tgtEl>
                                      </p:cBhvr>
                                    </p:animEffect>
                                  </p:childTnLst>
                                </p:cTn>
                              </p:par>
                            </p:childTnLst>
                          </p:cTn>
                        </p:par>
                        <p:par>
                          <p:cTn id="10" fill="hold" nodeType="afterGroup">
                            <p:stCondLst>
                              <p:cond delay="1000"/>
                            </p:stCondLst>
                            <p:childTnLst>
                              <p:par>
                                <p:cTn id="11" presetID="50" presetClass="entr" decel="100000" fill="hold" grpId="0" nodeType="afterEffect">
                                  <p:stCondLst>
                                    <p:cond delay="0"/>
                                  </p:stCondLst>
                                  <p:childTnLst>
                                    <p:set>
                                      <p:cBhvr additive="repl">
                                        <p:cTn id="12" dur="1" fill="hold">
                                          <p:stCondLst>
                                            <p:cond delay="0"/>
                                          </p:stCondLst>
                                        </p:cTn>
                                        <p:tgtEl>
                                          <p:spTgt spid="31746"/>
                                        </p:tgtEl>
                                        <p:attrNameLst>
                                          <p:attrName>style.visibility</p:attrName>
                                        </p:attrNameLst>
                                      </p:cBhvr>
                                      <p:to>
                                        <p:strVal val="visible"/>
                                      </p:to>
                                    </p:set>
                                    <p:anim calcmode="lin" valueType="num">
                                      <p:cBhvr additive="repl">
                                        <p:cTn id="13" dur="1000" fill="hold"/>
                                        <p:tgtEl>
                                          <p:spTgt spid="31746"/>
                                        </p:tgtEl>
                                        <p:attrNameLst>
                                          <p:attrName>ppt_w</p:attrName>
                                        </p:attrNameLst>
                                      </p:cBhvr>
                                      <p:tavLst>
                                        <p:tav tm="100000">
                                          <p:val>
                                            <p:strVal val="#ppt_w+.3"/>
                                          </p:val>
                                        </p:tav>
                                        <p:tav>
                                          <p:val>
                                            <p:strVal val="#ppt_w"/>
                                          </p:val>
                                        </p:tav>
                                      </p:tavLst>
                                    </p:anim>
                                    <p:anim calcmode="lin" valueType="num">
                                      <p:cBhvr additive="repl">
                                        <p:cTn id="14" dur="1000" fill="hold"/>
                                        <p:tgtEl>
                                          <p:spTgt spid="31746"/>
                                        </p:tgtEl>
                                        <p:attrNameLst>
                                          <p:attrName>ppt_h</p:attrName>
                                        </p:attrNameLst>
                                      </p:cBhvr>
                                      <p:tavLst>
                                        <p:tav tm="100000">
                                          <p:val>
                                            <p:strVal val="#ppt_h"/>
                                          </p:val>
                                        </p:tav>
                                        <p:tav>
                                          <p:val>
                                            <p:strVal val="#ppt_h"/>
                                          </p:val>
                                        </p:tav>
                                      </p:tavLst>
                                    </p:anim>
                                    <p:animEffect transition="in" filter="fade">
                                      <p:cBhvr additive="repl">
                                        <p:cTn id="15" dur="1000"/>
                                        <p:tgtEl>
                                          <p:spTgt spid="31746"/>
                                        </p:tgtEl>
                                      </p:cBhvr>
                                    </p:animEffect>
                                  </p:childTnLst>
                                </p:cTn>
                              </p:par>
                            </p:childTnLst>
                          </p:cTn>
                        </p:par>
                        <p:par>
                          <p:cTn id="16" fill="hold" nodeType="afterGroup">
                            <p:stCondLst>
                              <p:cond delay="2000"/>
                            </p:stCondLst>
                            <p:childTnLst>
                              <p:par>
                                <p:cTn id="17" presetID="50" presetClass="entr" decel="100000" fill="hold" nodeType="afterEffect">
                                  <p:stCondLst>
                                    <p:cond delay="0"/>
                                  </p:stCondLst>
                                  <p:childTnLst>
                                    <p:set>
                                      <p:cBhvr additive="repl">
                                        <p:cTn id="18" dur="1" fill="hold">
                                          <p:stCondLst>
                                            <p:cond delay="0"/>
                                          </p:stCondLst>
                                        </p:cTn>
                                        <p:tgtEl>
                                          <p:spTgt spid="31748"/>
                                        </p:tgtEl>
                                        <p:attrNameLst>
                                          <p:attrName>style.visibility</p:attrName>
                                        </p:attrNameLst>
                                      </p:cBhvr>
                                      <p:to>
                                        <p:strVal val="visible"/>
                                      </p:to>
                                    </p:set>
                                    <p:anim calcmode="lin" valueType="num">
                                      <p:cBhvr additive="repl">
                                        <p:cTn id="19" dur="1000" fill="hold"/>
                                        <p:tgtEl>
                                          <p:spTgt spid="31748"/>
                                        </p:tgtEl>
                                        <p:attrNameLst>
                                          <p:attrName>ppt_w</p:attrName>
                                        </p:attrNameLst>
                                      </p:cBhvr>
                                      <p:tavLst>
                                        <p:tav tm="100000">
                                          <p:val>
                                            <p:strVal val="#ppt_w+.3"/>
                                          </p:val>
                                        </p:tav>
                                        <p:tav>
                                          <p:val>
                                            <p:strVal val="#ppt_w"/>
                                          </p:val>
                                        </p:tav>
                                      </p:tavLst>
                                    </p:anim>
                                    <p:anim calcmode="lin" valueType="num">
                                      <p:cBhvr additive="repl">
                                        <p:cTn id="20" dur="1000" fill="hold"/>
                                        <p:tgtEl>
                                          <p:spTgt spid="31748"/>
                                        </p:tgtEl>
                                        <p:attrNameLst>
                                          <p:attrName>ppt_h</p:attrName>
                                        </p:attrNameLst>
                                      </p:cBhvr>
                                      <p:tavLst>
                                        <p:tav tm="100000">
                                          <p:val>
                                            <p:strVal val="#ppt_h"/>
                                          </p:val>
                                        </p:tav>
                                        <p:tav>
                                          <p:val>
                                            <p:strVal val="#ppt_h"/>
                                          </p:val>
                                        </p:tav>
                                      </p:tavLst>
                                    </p:anim>
                                    <p:animEffect transition="in" filter="fade">
                                      <p:cBhvr additive="repl">
                                        <p:cTn id="21" dur="1000"/>
                                        <p:tgtEl>
                                          <p:spTgt spid="3174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decel="100000" fill="hold" nodeType="clickEffect">
                                  <p:stCondLst>
                                    <p:cond delay="0"/>
                                  </p:stCondLst>
                                  <p:childTnLst>
                                    <p:set>
                                      <p:cBhvr additive="repl">
                                        <p:cTn id="25" dur="1" fill="hold">
                                          <p:stCondLst>
                                            <p:cond delay="0"/>
                                          </p:stCondLst>
                                        </p:cTn>
                                        <p:tgtEl>
                                          <p:spTgt spid="31750"/>
                                        </p:tgtEl>
                                        <p:attrNameLst>
                                          <p:attrName>style.visibility</p:attrName>
                                        </p:attrNameLst>
                                      </p:cBhvr>
                                      <p:to>
                                        <p:strVal val="visible"/>
                                      </p:to>
                                    </p:set>
                                    <p:anim calcmode="lin" valueType="num">
                                      <p:cBhvr additive="repl">
                                        <p:cTn id="26" dur="1000" fill="hold"/>
                                        <p:tgtEl>
                                          <p:spTgt spid="31750"/>
                                        </p:tgtEl>
                                        <p:attrNameLst>
                                          <p:attrName>ppt_w</p:attrName>
                                        </p:attrNameLst>
                                      </p:cBhvr>
                                      <p:tavLst>
                                        <p:tav tm="100000">
                                          <p:val>
                                            <p:strVal val="#ppt_w+.3"/>
                                          </p:val>
                                        </p:tav>
                                        <p:tav>
                                          <p:val>
                                            <p:strVal val="#ppt_w"/>
                                          </p:val>
                                        </p:tav>
                                      </p:tavLst>
                                    </p:anim>
                                    <p:anim calcmode="lin" valueType="num">
                                      <p:cBhvr additive="repl">
                                        <p:cTn id="27" dur="1000" fill="hold"/>
                                        <p:tgtEl>
                                          <p:spTgt spid="31750"/>
                                        </p:tgtEl>
                                        <p:attrNameLst>
                                          <p:attrName>ppt_h</p:attrName>
                                        </p:attrNameLst>
                                      </p:cBhvr>
                                      <p:tavLst>
                                        <p:tav tm="100000">
                                          <p:val>
                                            <p:strVal val="#ppt_h"/>
                                          </p:val>
                                        </p:tav>
                                        <p:tav>
                                          <p:val>
                                            <p:strVal val="#ppt_h"/>
                                          </p:val>
                                        </p:tav>
                                      </p:tavLst>
                                    </p:anim>
                                    <p:animEffect transition="in" filter="fade">
                                      <p:cBhvr additive="repl">
                                        <p:cTn id="28" dur="1000"/>
                                        <p:tgtEl>
                                          <p:spTgt spid="31750"/>
                                        </p:tgtEl>
                                      </p:cBhvr>
                                    </p:animEffect>
                                  </p:childTnLst>
                                </p:cTn>
                              </p:par>
                            </p:childTnLst>
                          </p:cTn>
                        </p:par>
                        <p:par>
                          <p:cTn id="29" fill="hold" nodeType="afterGroup">
                            <p:stCondLst>
                              <p:cond delay="1000"/>
                            </p:stCondLst>
                            <p:childTnLst>
                              <p:par>
                                <p:cTn id="30" presetID="50" presetClass="entr" decel="100000" fill="hold" grpId="0" nodeType="afterEffect">
                                  <p:stCondLst>
                                    <p:cond delay="0"/>
                                  </p:stCondLst>
                                  <p:childTnLst>
                                    <p:set>
                                      <p:cBhvr additive="repl">
                                        <p:cTn id="31" dur="1" fill="hold">
                                          <p:stCondLst>
                                            <p:cond delay="0"/>
                                          </p:stCondLst>
                                        </p:cTn>
                                        <p:tgtEl>
                                          <p:spTgt spid="31749"/>
                                        </p:tgtEl>
                                        <p:attrNameLst>
                                          <p:attrName>style.visibility</p:attrName>
                                        </p:attrNameLst>
                                      </p:cBhvr>
                                      <p:to>
                                        <p:strVal val="visible"/>
                                      </p:to>
                                    </p:set>
                                    <p:anim calcmode="lin" valueType="num">
                                      <p:cBhvr additive="repl">
                                        <p:cTn id="32" dur="1000" fill="hold"/>
                                        <p:tgtEl>
                                          <p:spTgt spid="31749"/>
                                        </p:tgtEl>
                                        <p:attrNameLst>
                                          <p:attrName>ppt_w</p:attrName>
                                        </p:attrNameLst>
                                      </p:cBhvr>
                                      <p:tavLst>
                                        <p:tav tm="100000">
                                          <p:val>
                                            <p:strVal val="#ppt_w+.3"/>
                                          </p:val>
                                        </p:tav>
                                        <p:tav>
                                          <p:val>
                                            <p:strVal val="#ppt_w"/>
                                          </p:val>
                                        </p:tav>
                                      </p:tavLst>
                                    </p:anim>
                                    <p:anim calcmode="lin" valueType="num">
                                      <p:cBhvr additive="repl">
                                        <p:cTn id="33" dur="1000" fill="hold"/>
                                        <p:tgtEl>
                                          <p:spTgt spid="31749"/>
                                        </p:tgtEl>
                                        <p:attrNameLst>
                                          <p:attrName>ppt_h</p:attrName>
                                        </p:attrNameLst>
                                      </p:cBhvr>
                                      <p:tavLst>
                                        <p:tav tm="100000">
                                          <p:val>
                                            <p:strVal val="#ppt_h"/>
                                          </p:val>
                                        </p:tav>
                                        <p:tav>
                                          <p:val>
                                            <p:strVal val="#ppt_h"/>
                                          </p:val>
                                        </p:tav>
                                      </p:tavLst>
                                    </p:anim>
                                    <p:animEffect transition="in" filter="fade">
                                      <p:cBhvr additive="repl">
                                        <p:cTn id="34" dur="1000"/>
                                        <p:tgtEl>
                                          <p:spTgt spid="31749"/>
                                        </p:tgtEl>
                                      </p:cBhvr>
                                    </p:animEffect>
                                  </p:childTnLst>
                                </p:cTn>
                              </p:par>
                            </p:childTnLst>
                          </p:cTn>
                        </p:par>
                        <p:par>
                          <p:cTn id="35" fill="hold" nodeType="afterGroup">
                            <p:stCondLst>
                              <p:cond delay="2000"/>
                            </p:stCondLst>
                            <p:childTnLst>
                              <p:par>
                                <p:cTn id="36" presetID="50" presetClass="entr" decel="100000" fill="hold" nodeType="afterEffect">
                                  <p:stCondLst>
                                    <p:cond delay="0"/>
                                  </p:stCondLst>
                                  <p:childTnLst>
                                    <p:set>
                                      <p:cBhvr additive="repl">
                                        <p:cTn id="37" dur="1" fill="hold">
                                          <p:stCondLst>
                                            <p:cond delay="0"/>
                                          </p:stCondLst>
                                        </p:cTn>
                                        <p:tgtEl>
                                          <p:spTgt spid="31751"/>
                                        </p:tgtEl>
                                        <p:attrNameLst>
                                          <p:attrName>style.visibility</p:attrName>
                                        </p:attrNameLst>
                                      </p:cBhvr>
                                      <p:to>
                                        <p:strVal val="visible"/>
                                      </p:to>
                                    </p:set>
                                    <p:anim calcmode="lin" valueType="num">
                                      <p:cBhvr additive="repl">
                                        <p:cTn id="38" dur="1000" fill="hold"/>
                                        <p:tgtEl>
                                          <p:spTgt spid="31751"/>
                                        </p:tgtEl>
                                        <p:attrNameLst>
                                          <p:attrName>ppt_w</p:attrName>
                                        </p:attrNameLst>
                                      </p:cBhvr>
                                      <p:tavLst>
                                        <p:tav tm="100000">
                                          <p:val>
                                            <p:strVal val="#ppt_w+.3"/>
                                          </p:val>
                                        </p:tav>
                                        <p:tav>
                                          <p:val>
                                            <p:strVal val="#ppt_w"/>
                                          </p:val>
                                        </p:tav>
                                      </p:tavLst>
                                    </p:anim>
                                    <p:anim calcmode="lin" valueType="num">
                                      <p:cBhvr additive="repl">
                                        <p:cTn id="39" dur="1000" fill="hold"/>
                                        <p:tgtEl>
                                          <p:spTgt spid="31751"/>
                                        </p:tgtEl>
                                        <p:attrNameLst>
                                          <p:attrName>ppt_h</p:attrName>
                                        </p:attrNameLst>
                                      </p:cBhvr>
                                      <p:tavLst>
                                        <p:tav tm="100000">
                                          <p:val>
                                            <p:strVal val="#ppt_h"/>
                                          </p:val>
                                        </p:tav>
                                        <p:tav>
                                          <p:val>
                                            <p:strVal val="#ppt_h"/>
                                          </p:val>
                                        </p:tav>
                                      </p:tavLst>
                                    </p:anim>
                                    <p:animEffect transition="in" filter="fade">
                                      <p:cBhvr additive="repl">
                                        <p:cTn id="40" dur="1000"/>
                                        <p:tgtEl>
                                          <p:spTgt spid="31751"/>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decel="100000" fill="hold" nodeType="clickEffect">
                                  <p:stCondLst>
                                    <p:cond delay="0"/>
                                  </p:stCondLst>
                                  <p:childTnLst>
                                    <p:set>
                                      <p:cBhvr additive="repl">
                                        <p:cTn id="44" dur="1" fill="hold">
                                          <p:stCondLst>
                                            <p:cond delay="0"/>
                                          </p:stCondLst>
                                        </p:cTn>
                                        <p:tgtEl>
                                          <p:spTgt spid="31753"/>
                                        </p:tgtEl>
                                        <p:attrNameLst>
                                          <p:attrName>style.visibility</p:attrName>
                                        </p:attrNameLst>
                                      </p:cBhvr>
                                      <p:to>
                                        <p:strVal val="visible"/>
                                      </p:to>
                                    </p:set>
                                    <p:anim calcmode="lin" valueType="num">
                                      <p:cBhvr additive="repl">
                                        <p:cTn id="45" dur="1000" fill="hold"/>
                                        <p:tgtEl>
                                          <p:spTgt spid="31753"/>
                                        </p:tgtEl>
                                        <p:attrNameLst>
                                          <p:attrName>ppt_w</p:attrName>
                                        </p:attrNameLst>
                                      </p:cBhvr>
                                      <p:tavLst>
                                        <p:tav tm="100000">
                                          <p:val>
                                            <p:strVal val="#ppt_w+.3"/>
                                          </p:val>
                                        </p:tav>
                                        <p:tav>
                                          <p:val>
                                            <p:strVal val="#ppt_w"/>
                                          </p:val>
                                        </p:tav>
                                      </p:tavLst>
                                    </p:anim>
                                    <p:anim calcmode="lin" valueType="num">
                                      <p:cBhvr additive="repl">
                                        <p:cTn id="46" dur="1000" fill="hold"/>
                                        <p:tgtEl>
                                          <p:spTgt spid="31753"/>
                                        </p:tgtEl>
                                        <p:attrNameLst>
                                          <p:attrName>ppt_h</p:attrName>
                                        </p:attrNameLst>
                                      </p:cBhvr>
                                      <p:tavLst>
                                        <p:tav tm="100000">
                                          <p:val>
                                            <p:strVal val="#ppt_h"/>
                                          </p:val>
                                        </p:tav>
                                        <p:tav>
                                          <p:val>
                                            <p:strVal val="#ppt_h"/>
                                          </p:val>
                                        </p:tav>
                                      </p:tavLst>
                                    </p:anim>
                                    <p:animEffect transition="in" filter="fade">
                                      <p:cBhvr additive="repl">
                                        <p:cTn id="47" dur="1000"/>
                                        <p:tgtEl>
                                          <p:spTgt spid="31753"/>
                                        </p:tgtEl>
                                      </p:cBhvr>
                                    </p:animEffect>
                                  </p:childTnLst>
                                </p:cTn>
                              </p:par>
                            </p:childTnLst>
                          </p:cTn>
                        </p:par>
                        <p:par>
                          <p:cTn id="48" fill="hold" nodeType="afterGroup">
                            <p:stCondLst>
                              <p:cond delay="1000"/>
                            </p:stCondLst>
                            <p:childTnLst>
                              <p:par>
                                <p:cTn id="49" presetID="50" presetClass="entr" decel="100000" fill="hold" grpId="0" nodeType="afterEffect">
                                  <p:stCondLst>
                                    <p:cond delay="0"/>
                                  </p:stCondLst>
                                  <p:childTnLst>
                                    <p:set>
                                      <p:cBhvr additive="repl">
                                        <p:cTn id="50" dur="1" fill="hold">
                                          <p:stCondLst>
                                            <p:cond delay="0"/>
                                          </p:stCondLst>
                                        </p:cTn>
                                        <p:tgtEl>
                                          <p:spTgt spid="31752"/>
                                        </p:tgtEl>
                                        <p:attrNameLst>
                                          <p:attrName>style.visibility</p:attrName>
                                        </p:attrNameLst>
                                      </p:cBhvr>
                                      <p:to>
                                        <p:strVal val="visible"/>
                                      </p:to>
                                    </p:set>
                                    <p:anim calcmode="lin" valueType="num">
                                      <p:cBhvr additive="repl">
                                        <p:cTn id="51" dur="1000" fill="hold"/>
                                        <p:tgtEl>
                                          <p:spTgt spid="31752"/>
                                        </p:tgtEl>
                                        <p:attrNameLst>
                                          <p:attrName>ppt_w</p:attrName>
                                        </p:attrNameLst>
                                      </p:cBhvr>
                                      <p:tavLst>
                                        <p:tav tm="100000">
                                          <p:val>
                                            <p:strVal val="#ppt_w+.3"/>
                                          </p:val>
                                        </p:tav>
                                        <p:tav>
                                          <p:val>
                                            <p:strVal val="#ppt_w"/>
                                          </p:val>
                                        </p:tav>
                                      </p:tavLst>
                                    </p:anim>
                                    <p:anim calcmode="lin" valueType="num">
                                      <p:cBhvr additive="repl">
                                        <p:cTn id="52" dur="1000" fill="hold"/>
                                        <p:tgtEl>
                                          <p:spTgt spid="31752"/>
                                        </p:tgtEl>
                                        <p:attrNameLst>
                                          <p:attrName>ppt_h</p:attrName>
                                        </p:attrNameLst>
                                      </p:cBhvr>
                                      <p:tavLst>
                                        <p:tav tm="100000">
                                          <p:val>
                                            <p:strVal val="#ppt_h"/>
                                          </p:val>
                                        </p:tav>
                                        <p:tav>
                                          <p:val>
                                            <p:strVal val="#ppt_h"/>
                                          </p:val>
                                        </p:tav>
                                      </p:tavLst>
                                    </p:anim>
                                    <p:animEffect transition="in" filter="fade">
                                      <p:cBhvr additive="repl">
                                        <p:cTn id="53" dur="1000"/>
                                        <p:tgtEl>
                                          <p:spTgt spid="31752"/>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decel="100000" fill="hold" nodeType="clickEffect">
                                  <p:stCondLst>
                                    <p:cond delay="0"/>
                                  </p:stCondLst>
                                  <p:childTnLst>
                                    <p:set>
                                      <p:cBhvr additive="repl">
                                        <p:cTn id="57" dur="1" fill="hold">
                                          <p:stCondLst>
                                            <p:cond delay="0"/>
                                          </p:stCondLst>
                                        </p:cTn>
                                        <p:tgtEl>
                                          <p:spTgt spid="31754"/>
                                        </p:tgtEl>
                                        <p:attrNameLst>
                                          <p:attrName>style.visibility</p:attrName>
                                        </p:attrNameLst>
                                      </p:cBhvr>
                                      <p:to>
                                        <p:strVal val="visible"/>
                                      </p:to>
                                    </p:set>
                                    <p:anim calcmode="lin" valueType="num">
                                      <p:cBhvr additive="repl">
                                        <p:cTn id="58" dur="1000" fill="hold"/>
                                        <p:tgtEl>
                                          <p:spTgt spid="31754"/>
                                        </p:tgtEl>
                                        <p:attrNameLst>
                                          <p:attrName>ppt_w</p:attrName>
                                        </p:attrNameLst>
                                      </p:cBhvr>
                                      <p:tavLst>
                                        <p:tav tm="100000">
                                          <p:val>
                                            <p:strVal val="#ppt_w+.3"/>
                                          </p:val>
                                        </p:tav>
                                        <p:tav>
                                          <p:val>
                                            <p:strVal val="#ppt_w"/>
                                          </p:val>
                                        </p:tav>
                                      </p:tavLst>
                                    </p:anim>
                                    <p:anim calcmode="lin" valueType="num">
                                      <p:cBhvr additive="repl">
                                        <p:cTn id="59" dur="1000" fill="hold"/>
                                        <p:tgtEl>
                                          <p:spTgt spid="31754"/>
                                        </p:tgtEl>
                                        <p:attrNameLst>
                                          <p:attrName>ppt_h</p:attrName>
                                        </p:attrNameLst>
                                      </p:cBhvr>
                                      <p:tavLst>
                                        <p:tav tm="100000">
                                          <p:val>
                                            <p:strVal val="#ppt_h"/>
                                          </p:val>
                                        </p:tav>
                                        <p:tav>
                                          <p:val>
                                            <p:strVal val="#ppt_h"/>
                                          </p:val>
                                        </p:tav>
                                      </p:tavLst>
                                    </p:anim>
                                    <p:animEffect transition="in" filter="fade">
                                      <p:cBhvr additive="repl">
                                        <p:cTn id="60" dur="1000"/>
                                        <p:tgtEl>
                                          <p:spTgt spid="3175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decel="100000" fill="hold" nodeType="clickEffect">
                                  <p:stCondLst>
                                    <p:cond delay="0"/>
                                  </p:stCondLst>
                                  <p:childTnLst>
                                    <p:set>
                                      <p:cBhvr additive="repl">
                                        <p:cTn id="64" dur="1" fill="hold">
                                          <p:stCondLst>
                                            <p:cond delay="0"/>
                                          </p:stCondLst>
                                        </p:cTn>
                                        <p:tgtEl>
                                          <p:spTgt spid="31755"/>
                                        </p:tgtEl>
                                        <p:attrNameLst>
                                          <p:attrName>style.visibility</p:attrName>
                                        </p:attrNameLst>
                                      </p:cBhvr>
                                      <p:to>
                                        <p:strVal val="visible"/>
                                      </p:to>
                                    </p:set>
                                    <p:anim calcmode="lin" valueType="num">
                                      <p:cBhvr additive="repl">
                                        <p:cTn id="65" dur="1000" fill="hold"/>
                                        <p:tgtEl>
                                          <p:spTgt spid="31755"/>
                                        </p:tgtEl>
                                        <p:attrNameLst>
                                          <p:attrName>ppt_w</p:attrName>
                                        </p:attrNameLst>
                                      </p:cBhvr>
                                      <p:tavLst>
                                        <p:tav tm="100000">
                                          <p:val>
                                            <p:strVal val="#ppt_w+.3"/>
                                          </p:val>
                                        </p:tav>
                                        <p:tav>
                                          <p:val>
                                            <p:strVal val="#ppt_w"/>
                                          </p:val>
                                        </p:tav>
                                      </p:tavLst>
                                    </p:anim>
                                    <p:anim calcmode="lin" valueType="num">
                                      <p:cBhvr additive="repl">
                                        <p:cTn id="66" dur="1000" fill="hold"/>
                                        <p:tgtEl>
                                          <p:spTgt spid="31755"/>
                                        </p:tgtEl>
                                        <p:attrNameLst>
                                          <p:attrName>ppt_h</p:attrName>
                                        </p:attrNameLst>
                                      </p:cBhvr>
                                      <p:tavLst>
                                        <p:tav tm="100000">
                                          <p:val>
                                            <p:strVal val="#ppt_h"/>
                                          </p:val>
                                        </p:tav>
                                        <p:tav>
                                          <p:val>
                                            <p:strVal val="#ppt_h"/>
                                          </p:val>
                                        </p:tav>
                                      </p:tavLst>
                                    </p:anim>
                                    <p:animEffect transition="in" filter="fade">
                                      <p:cBhvr additive="repl">
                                        <p:cTn id="67" dur="1000"/>
                                        <p:tgtEl>
                                          <p:spTgt spid="317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animBg="1"/>
      <p:bldP spid="31749" grpId="0" animBg="1"/>
      <p:bldP spid="31752" grpId="0" animBg="1"/>
    </p:bldLst>
  </p:timing>
  <p:extLst>
    <p:ext uri="{6950BFC3-D8DA-4A85-94F7-54DA5524770B}">
      <p188:commentRel xmlns:p188="http://schemas.microsoft.com/office/powerpoint/2018/8/main" r:id="rId3"/>
    </p:ext>
  </p:extLst>
</p:sld>
</file>

<file path=ppt/slides/slide4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897026" name="Rectangle 2"/>
          <p:cNvSpPr>
            <a:spLocks noGrp="1" noChangeArrowheads="1"/>
          </p:cNvSpPr>
          <p:nvPr>
            <p:ph type="title"/>
          </p:nvPr>
        </p:nvSpPr>
        <p:spPr>
          <a:xfrm>
            <a:off x="685800" y="76200"/>
            <a:ext cx="7772400" cy="685800"/>
          </a:xfrm>
        </p:spPr>
        <p:txBody>
          <a:bodyPr/>
          <a:lstStyle/>
          <a:p>
            <a:pPr eaLnBrk="1" hangingPunct="1"/>
            <a:r>
              <a:rPr lang="ar-JO" sz="3600" dirty="0">
                <a:solidFill>
                  <a:schemeClr val="bg1"/>
                </a:solidFill>
                <a:cs typeface="Arial" panose="020B0604020202020204" pitchFamily="34" charset="0"/>
              </a:rPr>
              <a:t>ملخص رومية 9-11</a:t>
            </a:r>
            <a:endParaRPr lang="en-US" sz="3600" dirty="0">
              <a:solidFill>
                <a:schemeClr val="bg1"/>
              </a:solidFill>
              <a:cs typeface="Arial" panose="020B0604020202020204" pitchFamily="34" charset="0"/>
            </a:endParaRPr>
          </a:p>
        </p:txBody>
      </p:sp>
      <p:sp>
        <p:nvSpPr>
          <p:cNvPr id="897027" name="Text Box 4"/>
          <p:cNvSpPr txBox="1">
            <a:spLocks noChangeArrowheads="1"/>
          </p:cNvSpPr>
          <p:nvPr/>
        </p:nvSpPr>
        <p:spPr bwMode="auto">
          <a:xfrm>
            <a:off x="8091766" y="95250"/>
            <a:ext cx="899903" cy="463846"/>
          </a:xfrm>
          <a:prstGeom prst="rect">
            <a:avLst/>
          </a:prstGeom>
          <a:no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154ي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1779856790"/>
              </p:ext>
            </p:extLst>
          </p:nvPr>
        </p:nvGraphicFramePr>
        <p:xfrm>
          <a:off x="0" y="909639"/>
          <a:ext cx="9144000" cy="5880754"/>
        </p:xfrm>
        <a:graphic>
          <a:graphicData uri="http://schemas.openxmlformats.org/drawingml/2006/table">
            <a:tbl>
              <a:tblPr/>
              <a:tblGrid>
                <a:gridCol w="30480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5716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1-29</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30-10: 21</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11: 1-36</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35400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ماضي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حاضر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مستقبل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523445">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اختار الله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إسرائيل ترفض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سيرفض الله إسرائيل جزئياً وموقتاً فقط</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2"/>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ليس ناتجاً عن عدم أمانة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ناتج عن رفض المسيا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لن يكون فشل إسرائيل كليًا في نطاقه ولا نهائيًا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حفظ بقية يهودية من قبل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فقط بقية يهودية صغيرة قبلته الآن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زالت هذه البقية ستنمو إلى أمة كاملة مؤمنة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4"/>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اختيار الأمم أيضا من قبل الله في 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الأمم صاروا مخلصين الآن من خلال الإيمان بالمسيح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يجب أن يتفاخر الأمم بسبب البركات التي رفضها اليهود</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490042">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إلهي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بشري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نتائج إلهية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6"/>
                  </a:ext>
                </a:extLst>
              </a:tr>
              <a:tr h="487616">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اختيار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مسؤولية الإنسان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رحمة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130710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عدم الإيمان البشري لا يمكن أن يمحو وعود الله لأنها تقوم على مبدأ الاختيار السيادي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ومع ذلك ، فإن اختيار الله بنعمة مطلقة لإتمام كلمته لا يلغي مسؤولية الإنسان عن عدم الإيمان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في النهاية سيكون اختيار الله مبررًا في خلاص الأمة اليهودية التي ستكون على قيد الحياة عندما يعود 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986107565"/>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dirty="0">
                <a:solidFill>
                  <a:schemeClr val="bg1"/>
                </a:solidFill>
                <a:ea typeface="ＭＳ Ｐゴシック" charset="-128"/>
                <a:cs typeface="Arial" panose="020B0604020202020204" pitchFamily="34" charset="0"/>
              </a:rPr>
              <a:t>البر في رومية</a:t>
            </a:r>
            <a:endParaRPr lang="en-US" sz="4000" dirty="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3235145922"/>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448519954"/>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99651935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9074"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11</a:t>
            </a:r>
            <a:endParaRPr lang="en-US" dirty="0">
              <a:cs typeface="Arial" panose="020B0604020202020204" pitchFamily="34" charset="0"/>
            </a:endParaRPr>
          </a:p>
        </p:txBody>
      </p:sp>
      <p:sp>
        <p:nvSpPr>
          <p:cNvPr id="899075" name="Rectangle 3"/>
          <p:cNvSpPr>
            <a:spLocks noGrp="1" noChangeArrowheads="1"/>
          </p:cNvSpPr>
          <p:nvPr>
            <p:ph type="subTitle" idx="1"/>
          </p:nvPr>
        </p:nvSpPr>
        <p:spPr/>
        <p:txBody>
          <a:bodyPr/>
          <a:lstStyle/>
          <a:p>
            <a:pPr eaLnBrk="1" hangingPunct="1"/>
            <a:r>
              <a:rPr lang="ar-JO" dirty="0">
                <a:solidFill>
                  <a:schemeClr val="bg1"/>
                </a:solidFill>
                <a:cs typeface="Arial" panose="020B0604020202020204" pitchFamily="34" charset="0"/>
              </a:rPr>
              <a:t>البر معلن في استرداد إسرائيل المستقبلي</a:t>
            </a:r>
            <a:endParaRPr lang="en-US" dirty="0">
              <a:solidFill>
                <a:schemeClr val="bg1"/>
              </a:solidFill>
              <a:cs typeface="Arial" panose="020B0604020202020204" pitchFamily="34" charset="0"/>
            </a:endParaRPr>
          </a:p>
        </p:txBody>
      </p:sp>
      <p:sp>
        <p:nvSpPr>
          <p:cNvPr id="144388" name="Text Box 4"/>
          <p:cNvSpPr txBox="1">
            <a:spLocks noChangeArrowheads="1"/>
          </p:cNvSpPr>
          <p:nvPr/>
        </p:nvSpPr>
        <p:spPr bwMode="auto">
          <a:xfrm>
            <a:off x="8305800" y="76200"/>
            <a:ext cx="809837"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154د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74336043"/>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35496" y="44624"/>
            <a:ext cx="9043151" cy="2592288"/>
          </a:xfrm>
        </p:spPr>
        <p:txBody>
          <a:bodyPr/>
          <a:lstStyle/>
          <a:p>
            <a:pPr eaLnBrk="1" hangingPunct="1"/>
            <a:r>
              <a:rPr lang="ar-SA" sz="2800" b="1" dirty="0">
                <a:solidFill>
                  <a:srgbClr val="FFFFFF"/>
                </a:solidFill>
                <a:latin typeface="Arial" panose="020B0604020202020204" pitchFamily="34" charset="0"/>
                <a:cs typeface="Arial" panose="020B0604020202020204" pitchFamily="34" charset="0"/>
              </a:rPr>
              <a:t>السبب الذي ينبغي أن يجعل اليهودَ والأمم في روما يَقْبَلون بعضهم بعضًا هو أنَّ الله</a:t>
            </a:r>
            <a:r>
              <a:rPr lang="ar-SA" sz="2800" b="1" dirty="0">
                <a:solidFill>
                  <a:srgbClr val="FFFF00"/>
                </a:solidFill>
                <a:latin typeface="Arial" panose="020B0604020202020204" pitchFamily="34" charset="0"/>
                <a:cs typeface="Arial" panose="020B0604020202020204" pitchFamily="34" charset="0"/>
              </a:rPr>
              <a:t> ثبَّتَ (أكَّد)</a:t>
            </a:r>
            <a:r>
              <a:rPr lang="ar-SA" sz="2800" b="1" dirty="0">
                <a:solidFill>
                  <a:srgbClr val="FFFFFF"/>
                </a:solidFill>
                <a:latin typeface="Arial" panose="020B0604020202020204" pitchFamily="34" charset="0"/>
                <a:cs typeface="Arial" panose="020B0604020202020204" pitchFamily="34" charset="0"/>
              </a:rPr>
              <a:t> برَّه من حيث صحَّته، وقد فعَلَ الله ذلك </a:t>
            </a:r>
            <a:r>
              <a:rPr lang="ar-SA" sz="2800" b="1" dirty="0">
                <a:solidFill>
                  <a:srgbClr val="FFFF00"/>
                </a:solidFill>
                <a:latin typeface="Arial" panose="020B0604020202020204" pitchFamily="34" charset="0"/>
                <a:cs typeface="Arial" panose="020B0604020202020204" pitchFamily="34" charset="0"/>
              </a:rPr>
              <a:t>باختياره</a:t>
            </a:r>
            <a:r>
              <a:rPr lang="ar-SA" sz="2800" b="1" dirty="0">
                <a:solidFill>
                  <a:srgbClr val="FFFFFF"/>
                </a:solidFill>
                <a:latin typeface="Arial" panose="020B0604020202020204" pitchFamily="34" charset="0"/>
                <a:cs typeface="Arial" panose="020B0604020202020204" pitchFamily="34" charset="0"/>
              </a:rPr>
              <a:t> لأُمَّة إسرائيل وتخليصه للأمم (رومية </a:t>
            </a:r>
            <a:r>
              <a:rPr lang="ar-SA" sz="2800" b="1" dirty="0" err="1">
                <a:solidFill>
                  <a:srgbClr val="FFFFFF"/>
                </a:solidFill>
                <a:latin typeface="Arial" panose="020B0604020202020204" pitchFamily="34" charset="0"/>
                <a:cs typeface="Arial" panose="020B0604020202020204" pitchFamily="34" charset="0"/>
              </a:rPr>
              <a:t>الأصحاحات</a:t>
            </a:r>
            <a:r>
              <a:rPr lang="ar-SA" sz="2800" b="1" dirty="0">
                <a:solidFill>
                  <a:srgbClr val="FFFFFF"/>
                </a:solidFill>
                <a:latin typeface="Arial" panose="020B0604020202020204" pitchFamily="34" charset="0"/>
                <a:cs typeface="Arial" panose="020B0604020202020204" pitchFamily="34" charset="0"/>
              </a:rPr>
              <a:t> 9-11). </a:t>
            </a:r>
            <a:endParaRPr lang="en-US" sz="2800" b="1" dirty="0">
              <a:solidFill>
                <a:srgbClr val="FFFFFF"/>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إنَّ برَّ الله يَظهَر في اختياره </a:t>
            </a:r>
            <a:r>
              <a:rPr lang="ar-SA" sz="2800" b="1" dirty="0">
                <a:solidFill>
                  <a:srgbClr val="FFFF00"/>
                </a:solidFill>
                <a:latin typeface="Arial" panose="020B0604020202020204" pitchFamily="34" charset="0"/>
                <a:cs typeface="Arial" panose="020B0604020202020204" pitchFamily="34" charset="0"/>
              </a:rPr>
              <a:t>السابق</a:t>
            </a:r>
            <a:r>
              <a:rPr lang="ar-SA" sz="2800" b="1" dirty="0">
                <a:solidFill>
                  <a:srgbClr val="FFFFFF"/>
                </a:solidFill>
                <a:latin typeface="Arial" panose="020B0604020202020204" pitchFamily="34" charset="0"/>
                <a:cs typeface="Arial" panose="020B0604020202020204" pitchFamily="34" charset="0"/>
              </a:rPr>
              <a:t> السياديِّ لإسرائيل حتَّى لا يكون فشَلُ إسرائيل بسبب عدم أمانة الله (9: 1-29).</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يُظهِر الله برَّه في رفْضِ أُمَّة إسرائيل </a:t>
            </a:r>
            <a:r>
              <a:rPr lang="ar-SA" sz="2800" b="1" dirty="0">
                <a:solidFill>
                  <a:srgbClr val="FFFF00"/>
                </a:solidFill>
                <a:latin typeface="Arial" panose="020B0604020202020204" pitchFamily="34" charset="0"/>
                <a:cs typeface="Arial" panose="020B0604020202020204" pitchFamily="34" charset="0"/>
              </a:rPr>
              <a:t>الحاضر</a:t>
            </a:r>
            <a:r>
              <a:rPr lang="ar-SA" sz="2800" b="1" dirty="0">
                <a:solidFill>
                  <a:srgbClr val="FFFFFF"/>
                </a:solidFill>
                <a:latin typeface="Arial" panose="020B0604020202020204" pitchFamily="34" charset="0"/>
                <a:cs typeface="Arial" panose="020B0604020202020204" pitchFamily="34" charset="0"/>
              </a:rPr>
              <a:t> لعرْضِ الله لهم للحصول على البرِّ في المسيح على الرغم من الكرازة بالإنجيل للأمم في جميع أنحاء العالم (9: 30 – 10: 21).</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Tree>
    <p:extLst>
      <p:ext uri="{BB962C8B-B14F-4D97-AF65-F5344CB8AC3E}">
        <p14:creationId xmlns:p14="http://schemas.microsoft.com/office/powerpoint/2010/main" val="2986205586"/>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 y="188640"/>
            <a:ext cx="9043150" cy="201622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
        <p:nvSpPr>
          <p:cNvPr id="780291" name="Rectangle 3"/>
          <p:cNvSpPr>
            <a:spLocks noGrp="1" noChangeArrowheads="1"/>
          </p:cNvSpPr>
          <p:nvPr>
            <p:ph type="subTitle" idx="1"/>
          </p:nvPr>
        </p:nvSpPr>
        <p:spPr>
          <a:xfrm>
            <a:off x="100849" y="2348880"/>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شعبَه الذي سبَقَ فعرفه (11: 2أ) لأنَّه توجد بقيَّةٌ منهم تَخْلُص في يومنا هذا (11: 1-10).</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سيتوقَّف رفْضُ أُمَّة إسرائيل الحاليّ، ولكنَّ هذا الرفض الآن يجلب خلاصَ العهد الإبراهيميِّ للأمم لحثِّ إسرائيل على الإيمان واستعادة البَرَكة (11: 11-24).</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إسرائيلَ إلى الأبد لأنَّ الأُمَّة ستَخْلُص بعْدَ أن يتوب جميعُ الأمم المختارين عند عودة المسيح إلى أورشليم (11: 25-32).</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إنَّ الله يستحق ُّكلَّ المجد والتسبيح على حكمته ومعرفته اللتان لا مثيلَ لهما (11: 33-36). </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96467912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 y="188640"/>
            <a:ext cx="9043150" cy="201622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
        <p:nvSpPr>
          <p:cNvPr id="780291" name="Rectangle 3"/>
          <p:cNvSpPr>
            <a:spLocks noGrp="1" noChangeArrowheads="1"/>
          </p:cNvSpPr>
          <p:nvPr>
            <p:ph type="subTitle" idx="1"/>
          </p:nvPr>
        </p:nvSpPr>
        <p:spPr>
          <a:xfrm>
            <a:off x="100849" y="2348880"/>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شعبَه الذي سبَقَ فعرفه (11: 2أ) لأنَّه توجد بقيَّةٌ منهم تَخْلُص في يومنا هذا (11: 1-10).</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935191937"/>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1" name="Picture 2" descr="king-of-kings"/>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579" name="Rectangle 3"/>
          <p:cNvSpPr>
            <a:spLocks noGrp="1" noChangeArrowheads="1"/>
          </p:cNvSpPr>
          <p:nvPr>
            <p:ph type="title"/>
          </p:nvPr>
        </p:nvSpPr>
        <p:spPr>
          <a:xfrm>
            <a:off x="0" y="1124744"/>
            <a:ext cx="8763000" cy="838200"/>
          </a:xfrm>
        </p:spPr>
        <p:txBody>
          <a:bodyPr/>
          <a:lstStyle/>
          <a:p>
            <a:pPr eaLnBrk="1" hangingPunct="1">
              <a:defRPr/>
            </a:pPr>
            <a:r>
              <a:rPr lang="ar-JO" sz="8800" dirty="0">
                <a:cs typeface="Arial" panose="020B0604020202020204" pitchFamily="34" charset="0"/>
              </a:rPr>
              <a:t>ملكوت الله</a:t>
            </a:r>
            <a:endParaRPr lang="en-US" sz="4000" dirty="0">
              <a:effectLst>
                <a:outerShdw blurRad="38100" dist="38100" dir="2700000" algn="tl">
                  <a:srgbClr val="FFFFFF"/>
                </a:outerShdw>
              </a:effectLst>
              <a:cs typeface="Arial" panose="020B0604020202020204" pitchFamily="34" charset="0"/>
            </a:endParaRPr>
          </a:p>
        </p:txBody>
      </p:sp>
      <p:sp>
        <p:nvSpPr>
          <p:cNvPr id="24580" name="Rectangle 4"/>
          <p:cNvSpPr>
            <a:spLocks noGrp="1" noChangeArrowheads="1"/>
          </p:cNvSpPr>
          <p:nvPr>
            <p:ph type="body" idx="1"/>
          </p:nvPr>
        </p:nvSpPr>
        <p:spPr>
          <a:xfrm>
            <a:off x="2267744" y="2468245"/>
            <a:ext cx="4648200" cy="609600"/>
          </a:xfrm>
        </p:spPr>
        <p:txBody>
          <a:bodyPr/>
          <a:lstStyle/>
          <a:p>
            <a:pPr marL="461963" indent="-461963" algn="ctr" eaLnBrk="1" hangingPunct="1">
              <a:buFontTx/>
              <a:buNone/>
              <a:defRPr/>
            </a:pPr>
            <a:r>
              <a:rPr lang="ar-JO" sz="2800" dirty="0">
                <a:effectLst>
                  <a:outerShdw blurRad="38100" dist="38100" dir="2700000" algn="tl">
                    <a:srgbClr val="FFFFFF"/>
                  </a:outerShdw>
                </a:effectLst>
                <a:cs typeface="Arial" panose="020B0604020202020204" pitchFamily="34" charset="0"/>
              </a:rPr>
              <a:t>ما هذا؟ متى يكون؟</a:t>
            </a:r>
            <a:endParaRPr lang="en-US" sz="2800" dirty="0">
              <a:effectLst>
                <a:outerShdw blurRad="38100" dist="38100" dir="2700000" algn="tl">
                  <a:srgbClr val="FFFFFF"/>
                </a:outerShdw>
              </a:effectLst>
              <a:cs typeface="Arial" panose="020B0604020202020204" pitchFamily="34" charset="0"/>
            </a:endParaRPr>
          </a:p>
        </p:txBody>
      </p:sp>
      <p:sp>
        <p:nvSpPr>
          <p:cNvPr id="3" name="Rectangle 2">
            <a:extLst>
              <a:ext uri="{FF2B5EF4-FFF2-40B4-BE49-F238E27FC236}">
                <a16:creationId xmlns:a16="http://schemas.microsoft.com/office/drawing/2014/main" id="{F7E91ECB-AFDE-513B-6E18-8CA400FD4016}"/>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 BibleStudyDownloads.org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4580">
                                            <p:txEl>
                                              <p:pRg st="0" end="0"/>
                                            </p:txEl>
                                          </p:spTgt>
                                        </p:tgtEl>
                                        <p:attrNameLst>
                                          <p:attrName>style.visibility</p:attrName>
                                        </p:attrNameLst>
                                      </p:cBhvr>
                                      <p:to>
                                        <p:strVal val="visible"/>
                                      </p:to>
                                    </p:set>
                                    <p:animEffect transition="in" filter="circle(in)">
                                      <p:cBhvr>
                                        <p:cTn id="7" dur="2000"/>
                                        <p:tgtEl>
                                          <p:spTgt spid="2458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0"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89" name="Picture 1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52400"/>
            <a:ext cx="6033256"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4" name="Rectangle 2"/>
          <p:cNvSpPr>
            <a:spLocks noGrp="1" noChangeArrowheads="1"/>
          </p:cNvSpPr>
          <p:nvPr>
            <p:ph type="title"/>
          </p:nvPr>
        </p:nvSpPr>
        <p:spPr>
          <a:xfrm>
            <a:off x="6096000" y="0"/>
            <a:ext cx="3048000" cy="2590800"/>
          </a:xfrm>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تحب الذئاب الآن</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096000" y="2438400"/>
            <a:ext cx="3048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 تقتل</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562314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101389"/>
                                        </p:tgtEl>
                                        <p:attrNameLst>
                                          <p:attrName>style.visibility</p:attrName>
                                        </p:attrNameLst>
                                      </p:cBhvr>
                                      <p:to>
                                        <p:strVal val="visible"/>
                                      </p:to>
                                    </p:set>
                                    <p:anim calcmode="lin" valueType="num">
                                      <p:cBhvr>
                                        <p:cTn id="7" dur="1000" fill="hold"/>
                                        <p:tgtEl>
                                          <p:spTgt spid="101389"/>
                                        </p:tgtEl>
                                        <p:attrNameLst>
                                          <p:attrName>ppt_w</p:attrName>
                                        </p:attrNameLst>
                                      </p:cBhvr>
                                      <p:tavLst>
                                        <p:tav tm="0">
                                          <p:val>
                                            <p:fltVal val="0"/>
                                          </p:val>
                                        </p:tav>
                                        <p:tav tm="100000">
                                          <p:val>
                                            <p:strVal val="#ppt_w"/>
                                          </p:val>
                                        </p:tav>
                                      </p:tavLst>
                                    </p:anim>
                                    <p:anim calcmode="lin" valueType="num">
                                      <p:cBhvr>
                                        <p:cTn id="8" dur="1000" fill="hold"/>
                                        <p:tgtEl>
                                          <p:spTgt spid="101389"/>
                                        </p:tgtEl>
                                        <p:attrNameLst>
                                          <p:attrName>ppt_h</p:attrName>
                                        </p:attrNameLst>
                                      </p:cBhvr>
                                      <p:tavLst>
                                        <p:tav tm="0">
                                          <p:val>
                                            <p:fltVal val="0"/>
                                          </p:val>
                                        </p:tav>
                                        <p:tav tm="100000">
                                          <p:val>
                                            <p:strVal val="#ppt_h"/>
                                          </p:val>
                                        </p:tav>
                                      </p:tavLst>
                                    </p:anim>
                                    <p:anim calcmode="lin" valueType="num">
                                      <p:cBhvr>
                                        <p:cTn id="9" dur="1000" fill="hold"/>
                                        <p:tgtEl>
                                          <p:spTgt spid="101389"/>
                                        </p:tgtEl>
                                        <p:attrNameLst>
                                          <p:attrName>style.rotation</p:attrName>
                                        </p:attrNameLst>
                                      </p:cBhvr>
                                      <p:tavLst>
                                        <p:tav tm="0">
                                          <p:val>
                                            <p:fltVal val="90"/>
                                          </p:val>
                                        </p:tav>
                                        <p:tav tm="100000">
                                          <p:val>
                                            <p:fltVal val="0"/>
                                          </p:val>
                                        </p:tav>
                                      </p:tavLst>
                                    </p:anim>
                                    <p:animEffect transition="in" filter="fade">
                                      <p:cBhvr>
                                        <p:cTn id="10" dur="1000"/>
                                        <p:tgtEl>
                                          <p:spTgt spid="101389"/>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6945"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8851" name="Rectangle 3"/>
          <p:cNvSpPr>
            <a:spLocks noChangeArrowheads="1"/>
          </p:cNvSpPr>
          <p:nvPr/>
        </p:nvSpPr>
        <p:spPr bwMode="auto">
          <a:xfrm>
            <a:off x="6296025" y="407988"/>
            <a:ext cx="2847975"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SA" sz="4400" b="1"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‏فَيَسْكُنُ </a:t>
            </a:r>
            <a:r>
              <a:rPr kumimoji="0" lang="ar-SA" sz="4400" b="1"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ٱلذِّئْبُ </a:t>
            </a:r>
            <a:r>
              <a:rPr kumimoji="0" lang="ar-SA" sz="4400" b="1"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مَعَ </a:t>
            </a:r>
            <a:r>
              <a:rPr kumimoji="0" lang="ar-SA" sz="4400" b="1"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ٱلْخَرُوفِ، </a:t>
            </a:r>
            <a:r>
              <a:rPr kumimoji="0" lang="ar-SA" sz="4400" b="1"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وَيَرْبُضُ </a:t>
            </a:r>
            <a:r>
              <a:rPr kumimoji="0" lang="ar-SA" sz="4400" b="1"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ٱلنَّمِرُ </a:t>
            </a:r>
            <a:r>
              <a:rPr kumimoji="0" lang="ar-SA" sz="4400" b="1"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مَعَ </a:t>
            </a:r>
            <a:r>
              <a:rPr kumimoji="0" lang="ar-SA" sz="4400" b="1"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ٱلْجَدْيِ، وَٱلْعِجْلُ وَٱلشِّبْلُ وَٱلْمُسَمَّنُ مَعًا، وَصَبِيٌّ صَغِيرٌ </a:t>
            </a:r>
            <a:r>
              <a:rPr kumimoji="0" lang="ar-SA" sz="4400" b="1"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يَسُوقُهَا.</a:t>
            </a:r>
            <a:r>
              <a:rPr kumimoji="0" lang="ar-SA" sz="4400" b="1"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 </a:t>
            </a:r>
          </a:p>
        </p:txBody>
      </p:sp>
      <p:pic>
        <p:nvPicPr>
          <p:cNvPr id="3" name="Picture 2"/>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107950" y="-369888"/>
            <a:ext cx="6403975" cy="755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95288" y="260350"/>
            <a:ext cx="5400848" cy="1081088"/>
          </a:xfrm>
        </p:spPr>
        <p:txBody>
          <a:bodyPr/>
          <a:lstStyle/>
          <a:p>
            <a:pPr eaLnBrk="1" hangingPunct="1">
              <a:defRPr/>
            </a:pPr>
            <a:r>
              <a:rPr lang="ar-SA" sz="5400" b="1" kern="1200" dirty="0">
                <a:solidFill>
                  <a:srgbClr val="FFFFFF"/>
                </a:solidFill>
                <a:effectLst>
                  <a:glow rad="228600">
                    <a:schemeClr val="accent4">
                      <a:satMod val="175000"/>
                      <a:alpha val="77000"/>
                    </a:schemeClr>
                  </a:glow>
                  <a:outerShdw blurRad="38100" dist="38100" dir="2700000" algn="tl" rotWithShape="0">
                    <a:srgbClr val="000000">
                      <a:alpha val="43000"/>
                    </a:srgbClr>
                  </a:outerShdw>
                </a:effectLst>
                <a:latin typeface="Arial" panose="020B0604020202020204" pitchFamily="34" charset="0"/>
                <a:ea typeface="ＭＳ Ｐゴシック"/>
                <a:cs typeface="Arial" panose="020B0604020202020204" pitchFamily="34" charset="0"/>
              </a:rPr>
              <a:t>أشعياء ١١ :  ٦-٩</a:t>
            </a:r>
            <a:endParaRPr lang="en-US" sz="5400" dirty="0">
              <a:effectLst>
                <a:glow rad="228600">
                  <a:schemeClr val="accent4">
                    <a:satMod val="175000"/>
                    <a:alpha val="77000"/>
                  </a:schemeClr>
                </a:glow>
              </a:effectLst>
            </a:endParaRPr>
          </a:p>
        </p:txBody>
      </p:sp>
      <p:sp>
        <p:nvSpPr>
          <p:cNvPr id="1106949"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473a</a:t>
            </a:r>
          </a:p>
        </p:txBody>
      </p:sp>
    </p:spTree>
    <p:extLst>
      <p:ext uri="{BB962C8B-B14F-4D97-AF65-F5344CB8AC3E}">
        <p14:creationId xmlns:p14="http://schemas.microsoft.com/office/powerpoint/2010/main" val="425931379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5" presetClass="entr" presetSubtype="1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heckerboard(across)">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8993" name="Picture 7"/>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9538" y="0"/>
            <a:ext cx="9269413" cy="710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Rectangle 3"/>
          <p:cNvSpPr>
            <a:spLocks noChangeArrowheads="1"/>
          </p:cNvSpPr>
          <p:nvPr/>
        </p:nvSpPr>
        <p:spPr bwMode="auto">
          <a:xfrm>
            <a:off x="-125413" y="5445224"/>
            <a:ext cx="9269413" cy="1669952"/>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dirty="0" err="1">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‏فَيَسْكُنُ </a:t>
            </a:r>
            <a:r>
              <a:rPr kumimoji="0" lang="ar-SA" sz="4000" b="1" u="none" strike="noStrike" kern="1200" cap="none" spc="0" normalizeH="0" baseline="0" noProof="0" dirty="0">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ٱلذِّئْبُ </a:t>
            </a:r>
            <a:r>
              <a:rPr kumimoji="0" lang="ar-SA" sz="4000" b="1" u="none" strike="noStrike" kern="1200" cap="none" spc="0" normalizeH="0" baseline="0" noProof="0" dirty="0" err="1">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مَعَ </a:t>
            </a:r>
            <a:r>
              <a:rPr kumimoji="0" lang="ar-SA" sz="4000" b="1" u="none" strike="noStrike" kern="1200" cap="none" spc="0" normalizeH="0" baseline="0" noProof="0" dirty="0">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ٱلْخَرُوفِ، </a:t>
            </a:r>
            <a:r>
              <a:rPr kumimoji="0" lang="ar-SA" sz="4000" b="1" u="none" strike="noStrike" kern="1200" cap="none" spc="0" normalizeH="0" baseline="0" noProof="0" dirty="0" err="1">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وَيَرْبُضُ </a:t>
            </a:r>
            <a:r>
              <a:rPr kumimoji="0" lang="ar-SA" sz="4000" b="1" u="none" strike="noStrike" kern="1200" cap="none" spc="0" normalizeH="0" baseline="0" noProof="0" dirty="0">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ٱلنَّمِرُ </a:t>
            </a:r>
            <a:r>
              <a:rPr kumimoji="0" lang="ar-SA" sz="4000" b="1" u="none" strike="noStrike" kern="1200" cap="none" spc="0" normalizeH="0" baseline="0" noProof="0" dirty="0" err="1">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مَعَ </a:t>
            </a:r>
            <a:r>
              <a:rPr kumimoji="0" lang="ar-SA" sz="4000" b="1" u="none" strike="noStrike" kern="1200" cap="none" spc="0" normalizeH="0" baseline="0" noProof="0" dirty="0">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ٱلْجَدْيِ، وَٱلْعِجْلُ وَٱلشِّبْلُ وَٱلْمُسَمَّنُ مَعًا، </a:t>
            </a:r>
            <a:r>
              <a:rPr kumimoji="0" lang="ar-SA" sz="4000" b="1" u="none" strike="noStrike" kern="1200" cap="none" spc="0" normalizeH="0" baseline="0" noProof="0" dirty="0">
                <a:ln w="18415" cmpd="sng">
                  <a:solidFill>
                    <a:srgbClr val="FFFFFF"/>
                  </a:solidFill>
                  <a:prstDash val="solid"/>
                </a:ln>
                <a:solidFill>
                  <a:srgbClr val="FFFF00"/>
                </a:solidFill>
                <a:effectLst>
                  <a:glow rad="228600">
                    <a:schemeClr val="accent4">
                      <a:satMod val="175000"/>
                      <a:alpha val="82000"/>
                    </a:schemeClr>
                  </a:glow>
                </a:effectLst>
                <a:uLnTx/>
                <a:uFillTx/>
                <a:latin typeface="Arial" panose="020B0604020202020204" pitchFamily="34" charset="0"/>
                <a:ea typeface="ＭＳ Ｐゴシック" charset="0"/>
              </a:rPr>
              <a:t>وَصَبِيٌّ صَغِيرٌ </a:t>
            </a:r>
            <a:r>
              <a:rPr kumimoji="0" lang="ar-SA" sz="4000" b="1" u="none" strike="noStrike" kern="1200" cap="none" spc="0" normalizeH="0" baseline="0" noProof="0" dirty="0" err="1">
                <a:ln w="18415" cmpd="sng">
                  <a:solidFill>
                    <a:srgbClr val="FFFFFF"/>
                  </a:solidFill>
                  <a:prstDash val="solid"/>
                </a:ln>
                <a:solidFill>
                  <a:srgbClr val="FFFF00"/>
                </a:solidFill>
                <a:effectLst>
                  <a:glow rad="228600">
                    <a:schemeClr val="accent4">
                      <a:satMod val="175000"/>
                      <a:alpha val="82000"/>
                    </a:schemeClr>
                  </a:glow>
                </a:effectLst>
                <a:uLnTx/>
                <a:uFillTx/>
                <a:latin typeface="Arial" panose="020B0604020202020204" pitchFamily="34" charset="0"/>
                <a:ea typeface="ＭＳ Ｐゴシック" charset="0"/>
              </a:rPr>
              <a:t>يَسُوقُهَا.</a:t>
            </a:r>
            <a:r>
              <a:rPr kumimoji="0" lang="ar-SA" sz="4000" b="1" u="none" strike="noStrike" kern="1200" cap="none" spc="0" normalizeH="0" baseline="0" noProof="0" dirty="0">
                <a:ln w="18415" cmpd="sng">
                  <a:solidFill>
                    <a:srgbClr val="FFFFFF"/>
                  </a:solidFill>
                  <a:prstDash val="solid"/>
                </a:ln>
                <a:solidFill>
                  <a:srgbClr val="FFFF00"/>
                </a:solidFill>
                <a:effectLst>
                  <a:glow rad="228600">
                    <a:schemeClr val="accent4">
                      <a:satMod val="175000"/>
                      <a:alpha val="82000"/>
                    </a:schemeClr>
                  </a:glow>
                </a:effectLst>
                <a:uLnTx/>
                <a:uFillTx/>
                <a:latin typeface="Arial" panose="020B0604020202020204" pitchFamily="34" charset="0"/>
                <a:ea typeface="ＭＳ Ｐゴシック" charset="0"/>
              </a:rPr>
              <a:t> </a:t>
            </a:r>
          </a:p>
        </p:txBody>
      </p:sp>
      <p:sp>
        <p:nvSpPr>
          <p:cNvPr id="2" name="Title 1"/>
          <p:cNvSpPr>
            <a:spLocks noGrp="1"/>
          </p:cNvSpPr>
          <p:nvPr>
            <p:ph type="title" idx="4294967295"/>
          </p:nvPr>
        </p:nvSpPr>
        <p:spPr>
          <a:xfrm>
            <a:off x="395288" y="260350"/>
            <a:ext cx="4105275" cy="1081088"/>
          </a:xfrm>
          <a:solidFill>
            <a:schemeClr val="tx1"/>
          </a:solidFill>
        </p:spPr>
        <p:txBody>
          <a:bodyPr/>
          <a:lstStyle/>
          <a:p>
            <a:pPr eaLnBrk="1" hangingPunct="1">
              <a:defRPr/>
            </a:pPr>
            <a:r>
              <a:rPr lang="ar-SA" b="1" kern="1200" dirty="0">
                <a:solidFill>
                  <a:srgbClr val="FFFFFF"/>
                </a:solidFill>
                <a:effectLst>
                  <a:glow rad="228600">
                    <a:schemeClr val="accent4">
                      <a:satMod val="175000"/>
                      <a:alpha val="77000"/>
                    </a:schemeClr>
                  </a:glow>
                  <a:outerShdw blurRad="38100" dist="38100" dir="2700000" algn="tl" rotWithShape="0">
                    <a:srgbClr val="000000">
                      <a:alpha val="43000"/>
                    </a:srgbClr>
                  </a:outerShdw>
                </a:effectLst>
                <a:latin typeface="Arial" panose="020B0604020202020204" pitchFamily="34" charset="0"/>
                <a:cs typeface="Arial" panose="020B0604020202020204" pitchFamily="34" charset="0"/>
              </a:rPr>
              <a:t>أشعياء ١١ :  ٦-٩</a:t>
            </a:r>
            <a:endParaRPr lang="en-US" dirty="0"/>
          </a:p>
        </p:txBody>
      </p:sp>
      <p:sp>
        <p:nvSpPr>
          <p:cNvPr id="1108996" name="Text Box 37"/>
          <p:cNvSpPr txBox="1">
            <a:spLocks noChangeArrowheads="1"/>
          </p:cNvSpPr>
          <p:nvPr/>
        </p:nvSpPr>
        <p:spPr bwMode="auto">
          <a:xfrm>
            <a:off x="8313737"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473a</a:t>
            </a:r>
          </a:p>
        </p:txBody>
      </p:sp>
    </p:spTree>
    <p:extLst>
      <p:ext uri="{BB962C8B-B14F-4D97-AF65-F5344CB8AC3E}">
        <p14:creationId xmlns:p14="http://schemas.microsoft.com/office/powerpoint/2010/main" val="289038230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104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9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8851" name="Rectangle 3"/>
          <p:cNvSpPr>
            <a:spLocks noChangeArrowheads="1"/>
          </p:cNvSpPr>
          <p:nvPr/>
        </p:nvSpPr>
        <p:spPr bwMode="auto">
          <a:xfrm>
            <a:off x="6537325" y="407988"/>
            <a:ext cx="2606675"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a:t>
            </a: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وَٱلْبَقَرَةُ وَٱلدُّبَّةُ </a:t>
            </a:r>
            <a:r>
              <a:rPr kumimoji="0" lang="ar-SA" sz="4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تَرْعَيَانِ.</a:t>
            </a: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تَرْبُضُ أَوْلاَدُهُمَا مَعًا، وَٱلْأَسَدُ كَالْبَقَرِ يَأْكُلُ تِبْنًا.</a:t>
            </a:r>
          </a:p>
        </p:txBody>
      </p:sp>
      <p:sp>
        <p:nvSpPr>
          <p:cNvPr id="2" name="Title 1"/>
          <p:cNvSpPr>
            <a:spLocks noGrp="1"/>
          </p:cNvSpPr>
          <p:nvPr>
            <p:ph type="title" idx="4294967295"/>
          </p:nvPr>
        </p:nvSpPr>
        <p:spPr>
          <a:xfrm>
            <a:off x="395288" y="260350"/>
            <a:ext cx="4105275" cy="1081088"/>
          </a:xfrm>
        </p:spPr>
        <p:txBody>
          <a:bodyPr/>
          <a:lstStyle/>
          <a:p>
            <a:pPr rtl="1" eaLnBrk="1" hangingPunct="1">
              <a:defRPr/>
            </a:pPr>
            <a:r>
              <a:rPr lang="ar-SA" b="1" kern="1200" dirty="0">
                <a:solidFill>
                  <a:srgbClr val="FFFFFF"/>
                </a:solidFill>
                <a:effectLst>
                  <a:glow rad="228600">
                    <a:schemeClr val="accent4">
                      <a:satMod val="175000"/>
                      <a:alpha val="77000"/>
                    </a:schemeClr>
                  </a:glow>
                  <a:outerShdw blurRad="38100" dist="38100" dir="2700000" algn="tl" rotWithShape="0">
                    <a:srgbClr val="000000">
                      <a:alpha val="43000"/>
                    </a:srgbClr>
                  </a:outerShdw>
                </a:effectLst>
                <a:latin typeface="Arial" panose="020B0604020202020204" pitchFamily="34" charset="0"/>
                <a:cs typeface="Arial" panose="020B0604020202020204" pitchFamily="34" charset="0"/>
              </a:rPr>
              <a:t>أشعياء ١١ :  ٦-٩</a:t>
            </a:r>
            <a:endParaRPr lang="en-US" b="1" dirty="0">
              <a:latin typeface="Arial" panose="020B0604020202020204" pitchFamily="34" charset="0"/>
              <a:cs typeface="Arial" panose="020B0604020202020204" pitchFamily="34" charset="0"/>
            </a:endParaRPr>
          </a:p>
        </p:txBody>
      </p:sp>
      <p:sp>
        <p:nvSpPr>
          <p:cNvPr id="1111044"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473a</a:t>
            </a:r>
          </a:p>
        </p:txBody>
      </p:sp>
    </p:spTree>
    <p:extLst>
      <p:ext uri="{BB962C8B-B14F-4D97-AF65-F5344CB8AC3E}">
        <p14:creationId xmlns:p14="http://schemas.microsoft.com/office/powerpoint/2010/main" val="152880107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897026" name="Rectangle 2"/>
          <p:cNvSpPr>
            <a:spLocks noGrp="1" noChangeArrowheads="1"/>
          </p:cNvSpPr>
          <p:nvPr>
            <p:ph type="title"/>
          </p:nvPr>
        </p:nvSpPr>
        <p:spPr>
          <a:xfrm>
            <a:off x="685800" y="76200"/>
            <a:ext cx="7772400" cy="685800"/>
          </a:xfrm>
        </p:spPr>
        <p:txBody>
          <a:bodyPr/>
          <a:lstStyle/>
          <a:p>
            <a:pPr eaLnBrk="1" hangingPunct="1"/>
            <a:r>
              <a:rPr lang="ar-JO" sz="3600" dirty="0">
                <a:solidFill>
                  <a:schemeClr val="bg1"/>
                </a:solidFill>
                <a:cs typeface="Arial" panose="020B0604020202020204" pitchFamily="34" charset="0"/>
              </a:rPr>
              <a:t>ملخص رومية 9-11</a:t>
            </a:r>
            <a:endParaRPr lang="en-US" sz="3600" dirty="0">
              <a:solidFill>
                <a:schemeClr val="bg1"/>
              </a:solidFill>
              <a:cs typeface="Arial" panose="020B0604020202020204" pitchFamily="34" charset="0"/>
            </a:endParaRPr>
          </a:p>
        </p:txBody>
      </p:sp>
      <p:sp>
        <p:nvSpPr>
          <p:cNvPr id="897027" name="Text Box 4"/>
          <p:cNvSpPr txBox="1">
            <a:spLocks noChangeArrowheads="1"/>
          </p:cNvSpPr>
          <p:nvPr/>
        </p:nvSpPr>
        <p:spPr bwMode="auto">
          <a:xfrm>
            <a:off x="8091766" y="95250"/>
            <a:ext cx="899903" cy="463846"/>
          </a:xfrm>
          <a:prstGeom prst="rect">
            <a:avLst/>
          </a:prstGeom>
          <a:no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154ي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graphicFrame>
        <p:nvGraphicFramePr>
          <p:cNvPr id="5" name="Table 4"/>
          <p:cNvGraphicFramePr>
            <a:graphicFrameLocks noGrp="1"/>
          </p:cNvGraphicFramePr>
          <p:nvPr/>
        </p:nvGraphicFramePr>
        <p:xfrm>
          <a:off x="0" y="909639"/>
          <a:ext cx="9144000" cy="5880754"/>
        </p:xfrm>
        <a:graphic>
          <a:graphicData uri="http://schemas.openxmlformats.org/drawingml/2006/table">
            <a:tbl>
              <a:tblPr/>
              <a:tblGrid>
                <a:gridCol w="30480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5716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1-29</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30-10: 21</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11: 1-36</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35400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ماضي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حاضر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مستقبل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523445">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اختار الله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إسرائيل ترفض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سيرفض الله إسرائيل جزئياً وموقتاً فقط</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2"/>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ليس ناتجاً عن عدم أمانة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ناتج عن رفض المسيا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لن يكون فشل إسرائيل كليًا في نطاقه ولا نهائيًا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حفظ بقية يهودية من قبل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فقط بقية يهودية صغيرة قبلته الآن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زالت هذه البقية ستنمو إلى أمة كاملة مؤمنة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4"/>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اختيار الأمم أيضا من قبل الله في 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الأمم صاروا مخلصين الآن من خلال الإيمان بالمسيح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يجب أن يتفاخر الأمم بسبب البركات التي رفضها اليهود</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490042">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إلهي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بشري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نتائج إلهية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6"/>
                  </a:ext>
                </a:extLst>
              </a:tr>
              <a:tr h="487616">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اختيار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مسؤولية الإنسان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رحمة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130710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عدم الإيمان البشري لا يمكن أن يمحو وعود الله لأنها تقوم على مبدأ الاختيار السيادي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ومع ذلك ، فإن اختيار الله بنعمة مطلقة لإتمام كلمته لا يلغي مسؤولية الإنسان عن عدم الإيمان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في النهاية سيكون اختيار الله مبررًا في خلاص الأمة اليهودية التي ستكون على قيد الحياة عندما يعود 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110847346"/>
      </p:ext>
    </p:ext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3089" name="Picture 7"/>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87325" y="0"/>
            <a:ext cx="9769475" cy="6961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Rectangle 3"/>
          <p:cNvSpPr>
            <a:spLocks noChangeArrowheads="1"/>
          </p:cNvSpPr>
          <p:nvPr/>
        </p:nvSpPr>
        <p:spPr bwMode="auto">
          <a:xfrm>
            <a:off x="4500563" y="407988"/>
            <a:ext cx="4643437"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SA" sz="4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وَيَلْعَبُ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ٱلرَّضِيعُ عَلَى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سَرَبِ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لصِّلِّ</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وَيَمُدُّ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لْفَطِيمُ</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يَدَهُ عَلَى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جُحْرِ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لْأُفْعُوَانِ.</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4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 يَسُوؤُونَ وَلاَ يُفْسِدُونَ فِي كُلِّ جَبَلِ قُدْسِي،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ٱلْأَرْضَ تَمْتَلِئُ مِنْ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مَعْرِفَةِ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ٱلرَّبِّ كَمَا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تُغَطِّي ٱلْمِيَاهُ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ٱلْبَحْرَ.</a:t>
            </a:r>
          </a:p>
        </p:txBody>
      </p:sp>
      <p:sp>
        <p:nvSpPr>
          <p:cNvPr id="2" name="Title 1"/>
          <p:cNvSpPr>
            <a:spLocks noGrp="1"/>
          </p:cNvSpPr>
          <p:nvPr>
            <p:ph type="title" idx="4294967295"/>
          </p:nvPr>
        </p:nvSpPr>
        <p:spPr>
          <a:xfrm>
            <a:off x="395288" y="260350"/>
            <a:ext cx="4105275" cy="1081088"/>
          </a:xfrm>
        </p:spPr>
        <p:txBody>
          <a:bodyPr/>
          <a:lstStyle/>
          <a:p>
            <a:pPr rtl="1" eaLnBrk="1" hangingPunct="1">
              <a:defRPr/>
            </a:pPr>
            <a:r>
              <a:rPr lang="ar-SA" b="1" kern="1200" dirty="0">
                <a:solidFill>
                  <a:srgbClr val="FFFFFF"/>
                </a:solidFill>
                <a:effectLst>
                  <a:glow rad="228600">
                    <a:schemeClr val="accent4">
                      <a:satMod val="175000"/>
                      <a:alpha val="77000"/>
                    </a:schemeClr>
                  </a:glow>
                  <a:outerShdw blurRad="38100" dist="38100" dir="2700000" algn="tl" rotWithShape="0">
                    <a:srgbClr val="000000">
                      <a:alpha val="43000"/>
                    </a:srgbClr>
                  </a:outerShdw>
                </a:effectLst>
                <a:latin typeface="Arial" panose="020B0604020202020204" pitchFamily="34" charset="0"/>
                <a:cs typeface="Arial" panose="020B0604020202020204" pitchFamily="34" charset="0"/>
              </a:rPr>
              <a:t>أشعياء ١١ :  ٦-٩</a:t>
            </a:r>
            <a:endParaRPr lang="en-US" b="1" dirty="0">
              <a:latin typeface="Arial" panose="020B0604020202020204" pitchFamily="34" charset="0"/>
              <a:cs typeface="Arial" panose="020B0604020202020204" pitchFamily="34" charset="0"/>
            </a:endParaRPr>
          </a:p>
        </p:txBody>
      </p:sp>
      <p:sp>
        <p:nvSpPr>
          <p:cNvPr id="1113092"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473a</a:t>
            </a:r>
          </a:p>
        </p:txBody>
      </p:sp>
    </p:spTree>
    <p:extLst>
      <p:ext uri="{BB962C8B-B14F-4D97-AF65-F5344CB8AC3E}">
        <p14:creationId xmlns:p14="http://schemas.microsoft.com/office/powerpoint/2010/main" val="281139474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53008"/>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32767"/>
            <a:ext cx="7772400" cy="1190625"/>
          </a:xfrm>
          <a:solidFill>
            <a:srgbClr val="000000"/>
          </a:solidFill>
          <a:ln>
            <a:solidFill>
              <a:schemeClr val="bg1"/>
            </a:solidFill>
          </a:ln>
        </p:spPr>
        <p:txBody>
          <a:bodyPr/>
          <a:lstStyle/>
          <a:p>
            <a:pPr eaLnBrk="1" hangingPunct="1"/>
            <a:r>
              <a:rPr lang="ar-JO" dirty="0">
                <a:solidFill>
                  <a:schemeClr val="bg1"/>
                </a:solidFill>
                <a:cs typeface="Arial" panose="020B0604020202020204" pitchFamily="34" charset="0"/>
              </a:rPr>
              <a:t>لماذا أنا تدبيري؟</a:t>
            </a:r>
            <a:br>
              <a:rPr lang="en-US" dirty="0">
                <a:solidFill>
                  <a:schemeClr val="bg1"/>
                </a:solidFill>
                <a:cs typeface="Arial" panose="020B0604020202020204" pitchFamily="34" charset="0"/>
              </a:rPr>
            </a:br>
            <a:r>
              <a:rPr lang="en-US" sz="2400" dirty="0">
                <a:solidFill>
                  <a:schemeClr val="bg1"/>
                </a:solidFill>
                <a:cs typeface="Arial" panose="020B0604020202020204" pitchFamily="34" charset="0"/>
              </a:rPr>
              <a:t>(</a:t>
            </a:r>
            <a:r>
              <a:rPr lang="ar-JO" sz="2400" dirty="0">
                <a:solidFill>
                  <a:schemeClr val="bg1"/>
                </a:solidFill>
                <a:cs typeface="Arial" panose="020B0604020202020204" pitchFamily="34" charset="0"/>
              </a:rPr>
              <a:t>لماذا أميز بين إسرائيل والكنيسة؟</a:t>
            </a:r>
            <a:r>
              <a:rPr lang="en-US" sz="2400" dirty="0">
                <a:solidFill>
                  <a:schemeClr val="bg1"/>
                </a:solidFill>
                <a:cs typeface="Arial" panose="020B0604020202020204" pitchFamily="34" charset="0"/>
              </a:rPr>
              <a:t>)</a:t>
            </a:r>
            <a:endParaRPr lang="en-US" dirty="0">
              <a:solidFill>
                <a:schemeClr val="bg1"/>
              </a:solidFill>
              <a:cs typeface="Arial" panose="020B0604020202020204" pitchFamily="34" charset="0"/>
            </a:endParaRPr>
          </a:p>
        </p:txBody>
      </p:sp>
      <p:sp>
        <p:nvSpPr>
          <p:cNvPr id="906244" name="Text Box 4"/>
          <p:cNvSpPr txBox="1">
            <a:spLocks noChangeArrowheads="1"/>
          </p:cNvSpPr>
          <p:nvPr/>
        </p:nvSpPr>
        <p:spPr bwMode="auto">
          <a:xfrm>
            <a:off x="7921389" y="23192"/>
            <a:ext cx="1299051" cy="463846"/>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155يو-في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707589" name="Rectangle 5"/>
          <p:cNvSpPr>
            <a:spLocks noChangeArrowheads="1"/>
          </p:cNvSpPr>
          <p:nvPr/>
        </p:nvSpPr>
        <p:spPr bwMode="auto">
          <a:xfrm>
            <a:off x="381000" y="1880567"/>
            <a:ext cx="8591550" cy="4695825"/>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عصر الكنيسة غير مرئي في العهد القديم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سيملك القديسون على الأرض (رؤ 5: 10) وليس في السماء كما يدعي اللاألفيون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kumimoji="0" lang="en-US" altLang="ja-JP"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والأرض والداوودي والجديد</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ar-JO" dirty="0">
                <a:solidFill>
                  <a:schemeClr val="bg1"/>
                </a:solidFill>
                <a:cs typeface="Arial" panose="020B0604020202020204" pitchFamily="34" charset="0"/>
              </a:rPr>
              <a:t>لماذا أنا تدبيري؟</a:t>
            </a:r>
            <a:br>
              <a:rPr lang="en-US" dirty="0">
                <a:solidFill>
                  <a:schemeClr val="bg1"/>
                </a:solidFill>
                <a:cs typeface="Arial" panose="020B0604020202020204" pitchFamily="34" charset="0"/>
              </a:rPr>
            </a:br>
            <a:r>
              <a:rPr lang="en-US" dirty="0">
                <a:solidFill>
                  <a:schemeClr val="bg1"/>
                </a:solidFill>
                <a:cs typeface="Arial" panose="020B0604020202020204" pitchFamily="34" charset="0"/>
              </a:rPr>
              <a:t>(</a:t>
            </a:r>
            <a:r>
              <a:rPr lang="ar-JO" dirty="0">
                <a:solidFill>
                  <a:schemeClr val="bg1"/>
                </a:solidFill>
                <a:cs typeface="Arial" panose="020B0604020202020204" pitchFamily="34" charset="0"/>
              </a:rPr>
              <a:t>لماذا أميز بين إسرائيل والكنيسة؟</a:t>
            </a:r>
            <a:r>
              <a:rPr lang="en-US" dirty="0">
                <a:solidFill>
                  <a:schemeClr val="bg1"/>
                </a:solidFill>
                <a:cs typeface="Arial" panose="020B0604020202020204" pitchFamily="34" charset="0"/>
              </a:rPr>
              <a:t>)</a:t>
            </a:r>
          </a:p>
        </p:txBody>
      </p:sp>
      <p:sp>
        <p:nvSpPr>
          <p:cNvPr id="712709" name="Text Box 5"/>
          <p:cNvSpPr txBox="1">
            <a:spLocks noChangeArrowheads="1"/>
          </p:cNvSpPr>
          <p:nvPr/>
        </p:nvSpPr>
        <p:spPr bwMode="auto">
          <a:xfrm>
            <a:off x="8305800" y="76200"/>
            <a:ext cx="83708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155ر</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عصر الكنيسة غير مرئي في العهد القديم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سيملك القديسون على الأرض (رؤ 5: 10) وليس في السماء كما يدعي اللاألفيون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kumimoji="0" lang="en-US" altLang="ja-JP"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والأرض والداوودي والجديد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rPr>
              <a:t>الكنيسة وإسرائيل متمايزتان باستمرار في الكتاب المقدس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0" end="0"/>
                                            </p:txEl>
                                          </p:spTgt>
                                        </p:tgtEl>
                                        <p:attrNameLst>
                                          <p:attrName>style.visibility</p:attrName>
                                        </p:attrNameLst>
                                      </p:cBhvr>
                                      <p:to>
                                        <p:strVal val="visible"/>
                                      </p:to>
                                    </p:set>
                                    <p:animEffect transition="in" filter="dissolve">
                                      <p:cBhvr>
                                        <p:cTn id="7" dur="500"/>
                                        <p:tgtEl>
                                          <p:spTgt spid="712710">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12710">
                                            <p:txEl>
                                              <p:pRg st="1" end="1"/>
                                            </p:txEl>
                                          </p:spTgt>
                                        </p:tgtEl>
                                        <p:attrNameLst>
                                          <p:attrName>style.visibility</p:attrName>
                                        </p:attrNameLst>
                                      </p:cBhvr>
                                      <p:to>
                                        <p:strVal val="visible"/>
                                      </p:to>
                                    </p:set>
                                    <p:animEffect transition="in" filter="dissolve">
                                      <p:cBhvr>
                                        <p:cTn id="11" dur="500"/>
                                        <p:tgtEl>
                                          <p:spTgt spid="712710">
                                            <p:txEl>
                                              <p:pRg st="1" end="1"/>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712710">
                                            <p:txEl>
                                              <p:pRg st="2" end="2"/>
                                            </p:txEl>
                                          </p:spTgt>
                                        </p:tgtEl>
                                        <p:attrNameLst>
                                          <p:attrName>style.visibility</p:attrName>
                                        </p:attrNameLst>
                                      </p:cBhvr>
                                      <p:to>
                                        <p:strVal val="visible"/>
                                      </p:to>
                                    </p:set>
                                    <p:animEffect transition="in" filter="dissolve">
                                      <p:cBhvr>
                                        <p:cTn id="15" dur="500"/>
                                        <p:tgtEl>
                                          <p:spTgt spid="712710">
                                            <p:txEl>
                                              <p:pRg st="2" end="2"/>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712710">
                                            <p:txEl>
                                              <p:pRg st="3" end="3"/>
                                            </p:txEl>
                                          </p:spTgt>
                                        </p:tgtEl>
                                        <p:attrNameLst>
                                          <p:attrName>style.visibility</p:attrName>
                                        </p:attrNameLst>
                                      </p:cBhvr>
                                      <p:to>
                                        <p:strVal val="visible"/>
                                      </p:to>
                                    </p:set>
                                    <p:animEffect transition="in" filter="dissolve">
                                      <p:cBhvr>
                                        <p:cTn id="19" dur="500"/>
                                        <p:tgtEl>
                                          <p:spTgt spid="712710">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12710">
                                            <p:txEl>
                                              <p:pRg st="4" end="4"/>
                                            </p:txEl>
                                          </p:spTgt>
                                        </p:tgtEl>
                                        <p:attrNameLst>
                                          <p:attrName>style.visibility</p:attrName>
                                        </p:attrNameLst>
                                      </p:cBhvr>
                                      <p:to>
                                        <p:strVal val="visible"/>
                                      </p:to>
                                    </p:set>
                                    <p:animEffect transition="in" filter="dissolve">
                                      <p:cBhvr>
                                        <p:cTn id="24"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نظرية إسرائيل الجديدة</a:t>
            </a:r>
            <a:br>
              <a:rPr lang="en-US" sz="3600" b="1" i="0" dirty="0">
                <a:latin typeface="Arial" panose="020B0604020202020204" pitchFamily="34" charset="0"/>
                <a:cs typeface="Arial" panose="020B0604020202020204" pitchFamily="34" charset="0"/>
              </a:rPr>
            </a:br>
            <a:r>
              <a:rPr lang="en-US" sz="3600" b="1" i="0" dirty="0">
                <a:latin typeface="Arial" panose="020B0604020202020204" pitchFamily="34" charset="0"/>
                <a:cs typeface="Arial" panose="020B0604020202020204" pitchFamily="34" charset="0"/>
              </a:rPr>
              <a:t> </a:t>
            </a:r>
            <a:r>
              <a:rPr lang="ar-JO" sz="3600" b="1" i="0" dirty="0">
                <a:latin typeface="Arial" panose="020B0604020202020204" pitchFamily="34" charset="0"/>
                <a:cs typeface="Arial" panose="020B0604020202020204" pitchFamily="34" charset="0"/>
              </a:rPr>
              <a:t>في قبل الألفية العهدية</a:t>
            </a:r>
            <a:endParaRPr lang="en-US" sz="3600" b="1" i="0" dirty="0">
              <a:latin typeface="Arial" panose="020B0604020202020204" pitchFamily="34" charset="0"/>
              <a:cs typeface="Arial" panose="020B0604020202020204" pitchFamily="34" charset="0"/>
            </a:endParaRP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pitchFamily="-112" charset="2"/>
              <a:buChar char=""/>
              <a:tabLst/>
              <a:defRPr/>
            </a:pPr>
            <a:r>
              <a:rPr kumimoji="0" lang="ar-JO"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الكنيسة هي إسرائيل الروحية</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يقول لاد إن بولس "يطبق نبوءات على الكنيسة التي تنتمي في عهدها القديم إلى إسرائيل بالمعنى الحرفي للكلمة ؛ وهو يدعو أبناء الكنيسة ، نسل إبراهيم. ويطلق على المؤمنين الختان الحقيقي. ومن الصعب تجنب الاستنتاج الذي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يرى بولس أن الكنيسة كإسرائيل الروحية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"(معنى الألفية ، 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 typeface="Wingdings" pitchFamily="-112" charset="2"/>
              <a:buChar char=""/>
              <a:tabLst/>
              <a:defRPr/>
            </a:pPr>
            <a:r>
              <a:rPr kumimoji="0" lang="ar-JO"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يتناقض مفهوم تدبير الذبائح الألفية مع عبرانيين 8: 8-13</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يدعي لاد أن رسالة العبرانيين 8 تدحض التدبيرية لأنها "تؤكد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أن العهد الجديد في المسيح قد أزاح عبادة العهد القديم</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التي من ثم محكوم عليها بالزوال" (المرجع نفسه ، 26-27).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16804" name="Text Box 4"/>
          <p:cNvSpPr txBox="1">
            <a:spLocks noChangeArrowheads="1"/>
          </p:cNvSpPr>
          <p:nvPr/>
        </p:nvSpPr>
        <p:spPr bwMode="auto">
          <a:xfrm>
            <a:off x="8205788" y="76200"/>
            <a:ext cx="97654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والكنيسة؟</a:t>
            </a:r>
            <a:endParaRPr lang="en-US" sz="3600" b="1" i="0" dirty="0">
              <a:latin typeface="Arial" panose="020B0604020202020204" pitchFamily="34" charset="0"/>
              <a:cs typeface="Arial" panose="020B0604020202020204" pitchFamily="34" charset="0"/>
            </a:endParaRP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90000"/>
              </a:lnSpc>
              <a:spcBef>
                <a:spcPct val="20000"/>
              </a:spcBef>
              <a:spcAft>
                <a:spcPct val="0"/>
              </a:spcAft>
              <a:buClrTx/>
              <a:buSzTx/>
              <a:buFont typeface="Wingdings" pitchFamily="-112" charset="2"/>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توضيح وتتميم أنهم ليسوا نفس الشيء</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هويت (المرجع نفسه ، 42-43) يرد على ادعاء لاد: "في فقرة بعد فقرة يصر لاد على أن العهد الجديد يفسر القديم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عندما يطبق العهد الجديد مبدأ موجودًا في العهد القديم</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(هوشع 11: 1 مع متى 2:15 ؛ هوشع 1:10 ؛ 2:23 مع رومية 9: 24-26). التسرع في الاستنتاج بأن هذه المراجع تحدد الكنيسة وإسرائيل على أنهما نفس جسد المخلَّصين هو أمر مجاني تمامًا ...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16804" name="Text Box 4"/>
          <p:cNvSpPr txBox="1">
            <a:spLocks noChangeArrowheads="1"/>
          </p:cNvSpPr>
          <p:nvPr/>
        </p:nvSpPr>
        <p:spPr bwMode="auto">
          <a:xfrm>
            <a:off x="8205788" y="76200"/>
            <a:ext cx="97654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والكنيسة؟</a:t>
            </a:r>
            <a:endParaRPr lang="en-US" sz="3600" b="1" i="0" dirty="0">
              <a:latin typeface="Arial" panose="020B0604020202020204" pitchFamily="34" charset="0"/>
              <a:cs typeface="Arial" panose="020B0604020202020204" pitchFamily="34" charset="0"/>
            </a:endParaRP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89123" name="Rectangle 3"/>
          <p:cNvSpPr>
            <a:spLocks noChangeArrowheads="1"/>
          </p:cNvSpPr>
          <p:nvPr/>
        </p:nvSpPr>
        <p:spPr bwMode="auto">
          <a:xfrm>
            <a:off x="0" y="2590800"/>
            <a:ext cx="9144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407988" marR="0" lvl="0" indent="-39370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يمكن أن تكون إما ذبائح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ثيوقراطية أو تذكارية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تعود بالنظر إلى موت المسيح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كيف يمكن استخدام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طريقة أخرى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غير الحرفية للنظر بأفضل صورة لتسعة إصحاحات تصف هيكلاً مع حدود وتفاصيل كثيرة أخرى (حز 40-48)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لا يوجد هيكل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يشبه</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حتى عن بعد هيكل حزقيال ، لذلك يجب أن يكون هيكله في المستقبل.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 أنظر إلى صفحات الأخرويات 138-140 للتفاصيل</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41382" name="Text Box 1030"/>
          <p:cNvSpPr txBox="1">
            <a:spLocks noChangeArrowheads="1"/>
          </p:cNvSpPr>
          <p:nvPr/>
        </p:nvSpPr>
        <p:spPr bwMode="auto">
          <a:xfrm>
            <a:off x="381000" y="1752600"/>
            <a:ext cx="8405842"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ذبائح الألفية ليست إشكالية</a:t>
            </a:r>
            <a:endParaRPr kumimoji="0" lang="en-US" sz="3600" b="1" u="sng"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16804" name="Text Box 4"/>
          <p:cNvSpPr txBox="1">
            <a:spLocks noChangeArrowheads="1"/>
          </p:cNvSpPr>
          <p:nvPr/>
        </p:nvSpPr>
        <p:spPr bwMode="auto">
          <a:xfrm>
            <a:off x="8205788" y="76200"/>
            <a:ext cx="89960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ar-JO" sz="4000" b="1" i="0" dirty="0">
                <a:latin typeface="Arial" panose="020B0604020202020204" pitchFamily="34" charset="0"/>
                <a:cs typeface="Arial" panose="020B0604020202020204" pitchFamily="34" charset="0"/>
              </a:rPr>
              <a:t>سؤال : إسرائيل والكنيسة :</a:t>
            </a:r>
            <a:br>
              <a:rPr lang="ar-JO" sz="4000" b="1" i="0" dirty="0">
                <a:latin typeface="Arial" panose="020B0604020202020204" pitchFamily="34" charset="0"/>
                <a:cs typeface="Arial" panose="020B0604020202020204" pitchFamily="34" charset="0"/>
              </a:rPr>
            </a:br>
            <a:r>
              <a:rPr lang="ar-JO" sz="4000" b="1" i="0" dirty="0">
                <a:solidFill>
                  <a:srgbClr val="FFFF00"/>
                </a:solidFill>
                <a:latin typeface="Arial" panose="020B0604020202020204" pitchFamily="34" charset="0"/>
                <a:cs typeface="Arial" panose="020B0604020202020204" pitchFamily="34" charset="0"/>
              </a:rPr>
              <a:t>عدم استمرارية أم استمرارية؟</a:t>
            </a:r>
            <a:endParaRPr lang="en-US" sz="4000" b="1" i="0" dirty="0">
              <a:solidFill>
                <a:srgbClr val="FFFF00"/>
              </a:solidFill>
              <a:latin typeface="Arial" panose="020B0604020202020204" pitchFamily="34" charset="0"/>
              <a:cs typeface="Arial" panose="020B0604020202020204" pitchFamily="34" charset="0"/>
            </a:endParaRP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ar-JO" sz="4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الجواب : كلاهما</a:t>
            </a:r>
            <a:endParaRPr kumimoji="0" lang="en-US" sz="4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 name="Rectangle 1027"/>
          <p:cNvSpPr txBox="1">
            <a:spLocks noChangeArrowheads="1"/>
          </p:cNvSpPr>
          <p:nvPr/>
        </p:nvSpPr>
        <p:spPr bwMode="auto">
          <a:xfrm>
            <a:off x="-73782" y="1757139"/>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(أنظر الصفحات 155ر-155س)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ar-JO" sz="2800" b="1" i="0" dirty="0">
                <a:latin typeface="Arial" panose="020B0604020202020204" pitchFamily="34" charset="0"/>
                <a:cs typeface="Arial" panose="020B0604020202020204" pitchFamily="34" charset="0"/>
              </a:rPr>
              <a:t>المزيد من التباينات بين إسرائيل والكنيسة</a:t>
            </a:r>
            <a:endParaRPr lang="en-US" sz="3600" b="1" i="0" dirty="0">
              <a:latin typeface="Arial" panose="020B0604020202020204" pitchFamily="34" charset="0"/>
              <a:cs typeface="Arial" panose="020B0604020202020204" pitchFamily="34" charset="0"/>
            </a:endParaRPr>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8293" name="Text Box 5"/>
          <p:cNvSpPr txBox="1">
            <a:spLocks noChangeArrowheads="1"/>
          </p:cNvSpPr>
          <p:nvPr/>
        </p:nvSpPr>
        <p:spPr bwMode="auto">
          <a:xfrm>
            <a:off x="8315325" y="-26988"/>
            <a:ext cx="89960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الفروقات</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بين إسرائيل والكنيسة واضحة في الكتاب المقدس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2.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مصطلح إسرائيل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عبر الكتاب المقدس يعود دائماً لنسل يعقوب الجسدي – لم يشر مطلقاً إلى الكنيسة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3. يباين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لوقا</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بين الإثنين في أع 3: 12، 4: 8، 10 ... الخ</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4.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بولس</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(رو 9-11، 1 كو 10: 32، أف 3: 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5.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يوحنا</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 144000 يهودي (رؤ 7: 1-8) مقابل الأمم (7: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6.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متى</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1: 21، 2: 6، 19: 28، 23: 39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7.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آباء الكنيسة الأولى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احتفظوا بنظرية 6000 سنة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44454" name="Text Box 1030"/>
          <p:cNvSpPr txBox="1">
            <a:spLocks noChangeArrowheads="1"/>
          </p:cNvSpPr>
          <p:nvPr/>
        </p:nvSpPr>
        <p:spPr bwMode="auto">
          <a:xfrm>
            <a:off x="593725" y="1651000"/>
            <a:ext cx="7835927"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كتاب الكتاب المقدس تركوهما منفصلتين</a:t>
            </a:r>
            <a:endParaRPr kumimoji="0" lang="en-US"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 y="188640"/>
            <a:ext cx="9043150" cy="201622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
        <p:nvSpPr>
          <p:cNvPr id="780291" name="Rectangle 3"/>
          <p:cNvSpPr>
            <a:spLocks noGrp="1" noChangeArrowheads="1"/>
          </p:cNvSpPr>
          <p:nvPr>
            <p:ph type="subTitle" idx="1"/>
          </p:nvPr>
        </p:nvSpPr>
        <p:spPr>
          <a:xfrm>
            <a:off x="100849" y="2348880"/>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شعبَه الذي سبَقَ فعرفه (11: 2أ) لأنَّه توجد بقيَّةٌ منهم تَخْلُص في يومنا هذا (11: 1-10).</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سيتوقَّف رفْضُ أُمَّة إسرائيل الحاليّ، ولكنَّ هذا الرفض الآن يجلب خلاصَ العهد الإبراهيميِّ للأمم لحثِّ إسرائيل على الإيمان واستعادة البَرَكة (11: 11-24).</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738786193"/>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76546" name="Picture 25" descr="hasidic_jew_H_720.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w="9525">
            <a:noFill/>
            <a:miter lim="800000"/>
            <a:headEnd/>
            <a:tailEnd/>
          </a:ln>
        </p:spPr>
      </p:pic>
      <p:sp>
        <p:nvSpPr>
          <p:cNvPr id="645124" name="Rectangle 2"/>
          <p:cNvSpPr>
            <a:spLocks noGrp="1" noChangeArrowheads="1"/>
          </p:cNvSpPr>
          <p:nvPr>
            <p:ph type="ctrTitle"/>
          </p:nvPr>
        </p:nvSpPr>
        <p:spPr>
          <a:xfrm>
            <a:off x="0" y="6096000"/>
            <a:ext cx="9144000" cy="762000"/>
          </a:xfrm>
          <a:solidFill>
            <a:schemeClr val="bg1"/>
          </a:solidFill>
        </p:spPr>
        <p:txBody>
          <a:bodyPr/>
          <a:lstStyle/>
          <a:p>
            <a:pPr eaLnBrk="1" hangingPunct="1"/>
            <a:r>
              <a:rPr lang="ar-JO" altLang="ja-JP" sz="2800" dirty="0">
                <a:solidFill>
                  <a:schemeClr val="tx1"/>
                </a:solidFill>
                <a:ea typeface="Arial" charset="0"/>
                <a:cs typeface="Arial" panose="020B0604020202020204" pitchFamily="34" charset="0"/>
              </a:rPr>
              <a:t>إسرائيل دائماً تعني نسل يعقوب العرقي (9: 1-5)</a:t>
            </a:r>
            <a:endParaRPr lang="en-US" sz="4000" dirty="0">
              <a:solidFill>
                <a:schemeClr val="tx1"/>
              </a:solidFill>
              <a:ea typeface="Arial" charset="0"/>
              <a:cs typeface="Arial" panose="020B0604020202020204" pitchFamily="34" charset="0"/>
            </a:endParaRPr>
          </a:p>
        </p:txBody>
      </p:sp>
      <p:sp>
        <p:nvSpPr>
          <p:cNvPr id="1333252" name="Text Box 4"/>
          <p:cNvSpPr txBox="1">
            <a:spLocks noChangeArrowheads="1"/>
          </p:cNvSpPr>
          <p:nvPr/>
        </p:nvSpPr>
        <p:spPr bwMode="auto">
          <a:xfrm>
            <a:off x="8229600" y="76200"/>
            <a:ext cx="93807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rPr>
              <a:t>155ف</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7" name="Text Box 4"/>
          <p:cNvSpPr txBox="1">
            <a:spLocks noChangeArrowheads="1"/>
          </p:cNvSpPr>
          <p:nvPr/>
        </p:nvSpPr>
        <p:spPr bwMode="auto">
          <a:xfrm>
            <a:off x="3657600" y="304800"/>
            <a:ext cx="3200400" cy="1384995"/>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marL="185738" marR="0" lvl="0" indent="-185738"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rPr>
              <a:t>لأن ليس جميع الذين من إسرائيل هم إسرائيليون</a:t>
            </a:r>
          </a:p>
          <a:p>
            <a:pPr marL="185738" marR="0" lvl="0" indent="-185738"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rPr>
              <a:t>(9: 6)</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8" name="Text Box 4"/>
          <p:cNvSpPr txBox="1">
            <a:spLocks noChangeArrowheads="1"/>
          </p:cNvSpPr>
          <p:nvPr/>
        </p:nvSpPr>
        <p:spPr bwMode="auto">
          <a:xfrm>
            <a:off x="5105400" y="2828925"/>
            <a:ext cx="4038600" cy="954107"/>
          </a:xfrm>
          <a:prstGeom prst="rect">
            <a:avLst/>
          </a:prstGeom>
          <a:noFill/>
          <a:ln w="9525">
            <a:noFill/>
            <a:miter lim="800000"/>
            <a:headEnd/>
            <a:tailEnd/>
          </a:ln>
          <a:effectLst>
            <a:outerShdw blurRad="63500" dist="35921" dir="2700000" algn="ctr" rotWithShape="0">
              <a:schemeClr val="bg1">
                <a:alpha val="74998"/>
              </a:schemeClr>
            </a:outerShdw>
          </a:effectLst>
        </p:spPr>
        <p:txBody>
          <a:bodyPr>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إسرائيل ترتبط                 بالأمم المؤمنين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9" name="Text Box 4"/>
          <p:cNvSpPr txBox="1">
            <a:spLocks noChangeArrowheads="1"/>
          </p:cNvSpPr>
          <p:nvPr/>
        </p:nvSpPr>
        <p:spPr bwMode="auto">
          <a:xfrm>
            <a:off x="5105400" y="4733925"/>
            <a:ext cx="4038600" cy="523875"/>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rPr>
              <a:t>= ليس كل اليهود يؤمنون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42146196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ppt_x"/>
                                          </p:val>
                                        </p:tav>
                                        <p:tav tm="100000">
                                          <p:val>
                                            <p:strVal val="#ppt_x"/>
                                          </p:val>
                                        </p:tav>
                                      </p:tavLst>
                                    </p:anim>
                                    <p:anim calcmode="lin" valueType="num">
                                      <p:cBhvr additive="base">
                                        <p:cTn id="1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accel="50000" decel="50000"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500" fill="hold"/>
                                        <p:tgtEl>
                                          <p:spTgt spid="29"/>
                                        </p:tgtEl>
                                        <p:attrNameLst>
                                          <p:attrName>ppt_x</p:attrName>
                                        </p:attrNameLst>
                                      </p:cBhvr>
                                      <p:tavLst>
                                        <p:tav tm="0">
                                          <p:val>
                                            <p:strVal val="#ppt_x"/>
                                          </p:val>
                                        </p:tav>
                                        <p:tav tm="100000">
                                          <p:val>
                                            <p:strVal val="#ppt_x"/>
                                          </p:val>
                                        </p:tav>
                                      </p:tavLst>
                                    </p:anim>
                                    <p:anim calcmode="lin" valueType="num">
                                      <p:cBhvr additive="base">
                                        <p:cTn id="2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accel="50000" decel="50000" fill="hold" grpId="0" nodeType="clickEffect">
                                  <p:stCondLst>
                                    <p:cond delay="0"/>
                                  </p:stCondLst>
                                  <p:childTnLst>
                                    <p:set>
                                      <p:cBhvr>
                                        <p:cTn id="24" dur="1" fill="hold">
                                          <p:stCondLst>
                                            <p:cond delay="0"/>
                                          </p:stCondLst>
                                        </p:cTn>
                                        <p:tgtEl>
                                          <p:spTgt spid="645124"/>
                                        </p:tgtEl>
                                        <p:attrNameLst>
                                          <p:attrName>style.visibility</p:attrName>
                                        </p:attrNameLst>
                                      </p:cBhvr>
                                      <p:to>
                                        <p:strVal val="visible"/>
                                      </p:to>
                                    </p:set>
                                    <p:anim calcmode="lin" valueType="num">
                                      <p:cBhvr additive="base">
                                        <p:cTn id="25" dur="500" fill="hold"/>
                                        <p:tgtEl>
                                          <p:spTgt spid="645124"/>
                                        </p:tgtEl>
                                        <p:attrNameLst>
                                          <p:attrName>ppt_x</p:attrName>
                                        </p:attrNameLst>
                                      </p:cBhvr>
                                      <p:tavLst>
                                        <p:tav tm="0">
                                          <p:val>
                                            <p:strVal val="#ppt_x"/>
                                          </p:val>
                                        </p:tav>
                                        <p:tav tm="100000">
                                          <p:val>
                                            <p:strVal val="#ppt_x"/>
                                          </p:val>
                                        </p:tav>
                                      </p:tavLst>
                                    </p:anim>
                                    <p:anim calcmode="lin" valueType="num">
                                      <p:cBhvr additive="base">
                                        <p:cTn id="26" dur="500" fill="hold"/>
                                        <p:tgtEl>
                                          <p:spTgt spid="6451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24" grpId="0" animBg="1"/>
      <p:bldP spid="27" grpId="0"/>
      <p:bldP spid="28" grpId="0"/>
      <p:bldP spid="2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2" name="Rectangle 24"/>
          <p:cNvSpPr>
            <a:spLocks noChangeArrowheads="1"/>
          </p:cNvSpPr>
          <p:nvPr/>
        </p:nvSpPr>
        <p:spPr bwMode="auto">
          <a:xfrm>
            <a:off x="0" y="0"/>
            <a:ext cx="9144000" cy="6858000"/>
          </a:xfrm>
          <a:prstGeom prst="rect">
            <a:avLst/>
          </a:prstGeom>
          <a:solidFill>
            <a:srgbClr val="FFFFFF"/>
          </a:solidFill>
          <a:ln w="9525">
            <a:no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nvGrpSpPr>
          <p:cNvPr id="921603" name="Group 23"/>
          <p:cNvGrpSpPr>
            <a:grpSpLocks/>
          </p:cNvGrpSpPr>
          <p:nvPr/>
        </p:nvGrpSpPr>
        <p:grpSpPr bwMode="auto">
          <a:xfrm>
            <a:off x="899864" y="35644"/>
            <a:ext cx="7848600" cy="6489700"/>
            <a:chOff x="528" y="96"/>
            <a:chExt cx="4944" cy="4088"/>
          </a:xfrm>
        </p:grpSpPr>
        <p:pic>
          <p:nvPicPr>
            <p:cNvPr id="921621" name="Picture 6" descr="NTS 155q Gentile Engrafting Rom 1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528" y="211"/>
              <a:ext cx="4094" cy="3973"/>
            </a:xfrm>
            <a:prstGeom prst="rect">
              <a:avLst/>
            </a:prstGeom>
            <a:noFill/>
            <a:ln w="9525">
              <a:noFill/>
              <a:miter lim="800000"/>
              <a:headEnd/>
              <a:tailEnd/>
            </a:ln>
          </p:spPr>
        </p:pic>
        <p:grpSp>
          <p:nvGrpSpPr>
            <p:cNvPr id="921622" name="Group 21"/>
            <p:cNvGrpSpPr>
              <a:grpSpLocks/>
            </p:cNvGrpSpPr>
            <p:nvPr/>
          </p:nvGrpSpPr>
          <p:grpSpPr bwMode="auto">
            <a:xfrm>
              <a:off x="2016" y="96"/>
              <a:ext cx="3456" cy="2496"/>
              <a:chOff x="2304" y="288"/>
              <a:chExt cx="3456" cy="2496"/>
            </a:xfrm>
          </p:grpSpPr>
          <p:sp>
            <p:nvSpPr>
              <p:cNvPr id="921623" name="Rectangle 18"/>
              <p:cNvSpPr>
                <a:spLocks noChangeArrowheads="1"/>
              </p:cNvSpPr>
              <p:nvPr/>
            </p:nvSpPr>
            <p:spPr bwMode="auto">
              <a:xfrm>
                <a:off x="2400" y="288"/>
                <a:ext cx="2496" cy="1584"/>
              </a:xfrm>
              <a:prstGeom prst="rect">
                <a:avLst/>
              </a:prstGeom>
              <a:solidFill>
                <a:schemeClr val="bg1"/>
              </a:solidFill>
              <a:ln w="9525">
                <a:no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921624" name="Rectangle 19"/>
              <p:cNvSpPr>
                <a:spLocks noChangeArrowheads="1"/>
              </p:cNvSpPr>
              <p:nvPr/>
            </p:nvSpPr>
            <p:spPr bwMode="auto">
              <a:xfrm>
                <a:off x="2304" y="1824"/>
                <a:ext cx="2496" cy="960"/>
              </a:xfrm>
              <a:prstGeom prst="rect">
                <a:avLst/>
              </a:prstGeom>
              <a:solidFill>
                <a:schemeClr val="bg1"/>
              </a:solidFill>
              <a:ln w="9525">
                <a:no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921625" name="Rectangle 20"/>
              <p:cNvSpPr>
                <a:spLocks noChangeArrowheads="1"/>
              </p:cNvSpPr>
              <p:nvPr/>
            </p:nvSpPr>
            <p:spPr bwMode="auto">
              <a:xfrm>
                <a:off x="2544" y="1200"/>
                <a:ext cx="3216" cy="336"/>
              </a:xfrm>
              <a:prstGeom prst="rect">
                <a:avLst/>
              </a:prstGeom>
              <a:solidFill>
                <a:schemeClr val="bg1"/>
              </a:solidFill>
              <a:ln w="9525">
                <a:no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sp>
        <p:nvSpPr>
          <p:cNvPr id="921605" name="Rectangle 2"/>
          <p:cNvSpPr>
            <a:spLocks noGrp="1" noChangeArrowheads="1"/>
          </p:cNvSpPr>
          <p:nvPr>
            <p:ph type="ctrTitle"/>
          </p:nvPr>
        </p:nvSpPr>
        <p:spPr>
          <a:xfrm>
            <a:off x="4267200" y="5027092"/>
            <a:ext cx="4876800" cy="1447800"/>
          </a:xfrm>
          <a:solidFill>
            <a:schemeClr val="bg1"/>
          </a:solidFill>
        </p:spPr>
        <p:txBody>
          <a:bodyPr/>
          <a:lstStyle/>
          <a:p>
            <a:pPr eaLnBrk="1" hangingPunct="1"/>
            <a:r>
              <a:rPr lang="ar-JO" sz="3600" dirty="0">
                <a:solidFill>
                  <a:schemeClr val="accent2"/>
                </a:solidFill>
                <a:ea typeface="Arial" charset="0"/>
                <a:cs typeface="Arial" panose="020B0604020202020204" pitchFamily="34" charset="0"/>
              </a:rPr>
              <a:t>التدبير الأممي</a:t>
            </a:r>
            <a:endParaRPr lang="en-US" sz="3600" dirty="0">
              <a:ea typeface="Arial" charset="0"/>
              <a:cs typeface="Arial" panose="020B0604020202020204" pitchFamily="34" charset="0"/>
            </a:endParaRPr>
          </a:p>
        </p:txBody>
      </p:sp>
      <p:sp>
        <p:nvSpPr>
          <p:cNvPr id="1333256" name="Text Box 8"/>
          <p:cNvSpPr txBox="1">
            <a:spLocks noChangeArrowheads="1"/>
          </p:cNvSpPr>
          <p:nvPr/>
        </p:nvSpPr>
        <p:spPr bwMode="auto">
          <a:xfrm>
            <a:off x="3505200" y="3412605"/>
            <a:ext cx="4059238" cy="519112"/>
          </a:xfrm>
          <a:prstGeom prst="rect">
            <a:avLst/>
          </a:prstGeom>
          <a:solidFill>
            <a:schemeClr val="bg1"/>
          </a:solid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الجذر (11: 16-18)</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57" name="Text Box 9"/>
          <p:cNvSpPr txBox="1">
            <a:spLocks noChangeArrowheads="1"/>
          </p:cNvSpPr>
          <p:nvPr/>
        </p:nvSpPr>
        <p:spPr bwMode="auto">
          <a:xfrm>
            <a:off x="3505200" y="2925242"/>
            <a:ext cx="4059238" cy="519113"/>
          </a:xfrm>
          <a:prstGeom prst="rect">
            <a:avLst/>
          </a:prstGeom>
          <a:solidFill>
            <a:schemeClr val="bg1"/>
          </a:solid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الدسم (11: 17ب)</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0" name="Text Box 12"/>
          <p:cNvSpPr txBox="1">
            <a:spLocks noChangeArrowheads="1"/>
          </p:cNvSpPr>
          <p:nvPr/>
        </p:nvSpPr>
        <p:spPr bwMode="auto">
          <a:xfrm>
            <a:off x="3962400" y="759892"/>
            <a:ext cx="4538690" cy="369332"/>
          </a:xfrm>
          <a:prstGeom prst="rect">
            <a:avLst/>
          </a:prstGeom>
          <a:solidFill>
            <a:schemeClr val="bg1"/>
          </a:solidFill>
          <a:ln w="9525">
            <a:noFill/>
            <a:miter lim="800000"/>
            <a:headEnd/>
            <a:tailEnd/>
          </a:ln>
        </p:spPr>
        <p:txBody>
          <a:bodyPr wrap="square">
            <a:prstTxWarp prst="textNoShape">
              <a:avLst/>
            </a:prstTxWarp>
            <a:spAutoFit/>
          </a:bodyPr>
          <a:lstStyle/>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المتبقي / المطعمة = الإيمان (11: 23-24)</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1" name="Text Box 13"/>
          <p:cNvSpPr txBox="1">
            <a:spLocks noChangeArrowheads="1"/>
          </p:cNvSpPr>
          <p:nvPr/>
        </p:nvSpPr>
        <p:spPr bwMode="auto">
          <a:xfrm>
            <a:off x="3810000" y="378892"/>
            <a:ext cx="5048280" cy="461665"/>
          </a:xfrm>
          <a:prstGeom prst="rect">
            <a:avLst/>
          </a:prstGeom>
          <a:solidFill>
            <a:schemeClr val="bg1"/>
          </a:solidFill>
          <a:ln w="9525">
            <a:noFill/>
            <a:miter lim="800000"/>
            <a:headEnd/>
            <a:tailEnd/>
          </a:ln>
        </p:spPr>
        <p:txBody>
          <a:bodyPr wrap="square">
            <a:prstTxWarp prst="textNoShape">
              <a:avLst/>
            </a:prstTxWarp>
            <a:spAutoFit/>
          </a:bodyPr>
          <a:lstStyle/>
          <a:p>
            <a:pPr marL="457200" marR="0" lvl="0" indent="-45720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أ. الطبيعي : إسرائيل العرقية (9: 4-5)</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2" name="Text Box 14"/>
          <p:cNvSpPr txBox="1">
            <a:spLocks noChangeArrowheads="1"/>
          </p:cNvSpPr>
          <p:nvPr/>
        </p:nvSpPr>
        <p:spPr bwMode="auto">
          <a:xfrm>
            <a:off x="3962400" y="1064692"/>
            <a:ext cx="4538690" cy="369332"/>
          </a:xfrm>
          <a:prstGeom prst="rect">
            <a:avLst/>
          </a:prstGeom>
          <a:solidFill>
            <a:schemeClr val="bg1"/>
          </a:solid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2) المقطوع = غير المؤمن (11: 19-21)</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pic>
        <p:nvPicPr>
          <p:cNvPr id="1333280" name="Picture 32" descr="NTS 155q Gentile Engrafting Rom 1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00800" y="2741092"/>
            <a:ext cx="1217613" cy="1524000"/>
          </a:xfrm>
          <a:prstGeom prst="rect">
            <a:avLst/>
          </a:prstGeom>
          <a:noFill/>
          <a:ln w="9525">
            <a:noFill/>
            <a:miter lim="800000"/>
            <a:headEnd/>
            <a:tailEnd/>
          </a:ln>
        </p:spPr>
      </p:pic>
      <p:sp>
        <p:nvSpPr>
          <p:cNvPr id="1333290" name="AutoShape 42"/>
          <p:cNvSpPr>
            <a:spLocks noChangeArrowheads="1"/>
          </p:cNvSpPr>
          <p:nvPr/>
        </p:nvSpPr>
        <p:spPr bwMode="auto">
          <a:xfrm rot="-1178176">
            <a:off x="4186238" y="4315892"/>
            <a:ext cx="2517775" cy="762000"/>
          </a:xfrm>
          <a:prstGeom prst="rightArrow">
            <a:avLst>
              <a:gd name="adj1" fmla="val 50000"/>
              <a:gd name="adj2" fmla="val 77526"/>
            </a:avLst>
          </a:prstGeom>
          <a:solidFill>
            <a:schemeClr val="accent2"/>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5" name="Text Box 17"/>
          <p:cNvSpPr txBox="1">
            <a:spLocks noChangeArrowheads="1"/>
          </p:cNvSpPr>
          <p:nvPr/>
        </p:nvSpPr>
        <p:spPr bwMode="auto">
          <a:xfrm>
            <a:off x="3962400" y="2131492"/>
            <a:ext cx="4538690" cy="369332"/>
          </a:xfrm>
          <a:prstGeom prst="rect">
            <a:avLst/>
          </a:prstGeom>
          <a:solidFill>
            <a:schemeClr val="bg1"/>
          </a:solid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2) المقطوعة = غير المؤمنة (11: 21ب)</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3" name="Text Box 15"/>
          <p:cNvSpPr txBox="1">
            <a:spLocks noChangeArrowheads="1"/>
          </p:cNvSpPr>
          <p:nvPr/>
        </p:nvSpPr>
        <p:spPr bwMode="auto">
          <a:xfrm>
            <a:off x="3962400" y="1826692"/>
            <a:ext cx="4538690" cy="369332"/>
          </a:xfrm>
          <a:prstGeom prst="rect">
            <a:avLst/>
          </a:prstGeom>
          <a:solidFill>
            <a:schemeClr val="bg1"/>
          </a:solidFill>
          <a:ln w="9525">
            <a:noFill/>
            <a:miter lim="800000"/>
            <a:headEnd/>
            <a:tailEnd/>
          </a:ln>
        </p:spPr>
        <p:txBody>
          <a:bodyPr wrap="square">
            <a:prstTxWarp prst="textNoShape">
              <a:avLst/>
            </a:prstTxWarp>
            <a:spAutoFit/>
          </a:bodyPr>
          <a:lstStyle/>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1) المطعمة = المؤمنة (11: 17ب، 22)</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59" name="Text Box 11"/>
          <p:cNvSpPr txBox="1">
            <a:spLocks noChangeArrowheads="1"/>
          </p:cNvSpPr>
          <p:nvPr/>
        </p:nvSpPr>
        <p:spPr bwMode="auto">
          <a:xfrm>
            <a:off x="3505200" y="-2108"/>
            <a:ext cx="4059238" cy="523220"/>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الأغصان (11: 17-21)</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4" name="Text Box 16"/>
          <p:cNvSpPr txBox="1">
            <a:spLocks noChangeArrowheads="1"/>
          </p:cNvSpPr>
          <p:nvPr/>
        </p:nvSpPr>
        <p:spPr bwMode="auto">
          <a:xfrm>
            <a:off x="3810000" y="1445692"/>
            <a:ext cx="5119718" cy="461665"/>
          </a:xfrm>
          <a:prstGeom prst="rect">
            <a:avLst/>
          </a:prstGeom>
          <a:no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ب. البرية : الإنسانية الأممية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27" name="Text Box 14"/>
          <p:cNvSpPr txBox="1">
            <a:spLocks noChangeArrowheads="1"/>
          </p:cNvSpPr>
          <p:nvPr/>
        </p:nvSpPr>
        <p:spPr bwMode="auto">
          <a:xfrm>
            <a:off x="683568" y="3621956"/>
            <a:ext cx="2808312" cy="584776"/>
          </a:xfrm>
          <a:prstGeom prst="rect">
            <a:avLst/>
          </a:prstGeom>
          <a:solidFill>
            <a:schemeClr val="bg1"/>
          </a:solidFill>
          <a:ln w="9525">
            <a:noFill/>
            <a:miter lim="800000"/>
            <a:headEnd/>
            <a:tailEnd/>
          </a:ln>
        </p:spPr>
        <p:txBody>
          <a:bodyPr wrap="squar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شجرة زيتون مزروعة</a:t>
            </a:r>
            <a:b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b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العهد الإبراهيمي</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a:t>
            </a:r>
          </a:p>
        </p:txBody>
      </p:sp>
      <p:sp>
        <p:nvSpPr>
          <p:cNvPr id="28" name="Text Box 14"/>
          <p:cNvSpPr txBox="1">
            <a:spLocks noChangeArrowheads="1"/>
          </p:cNvSpPr>
          <p:nvPr/>
        </p:nvSpPr>
        <p:spPr bwMode="auto">
          <a:xfrm>
            <a:off x="611560" y="6093296"/>
            <a:ext cx="2952328" cy="584776"/>
          </a:xfrm>
          <a:prstGeom prst="rect">
            <a:avLst/>
          </a:prstGeom>
          <a:solidFill>
            <a:schemeClr val="bg1"/>
          </a:solidFill>
          <a:ln w="9525">
            <a:noFill/>
            <a:miter lim="800000"/>
            <a:headEnd/>
            <a:tailEnd/>
          </a:ln>
        </p:spPr>
        <p:txBody>
          <a:bodyPr wrap="squar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Wild Olive Tree</a:t>
            </a:r>
            <a:b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b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(All Gentiles)</a:t>
            </a:r>
          </a:p>
        </p:txBody>
      </p:sp>
      <p:sp>
        <p:nvSpPr>
          <p:cNvPr id="1333252" name="Text Box 4"/>
          <p:cNvSpPr txBox="1">
            <a:spLocks noChangeArrowheads="1"/>
          </p:cNvSpPr>
          <p:nvPr/>
        </p:nvSpPr>
        <p:spPr bwMode="auto">
          <a:xfrm>
            <a:off x="8229600" y="44624"/>
            <a:ext cx="904415" cy="461665"/>
          </a:xfrm>
          <a:prstGeom prst="rect">
            <a:avLst/>
          </a:prstGeom>
          <a:solidFill>
            <a:schemeClr val="bg1"/>
          </a:solid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99"/>
                </a:solidFill>
                <a:effectLst/>
                <a:uLnTx/>
                <a:uFillTx/>
                <a:latin typeface="Arial" panose="020B0604020202020204" pitchFamily="34" charset="0"/>
                <a:ea typeface="ＭＳ Ｐゴシック" pitchFamily="-112" charset="-128"/>
                <a:cs typeface="Arial" panose="020B0604020202020204" pitchFamily="34" charset="0"/>
              </a:rPr>
              <a:t>155ت</a:t>
            </a:r>
            <a:endParaRPr kumimoji="0" lang="en-US" sz="2400" b="1" u="none" strike="noStrike" kern="1200" cap="none" spc="0" normalizeH="0" baseline="0" noProof="0" dirty="0">
              <a:ln>
                <a:noFill/>
              </a:ln>
              <a:solidFill>
                <a:srgbClr val="333399"/>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30" name="Rectangle 8"/>
          <p:cNvSpPr>
            <a:spLocks noChangeArrowheads="1"/>
          </p:cNvSpPr>
          <p:nvPr/>
        </p:nvSpPr>
        <p:spPr bwMode="auto">
          <a:xfrm>
            <a:off x="33536" y="4149080"/>
            <a:ext cx="3962400" cy="2592288"/>
          </a:xfrm>
          <a:prstGeom prst="rect">
            <a:avLst/>
          </a:prstGeom>
          <a:solidFill>
            <a:sysClr val="window" lastClr="FFFFFF"/>
          </a:solidFill>
          <a:ln>
            <a:noFill/>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u="none" strike="noStrike" kern="0" cap="none" spc="0" normalizeH="0" baseline="0" noProof="0" dirty="0">
              <a:ln>
                <a:noFill/>
              </a:ln>
              <a:solidFill>
                <a:sysClr val="windowText" lastClr="000000"/>
              </a:solidFill>
              <a:effectLst/>
              <a:uLnTx/>
              <a:uFillTx/>
              <a:latin typeface="Arial" panose="020B0604020202020204" pitchFamily="34" charset="0"/>
              <a:ea typeface="Osaka" charset="0"/>
              <a:cs typeface="Arial" panose="020B0604020202020204" pitchFamily="34" charset="0"/>
            </a:endParaRPr>
          </a:p>
        </p:txBody>
      </p:sp>
      <p:cxnSp>
        <p:nvCxnSpPr>
          <p:cNvPr id="3" name="Straight Connector 2"/>
          <p:cNvCxnSpPr/>
          <p:nvPr/>
        </p:nvCxnSpPr>
        <p:spPr bwMode="auto">
          <a:xfrm>
            <a:off x="3131840" y="980728"/>
            <a:ext cx="864096" cy="0"/>
          </a:xfrm>
          <a:prstGeom prst="line">
            <a:avLst/>
          </a:prstGeom>
          <a:solidFill>
            <a:schemeClr val="accent1"/>
          </a:solidFill>
          <a:ln w="76200" cap="flat" cmpd="sng" algn="ctr">
            <a:solidFill>
              <a:schemeClr val="tx1"/>
            </a:solidFill>
            <a:prstDash val="solid"/>
            <a:round/>
            <a:headEnd type="none" w="med" len="med"/>
            <a:tailEnd type="none" w="med" len="med"/>
          </a:ln>
          <a:effectLst/>
        </p:spPr>
      </p:cxnSp>
      <p:cxnSp>
        <p:nvCxnSpPr>
          <p:cNvPr id="45" name="Straight Connector 44"/>
          <p:cNvCxnSpPr/>
          <p:nvPr/>
        </p:nvCxnSpPr>
        <p:spPr bwMode="auto">
          <a:xfrm>
            <a:off x="2843808" y="3212976"/>
            <a:ext cx="648072" cy="0"/>
          </a:xfrm>
          <a:prstGeom prst="line">
            <a:avLst/>
          </a:prstGeom>
          <a:solidFill>
            <a:schemeClr val="accent1"/>
          </a:solidFill>
          <a:ln w="76200" cap="flat" cmpd="sng" algn="ctr">
            <a:solidFill>
              <a:schemeClr val="tx1"/>
            </a:solidFill>
            <a:prstDash val="solid"/>
            <a:round/>
            <a:headEnd type="none" w="med" len="med"/>
            <a:tailEnd type="none" w="med" len="med"/>
          </a:ln>
          <a:effectLst/>
        </p:spPr>
      </p:cxnSp>
      <p:cxnSp>
        <p:nvCxnSpPr>
          <p:cNvPr id="48" name="Straight Connector 47"/>
          <p:cNvCxnSpPr>
            <a:endCxn id="1333256" idx="1"/>
          </p:cNvCxnSpPr>
          <p:nvPr/>
        </p:nvCxnSpPr>
        <p:spPr bwMode="auto">
          <a:xfrm>
            <a:off x="2843808" y="3501008"/>
            <a:ext cx="661392" cy="171153"/>
          </a:xfrm>
          <a:prstGeom prst="line">
            <a:avLst/>
          </a:prstGeom>
          <a:solidFill>
            <a:schemeClr val="accent1"/>
          </a:solidFill>
          <a:ln w="76200" cap="flat" cmpd="sng" algn="ctr">
            <a:solidFill>
              <a:schemeClr val="tx1"/>
            </a:solidFill>
            <a:prstDash val="solid"/>
            <a:round/>
            <a:headEnd type="none" w="med" len="med"/>
            <a:tailEnd type="none" w="med" len="med"/>
          </a:ln>
          <a:effectLst/>
        </p:spPr>
      </p:cxnSp>
      <p:sp>
        <p:nvSpPr>
          <p:cNvPr id="18" name="Right Triangle 17"/>
          <p:cNvSpPr/>
          <p:nvPr/>
        </p:nvSpPr>
        <p:spPr bwMode="auto">
          <a:xfrm rot="16200000">
            <a:off x="2879812" y="1952836"/>
            <a:ext cx="864096" cy="360040"/>
          </a:xfrm>
          <a:prstGeom prst="rtTriangle">
            <a:avLst/>
          </a:prstGeom>
          <a:solidFill>
            <a:schemeClr val="bg1"/>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9" name="Straight Connector 38"/>
          <p:cNvCxnSpPr/>
          <p:nvPr/>
        </p:nvCxnSpPr>
        <p:spPr bwMode="auto">
          <a:xfrm flipV="1">
            <a:off x="3131840" y="1196752"/>
            <a:ext cx="792088" cy="1224137"/>
          </a:xfrm>
          <a:prstGeom prst="line">
            <a:avLst/>
          </a:prstGeom>
          <a:solidFill>
            <a:schemeClr val="accent1"/>
          </a:solidFill>
          <a:ln w="76200" cap="flat" cmpd="sng" algn="ctr">
            <a:solidFill>
              <a:schemeClr val="tx1"/>
            </a:solidFill>
            <a:prstDash val="solid"/>
            <a:round/>
            <a:headEnd type="none" w="med" len="med"/>
            <a:tailEnd type="none" w="med" len="med"/>
          </a:ln>
          <a:effectLst/>
        </p:spPr>
      </p:cxnSp>
      <p:sp>
        <p:nvSpPr>
          <p:cNvPr id="53" name="Right Triangle 52"/>
          <p:cNvSpPr/>
          <p:nvPr/>
        </p:nvSpPr>
        <p:spPr bwMode="auto">
          <a:xfrm rot="10800000" flipV="1">
            <a:off x="2576614" y="2276871"/>
            <a:ext cx="864096" cy="360040"/>
          </a:xfrm>
          <a:prstGeom prst="rtTriangle">
            <a:avLst/>
          </a:prstGeom>
          <a:solidFill>
            <a:schemeClr val="bg1"/>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 name="Straight Connector 36"/>
          <p:cNvCxnSpPr/>
          <p:nvPr/>
        </p:nvCxnSpPr>
        <p:spPr bwMode="auto">
          <a:xfrm flipV="1">
            <a:off x="2699792" y="2060848"/>
            <a:ext cx="1368152" cy="504056"/>
          </a:xfrm>
          <a:prstGeom prst="line">
            <a:avLst/>
          </a:prstGeom>
          <a:solidFill>
            <a:schemeClr val="accent1"/>
          </a:solidFill>
          <a:ln w="76200" cap="flat" cmpd="sng" algn="ctr">
            <a:solidFill>
              <a:schemeClr val="tx1"/>
            </a:solidFill>
            <a:prstDash val="solid"/>
            <a:round/>
            <a:headEnd type="none" w="med" len="med"/>
            <a:tailEnd type="none" w="med" len="med"/>
          </a:ln>
          <a:effectLst/>
        </p:spPr>
      </p:cxnSp>
      <p:pic>
        <p:nvPicPr>
          <p:cNvPr id="921614" name="Picture 44" descr="NTS 155q Gentile Engrafting Rom 1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555776" y="1256928"/>
            <a:ext cx="1217613" cy="1524000"/>
          </a:xfrm>
          <a:prstGeom prst="rect">
            <a:avLst/>
          </a:prstGeom>
          <a:noFill/>
          <a:ln w="9525">
            <a:noFill/>
            <a:miter lim="800000"/>
            <a:headEnd/>
            <a:tailEnd/>
          </a:ln>
        </p:spPr>
      </p:pic>
      <p:sp>
        <p:nvSpPr>
          <p:cNvPr id="1333258" name="Text Box 10"/>
          <p:cNvSpPr txBox="1">
            <a:spLocks noChangeArrowheads="1"/>
          </p:cNvSpPr>
          <p:nvPr/>
        </p:nvSpPr>
        <p:spPr bwMode="auto">
          <a:xfrm>
            <a:off x="3505200" y="2436292"/>
            <a:ext cx="4059238" cy="519113"/>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الجذع (11: 24)</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cxnSp>
        <p:nvCxnSpPr>
          <p:cNvPr id="43" name="Straight Connector 42"/>
          <p:cNvCxnSpPr/>
          <p:nvPr/>
        </p:nvCxnSpPr>
        <p:spPr bwMode="auto">
          <a:xfrm flipV="1">
            <a:off x="2555776" y="2636912"/>
            <a:ext cx="936104" cy="144016"/>
          </a:xfrm>
          <a:prstGeom prst="line">
            <a:avLst/>
          </a:prstGeom>
          <a:solidFill>
            <a:schemeClr val="accent1"/>
          </a:solidFill>
          <a:ln w="76200" cap="flat" cmpd="sng" algn="ctr">
            <a:solidFill>
              <a:schemeClr val="tx1"/>
            </a:solidFill>
            <a:prstDash val="solid"/>
            <a:round/>
            <a:headEnd type="none" w="med" len="med"/>
            <a:tailEnd type="none" w="med" len="med"/>
          </a:ln>
          <a:effectLst/>
        </p:spPr>
      </p:cxnSp>
      <p:sp>
        <p:nvSpPr>
          <p:cNvPr id="1333291" name="AutoShape 43"/>
          <p:cNvSpPr>
            <a:spLocks noChangeArrowheads="1"/>
          </p:cNvSpPr>
          <p:nvPr/>
        </p:nvSpPr>
        <p:spPr bwMode="auto">
          <a:xfrm rot="-9368578">
            <a:off x="3768993" y="2232120"/>
            <a:ext cx="2552392" cy="762000"/>
          </a:xfrm>
          <a:prstGeom prst="rightArrow">
            <a:avLst>
              <a:gd name="adj1" fmla="val 50000"/>
              <a:gd name="adj2" fmla="val 77477"/>
            </a:avLst>
          </a:prstGeom>
          <a:solidFill>
            <a:schemeClr val="accent2"/>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2" name="Rectangle 7">
            <a:extLst>
              <a:ext uri="{FF2B5EF4-FFF2-40B4-BE49-F238E27FC236}">
                <a16:creationId xmlns:a16="http://schemas.microsoft.com/office/drawing/2014/main" id="{76B65E6D-DE8A-E845-8626-7D90E4B8AC49}"/>
              </a:ext>
            </a:extLst>
          </p:cNvPr>
          <p:cNvSpPr>
            <a:spLocks noChangeArrowheads="1"/>
          </p:cNvSpPr>
          <p:nvPr/>
        </p:nvSpPr>
        <p:spPr bwMode="auto">
          <a:xfrm>
            <a:off x="2363587" y="1762173"/>
            <a:ext cx="1229186" cy="103120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Osaka" charset="0"/>
              <a:cs typeface="Osaka" charset="0"/>
            </a:endParaRPr>
          </a:p>
        </p:txBody>
      </p:sp>
    </p:spTree>
    <p:extLst>
      <p:ext uri="{BB962C8B-B14F-4D97-AF65-F5344CB8AC3E}">
        <p14:creationId xmlns:p14="http://schemas.microsoft.com/office/powerpoint/2010/main" val="34015960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3256"/>
                                        </p:tgtEl>
                                        <p:attrNameLst>
                                          <p:attrName>style.visibility</p:attrName>
                                        </p:attrNameLst>
                                      </p:cBhvr>
                                      <p:to>
                                        <p:strVal val="visible"/>
                                      </p:to>
                                    </p:set>
                                    <p:animEffect transition="in" filter="dissolve">
                                      <p:cBhvr>
                                        <p:cTn id="7" dur="500"/>
                                        <p:tgtEl>
                                          <p:spTgt spid="13332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33257"/>
                                        </p:tgtEl>
                                        <p:attrNameLst>
                                          <p:attrName>style.visibility</p:attrName>
                                        </p:attrNameLst>
                                      </p:cBhvr>
                                      <p:to>
                                        <p:strVal val="visible"/>
                                      </p:to>
                                    </p:set>
                                    <p:animEffect transition="in" filter="dissolve">
                                      <p:cBhvr>
                                        <p:cTn id="12" dur="500"/>
                                        <p:tgtEl>
                                          <p:spTgt spid="133325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333258"/>
                                        </p:tgtEl>
                                        <p:attrNameLst>
                                          <p:attrName>style.visibility</p:attrName>
                                        </p:attrNameLst>
                                      </p:cBhvr>
                                      <p:to>
                                        <p:strVal val="visible"/>
                                      </p:to>
                                    </p:set>
                                    <p:animEffect transition="in" filter="dissolve">
                                      <p:cBhvr>
                                        <p:cTn id="17" dur="500"/>
                                        <p:tgtEl>
                                          <p:spTgt spid="133325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33259"/>
                                        </p:tgtEl>
                                        <p:attrNameLst>
                                          <p:attrName>style.visibility</p:attrName>
                                        </p:attrNameLst>
                                      </p:cBhvr>
                                      <p:to>
                                        <p:strVal val="visible"/>
                                      </p:to>
                                    </p:set>
                                    <p:animEffect transition="in" filter="dissolve">
                                      <p:cBhvr>
                                        <p:cTn id="22" dur="500"/>
                                        <p:tgtEl>
                                          <p:spTgt spid="133325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333261"/>
                                        </p:tgtEl>
                                        <p:attrNameLst>
                                          <p:attrName>style.visibility</p:attrName>
                                        </p:attrNameLst>
                                      </p:cBhvr>
                                      <p:to>
                                        <p:strVal val="visible"/>
                                      </p:to>
                                    </p:set>
                                    <p:animEffect transition="in" filter="dissolve">
                                      <p:cBhvr>
                                        <p:cTn id="27" dur="500"/>
                                        <p:tgtEl>
                                          <p:spTgt spid="13332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333260"/>
                                        </p:tgtEl>
                                        <p:attrNameLst>
                                          <p:attrName>style.visibility</p:attrName>
                                        </p:attrNameLst>
                                      </p:cBhvr>
                                      <p:to>
                                        <p:strVal val="visible"/>
                                      </p:to>
                                    </p:set>
                                    <p:animEffect transition="in" filter="dissolve">
                                      <p:cBhvr>
                                        <p:cTn id="32" dur="500"/>
                                        <p:tgtEl>
                                          <p:spTgt spid="133326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333262"/>
                                        </p:tgtEl>
                                        <p:attrNameLst>
                                          <p:attrName>style.visibility</p:attrName>
                                        </p:attrNameLst>
                                      </p:cBhvr>
                                      <p:to>
                                        <p:strVal val="visible"/>
                                      </p:to>
                                    </p:set>
                                    <p:animEffect transition="in" filter="dissolve">
                                      <p:cBhvr>
                                        <p:cTn id="37" dur="500"/>
                                        <p:tgtEl>
                                          <p:spTgt spid="133326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xit" presetSubtype="4" fill="hold" grpId="0" nodeType="clickEffect">
                                  <p:stCondLst>
                                    <p:cond delay="0"/>
                                  </p:stCondLst>
                                  <p:childTnLst>
                                    <p:animEffect transition="out" filter="wipe(down)">
                                      <p:cBhvr>
                                        <p:cTn id="41" dur="500"/>
                                        <p:tgtEl>
                                          <p:spTgt spid="30"/>
                                        </p:tgtEl>
                                      </p:cBhvr>
                                    </p:animEffect>
                                    <p:set>
                                      <p:cBhvr>
                                        <p:cTn id="42" dur="1" fill="hold">
                                          <p:stCondLst>
                                            <p:cond delay="499"/>
                                          </p:stCondLst>
                                        </p:cTn>
                                        <p:tgtEl>
                                          <p:spTgt spid="30"/>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1333264"/>
                                        </p:tgtEl>
                                        <p:attrNameLst>
                                          <p:attrName>style.visibility</p:attrName>
                                        </p:attrNameLst>
                                      </p:cBhvr>
                                      <p:to>
                                        <p:strVal val="visible"/>
                                      </p:to>
                                    </p:set>
                                    <p:animEffect transition="in" filter="dissolve">
                                      <p:cBhvr>
                                        <p:cTn id="47" dur="500"/>
                                        <p:tgtEl>
                                          <p:spTgt spid="133326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1333263"/>
                                        </p:tgtEl>
                                        <p:attrNameLst>
                                          <p:attrName>style.visibility</p:attrName>
                                        </p:attrNameLst>
                                      </p:cBhvr>
                                      <p:to>
                                        <p:strVal val="visible"/>
                                      </p:to>
                                    </p:set>
                                    <p:animEffect transition="in" filter="dissolve">
                                      <p:cBhvr>
                                        <p:cTn id="52" dur="500"/>
                                        <p:tgtEl>
                                          <p:spTgt spid="133326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333290"/>
                                        </p:tgtEl>
                                        <p:attrNameLst>
                                          <p:attrName>style.visibility</p:attrName>
                                        </p:attrNameLst>
                                      </p:cBhvr>
                                      <p:to>
                                        <p:strVal val="visible"/>
                                      </p:to>
                                    </p:set>
                                    <p:animEffect transition="in" filter="wipe(left)">
                                      <p:cBhvr>
                                        <p:cTn id="57" dur="500"/>
                                        <p:tgtEl>
                                          <p:spTgt spid="1333290"/>
                                        </p:tgtEl>
                                      </p:cBhvr>
                                    </p:animEffect>
                                  </p:childTnLst>
                                </p:cTn>
                              </p:par>
                            </p:childTnLst>
                          </p:cTn>
                        </p:par>
                        <p:par>
                          <p:cTn id="58" fill="hold">
                            <p:stCondLst>
                              <p:cond delay="500"/>
                            </p:stCondLst>
                            <p:childTnLst>
                              <p:par>
                                <p:cTn id="59" presetID="1" presetClass="entr" presetSubtype="0" fill="hold" nodeType="afterEffect">
                                  <p:stCondLst>
                                    <p:cond delay="0"/>
                                  </p:stCondLst>
                                  <p:childTnLst>
                                    <p:set>
                                      <p:cBhvr>
                                        <p:cTn id="60" dur="1" fill="hold">
                                          <p:stCondLst>
                                            <p:cond delay="0"/>
                                          </p:stCondLst>
                                        </p:cTn>
                                        <p:tgtEl>
                                          <p:spTgt spid="1333280"/>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22" presetClass="exit" presetSubtype="2" fill="hold" grpId="1" nodeType="clickEffect">
                                  <p:stCondLst>
                                    <p:cond delay="0"/>
                                  </p:stCondLst>
                                  <p:childTnLst>
                                    <p:animEffect transition="out" filter="wipe(right)">
                                      <p:cBhvr>
                                        <p:cTn id="64" dur="500"/>
                                        <p:tgtEl>
                                          <p:spTgt spid="1333290"/>
                                        </p:tgtEl>
                                      </p:cBhvr>
                                    </p:animEffect>
                                    <p:set>
                                      <p:cBhvr>
                                        <p:cTn id="65" dur="1" fill="hold">
                                          <p:stCondLst>
                                            <p:cond delay="499"/>
                                          </p:stCondLst>
                                        </p:cTn>
                                        <p:tgtEl>
                                          <p:spTgt spid="1333290"/>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22" presetClass="exit" presetSubtype="4" fill="hold" nodeType="clickEffect">
                                  <p:stCondLst>
                                    <p:cond delay="0"/>
                                  </p:stCondLst>
                                  <p:childTnLst>
                                    <p:animEffect transition="out" filter="wipe(down)">
                                      <p:cBhvr>
                                        <p:cTn id="69" dur="500"/>
                                        <p:tgtEl>
                                          <p:spTgt spid="1333280"/>
                                        </p:tgtEl>
                                      </p:cBhvr>
                                    </p:animEffect>
                                    <p:set>
                                      <p:cBhvr>
                                        <p:cTn id="70" dur="1" fill="hold">
                                          <p:stCondLst>
                                            <p:cond delay="499"/>
                                          </p:stCondLst>
                                        </p:cTn>
                                        <p:tgtEl>
                                          <p:spTgt spid="1333280"/>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3" presetClass="entr" presetSubtype="10" fill="hold" grpId="1" nodeType="clickEffect">
                                  <p:stCondLst>
                                    <p:cond delay="0"/>
                                  </p:stCondLst>
                                  <p:childTnLst>
                                    <p:set>
                                      <p:cBhvr>
                                        <p:cTn id="74" dur="1" fill="hold">
                                          <p:stCondLst>
                                            <p:cond delay="0"/>
                                          </p:stCondLst>
                                        </p:cTn>
                                        <p:tgtEl>
                                          <p:spTgt spid="2"/>
                                        </p:tgtEl>
                                        <p:attrNameLst>
                                          <p:attrName>style.visibility</p:attrName>
                                        </p:attrNameLst>
                                      </p:cBhvr>
                                      <p:to>
                                        <p:strVal val="visible"/>
                                      </p:to>
                                    </p:set>
                                    <p:animEffect transition="in" filter="blinds(horizontal)">
                                      <p:cBhvr>
                                        <p:cTn id="75" dur="500"/>
                                        <p:tgtEl>
                                          <p:spTgt spid="2"/>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2" fill="hold" grpId="0" nodeType="clickEffect">
                                  <p:stCondLst>
                                    <p:cond delay="0"/>
                                  </p:stCondLst>
                                  <p:childTnLst>
                                    <p:set>
                                      <p:cBhvr>
                                        <p:cTn id="79" dur="1" fill="hold">
                                          <p:stCondLst>
                                            <p:cond delay="0"/>
                                          </p:stCondLst>
                                        </p:cTn>
                                        <p:tgtEl>
                                          <p:spTgt spid="1333291"/>
                                        </p:tgtEl>
                                        <p:attrNameLst>
                                          <p:attrName>style.visibility</p:attrName>
                                        </p:attrNameLst>
                                      </p:cBhvr>
                                      <p:to>
                                        <p:strVal val="visible"/>
                                      </p:to>
                                    </p:set>
                                    <p:animEffect transition="in" filter="wipe(right)">
                                      <p:cBhvr>
                                        <p:cTn id="80" dur="500"/>
                                        <p:tgtEl>
                                          <p:spTgt spid="1333291"/>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xit" presetSubtype="4" fill="hold" grpId="1" nodeType="clickEffect">
                                  <p:stCondLst>
                                    <p:cond delay="0"/>
                                  </p:stCondLst>
                                  <p:childTnLst>
                                    <p:animEffect transition="out" filter="wipe(down)">
                                      <p:cBhvr>
                                        <p:cTn id="84" dur="500"/>
                                        <p:tgtEl>
                                          <p:spTgt spid="1333291"/>
                                        </p:tgtEl>
                                      </p:cBhvr>
                                    </p:animEffect>
                                    <p:set>
                                      <p:cBhvr>
                                        <p:cTn id="85" dur="1" fill="hold">
                                          <p:stCondLst>
                                            <p:cond delay="499"/>
                                          </p:stCondLst>
                                        </p:cTn>
                                        <p:tgtEl>
                                          <p:spTgt spid="1333291"/>
                                        </p:tgtEl>
                                        <p:attrNameLst>
                                          <p:attrName>style.visibility</p:attrName>
                                        </p:attrNameLst>
                                      </p:cBhvr>
                                      <p:to>
                                        <p:strVal val="hidden"/>
                                      </p:to>
                                    </p:set>
                                  </p:childTnLst>
                                </p:cTn>
                              </p:par>
                              <p:par>
                                <p:cTn id="86" presetID="3" presetClass="exit" presetSubtype="10" fill="hold" grpId="0" nodeType="withEffect">
                                  <p:stCondLst>
                                    <p:cond delay="0"/>
                                  </p:stCondLst>
                                  <p:childTnLst>
                                    <p:animEffect transition="out" filter="blinds(horizontal)">
                                      <p:cBhvr>
                                        <p:cTn id="87" dur="500"/>
                                        <p:tgtEl>
                                          <p:spTgt spid="2"/>
                                        </p:tgtEl>
                                      </p:cBhvr>
                                    </p:animEffect>
                                    <p:set>
                                      <p:cBhvr>
                                        <p:cTn id="88" dur="1" fill="hold">
                                          <p:stCondLst>
                                            <p:cond delay="499"/>
                                          </p:stCondLst>
                                        </p:cTn>
                                        <p:tgtEl>
                                          <p:spTgt spid="2"/>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9" presetClass="entr" presetSubtype="0" fill="hold" grpId="0" nodeType="clickEffect">
                                  <p:stCondLst>
                                    <p:cond delay="0"/>
                                  </p:stCondLst>
                                  <p:childTnLst>
                                    <p:set>
                                      <p:cBhvr>
                                        <p:cTn id="92" dur="1" fill="hold">
                                          <p:stCondLst>
                                            <p:cond delay="0"/>
                                          </p:stCondLst>
                                        </p:cTn>
                                        <p:tgtEl>
                                          <p:spTgt spid="1333265"/>
                                        </p:tgtEl>
                                        <p:attrNameLst>
                                          <p:attrName>style.visibility</p:attrName>
                                        </p:attrNameLst>
                                      </p:cBhvr>
                                      <p:to>
                                        <p:strVal val="visible"/>
                                      </p:to>
                                    </p:set>
                                    <p:animEffect transition="in" filter="dissolve">
                                      <p:cBhvr>
                                        <p:cTn id="93" dur="500"/>
                                        <p:tgtEl>
                                          <p:spTgt spid="13332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3256" grpId="0" animBg="1" autoUpdateAnimBg="0"/>
      <p:bldP spid="1333257" grpId="0" animBg="1" autoUpdateAnimBg="0"/>
      <p:bldP spid="1333260" grpId="0" animBg="1" autoUpdateAnimBg="0"/>
      <p:bldP spid="1333261" grpId="0" animBg="1" autoUpdateAnimBg="0"/>
      <p:bldP spid="1333262" grpId="0" animBg="1" autoUpdateAnimBg="0"/>
      <p:bldP spid="1333290" grpId="0" animBg="1"/>
      <p:bldP spid="1333290" grpId="1" animBg="1"/>
      <p:bldP spid="1333265" grpId="0" animBg="1" autoUpdateAnimBg="0"/>
      <p:bldP spid="1333263" grpId="0" animBg="1" autoUpdateAnimBg="0"/>
      <p:bldP spid="1333259" grpId="0" animBg="1" autoUpdateAnimBg="0"/>
      <p:bldP spid="1333264" grpId="0"/>
      <p:bldP spid="30" grpId="0" animBg="1" autoUpdateAnimBg="0"/>
      <p:bldP spid="1333258" grpId="0"/>
      <p:bldP spid="1333291" grpId="0" animBg="1"/>
      <p:bldP spid="1333291" grpId="1" animBg="1"/>
      <p:bldP spid="2" grpId="0" animBg="1"/>
      <p:bldP spid="2" grpId="1"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 y="188640"/>
            <a:ext cx="9043150" cy="201622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
        <p:nvSpPr>
          <p:cNvPr id="780291" name="Rectangle 3"/>
          <p:cNvSpPr>
            <a:spLocks noGrp="1" noChangeArrowheads="1"/>
          </p:cNvSpPr>
          <p:nvPr>
            <p:ph type="subTitle" idx="1"/>
          </p:nvPr>
        </p:nvSpPr>
        <p:spPr>
          <a:xfrm>
            <a:off x="100849" y="2348880"/>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شعبَه الذي سبَقَ فعرفه (11: 2أ) لأنَّه توجد بقيَّةٌ منهم تَخْلُص في يومنا هذا (11: 1-10).</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سيتوقَّف رفْضُ أُمَّة إسرائيل الحاليّ، ولكنَّ هذا الرفض الآن يجلب خلاصَ العهد الإبراهيميِّ للأمم لحثِّ إسرائيل على الإيمان واستعادة البَرَكة (11: 11-24).</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إسرائيلَ إلى الأبد لأنَّ الأُمَّة ستَخْلُص بعْدَ أن يتوب جميعُ الأمم المختارين عند عودة المسيح إلى أورشليم (11: 25-32).</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388883280"/>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5257800" cy="6858000"/>
          </a:xfrm>
          <a:prstGeom prst="rect">
            <a:avLst/>
          </a:prstGeom>
          <a:solidFill>
            <a:schemeClr val="accent2">
              <a:lumMod val="50000"/>
            </a:schemeClr>
          </a:solidFill>
          <a:ln w="9525" cap="flat" cmpd="sng" algn="ctr">
            <a:solidFill>
              <a:schemeClr val="tx1"/>
            </a:solidFill>
            <a:prstDash val="solid"/>
            <a:round/>
            <a:headEnd type="none" w="med" len="med"/>
            <a:tailEnd type="none" w="med" len="med"/>
          </a:ln>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ヒラギノ角ゴ Pro W3"/>
              <a:cs typeface="ヒラギノ角ゴ Pro W3"/>
            </a:endParaRPr>
          </a:p>
        </p:txBody>
      </p:sp>
      <p:pic>
        <p:nvPicPr>
          <p:cNvPr id="922627" name="Picture 1" descr="10 orthodox_jew.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57800" y="228600"/>
            <a:ext cx="3886200" cy="6629400"/>
          </a:xfrm>
          <a:prstGeom prst="rect">
            <a:avLst/>
          </a:prstGeom>
          <a:noFill/>
          <a:ln w="9525">
            <a:noFill/>
            <a:miter lim="800000"/>
            <a:headEnd/>
            <a:tailEnd/>
          </a:ln>
        </p:spPr>
      </p:pic>
      <p:sp>
        <p:nvSpPr>
          <p:cNvPr id="922628" name="TextBox 2"/>
          <p:cNvSpPr txBox="1">
            <a:spLocks noChangeArrowheads="1"/>
          </p:cNvSpPr>
          <p:nvPr/>
        </p:nvSpPr>
        <p:spPr bwMode="auto">
          <a:xfrm>
            <a:off x="190500" y="1110427"/>
            <a:ext cx="4876800" cy="3046988"/>
          </a:xfrm>
          <a:prstGeom prst="rect">
            <a:avLst/>
          </a:prstGeom>
          <a:noFill/>
          <a:ln w="9525">
            <a:noFill/>
            <a:miter lim="800000"/>
            <a:headEnd/>
            <a:tailEnd/>
          </a:ln>
        </p:spPr>
        <p:txBody>
          <a:bodyPr>
            <a:prstTxWarp prst="textNoShape">
              <a:avLst/>
            </a:prstTxWarp>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فَإِنِّي لَسْتُ أُرِيدُ أَيُّهَا الإِخْوَةُ أَنْ تَجْهَلُوا هَذَا السِّرَّ لِئَلاَّ تَكُونُوا عِنْدَ أَنْفُسِكُمْ حُكَمَاءَ. أَنَّ الْقَسَاوَةَ قَدْ حَصَلَتْ جُزْئِيّاً لإِسْرَائِيلَ إِلَى أَنْ يَدْخُلَ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Arial" charset="0"/>
                <a:cs typeface="Arial" panose="020B0604020202020204" pitchFamily="34" charset="0"/>
              </a:rPr>
              <a:t>مِلْؤُ</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الأُمَمِ ٢٦ وَهَكَذَا سَيَخْلُصُ جَمِيعُ إِسْرَائِيلَ. كَمَا هُوَ مَكْتُوبٌ: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922629" name="TextBox 3"/>
          <p:cNvSpPr txBox="1">
            <a:spLocks noChangeArrowheads="1"/>
          </p:cNvSpPr>
          <p:nvPr/>
        </p:nvSpPr>
        <p:spPr bwMode="auto">
          <a:xfrm>
            <a:off x="282385" y="4429643"/>
            <a:ext cx="4299606" cy="2062103"/>
          </a:xfrm>
          <a:prstGeom prst="rect">
            <a:avLst/>
          </a:prstGeom>
          <a:noFill/>
          <a:ln w="9525">
            <a:noFill/>
            <a:miter lim="800000"/>
            <a:headEnd/>
            <a:tailEnd/>
          </a:ln>
        </p:spPr>
        <p:txBody>
          <a:bodyPr wrap="square">
            <a:prstTxWarp prst="textNoShape">
              <a:avLst/>
            </a:prstTxWarp>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«سَيَخْرُجُ مِنْ صِهْيَوْنَ الْمُنْقِذُ وَيَرُدُّ الْفُجُورَ عَنْ يَعْقُوبَ.</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٢٧ وَهَذَا هُوَ الْعَهْدُ مِنْ قِبَلِي لَهُمْ مَتَى نَزَعْتُ خَطَايَاهُمْ».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5" name="Title 4"/>
          <p:cNvSpPr>
            <a:spLocks noGrp="1"/>
          </p:cNvSpPr>
          <p:nvPr>
            <p:ph type="title" idx="4294967295"/>
          </p:nvPr>
        </p:nvSpPr>
        <p:spPr>
          <a:xfrm>
            <a:off x="0" y="0"/>
            <a:ext cx="9144000" cy="838200"/>
          </a:xfrm>
          <a:solidFill>
            <a:srgbClr val="000000"/>
          </a:solidFill>
          <a:ln w="57150" cap="flat" algn="ctr">
            <a:solidFill>
              <a:srgbClr val="FFFFFF"/>
            </a:solidFill>
            <a:headEnd type="none" w="med" len="med"/>
            <a:tailEnd type="none" w="med" len="med"/>
          </a:ln>
        </p:spPr>
        <p:txBody>
          <a:bodyPr/>
          <a:lstStyle/>
          <a:p>
            <a:pPr>
              <a:defRPr/>
            </a:pPr>
            <a:r>
              <a:rPr lang="ar-SA" altLang="ja-JP" sz="3200" dirty="0">
                <a:solidFill>
                  <a:schemeClr val="bg1"/>
                </a:solidFill>
                <a:cs typeface="Arial" panose="020B0604020202020204" pitchFamily="34" charset="0"/>
              </a:rPr>
              <a:t>وَهَكَذَا سَيَخْلُصُ جَمِيعُ إِسْرَائِيلَ (رومية ١١ : ٢٥-٢٧) </a:t>
            </a:r>
          </a:p>
        </p:txBody>
      </p:sp>
      <p:sp>
        <p:nvSpPr>
          <p:cNvPr id="8" name="Text Box 8"/>
          <p:cNvSpPr txBox="1">
            <a:spLocks noChangeArrowheads="1"/>
          </p:cNvSpPr>
          <p:nvPr/>
        </p:nvSpPr>
        <p:spPr bwMode="auto">
          <a:xfrm>
            <a:off x="8935131" y="-838200"/>
            <a:ext cx="930275"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ヒラギノ角ゴ Pro W3"/>
              </a:rPr>
              <a:t>155w</a:t>
            </a:r>
          </a:p>
        </p:txBody>
      </p:sp>
    </p:spTree>
    <p:extLst>
      <p:ext uri="{BB962C8B-B14F-4D97-AF65-F5344CB8AC3E}">
        <p14:creationId xmlns:p14="http://schemas.microsoft.com/office/powerpoint/2010/main" val="406595000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23650" name="Picture 7" descr="Romans 188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pic>
        <p:nvPicPr>
          <p:cNvPr id="45061" name="Picture 5" descr="BD07640_"/>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4800" y="0"/>
            <a:ext cx="1139825" cy="1770063"/>
          </a:xfrm>
          <a:prstGeom prst="rect">
            <a:avLst/>
          </a:prstGeom>
          <a:noFill/>
          <a:ln w="9525">
            <a:noFill/>
            <a:miter lim="800000"/>
            <a:headEnd/>
            <a:tailEnd/>
          </a:ln>
        </p:spPr>
      </p:pic>
      <p:sp>
        <p:nvSpPr>
          <p:cNvPr id="923651" name="Rectangle 2"/>
          <p:cNvSpPr>
            <a:spLocks noGrp="1" noChangeArrowheads="1"/>
          </p:cNvSpPr>
          <p:nvPr>
            <p:ph type="title"/>
          </p:nvPr>
        </p:nvSpPr>
        <p:spPr>
          <a:xfrm>
            <a:off x="1524000" y="762000"/>
            <a:ext cx="6629400" cy="533400"/>
          </a:xfrm>
        </p:spPr>
        <p:txBody>
          <a:bodyPr/>
          <a:lstStyle/>
          <a:p>
            <a:pPr algn="ctr" eaLnBrk="1" hangingPunct="1"/>
            <a:r>
              <a:rPr lang="ar-JO" sz="3200" dirty="0">
                <a:solidFill>
                  <a:schemeClr val="tx1"/>
                </a:solidFill>
                <a:ea typeface="Times New Roman" charset="0"/>
                <a:cs typeface="Arial" panose="020B0604020202020204" pitchFamily="34" charset="0"/>
              </a:rPr>
              <a:t>كيف سيخلص </a:t>
            </a:r>
            <a:r>
              <a:rPr lang="ar-JO" sz="3200" dirty="0">
                <a:solidFill>
                  <a:srgbClr val="0070C0"/>
                </a:solidFill>
                <a:ea typeface="Times New Roman" charset="0"/>
                <a:cs typeface="Arial" panose="020B0604020202020204" pitchFamily="34" charset="0"/>
              </a:rPr>
              <a:t>جميع</a:t>
            </a:r>
            <a:r>
              <a:rPr lang="ar-JO" sz="3200" dirty="0">
                <a:solidFill>
                  <a:schemeClr val="tx1"/>
                </a:solidFill>
                <a:ea typeface="Times New Roman" charset="0"/>
                <a:cs typeface="Arial" panose="020B0604020202020204" pitchFamily="34" charset="0"/>
              </a:rPr>
              <a:t> إسرائيل؟ رو 11: 25-32</a:t>
            </a:r>
            <a:endParaRPr lang="en-US" sz="3200" dirty="0">
              <a:solidFill>
                <a:schemeClr val="tx1"/>
              </a:solidFill>
              <a:ea typeface="Times New Roman" charset="0"/>
              <a:cs typeface="Arial" panose="020B0604020202020204" pitchFamily="34" charset="0"/>
            </a:endParaRPr>
          </a:p>
        </p:txBody>
      </p:sp>
      <p:pic>
        <p:nvPicPr>
          <p:cNvPr id="923652" name="Picture 6" descr="j0076198"/>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8256588" y="685800"/>
            <a:ext cx="811212" cy="811213"/>
          </a:xfrm>
          <a:prstGeom prst="rect">
            <a:avLst/>
          </a:prstGeom>
          <a:noFill/>
          <a:ln w="9525">
            <a:noFill/>
            <a:miter lim="800000"/>
            <a:headEnd/>
            <a:tailEnd/>
          </a:ln>
        </p:spPr>
      </p:pic>
      <p:sp>
        <p:nvSpPr>
          <p:cNvPr id="45064" name="Text Box 8"/>
          <p:cNvSpPr txBox="1">
            <a:spLocks noChangeArrowheads="1"/>
          </p:cNvSpPr>
          <p:nvPr/>
        </p:nvSpPr>
        <p:spPr bwMode="auto">
          <a:xfrm>
            <a:off x="8205788" y="0"/>
            <a:ext cx="843501"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155ل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45065" name="Rectangle 9"/>
          <p:cNvSpPr>
            <a:spLocks noChangeArrowheads="1"/>
          </p:cNvSpPr>
          <p:nvPr/>
        </p:nvSpPr>
        <p:spPr bwMode="auto">
          <a:xfrm>
            <a:off x="4572000" y="1524000"/>
            <a:ext cx="4572000" cy="5334000"/>
          </a:xfrm>
          <a:prstGeom prst="rect">
            <a:avLst/>
          </a:prstGeom>
          <a:solidFill>
            <a:srgbClr val="FFFF99"/>
          </a:solidFill>
          <a:ln w="9525">
            <a:noFill/>
            <a:miter lim="800000"/>
            <a:headEnd/>
            <a:tailEnd/>
          </a:ln>
        </p:spPr>
        <p:txBody>
          <a:bodyPr/>
          <a:lstStyle/>
          <a:p>
            <a:pPr marL="533400" marR="0" lvl="0" indent="-533400" algn="ctr" defTabSz="914400" rtl="0" eaLnBrk="0" fontAlgn="base" latinLnBrk="0" hangingPunct="0">
              <a:lnSpc>
                <a:spcPct val="90000"/>
              </a:lnSpc>
              <a:spcBef>
                <a:spcPct val="0"/>
              </a:spcBef>
              <a:spcAft>
                <a:spcPct val="0"/>
              </a:spcAft>
              <a:buClrTx/>
              <a:buSzTx/>
              <a:buFontTx/>
              <a:buNone/>
              <a:tabLst/>
              <a:defRPr/>
            </a:pPr>
            <a:r>
              <a:rPr kumimoji="0" lang="ar-JO" sz="2000" b="1" u="sng"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rPr>
              <a:t>النظرة الثانية: سيخلص كل المسيحيون</a:t>
            </a:r>
            <a:endParaRPr kumimoji="0" lang="en-US" sz="2000" b="1" u="sng"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a:t>
            </a:r>
            <a:r>
              <a:rPr kumimoji="0" lang="ar-JO" sz="20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الدعم</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لقد أكد بولس على ضمان المؤمن في مكان آخر (أنظر دراسات رومية 8). </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 </a:t>
            </a:r>
            <a:r>
              <a:rPr kumimoji="0" lang="ar-JO" sz="20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الرد</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هذه عبارة صحيحة لاهوتياً لكن من المشكوك فيه أن بولس كان يفكر فيها هنا، ضمان المؤمن ليس في السياق لكن المشكلة الرئيسية مع هذه النظرة أنه لا يوجد أي مكان دعا فيه بولس المؤمنين أو الكنيسة إسرائيل </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endParaRPr>
          </a:p>
        </p:txBody>
      </p:sp>
      <p:sp>
        <p:nvSpPr>
          <p:cNvPr id="45067" name="Rectangle 11"/>
          <p:cNvSpPr>
            <a:spLocks noChangeArrowheads="1"/>
          </p:cNvSpPr>
          <p:nvPr/>
        </p:nvSpPr>
        <p:spPr bwMode="auto">
          <a:xfrm>
            <a:off x="0" y="1524000"/>
            <a:ext cx="4572000" cy="5334000"/>
          </a:xfrm>
          <a:prstGeom prst="rect">
            <a:avLst/>
          </a:prstGeom>
          <a:solidFill>
            <a:srgbClr val="000000"/>
          </a:solidFill>
          <a:ln w="9525">
            <a:noFill/>
            <a:miter lim="800000"/>
            <a:headEnd/>
            <a:tailEnd/>
          </a:ln>
        </p:spPr>
        <p:txBody>
          <a:bodyPr/>
          <a:lstStyle/>
          <a:p>
            <a:pPr marL="457200" marR="0" lvl="0" indent="-457200" algn="ctr" defTabSz="914400" rtl="0" eaLnBrk="0" fontAlgn="base" latinLnBrk="0" hangingPunct="0">
              <a:lnSpc>
                <a:spcPct val="100000"/>
              </a:lnSpc>
              <a:spcBef>
                <a:spcPct val="20000"/>
              </a:spcBef>
              <a:spcAft>
                <a:spcPct val="0"/>
              </a:spcAft>
              <a:buClrTx/>
              <a:buSzTx/>
              <a:buFontTx/>
              <a:buNone/>
              <a:tabLst/>
              <a:defRPr/>
            </a:pPr>
            <a:r>
              <a:rPr kumimoji="0" lang="ar-JO" sz="20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النظرة الأولى: سيخلص كل اليهود</a:t>
            </a:r>
            <a:endParaRPr kumimoji="0" lang="en-US" sz="20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أ. </a:t>
            </a:r>
            <a:r>
              <a:rPr kumimoji="0" lang="ar-JO" sz="20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الدعم</a:t>
            </a:r>
            <a:r>
              <a:rPr kumimoji="0" lang="ar-JO"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 إسرائيل هم شعب الله – مختاريه (9: 4، 11، 11: 1، 28)</a:t>
            </a:r>
            <a:endParaRPr kumimoji="0" lang="en-US"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ب. </a:t>
            </a:r>
            <a:r>
              <a:rPr kumimoji="0" lang="ar-JO" sz="20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الرد</a:t>
            </a:r>
            <a:r>
              <a:rPr kumimoji="0" lang="ar-JO"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 اختيار الأمة لا يعني خلاص كل فرد فيها، خصوصاً أن الكثير من اليهود عبر القرون قد رفضوا المسيح. ليس لدى الله أسلوب آخر لخلاص اليهود بما أن عليهم أن يثقوا بالمسيح أيضاً (1: 16-17)</a:t>
            </a:r>
            <a:endParaRPr kumimoji="0" lang="en-US"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p:txBody>
      </p:sp>
    </p:spTree>
    <p:extLst>
      <p:ext uri="{BB962C8B-B14F-4D97-AF65-F5344CB8AC3E}">
        <p14:creationId xmlns:p14="http://schemas.microsoft.com/office/powerpoint/2010/main" val="6361571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5061"/>
                                        </p:tgtEl>
                                        <p:attrNameLst>
                                          <p:attrName>style.visibility</p:attrName>
                                        </p:attrNameLst>
                                      </p:cBhvr>
                                      <p:to>
                                        <p:strVal val="visible"/>
                                      </p:to>
                                    </p:set>
                                    <p:anim calcmode="lin" valueType="num">
                                      <p:cBhvr additive="base">
                                        <p:cTn id="7" dur="500" fill="hold"/>
                                        <p:tgtEl>
                                          <p:spTgt spid="45061"/>
                                        </p:tgtEl>
                                        <p:attrNameLst>
                                          <p:attrName>ppt_x</p:attrName>
                                        </p:attrNameLst>
                                      </p:cBhvr>
                                      <p:tavLst>
                                        <p:tav tm="0">
                                          <p:val>
                                            <p:strVal val="0-#ppt_w/2"/>
                                          </p:val>
                                        </p:tav>
                                        <p:tav tm="100000">
                                          <p:val>
                                            <p:strVal val="#ppt_x"/>
                                          </p:val>
                                        </p:tav>
                                      </p:tavLst>
                                    </p:anim>
                                    <p:anim calcmode="lin" valueType="num">
                                      <p:cBhvr additive="base">
                                        <p:cTn id="8" dur="500" fill="hold"/>
                                        <p:tgtEl>
                                          <p:spTgt spid="4506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067">
                                            <p:bg/>
                                          </p:spTgt>
                                        </p:tgtEl>
                                        <p:attrNameLst>
                                          <p:attrName>style.visibility</p:attrName>
                                        </p:attrNameLst>
                                      </p:cBhvr>
                                      <p:to>
                                        <p:strVal val="visible"/>
                                      </p:to>
                                    </p:set>
                                    <p:anim calcmode="lin" valueType="num">
                                      <p:cBhvr additive="base">
                                        <p:cTn id="13" dur="500" fill="hold"/>
                                        <p:tgtEl>
                                          <p:spTgt spid="45067">
                                            <p:bg/>
                                          </p:spTgt>
                                        </p:tgtEl>
                                        <p:attrNameLst>
                                          <p:attrName>ppt_x</p:attrName>
                                        </p:attrNameLst>
                                      </p:cBhvr>
                                      <p:tavLst>
                                        <p:tav tm="0">
                                          <p:val>
                                            <p:strVal val="0-#ppt_w/2"/>
                                          </p:val>
                                        </p:tav>
                                        <p:tav tm="100000">
                                          <p:val>
                                            <p:strVal val="#ppt_x"/>
                                          </p:val>
                                        </p:tav>
                                      </p:tavLst>
                                    </p:anim>
                                    <p:anim calcmode="lin" valueType="num">
                                      <p:cBhvr additive="base">
                                        <p:cTn id="14" dur="500" fill="hold"/>
                                        <p:tgtEl>
                                          <p:spTgt spid="45067">
                                            <p:bg/>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5067">
                                            <p:txEl>
                                              <p:pRg st="0" end="0"/>
                                            </p:txEl>
                                          </p:spTgt>
                                        </p:tgtEl>
                                        <p:attrNameLst>
                                          <p:attrName>style.visibility</p:attrName>
                                        </p:attrNameLst>
                                      </p:cBhvr>
                                      <p:to>
                                        <p:strVal val="visible"/>
                                      </p:to>
                                    </p:set>
                                    <p:anim calcmode="lin" valueType="num">
                                      <p:cBhvr additive="base">
                                        <p:cTn id="19" dur="500" fill="hold"/>
                                        <p:tgtEl>
                                          <p:spTgt spid="4506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50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5067">
                                            <p:txEl>
                                              <p:pRg st="2" end="2"/>
                                            </p:txEl>
                                          </p:spTgt>
                                        </p:tgtEl>
                                        <p:attrNameLst>
                                          <p:attrName>style.visibility</p:attrName>
                                        </p:attrNameLst>
                                      </p:cBhvr>
                                      <p:to>
                                        <p:strVal val="visible"/>
                                      </p:to>
                                    </p:set>
                                    <p:anim calcmode="lin" valueType="num">
                                      <p:cBhvr additive="base">
                                        <p:cTn id="25" dur="500" fill="hold"/>
                                        <p:tgtEl>
                                          <p:spTgt spid="450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50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5067">
                                            <p:txEl>
                                              <p:pRg st="4" end="4"/>
                                            </p:txEl>
                                          </p:spTgt>
                                        </p:tgtEl>
                                        <p:attrNameLst>
                                          <p:attrName>style.visibility</p:attrName>
                                        </p:attrNameLst>
                                      </p:cBhvr>
                                      <p:to>
                                        <p:strVal val="visible"/>
                                      </p:to>
                                    </p:set>
                                    <p:anim calcmode="lin" valueType="num">
                                      <p:cBhvr additive="base">
                                        <p:cTn id="31" dur="500" fill="hold"/>
                                        <p:tgtEl>
                                          <p:spTgt spid="4506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50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065">
                                            <p:txEl>
                                              <p:pRg st="0" end="0"/>
                                            </p:txEl>
                                          </p:spTgt>
                                        </p:tgtEl>
                                        <p:attrNameLst>
                                          <p:attrName>style.visibility</p:attrName>
                                        </p:attrNameLst>
                                      </p:cBhvr>
                                      <p:to>
                                        <p:strVal val="visible"/>
                                      </p:to>
                                    </p:set>
                                    <p:anim calcmode="lin" valueType="num">
                                      <p:cBhvr additive="base">
                                        <p:cTn id="37" dur="500" fill="hold"/>
                                        <p:tgtEl>
                                          <p:spTgt spid="45065">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50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5065">
                                            <p:bg/>
                                          </p:spTgt>
                                        </p:tgtEl>
                                        <p:attrNameLst>
                                          <p:attrName>style.visibility</p:attrName>
                                        </p:attrNameLst>
                                      </p:cBhvr>
                                      <p:to>
                                        <p:strVal val="visible"/>
                                      </p:to>
                                    </p:set>
                                    <p:anim calcmode="lin" valueType="num">
                                      <p:cBhvr additive="base">
                                        <p:cTn id="43" dur="500" fill="hold"/>
                                        <p:tgtEl>
                                          <p:spTgt spid="45065">
                                            <p:bg/>
                                          </p:spTgt>
                                        </p:tgtEl>
                                        <p:attrNameLst>
                                          <p:attrName>ppt_x</p:attrName>
                                        </p:attrNameLst>
                                      </p:cBhvr>
                                      <p:tavLst>
                                        <p:tav tm="0">
                                          <p:val>
                                            <p:strVal val="0-#ppt_w/2"/>
                                          </p:val>
                                        </p:tav>
                                        <p:tav tm="100000">
                                          <p:val>
                                            <p:strVal val="#ppt_x"/>
                                          </p:val>
                                        </p:tav>
                                      </p:tavLst>
                                    </p:anim>
                                    <p:anim calcmode="lin" valueType="num">
                                      <p:cBhvr additive="base">
                                        <p:cTn id="44" dur="500" fill="hold"/>
                                        <p:tgtEl>
                                          <p:spTgt spid="45065">
                                            <p:bg/>
                                          </p:spTgt>
                                        </p:tgtEl>
                                        <p:attrNameLst>
                                          <p:attrName>ppt_y</p:attrName>
                                        </p:attrNameLst>
                                      </p:cBhvr>
                                      <p:tavLst>
                                        <p:tav tm="0">
                                          <p:val>
                                            <p:strVal val="#ppt_y"/>
                                          </p:val>
                                        </p:tav>
                                        <p:tav tm="100000">
                                          <p:val>
                                            <p:strVal val="#ppt_y"/>
                                          </p:val>
                                        </p:tav>
                                      </p:tavLst>
                                    </p:anim>
                                  </p:childTnLst>
                                </p:cTn>
                              </p:par>
                              <p:par>
                                <p:cTn id="45" presetID="1" presetClass="entr" presetSubtype="0" fill="hold" grpId="1" nodeType="withEffect">
                                  <p:stCondLst>
                                    <p:cond delay="0"/>
                                  </p:stCondLst>
                                  <p:childTnLst>
                                    <p:set>
                                      <p:cBhvr>
                                        <p:cTn id="46" dur="1" fill="hold">
                                          <p:stCondLst>
                                            <p:cond delay="0"/>
                                          </p:stCondLst>
                                        </p:cTn>
                                        <p:tgtEl>
                                          <p:spTgt spid="45065">
                                            <p:txEl>
                                              <p:pRg st="2" end="2"/>
                                            </p:txEl>
                                          </p:spTgt>
                                        </p:tgtEl>
                                        <p:attrNameLst>
                                          <p:attrName>style.visibility</p:attrName>
                                        </p:attrNameLst>
                                      </p:cBhvr>
                                      <p:to>
                                        <p:strVal val="visible"/>
                                      </p:to>
                                    </p:set>
                                  </p:childTnLst>
                                </p:cTn>
                              </p:par>
                              <p:par>
                                <p:cTn id="47" presetID="1" presetClass="entr" presetSubtype="0" fill="hold" grpId="1" nodeType="withEffect">
                                  <p:stCondLst>
                                    <p:cond delay="0"/>
                                  </p:stCondLst>
                                  <p:childTnLst>
                                    <p:set>
                                      <p:cBhvr>
                                        <p:cTn id="48" dur="1" fill="hold">
                                          <p:stCondLst>
                                            <p:cond delay="0"/>
                                          </p:stCondLst>
                                        </p:cTn>
                                        <p:tgtEl>
                                          <p:spTgt spid="4506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build="p" animBg="1" autoUpdateAnimBg="0"/>
      <p:bldP spid="45065" grpId="1" build="allAtOnce"/>
      <p:bldP spid="45067" grpId="0" build="p" animBg="1"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23650" name="Picture 7" descr="Romans 188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23651" name="Rectangle 2"/>
          <p:cNvSpPr>
            <a:spLocks noGrp="1" noChangeArrowheads="1"/>
          </p:cNvSpPr>
          <p:nvPr>
            <p:ph type="title"/>
          </p:nvPr>
        </p:nvSpPr>
        <p:spPr>
          <a:xfrm>
            <a:off x="1524000" y="762000"/>
            <a:ext cx="6629400" cy="533400"/>
          </a:xfrm>
        </p:spPr>
        <p:txBody>
          <a:bodyPr/>
          <a:lstStyle/>
          <a:p>
            <a:pPr algn="ctr" eaLnBrk="1" hangingPunct="1"/>
            <a:r>
              <a:rPr lang="ar-JO" sz="3200" dirty="0">
                <a:solidFill>
                  <a:schemeClr val="tx1"/>
                </a:solidFill>
                <a:ea typeface="Times New Roman" charset="0"/>
                <a:cs typeface="Arial" panose="020B0604020202020204" pitchFamily="34" charset="0"/>
              </a:rPr>
              <a:t>كيف سيخلص </a:t>
            </a:r>
            <a:r>
              <a:rPr lang="ar-JO" sz="3200" dirty="0">
                <a:solidFill>
                  <a:srgbClr val="0070C0"/>
                </a:solidFill>
                <a:ea typeface="Times New Roman" charset="0"/>
                <a:cs typeface="Arial" panose="020B0604020202020204" pitchFamily="34" charset="0"/>
              </a:rPr>
              <a:t>جميع</a:t>
            </a:r>
            <a:r>
              <a:rPr lang="ar-JO" sz="3200" dirty="0">
                <a:solidFill>
                  <a:schemeClr val="tx1"/>
                </a:solidFill>
                <a:ea typeface="Times New Roman" charset="0"/>
                <a:cs typeface="Arial" panose="020B0604020202020204" pitchFamily="34" charset="0"/>
              </a:rPr>
              <a:t> إسرائيل؟ رو 11: 25-32</a:t>
            </a:r>
            <a:endParaRPr lang="en-US" sz="3200" dirty="0">
              <a:solidFill>
                <a:schemeClr val="tx1"/>
              </a:solidFill>
              <a:ea typeface="Times New Roman" charset="0"/>
              <a:cs typeface="Arial" panose="020B0604020202020204" pitchFamily="34" charset="0"/>
            </a:endParaRPr>
          </a:p>
        </p:txBody>
      </p:sp>
      <p:pic>
        <p:nvPicPr>
          <p:cNvPr id="923652" name="Picture 6" descr="j0076198"/>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8256588" y="685800"/>
            <a:ext cx="811212" cy="811213"/>
          </a:xfrm>
          <a:prstGeom prst="rect">
            <a:avLst/>
          </a:prstGeom>
          <a:noFill/>
          <a:ln w="9525">
            <a:noFill/>
            <a:miter lim="800000"/>
            <a:headEnd/>
            <a:tailEnd/>
          </a:ln>
        </p:spPr>
      </p:pic>
      <p:sp>
        <p:nvSpPr>
          <p:cNvPr id="45064" name="Text Box 8"/>
          <p:cNvSpPr txBox="1">
            <a:spLocks noChangeArrowheads="1"/>
          </p:cNvSpPr>
          <p:nvPr/>
        </p:nvSpPr>
        <p:spPr bwMode="auto">
          <a:xfrm>
            <a:off x="8205788" y="0"/>
            <a:ext cx="843501"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155ل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45065" name="Rectangle 9"/>
          <p:cNvSpPr>
            <a:spLocks noChangeArrowheads="1"/>
          </p:cNvSpPr>
          <p:nvPr/>
        </p:nvSpPr>
        <p:spPr bwMode="auto">
          <a:xfrm>
            <a:off x="4572000" y="1524000"/>
            <a:ext cx="4572000" cy="5334000"/>
          </a:xfrm>
          <a:prstGeom prst="rect">
            <a:avLst/>
          </a:prstGeom>
          <a:solidFill>
            <a:srgbClr val="FFFF99"/>
          </a:solidFill>
          <a:ln w="9525">
            <a:noFill/>
            <a:miter lim="800000"/>
            <a:headEnd/>
            <a:tailEnd/>
          </a:ln>
        </p:spPr>
        <p:txBody>
          <a:bodyPr/>
          <a:lstStyle/>
          <a:p>
            <a:pPr marL="533400" marR="0" lvl="0" indent="-533400" algn="ctr" defTabSz="914400" rtl="0" eaLnBrk="0" fontAlgn="base" latinLnBrk="0" hangingPunct="0">
              <a:lnSpc>
                <a:spcPct val="90000"/>
              </a:lnSpc>
              <a:spcBef>
                <a:spcPct val="0"/>
              </a:spcBef>
              <a:spcAft>
                <a:spcPct val="0"/>
              </a:spcAft>
              <a:buClrTx/>
              <a:buSzTx/>
              <a:buFontTx/>
              <a:buNone/>
              <a:tabLst/>
              <a:defRPr/>
            </a:pPr>
            <a:r>
              <a:rPr kumimoji="0" lang="ar-JO" sz="2000" b="1" u="sng"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rPr>
              <a:t>النظرة الرابعة: أكثرية الجيل اليهودي الأخير</a:t>
            </a:r>
            <a:endParaRPr kumimoji="0" lang="en-US" sz="2000" b="1" u="sng"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endParaRPr>
          </a:p>
          <a:p>
            <a:pPr marL="533400" marR="0" lvl="0" indent="-533400" algn="l" defTabSz="914400" rtl="0" eaLnBrk="0" fontAlgn="base" latinLnBrk="0" hangingPunct="0">
              <a:lnSpc>
                <a:spcPct val="9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rPr>
              <a:t>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rPr>
              <a:t>كل إسرائيل تعني كل اليهود الذين يعيشون على الأرض في نهاية هذا العصر. سوف يؤمنون بالمسيح وينالون الخلاص قبل أو في نفس اللحظة التي يعود فيها المسيح (11: 26). وبعد ذلك يخلص جميع إسرائيل:</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1. ذكر أنبياء العهد القديم خلاص الأمم عدة مرات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(أش 2: 5... الخ)</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2. قساوة اليهود حتى (أو بعد) يدخل ملؤ الأمم</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3. السياق هو رجوع المسيح (11: 26ب-27) من صهيون (أش 59: 20ب)</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4. سوف يتمم هذا وعد الله بالعهد الجديد بأن قال أني أمحو خطاياهم (11: 27، أنظر إر 31: 34،      أش  59: 21)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5. ذكر النص سابقاً أن الله قادر أن يطعمهم جميعاً من جديد (11: 23ب)</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p:txBody>
      </p:sp>
      <p:sp>
        <p:nvSpPr>
          <p:cNvPr id="45067" name="Rectangle 11"/>
          <p:cNvSpPr>
            <a:spLocks noChangeArrowheads="1"/>
          </p:cNvSpPr>
          <p:nvPr/>
        </p:nvSpPr>
        <p:spPr bwMode="auto">
          <a:xfrm>
            <a:off x="0" y="1524000"/>
            <a:ext cx="4572000" cy="5334000"/>
          </a:xfrm>
          <a:prstGeom prst="rect">
            <a:avLst/>
          </a:prstGeom>
          <a:solidFill>
            <a:srgbClr val="000000"/>
          </a:solidFill>
          <a:ln w="9525">
            <a:noFill/>
            <a:miter lim="800000"/>
            <a:headEnd/>
            <a:tailEnd/>
          </a:ln>
        </p:spPr>
        <p:txBody>
          <a:bodyPr/>
          <a:lstStyle/>
          <a:p>
            <a:pPr marL="457200" marR="0" lvl="0" indent="-457200" algn="ctr" defTabSz="914400" rtl="0" eaLnBrk="0" fontAlgn="base" latinLnBrk="0" hangingPunct="0">
              <a:lnSpc>
                <a:spcPct val="100000"/>
              </a:lnSpc>
              <a:spcBef>
                <a:spcPct val="20000"/>
              </a:spcBef>
              <a:spcAft>
                <a:spcPct val="0"/>
              </a:spcAft>
              <a:buClrTx/>
              <a:buSzTx/>
              <a:buFontTx/>
              <a:buNone/>
              <a:tabLst/>
              <a:defRPr/>
            </a:pPr>
            <a:r>
              <a:rPr kumimoji="0" lang="ar-JO" sz="18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النظر الثالثة: كل اليهود المختارين</a:t>
            </a:r>
            <a:endParaRPr kumimoji="0" lang="en-US" sz="18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sz="105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كل إسرائيل تعني العدد الإجمالي لليهود المختارين أو مجموع كل بقية إسرائيل</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342900" marR="0" lvl="0" indent="-342900" algn="r" defTabSz="914400" rtl="1" eaLnBrk="0" fontAlgn="base" latinLnBrk="0" hangingPunct="0">
              <a:lnSpc>
                <a:spcPct val="100000"/>
              </a:lnSpc>
              <a:spcBef>
                <a:spcPct val="20000"/>
              </a:spcBef>
              <a:spcAft>
                <a:spcPct val="0"/>
              </a:spcAft>
              <a:buClrTx/>
              <a:buSzTx/>
              <a:buFontTx/>
              <a:buAutoNum type="arabicPeriod"/>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ترجمة </a:t>
            </a:r>
            <a:r>
              <a:rPr kumimoji="0" lang="en-US" sz="1800" b="1" u="none" strike="noStrike" kern="1200" cap="none" spc="0" normalizeH="0" baseline="0" noProof="0" dirty="0" err="1">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houtos</a:t>
            </a:r>
            <a:r>
              <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 </a:t>
            </a: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 في 11:26 يجب أن تكون بهذه الطريقة وليس بعد ذلك/بعده.</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2. العصيان إلى الطاعة برحمة الله في 11: 25-27 </a:t>
            </a: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    يتوازى مع 11: 30-31</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3. صارت إسرائيل مخلصة </a:t>
            </a:r>
            <a:r>
              <a:rPr kumimoji="0" lang="ar-JO" sz="1800" b="1" u="sng"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الآن</a:t>
            </a: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 (11: 31)</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cs typeface="Arial" panose="020B0604020202020204" pitchFamily="34" charset="0"/>
              </a:rPr>
              <a:t>4. يتناقض التحول الجماعي المستقبلي مع روح التصريح </a:t>
            </a: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cs typeface="Arial" panose="020B0604020202020204" pitchFamily="34" charset="0"/>
              </a:rPr>
              <a:t>    السابق في 1 تس 2: 14ب-16.</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5. رومية 11" 26ب-27 ليست المجيء الثاني لكن </a:t>
            </a: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    المجيء الأول للمسيح</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6. يؤمن بعض اليهود بالمسيح والبعض لا</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7. عبر التاريخ يحفظ الله بقية له</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p:txBody>
      </p:sp>
      <p:pic>
        <p:nvPicPr>
          <p:cNvPr id="45061" name="Picture 5" descr="BD07640_"/>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04800" y="0"/>
            <a:ext cx="1139825" cy="1770063"/>
          </a:xfrm>
          <a:prstGeom prst="rect">
            <a:avLst/>
          </a:prstGeom>
          <a:noFill/>
          <a:ln w="9525">
            <a:noFill/>
            <a:miter lim="800000"/>
            <a:headEnd/>
            <a:tailEnd/>
          </a:ln>
        </p:spPr>
      </p:pic>
    </p:spTree>
    <p:extLst>
      <p:ext uri="{BB962C8B-B14F-4D97-AF65-F5344CB8AC3E}">
        <p14:creationId xmlns:p14="http://schemas.microsoft.com/office/powerpoint/2010/main" val="3909021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5061"/>
                                        </p:tgtEl>
                                        <p:attrNameLst>
                                          <p:attrName>style.visibility</p:attrName>
                                        </p:attrNameLst>
                                      </p:cBhvr>
                                      <p:to>
                                        <p:strVal val="visible"/>
                                      </p:to>
                                    </p:set>
                                    <p:anim calcmode="lin" valueType="num">
                                      <p:cBhvr additive="base">
                                        <p:cTn id="7" dur="500" fill="hold"/>
                                        <p:tgtEl>
                                          <p:spTgt spid="45061"/>
                                        </p:tgtEl>
                                        <p:attrNameLst>
                                          <p:attrName>ppt_x</p:attrName>
                                        </p:attrNameLst>
                                      </p:cBhvr>
                                      <p:tavLst>
                                        <p:tav tm="0">
                                          <p:val>
                                            <p:strVal val="0-#ppt_w/2"/>
                                          </p:val>
                                        </p:tav>
                                        <p:tav tm="100000">
                                          <p:val>
                                            <p:strVal val="#ppt_x"/>
                                          </p:val>
                                        </p:tav>
                                      </p:tavLst>
                                    </p:anim>
                                    <p:anim calcmode="lin" valueType="num">
                                      <p:cBhvr additive="base">
                                        <p:cTn id="8" dur="500" fill="hold"/>
                                        <p:tgtEl>
                                          <p:spTgt spid="4506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067">
                                            <p:bg/>
                                          </p:spTgt>
                                        </p:tgtEl>
                                        <p:attrNameLst>
                                          <p:attrName>style.visibility</p:attrName>
                                        </p:attrNameLst>
                                      </p:cBhvr>
                                      <p:to>
                                        <p:strVal val="visible"/>
                                      </p:to>
                                    </p:set>
                                    <p:anim calcmode="lin" valueType="num">
                                      <p:cBhvr additive="base">
                                        <p:cTn id="13" dur="500" fill="hold"/>
                                        <p:tgtEl>
                                          <p:spTgt spid="45067">
                                            <p:bg/>
                                          </p:spTgt>
                                        </p:tgtEl>
                                        <p:attrNameLst>
                                          <p:attrName>ppt_x</p:attrName>
                                        </p:attrNameLst>
                                      </p:cBhvr>
                                      <p:tavLst>
                                        <p:tav tm="0">
                                          <p:val>
                                            <p:strVal val="0-#ppt_w/2"/>
                                          </p:val>
                                        </p:tav>
                                        <p:tav tm="100000">
                                          <p:val>
                                            <p:strVal val="#ppt_x"/>
                                          </p:val>
                                        </p:tav>
                                      </p:tavLst>
                                    </p:anim>
                                    <p:anim calcmode="lin" valueType="num">
                                      <p:cBhvr additive="base">
                                        <p:cTn id="14" dur="500" fill="hold"/>
                                        <p:tgtEl>
                                          <p:spTgt spid="45067">
                                            <p:bg/>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5067">
                                            <p:txEl>
                                              <p:pRg st="0" end="0"/>
                                            </p:txEl>
                                          </p:spTgt>
                                        </p:tgtEl>
                                        <p:attrNameLst>
                                          <p:attrName>style.visibility</p:attrName>
                                        </p:attrNameLst>
                                      </p:cBhvr>
                                      <p:to>
                                        <p:strVal val="visible"/>
                                      </p:to>
                                    </p:set>
                                    <p:anim calcmode="lin" valueType="num">
                                      <p:cBhvr additive="base">
                                        <p:cTn id="19" dur="500" fill="hold"/>
                                        <p:tgtEl>
                                          <p:spTgt spid="4506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50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5067">
                                            <p:txEl>
                                              <p:pRg st="2" end="2"/>
                                            </p:txEl>
                                          </p:spTgt>
                                        </p:tgtEl>
                                        <p:attrNameLst>
                                          <p:attrName>style.visibility</p:attrName>
                                        </p:attrNameLst>
                                      </p:cBhvr>
                                      <p:to>
                                        <p:strVal val="visible"/>
                                      </p:to>
                                    </p:set>
                                    <p:anim calcmode="lin" valueType="num">
                                      <p:cBhvr additive="base">
                                        <p:cTn id="25" dur="500" fill="hold"/>
                                        <p:tgtEl>
                                          <p:spTgt spid="450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50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5067">
                                            <p:txEl>
                                              <p:pRg st="3" end="3"/>
                                            </p:txEl>
                                          </p:spTgt>
                                        </p:tgtEl>
                                        <p:attrNameLst>
                                          <p:attrName>style.visibility</p:attrName>
                                        </p:attrNameLst>
                                      </p:cBhvr>
                                      <p:to>
                                        <p:strVal val="visible"/>
                                      </p:to>
                                    </p:set>
                                    <p:anim calcmode="lin" valueType="num">
                                      <p:cBhvr additive="base">
                                        <p:cTn id="31" dur="500" fill="hold"/>
                                        <p:tgtEl>
                                          <p:spTgt spid="450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50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067">
                                            <p:txEl>
                                              <p:pRg st="4" end="4"/>
                                            </p:txEl>
                                          </p:spTgt>
                                        </p:tgtEl>
                                        <p:attrNameLst>
                                          <p:attrName>style.visibility</p:attrName>
                                        </p:attrNameLst>
                                      </p:cBhvr>
                                      <p:to>
                                        <p:strVal val="visible"/>
                                      </p:to>
                                    </p:set>
                                    <p:anim calcmode="lin" valueType="num">
                                      <p:cBhvr additive="base">
                                        <p:cTn id="37" dur="500" fill="hold"/>
                                        <p:tgtEl>
                                          <p:spTgt spid="450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5067">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45067">
                                            <p:txEl>
                                              <p:pRg st="5" end="5"/>
                                            </p:txEl>
                                          </p:spTgt>
                                        </p:tgtEl>
                                        <p:attrNameLst>
                                          <p:attrName>style.visibility</p:attrName>
                                        </p:attrNameLst>
                                      </p:cBhvr>
                                      <p:to>
                                        <p:strVal val="visible"/>
                                      </p:to>
                                    </p:set>
                                    <p:anim calcmode="lin" valueType="num">
                                      <p:cBhvr additive="base">
                                        <p:cTn id="41" dur="500" fill="hold"/>
                                        <p:tgtEl>
                                          <p:spTgt spid="45067">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506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5067">
                                            <p:txEl>
                                              <p:pRg st="6" end="6"/>
                                            </p:txEl>
                                          </p:spTgt>
                                        </p:tgtEl>
                                        <p:attrNameLst>
                                          <p:attrName>style.visibility</p:attrName>
                                        </p:attrNameLst>
                                      </p:cBhvr>
                                      <p:to>
                                        <p:strVal val="visible"/>
                                      </p:to>
                                    </p:set>
                                    <p:anim calcmode="lin" valueType="num">
                                      <p:cBhvr additive="base">
                                        <p:cTn id="47" dur="500" fill="hold"/>
                                        <p:tgtEl>
                                          <p:spTgt spid="45067">
                                            <p:txEl>
                                              <p:pRg st="6" end="6"/>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506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45067">
                                            <p:txEl>
                                              <p:pRg st="7" end="7"/>
                                            </p:txEl>
                                          </p:spTgt>
                                        </p:tgtEl>
                                        <p:attrNameLst>
                                          <p:attrName>style.visibility</p:attrName>
                                        </p:attrNameLst>
                                      </p:cBhvr>
                                      <p:to>
                                        <p:strVal val="visible"/>
                                      </p:to>
                                    </p:set>
                                    <p:anim calcmode="lin" valueType="num">
                                      <p:cBhvr additive="base">
                                        <p:cTn id="53" dur="500" fill="hold"/>
                                        <p:tgtEl>
                                          <p:spTgt spid="45067">
                                            <p:txEl>
                                              <p:pRg st="7" end="7"/>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5067">
                                            <p:txEl>
                                              <p:pRg st="7" end="7"/>
                                            </p:txEl>
                                          </p:spTgt>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45067">
                                            <p:txEl>
                                              <p:pRg st="8" end="8"/>
                                            </p:txEl>
                                          </p:spTgt>
                                        </p:tgtEl>
                                        <p:attrNameLst>
                                          <p:attrName>style.visibility</p:attrName>
                                        </p:attrNameLst>
                                      </p:cBhvr>
                                      <p:to>
                                        <p:strVal val="visible"/>
                                      </p:to>
                                    </p:set>
                                    <p:anim calcmode="lin" valueType="num">
                                      <p:cBhvr additive="base">
                                        <p:cTn id="57" dur="500" fill="hold"/>
                                        <p:tgtEl>
                                          <p:spTgt spid="45067">
                                            <p:txEl>
                                              <p:pRg st="8" end="8"/>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45067">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45067">
                                            <p:txEl>
                                              <p:pRg st="9" end="9"/>
                                            </p:txEl>
                                          </p:spTgt>
                                        </p:tgtEl>
                                        <p:attrNameLst>
                                          <p:attrName>style.visibility</p:attrName>
                                        </p:attrNameLst>
                                      </p:cBhvr>
                                      <p:to>
                                        <p:strVal val="visible"/>
                                      </p:to>
                                    </p:set>
                                    <p:anim calcmode="lin" valueType="num">
                                      <p:cBhvr additive="base">
                                        <p:cTn id="63" dur="500" fill="hold"/>
                                        <p:tgtEl>
                                          <p:spTgt spid="45067">
                                            <p:txEl>
                                              <p:pRg st="9" end="9"/>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45067">
                                            <p:txEl>
                                              <p:pRg st="9" end="9"/>
                                            </p:txEl>
                                          </p:spTgt>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45067">
                                            <p:txEl>
                                              <p:pRg st="10" end="10"/>
                                            </p:txEl>
                                          </p:spTgt>
                                        </p:tgtEl>
                                        <p:attrNameLst>
                                          <p:attrName>style.visibility</p:attrName>
                                        </p:attrNameLst>
                                      </p:cBhvr>
                                      <p:to>
                                        <p:strVal val="visible"/>
                                      </p:to>
                                    </p:set>
                                    <p:anim calcmode="lin" valueType="num">
                                      <p:cBhvr additive="base">
                                        <p:cTn id="67" dur="500" fill="hold"/>
                                        <p:tgtEl>
                                          <p:spTgt spid="45067">
                                            <p:txEl>
                                              <p:pRg st="10" end="1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4506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45067">
                                            <p:txEl>
                                              <p:pRg st="11" end="11"/>
                                            </p:txEl>
                                          </p:spTgt>
                                        </p:tgtEl>
                                        <p:attrNameLst>
                                          <p:attrName>style.visibility</p:attrName>
                                        </p:attrNameLst>
                                      </p:cBhvr>
                                      <p:to>
                                        <p:strVal val="visible"/>
                                      </p:to>
                                    </p:set>
                                    <p:anim calcmode="lin" valueType="num">
                                      <p:cBhvr additive="base">
                                        <p:cTn id="73" dur="500" fill="hold"/>
                                        <p:tgtEl>
                                          <p:spTgt spid="45067">
                                            <p:txEl>
                                              <p:pRg st="11" end="1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45067">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45067">
                                            <p:txEl>
                                              <p:pRg st="12" end="12"/>
                                            </p:txEl>
                                          </p:spTgt>
                                        </p:tgtEl>
                                        <p:attrNameLst>
                                          <p:attrName>style.visibility</p:attrName>
                                        </p:attrNameLst>
                                      </p:cBhvr>
                                      <p:to>
                                        <p:strVal val="visible"/>
                                      </p:to>
                                    </p:set>
                                    <p:anim calcmode="lin" valueType="num">
                                      <p:cBhvr additive="base">
                                        <p:cTn id="79" dur="500" fill="hold"/>
                                        <p:tgtEl>
                                          <p:spTgt spid="45067">
                                            <p:txEl>
                                              <p:pRg st="12" end="12"/>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45067">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45065">
                                            <p:bg/>
                                          </p:spTgt>
                                        </p:tgtEl>
                                        <p:attrNameLst>
                                          <p:attrName>style.visibility</p:attrName>
                                        </p:attrNameLst>
                                      </p:cBhvr>
                                      <p:to>
                                        <p:strVal val="visible"/>
                                      </p:to>
                                    </p:set>
                                    <p:anim calcmode="lin" valueType="num">
                                      <p:cBhvr additive="base">
                                        <p:cTn id="85" dur="500" fill="hold"/>
                                        <p:tgtEl>
                                          <p:spTgt spid="45065">
                                            <p:bg/>
                                          </p:spTgt>
                                        </p:tgtEl>
                                        <p:attrNameLst>
                                          <p:attrName>ppt_x</p:attrName>
                                        </p:attrNameLst>
                                      </p:cBhvr>
                                      <p:tavLst>
                                        <p:tav tm="0">
                                          <p:val>
                                            <p:strVal val="0-#ppt_w/2"/>
                                          </p:val>
                                        </p:tav>
                                        <p:tav tm="100000">
                                          <p:val>
                                            <p:strVal val="#ppt_x"/>
                                          </p:val>
                                        </p:tav>
                                      </p:tavLst>
                                    </p:anim>
                                    <p:anim calcmode="lin" valueType="num">
                                      <p:cBhvr additive="base">
                                        <p:cTn id="86" dur="500" fill="hold"/>
                                        <p:tgtEl>
                                          <p:spTgt spid="45065">
                                            <p:bg/>
                                          </p:spTgt>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45065">
                                            <p:txEl>
                                              <p:pRg st="0" end="0"/>
                                            </p:txEl>
                                          </p:spTgt>
                                        </p:tgtEl>
                                        <p:attrNameLst>
                                          <p:attrName>style.visibility</p:attrName>
                                        </p:attrNameLst>
                                      </p:cBhvr>
                                      <p:to>
                                        <p:strVal val="visible"/>
                                      </p:to>
                                    </p:set>
                                    <p:anim calcmode="lin" valueType="num">
                                      <p:cBhvr additive="base">
                                        <p:cTn id="91" dur="500" fill="hold"/>
                                        <p:tgtEl>
                                          <p:spTgt spid="45065">
                                            <p:txEl>
                                              <p:pRg st="0" end="0"/>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450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45065">
                                            <p:txEl>
                                              <p:pRg st="2" end="2"/>
                                            </p:txEl>
                                          </p:spTgt>
                                        </p:tgtEl>
                                        <p:attrNameLst>
                                          <p:attrName>style.visibility</p:attrName>
                                        </p:attrNameLst>
                                      </p:cBhvr>
                                      <p:to>
                                        <p:strVal val="visible"/>
                                      </p:to>
                                    </p:set>
                                    <p:anim calcmode="lin" valueType="num">
                                      <p:cBhvr additive="base">
                                        <p:cTn id="97" dur="500" fill="hold"/>
                                        <p:tgtEl>
                                          <p:spTgt spid="45065">
                                            <p:txEl>
                                              <p:pRg st="2" end="2"/>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4506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45065">
                                            <p:txEl>
                                              <p:pRg st="3" end="3"/>
                                            </p:txEl>
                                          </p:spTgt>
                                        </p:tgtEl>
                                        <p:attrNameLst>
                                          <p:attrName>style.visibility</p:attrName>
                                        </p:attrNameLst>
                                      </p:cBhvr>
                                      <p:to>
                                        <p:strVal val="visible"/>
                                      </p:to>
                                    </p:set>
                                    <p:anim calcmode="lin" valueType="num">
                                      <p:cBhvr additive="base">
                                        <p:cTn id="103" dur="500" fill="hold"/>
                                        <p:tgtEl>
                                          <p:spTgt spid="45065">
                                            <p:txEl>
                                              <p:pRg st="3" end="3"/>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45065">
                                            <p:txEl>
                                              <p:pRg st="3" end="3"/>
                                            </p:txEl>
                                          </p:spTgt>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45065">
                                            <p:txEl>
                                              <p:pRg st="4" end="4"/>
                                            </p:txEl>
                                          </p:spTgt>
                                        </p:tgtEl>
                                        <p:attrNameLst>
                                          <p:attrName>style.visibility</p:attrName>
                                        </p:attrNameLst>
                                      </p:cBhvr>
                                      <p:to>
                                        <p:strVal val="visible"/>
                                      </p:to>
                                    </p:set>
                                    <p:anim calcmode="lin" valueType="num">
                                      <p:cBhvr additive="base">
                                        <p:cTn id="107" dur="500" fill="hold"/>
                                        <p:tgtEl>
                                          <p:spTgt spid="45065">
                                            <p:txEl>
                                              <p:pRg st="4" end="4"/>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4506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grpId="0" nodeType="clickEffect">
                                  <p:stCondLst>
                                    <p:cond delay="0"/>
                                  </p:stCondLst>
                                  <p:childTnLst>
                                    <p:set>
                                      <p:cBhvr>
                                        <p:cTn id="112" dur="1" fill="hold">
                                          <p:stCondLst>
                                            <p:cond delay="0"/>
                                          </p:stCondLst>
                                        </p:cTn>
                                        <p:tgtEl>
                                          <p:spTgt spid="45065">
                                            <p:txEl>
                                              <p:pRg st="5" end="5"/>
                                            </p:txEl>
                                          </p:spTgt>
                                        </p:tgtEl>
                                        <p:attrNameLst>
                                          <p:attrName>style.visibility</p:attrName>
                                        </p:attrNameLst>
                                      </p:cBhvr>
                                      <p:to>
                                        <p:strVal val="visible"/>
                                      </p:to>
                                    </p:set>
                                    <p:anim calcmode="lin" valueType="num">
                                      <p:cBhvr additive="base">
                                        <p:cTn id="113" dur="500" fill="hold"/>
                                        <p:tgtEl>
                                          <p:spTgt spid="45065">
                                            <p:txEl>
                                              <p:pRg st="5" end="5"/>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4506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45065">
                                            <p:txEl>
                                              <p:pRg st="6" end="6"/>
                                            </p:txEl>
                                          </p:spTgt>
                                        </p:tgtEl>
                                        <p:attrNameLst>
                                          <p:attrName>style.visibility</p:attrName>
                                        </p:attrNameLst>
                                      </p:cBhvr>
                                      <p:to>
                                        <p:strVal val="visible"/>
                                      </p:to>
                                    </p:set>
                                    <p:anim calcmode="lin" valueType="num">
                                      <p:cBhvr additive="base">
                                        <p:cTn id="119" dur="500" fill="hold"/>
                                        <p:tgtEl>
                                          <p:spTgt spid="45065">
                                            <p:txEl>
                                              <p:pRg st="6" end="6"/>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4506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grpId="0" nodeType="clickEffect">
                                  <p:stCondLst>
                                    <p:cond delay="0"/>
                                  </p:stCondLst>
                                  <p:childTnLst>
                                    <p:set>
                                      <p:cBhvr>
                                        <p:cTn id="124" dur="1" fill="hold">
                                          <p:stCondLst>
                                            <p:cond delay="0"/>
                                          </p:stCondLst>
                                        </p:cTn>
                                        <p:tgtEl>
                                          <p:spTgt spid="45065">
                                            <p:txEl>
                                              <p:pRg st="7" end="7"/>
                                            </p:txEl>
                                          </p:spTgt>
                                        </p:tgtEl>
                                        <p:attrNameLst>
                                          <p:attrName>style.visibility</p:attrName>
                                        </p:attrNameLst>
                                      </p:cBhvr>
                                      <p:to>
                                        <p:strVal val="visible"/>
                                      </p:to>
                                    </p:set>
                                    <p:anim calcmode="lin" valueType="num">
                                      <p:cBhvr additive="base">
                                        <p:cTn id="125" dur="500" fill="hold"/>
                                        <p:tgtEl>
                                          <p:spTgt spid="45065">
                                            <p:txEl>
                                              <p:pRg st="7" end="7"/>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4506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45065">
                                            <p:txEl>
                                              <p:pRg st="8" end="8"/>
                                            </p:txEl>
                                          </p:spTgt>
                                        </p:tgtEl>
                                        <p:attrNameLst>
                                          <p:attrName>style.visibility</p:attrName>
                                        </p:attrNameLst>
                                      </p:cBhvr>
                                      <p:to>
                                        <p:strVal val="visible"/>
                                      </p:to>
                                    </p:set>
                                    <p:anim calcmode="lin" valueType="num">
                                      <p:cBhvr additive="base">
                                        <p:cTn id="131" dur="500" fill="hold"/>
                                        <p:tgtEl>
                                          <p:spTgt spid="45065">
                                            <p:txEl>
                                              <p:pRg st="8" end="8"/>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45065">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uiExpand="1" build="p" animBg="1" autoUpdateAnimBg="0"/>
      <p:bldP spid="45067" grpId="0" uiExpand="1" build="p" animBg="1"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3"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43" name="Rectangle 3"/>
          <p:cNvSpPr>
            <a:spLocks noGrp="1" noChangeArrowheads="1"/>
          </p:cNvSpPr>
          <p:nvPr>
            <p:ph type="title"/>
          </p:nvPr>
        </p:nvSpPr>
        <p:spPr>
          <a:xfrm>
            <a:off x="152400" y="552450"/>
            <a:ext cx="8534400" cy="1123950"/>
          </a:xfrm>
          <a:effectLst/>
        </p:spPr>
        <p:txBody>
          <a:bodyPr/>
          <a:lstStyle/>
          <a:p>
            <a:pPr eaLnBrk="1" hangingPunct="1">
              <a:defRPr/>
            </a:pP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هذه الكأس هي العهد الجديد بدمي</a:t>
            </a:r>
            <a:b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b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(لوقا 22: 20)</a:t>
            </a:r>
            <a:endParaRPr lang="en-US" sz="40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endParaRPr>
          </a:p>
        </p:txBody>
      </p:sp>
      <p:sp>
        <p:nvSpPr>
          <p:cNvPr id="419844" name="Rectangle 4"/>
          <p:cNvSpPr>
            <a:spLocks noChangeArrowheads="1"/>
          </p:cNvSpPr>
          <p:nvPr/>
        </p:nvSpPr>
        <p:spPr bwMode="auto">
          <a:xfrm>
            <a:off x="228600" y="1981200"/>
            <a:ext cx="8610600" cy="4876800"/>
          </a:xfrm>
          <a:prstGeom prst="rect">
            <a:avLst/>
          </a:prstGeom>
          <a:noFill/>
          <a:ln>
            <a:noFill/>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يشير رجوعاً إلى إرميا 31: 31-34</a:t>
            </a:r>
            <a:endParaRPr kumimoji="0" lang="en-US"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العهد الجديد يستبدل العهد القديم</a:t>
            </a:r>
            <a:endParaRPr kumimoji="0" lang="en-US"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تشارك الكنيسة في العهد الموعود لإسرائيل</a:t>
            </a:r>
            <a:endParaRPr kumimoji="0" lang="en-US"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لم يقل الكتاب المقدَّس مطلقاً أن الكنيسة هي بديل لإسرائيل كون الله لم يرفض الأمة (رو 11: 1، إر 31: 35-37)</a:t>
            </a:r>
            <a:endParaRPr kumimoji="0" lang="en-US"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329868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19844">
                                            <p:txEl>
                                              <p:pRg st="0" end="0"/>
                                            </p:txEl>
                                          </p:spTgt>
                                        </p:tgtEl>
                                        <p:attrNameLst>
                                          <p:attrName>style.visibility</p:attrName>
                                        </p:attrNameLst>
                                      </p:cBhvr>
                                      <p:to>
                                        <p:strVal val="visible"/>
                                      </p:to>
                                    </p:set>
                                    <p:animEffect transition="in" filter="wipe(down)">
                                      <p:cBhvr>
                                        <p:cTn id="7" dur="500"/>
                                        <p:tgtEl>
                                          <p:spTgt spid="41984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19844">
                                            <p:txEl>
                                              <p:pRg st="1" end="1"/>
                                            </p:txEl>
                                          </p:spTgt>
                                        </p:tgtEl>
                                        <p:attrNameLst>
                                          <p:attrName>style.visibility</p:attrName>
                                        </p:attrNameLst>
                                      </p:cBhvr>
                                      <p:to>
                                        <p:strVal val="visible"/>
                                      </p:to>
                                    </p:set>
                                    <p:animEffect transition="in" filter="wipe(down)">
                                      <p:cBhvr>
                                        <p:cTn id="12" dur="500"/>
                                        <p:tgtEl>
                                          <p:spTgt spid="41984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19844">
                                            <p:txEl>
                                              <p:pRg st="2" end="2"/>
                                            </p:txEl>
                                          </p:spTgt>
                                        </p:tgtEl>
                                        <p:attrNameLst>
                                          <p:attrName>style.visibility</p:attrName>
                                        </p:attrNameLst>
                                      </p:cBhvr>
                                      <p:to>
                                        <p:strVal val="visible"/>
                                      </p:to>
                                    </p:set>
                                    <p:animEffect transition="in" filter="wipe(down)">
                                      <p:cBhvr>
                                        <p:cTn id="17" dur="500"/>
                                        <p:tgtEl>
                                          <p:spTgt spid="41984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19844">
                                            <p:txEl>
                                              <p:pRg st="3" end="3"/>
                                            </p:txEl>
                                          </p:spTgt>
                                        </p:tgtEl>
                                        <p:attrNameLst>
                                          <p:attrName>style.visibility</p:attrName>
                                        </p:attrNameLst>
                                      </p:cBhvr>
                                      <p:to>
                                        <p:strVal val="visible"/>
                                      </p:to>
                                    </p:set>
                                    <p:animEffect transition="in" filter="wipe(down)">
                                      <p:cBhvr>
                                        <p:cTn id="22" dur="500"/>
                                        <p:tgtEl>
                                          <p:spTgt spid="41984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44" grpId="0" build="p"/>
    </p:bldLst>
  </p:timing>
</p:sld>
</file>

<file path=ppt/slides/slide76.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 y="188640"/>
            <a:ext cx="9043150" cy="201622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
        <p:nvSpPr>
          <p:cNvPr id="780291" name="Rectangle 3"/>
          <p:cNvSpPr>
            <a:spLocks noGrp="1" noChangeArrowheads="1"/>
          </p:cNvSpPr>
          <p:nvPr>
            <p:ph type="subTitle" idx="1"/>
          </p:nvPr>
        </p:nvSpPr>
        <p:spPr>
          <a:xfrm>
            <a:off x="100849" y="2348880"/>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شعبَه الذي سبَقَ فعرفه (11: 2أ) لأنَّه توجد بقيَّةٌ منهم تَخْلُص في يومنا هذا (11: 1-10).</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سيتوقَّف رفْضُ أُمَّة إسرائيل الحاليّ، ولكنَّ هذا الرفض الآن يجلب خلاصَ العهد الإبراهيميِّ للأمم لحثِّ إسرائيل على الإيمان واستعادة البَرَكة (11: 11-24).</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إسرائيلَ إلى الأبد لأنَّ الأُمَّة ستَخْلُص بعْدَ أن يتوب جميعُ الأمم المختارين عند عودة المسيح إلى أورشليم (11: 25-32).</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إنَّ الله يستحق ُّكلَّ المجد والتسبيح على حكمته ومعرفته اللتان لا مثيلَ لهما (11: 33-36). </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405819293"/>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73238628"/>
      </p:ext>
    </p:extLst>
  </p:cSld>
  <p:clrMapOvr>
    <a:overrideClrMapping bg1="lt1" tx1="dk1" bg2="lt2" tx2="dk2" accent1="accent1" accent2="accent2" accent3="accent3" accent4="accent4" accent5="accent5" accent6="accent6" hlink="hlink" folHlink="folHlink"/>
  </p:clrMapOvr>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7602" name="Rectangle 2"/>
          <p:cNvSpPr>
            <a:spLocks noGrp="1" noChangeArrowheads="1"/>
          </p:cNvSpPr>
          <p:nvPr>
            <p:ph type="title"/>
          </p:nvPr>
        </p:nvSpPr>
        <p:spPr>
          <a:xfrm>
            <a:off x="0" y="304800"/>
            <a:ext cx="9144000" cy="838200"/>
          </a:xfrm>
        </p:spPr>
        <p:txBody>
          <a:bodyPr/>
          <a:lstStyle/>
          <a:p>
            <a:pPr eaLnBrk="1" hangingPunct="1">
              <a:defRPr/>
            </a:pPr>
            <a:r>
              <a:rPr lang="ar-JO" sz="4000" b="1">
                <a:solidFill>
                  <a:schemeClr val="tx1"/>
                </a:solidFill>
                <a:latin typeface="Accordance" panose="00000400000000000000" pitchFamily="2" charset="-78"/>
                <a:ea typeface="Accordance" panose="00000400000000000000" pitchFamily="2" charset="-78"/>
                <a:cs typeface="Accordance" panose="00000400000000000000" pitchFamily="2" charset="-78"/>
              </a:rPr>
              <a:t>البِرّ في رسالة رومية</a:t>
            </a:r>
            <a:endParaRPr lang="en-US" sz="4000">
              <a:solidFill>
                <a:schemeClr val="tx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620547"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145</a:t>
            </a: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aphicFrame>
        <p:nvGraphicFramePr>
          <p:cNvPr id="165892" name="Group 4"/>
          <p:cNvGraphicFramePr>
            <a:graphicFrameLocks noGrp="1"/>
          </p:cNvGraphicFramePr>
          <p:nvPr/>
        </p:nvGraphicFramePr>
        <p:xfrm>
          <a:off x="147638" y="1473200"/>
          <a:ext cx="8816975" cy="5237165"/>
        </p:xfrm>
        <a:graphic>
          <a:graphicData uri="http://schemas.openxmlformats.org/drawingml/2006/table">
            <a:tbl>
              <a:tblPr/>
              <a:tblGrid>
                <a:gridCol w="4408487">
                  <a:extLst>
                    <a:ext uri="{9D8B030D-6E8A-4147-A177-3AD203B41FA5}">
                      <a16:colId xmlns:a16="http://schemas.microsoft.com/office/drawing/2014/main" val="20000"/>
                    </a:ext>
                  </a:extLst>
                </a:gridCol>
                <a:gridCol w="4408488">
                  <a:extLst>
                    <a:ext uri="{9D8B030D-6E8A-4147-A177-3AD203B41FA5}">
                      <a16:colId xmlns:a16="http://schemas.microsoft.com/office/drawing/2014/main" val="20001"/>
                    </a:ext>
                  </a:extLst>
                </a:gridCol>
              </a:tblGrid>
              <a:tr h="747713">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بِرّ الله/ التبرير بالإيمان بالمسيح – ليس بالناموس</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endParaRPr lang="en-US"/>
                    </a:p>
                  </a:txBody>
                  <a:tcPr/>
                </a:tc>
                <a:extLst>
                  <a:ext uri="{0D108BD9-81ED-4DB2-BD59-A6C34878D82A}">
                    <a16:rowId xmlns:a16="http://schemas.microsoft.com/office/drawing/2014/main" val="10000"/>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1-11</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12-16</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موضحًا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مطبقًا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لاهوتيًا</a:t>
                      </a:r>
                      <a:endParaRPr kumimoji="0" lang="en-US"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عمليًا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بماذا نؤمن</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كيف نتصرف</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عموديًا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أفقيًا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بالله</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بالآخرين</a:t>
                      </a:r>
                      <a:endParaRPr kumimoji="0" lang="en-US"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dirty="0">
                <a:solidFill>
                  <a:schemeClr val="bg1"/>
                </a:solidFill>
                <a:effectLst>
                  <a:glow rad="101600">
                    <a:schemeClr val="tx1">
                      <a:alpha val="75000"/>
                    </a:schemeClr>
                  </a:glow>
                </a:effectLst>
                <a:cs typeface="Arial" panose="020B0604020202020204" pitchFamily="34" charset="0"/>
              </a:rPr>
              <a:t>لماذا </a:t>
            </a:r>
            <a:r>
              <a:rPr lang="ar-JO" sz="3600" dirty="0">
                <a:solidFill>
                  <a:srgbClr val="FFFF00"/>
                </a:solidFill>
                <a:effectLst>
                  <a:glow rad="101600">
                    <a:schemeClr val="tx1">
                      <a:alpha val="75000"/>
                    </a:schemeClr>
                  </a:glow>
                </a:effectLst>
                <a:cs typeface="Arial" panose="020B0604020202020204" pitchFamily="34" charset="0"/>
              </a:rPr>
              <a:t>نقبل</a:t>
            </a:r>
            <a:r>
              <a:rPr lang="ar-JO" sz="3600" dirty="0">
                <a:solidFill>
                  <a:schemeClr val="bg1"/>
                </a:solidFill>
                <a:effectLst>
                  <a:glow rad="101600">
                    <a:schemeClr val="tx1">
                      <a:alpha val="75000"/>
                    </a:schemeClr>
                  </a:glow>
                </a:effectLst>
                <a:cs typeface="Arial" panose="020B0604020202020204" pitchFamily="34" charset="0"/>
              </a:rPr>
              <a:t> بعضنا البعض؟</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a:t>
            </a:r>
            <a:r>
              <a:rPr lang="ar-SA" sz="2000" b="1" dirty="0">
                <a:solidFill>
                  <a:srgbClr val="FFFF00"/>
                </a:solidFill>
                <a:effectLst>
                  <a:glow rad="101600">
                    <a:srgbClr val="000000">
                      <a:alpha val="75000"/>
                    </a:srgbClr>
                  </a:glow>
                </a:effectLst>
                <a:latin typeface="Arial" panose="020B0604020202020204" pitchFamily="34" charset="0"/>
                <a:ea typeface="Osaka"/>
                <a:cs typeface="Arial" panose="020B0604020202020204" pitchFamily="34" charset="0"/>
              </a:rPr>
              <a:t>غير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والحساسية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8878475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99739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997399">
                                            <p:txEl>
                                              <p:pRg st="1" end="1"/>
                                            </p:txEl>
                                          </p:spTgt>
                                        </p:tgtEl>
                                        <p:attrNameLst>
                                          <p:attrName>style.visibility</p:attrName>
                                        </p:attrNameLst>
                                      </p:cBhvr>
                                      <p:to>
                                        <p:strVal val="visible"/>
                                      </p:to>
                                    </p:set>
                                  </p:childTnLst>
                                </p:cTn>
                              </p:par>
                              <p:par>
                                <p:cTn id="11" presetID="22" presetClass="entr" presetSubtype="4" fill="hold" grpId="0" nodeType="withEffect">
                                  <p:stCondLst>
                                    <p:cond delay="0"/>
                                  </p:stCondLst>
                                  <p:childTnLst>
                                    <p:set>
                                      <p:cBhvr>
                                        <p:cTn id="12" dur="1" fill="hold">
                                          <p:stCondLst>
                                            <p:cond delay="0"/>
                                          </p:stCondLst>
                                        </p:cTn>
                                        <p:tgtEl>
                                          <p:spTgt spid="997398"/>
                                        </p:tgtEl>
                                        <p:attrNameLst>
                                          <p:attrName>style.visibility</p:attrName>
                                        </p:attrNameLst>
                                      </p:cBhvr>
                                      <p:to>
                                        <p:strVal val="visible"/>
                                      </p:to>
                                    </p:set>
                                    <p:animEffect transition="in" filter="wipe(down)">
                                      <p:cBhvr>
                                        <p:cTn id="13" dur="500"/>
                                        <p:tgtEl>
                                          <p:spTgt spid="997398"/>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997406">
                                            <p:txEl>
                                              <p:pRg st="0" end="0"/>
                                            </p:txEl>
                                          </p:spTgt>
                                        </p:tgtEl>
                                        <p:attrNameLst>
                                          <p:attrName>style.visibility</p:attrName>
                                        </p:attrNameLst>
                                      </p:cBhvr>
                                      <p:to>
                                        <p:strVal val="visible"/>
                                      </p:to>
                                    </p:set>
                                    <p:animEffect transition="in" filter="dissolve">
                                      <p:cBhvr>
                                        <p:cTn id="18" dur="500"/>
                                        <p:tgtEl>
                                          <p:spTgt spid="99740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98" grpId="0" animBg="1"/>
      <p:bldP spid="997399" grpId="0" build="p" autoUpdateAnimBg="0"/>
      <p:bldP spid="997406" grpId="0" build="p"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a:extLst>
            <a:ext uri="{FF2B5EF4-FFF2-40B4-BE49-F238E27FC236}">
              <a16:creationId xmlns:a16="http://schemas.microsoft.com/office/drawing/2014/main" id="{C0D9DBA9-737E-0613-CAD9-25574A096679}"/>
            </a:ext>
          </a:extLst>
        </p:cNvPr>
        <p:cNvGrpSpPr/>
        <p:nvPr/>
      </p:nvGrpSpPr>
      <p:grpSpPr>
        <a:xfrm>
          <a:off x="0" y="0"/>
          <a:ext cx="0" cy="0"/>
          <a:chOff x="0" y="0"/>
          <a:chExt cx="0" cy="0"/>
        </a:xfrm>
      </p:grpSpPr>
      <p:sp>
        <p:nvSpPr>
          <p:cNvPr id="27650" name="Rectangle 2">
            <a:extLst>
              <a:ext uri="{FF2B5EF4-FFF2-40B4-BE49-F238E27FC236}">
                <a16:creationId xmlns:a16="http://schemas.microsoft.com/office/drawing/2014/main" id="{74FCDA6C-F9CA-D39A-357E-8AFBC38AD7CE}"/>
              </a:ext>
            </a:extLst>
          </p:cNvPr>
          <p:cNvSpPr>
            <a:spLocks noGrp="1" noChangeArrowheads="1"/>
          </p:cNvSpPr>
          <p:nvPr>
            <p:ph type="title"/>
          </p:nvPr>
        </p:nvSpPr>
        <p:spPr>
          <a:xfrm>
            <a:off x="0" y="0"/>
            <a:ext cx="9144000" cy="762000"/>
          </a:xfrm>
          <a:gradFill flip="none" rotWithShape="1">
            <a:gsLst>
              <a:gs pos="0">
                <a:srgbClr val="C00000"/>
              </a:gs>
              <a:gs pos="100000">
                <a:schemeClr val="tx1"/>
              </a:gs>
            </a:gsLst>
            <a:lin ang="18900000" scaled="1"/>
            <a:tileRect/>
          </a:gradFill>
        </p:spPr>
        <p:txBody>
          <a:bodyPr/>
          <a:lstStyle/>
          <a:p>
            <a:pPr eaLnBrk="1" hangingPunct="1">
              <a:defRPr/>
            </a:pPr>
            <a:r>
              <a:rPr lang="ar-SA" sz="3600" dirty="0">
                <a:solidFill>
                  <a:schemeClr val="bg1"/>
                </a:solidFill>
                <a:effectLst>
                  <a:outerShdw blurRad="38100" dist="38100" dir="2700000" algn="tl">
                    <a:srgbClr val="000000"/>
                  </a:outerShdw>
                </a:effectLst>
                <a:latin typeface="Arial" charset="0"/>
                <a:ea typeface="ＭＳ Ｐゴシック" charset="0"/>
              </a:rPr>
              <a:t>المفاهيم اللاهوتية في رومية</a:t>
            </a:r>
            <a:endParaRPr lang="en-US" sz="3600" dirty="0">
              <a:effectLst>
                <a:outerShdw blurRad="38100" dist="38100" dir="2700000" algn="tl">
                  <a:srgbClr val="FFFFFF"/>
                </a:outerShdw>
              </a:effectLst>
              <a:latin typeface="Arial" charset="0"/>
              <a:ea typeface="ＭＳ Ｐゴシック" charset="0"/>
            </a:endParaRPr>
          </a:p>
        </p:txBody>
      </p:sp>
      <p:sp>
        <p:nvSpPr>
          <p:cNvPr id="27653" name="Text Box 5">
            <a:extLst>
              <a:ext uri="{FF2B5EF4-FFF2-40B4-BE49-F238E27FC236}">
                <a16:creationId xmlns:a16="http://schemas.microsoft.com/office/drawing/2014/main" id="{32F9659C-EDAC-F3C0-3000-872D87E594F8}"/>
              </a:ext>
            </a:extLst>
          </p:cNvPr>
          <p:cNvSpPr txBox="1">
            <a:spLocks noChangeArrowheads="1"/>
          </p:cNvSpPr>
          <p:nvPr/>
        </p:nvSpPr>
        <p:spPr bwMode="auto">
          <a:xfrm>
            <a:off x="8100392" y="0"/>
            <a:ext cx="1043608" cy="461665"/>
          </a:xfrm>
          <a:prstGeom prst="rect">
            <a:avLst/>
          </a:prstGeom>
          <a:noFill/>
          <a:ln w="9525">
            <a:noFill/>
            <a:miter lim="800000"/>
            <a:headEnd/>
            <a:tailEnd/>
          </a:ln>
          <a:effectLst>
            <a:outerShdw blurRad="63500" dist="38099" dir="2700000" algn="ctr" rotWithShape="0">
              <a:schemeClr val="tx2">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155h</a:t>
            </a:r>
          </a:p>
        </p:txBody>
      </p:sp>
      <p:graphicFrame>
        <p:nvGraphicFramePr>
          <p:cNvPr id="5" name="Table 4">
            <a:extLst>
              <a:ext uri="{FF2B5EF4-FFF2-40B4-BE49-F238E27FC236}">
                <a16:creationId xmlns:a16="http://schemas.microsoft.com/office/drawing/2014/main" id="{7285C30F-18AA-3CD8-35D8-580E82764ED5}"/>
              </a:ext>
            </a:extLst>
          </p:cNvPr>
          <p:cNvGraphicFramePr>
            <a:graphicFrameLocks noGrp="1"/>
          </p:cNvGraphicFramePr>
          <p:nvPr/>
        </p:nvGraphicFramePr>
        <p:xfrm>
          <a:off x="0" y="762001"/>
          <a:ext cx="9143999" cy="6126820"/>
        </p:xfrm>
        <a:graphic>
          <a:graphicData uri="http://schemas.openxmlformats.org/drawingml/2006/table">
            <a:tbl>
              <a:tblPr/>
              <a:tblGrid>
                <a:gridCol w="1979712">
                  <a:extLst>
                    <a:ext uri="{9D8B030D-6E8A-4147-A177-3AD203B41FA5}">
                      <a16:colId xmlns:a16="http://schemas.microsoft.com/office/drawing/2014/main" val="20000"/>
                    </a:ext>
                  </a:extLst>
                </a:gridCol>
                <a:gridCol w="1800200">
                  <a:extLst>
                    <a:ext uri="{9D8B030D-6E8A-4147-A177-3AD203B41FA5}">
                      <a16:colId xmlns:a16="http://schemas.microsoft.com/office/drawing/2014/main" val="4190626546"/>
                    </a:ext>
                  </a:extLst>
                </a:gridCol>
                <a:gridCol w="5364087">
                  <a:extLst>
                    <a:ext uri="{9D8B030D-6E8A-4147-A177-3AD203B41FA5}">
                      <a16:colId xmlns:a16="http://schemas.microsoft.com/office/drawing/2014/main" val="20001"/>
                    </a:ext>
                  </a:extLst>
                </a:gridCol>
              </a:tblGrid>
              <a:tr h="794791">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dirty="0" err="1">
                          <a:ln>
                            <a:noFill/>
                          </a:ln>
                          <a:solidFill>
                            <a:srgbClr val="FFFFFF"/>
                          </a:solidFill>
                          <a:effectLst>
                            <a:outerShdw blurRad="38100" dist="38100" dir="2700000" algn="tl">
                              <a:srgbClr val="000000"/>
                            </a:outerShdw>
                          </a:effectLst>
                          <a:latin typeface="Arial" charset="0"/>
                          <a:ea typeface="ＭＳ Ｐゴシック" charset="0"/>
                          <a:cs typeface="Times New Roman" charset="0"/>
                        </a:rPr>
                        <a:t>الإختيار</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2727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9: 10-13</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2727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اختيار الله لشخص أو مجموعة لهدف أو مصير معين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2727A2"/>
                    </a:solidFill>
                  </a:tcPr>
                </a:tc>
                <a:extLst>
                  <a:ext uri="{0D108BD9-81ED-4DB2-BD59-A6C34878D82A}">
                    <a16:rowId xmlns:a16="http://schemas.microsoft.com/office/drawing/2014/main" val="10001"/>
                  </a:ext>
                </a:extLst>
              </a:tr>
              <a:tr h="93289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التبرير</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4: 25، 5: 18</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عمل الله في إعلاننا في حالة البراءة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وأننا في وضع صحيح معه</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97950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الكفارة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000" b="1" dirty="0">
                          <a:solidFill>
                            <a:srgbClr val="FFFFFF"/>
                          </a:solidFill>
                          <a:latin typeface="Arial" panose="020B0604020202020204" pitchFamily="34" charset="0"/>
                          <a:ea typeface="Arial" charset="0"/>
                          <a:cs typeface="Arial" panose="020B0604020202020204" pitchFamily="34" charset="0"/>
                        </a:rPr>
                        <a:t>3:  25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إزالة الله لعقوبة الخطية من خلال الذبيحة الكاملة ليسوع المسيح حتى يتم إرضاء غضب الله البار</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extLst>
                  <a:ext uri="{0D108BD9-81ED-4DB2-BD59-A6C34878D82A}">
                    <a16:rowId xmlns:a16="http://schemas.microsoft.com/office/drawing/2014/main" val="10003"/>
                  </a:ext>
                </a:extLst>
              </a:tr>
              <a:tr h="138763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الفداء</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24، 8: 23</a:t>
                      </a: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دفع يسوع المسيح الثمن حتى نصير أحراراً، أجرة الخطية هي موت وقد دفع يسوع الثمن بدمه</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72599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التقديس</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5: 2، 15: 16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أن نصير أكثر فأكثر مثل يسوع المسيح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من خلال عمل الروح القدس</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extLst>
                  <a:ext uri="{0D108BD9-81ED-4DB2-BD59-A6C34878D82A}">
                    <a16:rowId xmlns:a16="http://schemas.microsoft.com/office/drawing/2014/main" val="10005"/>
                  </a:ext>
                </a:extLst>
              </a:tr>
              <a:tr h="130600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التمجيد</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8: 18، 19، 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0</a:t>
                      </a: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الحالة النهائية للمؤمن وهو أن يكون في توافق كامل مع شخصية يسوع المسيح في الجسد المقام الذي سيدوم إلى الأبد</a:t>
                      </a:r>
                      <a:b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(يوحنا الأولى 3: 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6"/>
                  </a:ext>
                </a:extLst>
              </a:tr>
            </a:tbl>
          </a:graphicData>
        </a:graphic>
      </p:graphicFrame>
      <p:sp>
        <p:nvSpPr>
          <p:cNvPr id="3" name="Oval 67">
            <a:extLst>
              <a:ext uri="{FF2B5EF4-FFF2-40B4-BE49-F238E27FC236}">
                <a16:creationId xmlns:a16="http://schemas.microsoft.com/office/drawing/2014/main" id="{87EFAA09-2F90-8140-86EC-72DCF4176987}"/>
              </a:ext>
            </a:extLst>
          </p:cNvPr>
          <p:cNvSpPr>
            <a:spLocks noChangeArrowheads="1"/>
          </p:cNvSpPr>
          <p:nvPr/>
        </p:nvSpPr>
        <p:spPr bwMode="auto">
          <a:xfrm>
            <a:off x="134144" y="836712"/>
            <a:ext cx="2133600" cy="1077577"/>
          </a:xfrm>
          <a:prstGeom prst="ellipse">
            <a:avLst/>
          </a:prstGeom>
          <a:noFill/>
          <a:ln w="76200">
            <a:solidFill>
              <a:srgbClr val="FFCC00"/>
            </a:solidFill>
            <a:round/>
            <a:headEnd/>
            <a:tailEn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778370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ctrTitle"/>
          </p:nvPr>
        </p:nvSpPr>
        <p:spPr>
          <a:xfrm>
            <a:off x="0" y="2286000"/>
            <a:ext cx="9144000" cy="1143000"/>
          </a:xfrm>
        </p:spPr>
        <p:txBody>
          <a:bodyPr/>
          <a:lstStyle/>
          <a:p>
            <a:pPr eaLnBrk="1" hangingPunct="1"/>
            <a:r>
              <a:rPr lang="ar-JO" dirty="0">
                <a:solidFill>
                  <a:schemeClr val="bg1"/>
                </a:solidFill>
                <a:cs typeface="Arial" panose="020B0604020202020204" pitchFamily="34" charset="0"/>
              </a:rPr>
              <a:t>رومية 12 </a:t>
            </a:r>
            <a:endParaRPr lang="en-US" dirty="0">
              <a:cs typeface="Arial" panose="020B0604020202020204" pitchFamily="34" charset="0"/>
            </a:endParaRPr>
          </a:p>
        </p:txBody>
      </p:sp>
      <p:sp>
        <p:nvSpPr>
          <p:cNvPr id="926723" name="Rectangle 3"/>
          <p:cNvSpPr>
            <a:spLocks noGrp="1" noChangeArrowheads="1"/>
          </p:cNvSpPr>
          <p:nvPr>
            <p:ph type="subTitle" idx="1"/>
          </p:nvPr>
        </p:nvSpPr>
        <p:spPr>
          <a:xfrm>
            <a:off x="806824" y="3886200"/>
            <a:ext cx="7530352" cy="1752600"/>
          </a:xfrm>
        </p:spPr>
        <p:txBody>
          <a:bodyPr/>
          <a:lstStyle/>
          <a:p>
            <a:pPr eaLnBrk="1" hangingPunct="1"/>
            <a:r>
              <a:rPr lang="ar-JO" dirty="0">
                <a:solidFill>
                  <a:srgbClr val="FFFFFF"/>
                </a:solidFill>
                <a:cs typeface="Arial" panose="020B0604020202020204" pitchFamily="34" charset="0"/>
              </a:rPr>
              <a:t>البر مطبق في الحياة المتغيرة</a:t>
            </a:r>
            <a:endParaRPr lang="en-US" dirty="0">
              <a:solidFill>
                <a:srgbClr val="FFFFFF"/>
              </a:solidFill>
              <a:cs typeface="Arial" panose="020B0604020202020204" pitchFamily="34" charset="0"/>
            </a:endParaRPr>
          </a:p>
        </p:txBody>
      </p:sp>
      <p:sp>
        <p:nvSpPr>
          <p:cNvPr id="143364" name="Text Box 4"/>
          <p:cNvSpPr txBox="1">
            <a:spLocks noChangeArrowheads="1"/>
          </p:cNvSpPr>
          <p:nvPr/>
        </p:nvSpPr>
        <p:spPr bwMode="auto">
          <a:xfrm>
            <a:off x="8205788" y="76200"/>
            <a:ext cx="90281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614378901"/>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dirty="0">
                <a:solidFill>
                  <a:schemeClr val="bg1"/>
                </a:solidFill>
                <a:ea typeface="ＭＳ Ｐゴシック" charset="-128"/>
                <a:cs typeface="Arial" panose="020B0604020202020204" pitchFamily="34" charset="0"/>
              </a:rPr>
              <a:t>البر في رومية</a:t>
            </a:r>
            <a:endParaRPr lang="en-US" sz="4000" dirty="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2078430460"/>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653026120"/>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50263" y="44624"/>
            <a:ext cx="7992888" cy="2304256"/>
          </a:xfrm>
          <a:gradFill flip="none" rotWithShape="1">
            <a:gsLst>
              <a:gs pos="0">
                <a:schemeClr val="accent5">
                  <a:lumMod val="25000"/>
                </a:schemeClr>
              </a:gs>
              <a:gs pos="100000">
                <a:schemeClr val="tx1"/>
              </a:gs>
            </a:gsLst>
            <a:path path="circle">
              <a:fillToRect l="50000" t="50000" r="50000" b="50000"/>
            </a:path>
            <a:tileRect/>
          </a:gradFill>
          <a:ln w="9525">
            <a:noFill/>
            <a:miter lim="800000"/>
            <a:headEnd/>
            <a:tailEnd/>
          </a:ln>
        </p:spPr>
        <p:txBody>
          <a:bodyPr vert="horz" wrap="square" lIns="91440" tIns="45720" rIns="91440" bIns="45720" numCol="1" anchor="ctr" anchorCtr="0" compatLnSpc="1">
            <a:prstTxWarp prst="textNoShape">
              <a:avLst/>
            </a:prstTxWarp>
          </a:bodyPr>
          <a:lstStyle/>
          <a:p>
            <a:pPr algn="r" eaLnBrk="1" hangingPunct="1"/>
            <a:r>
              <a:rPr lang="ar-SA" sz="3200" b="1" dirty="0">
                <a:solidFill>
                  <a:schemeClr val="bg1"/>
                </a:solidFill>
                <a:cs typeface="Traditional Arabic" panose="02020603050405020304" pitchFamily="18" charset="-78"/>
              </a:rPr>
              <a:t>السبب الذي ينبغي أن يجعل اليهودَ والأمم في روما يَقْبَلون بعضهم بعضًا هو لكي يكون البرُّ مُطَبَّقًا في إجراء </a:t>
            </a:r>
            <a:r>
              <a:rPr lang="ar-SA" sz="3200" b="1" dirty="0">
                <a:solidFill>
                  <a:srgbClr val="FFFF00"/>
                </a:solidFill>
                <a:cs typeface="Traditional Arabic" panose="02020603050405020304" pitchFamily="18" charset="-78"/>
              </a:rPr>
              <a:t>التحوُّل</a:t>
            </a:r>
            <a:r>
              <a:rPr lang="ar-SA" sz="3200" b="1" dirty="0">
                <a:solidFill>
                  <a:schemeClr val="bg1"/>
                </a:solidFill>
                <a:cs typeface="Traditional Arabic" panose="02020603050405020304" pitchFamily="18" charset="-78"/>
              </a:rPr>
              <a:t> </a:t>
            </a:r>
            <a:r>
              <a:rPr lang="ar-JO" sz="3200" b="1" dirty="0">
                <a:solidFill>
                  <a:schemeClr val="bg1"/>
                </a:solidFill>
                <a:cs typeface="Traditional Arabic" panose="02020603050405020304" pitchFamily="18" charset="-78"/>
              </a:rPr>
              <a:t>(التغيير) </a:t>
            </a:r>
            <a:r>
              <a:rPr lang="ar-SA" sz="3200" b="1" dirty="0">
                <a:solidFill>
                  <a:schemeClr val="bg1"/>
                </a:solidFill>
                <a:cs typeface="Traditional Arabic" panose="02020603050405020304" pitchFamily="18" charset="-78"/>
              </a:rPr>
              <a:t>في جميع الناس، والحكومة، والمؤمنين الضعفاء (رومية 12: 1 – 15: 13).</a:t>
            </a:r>
            <a:r>
              <a:rPr lang="en-US" sz="3200" b="1" dirty="0">
                <a:solidFill>
                  <a:schemeClr val="bg1"/>
                </a:solidFill>
                <a:cs typeface="Traditional Arabic" panose="02020603050405020304" pitchFamily="18" charset="-78"/>
              </a:rPr>
              <a:t> </a:t>
            </a:r>
          </a:p>
        </p:txBody>
      </p:sp>
      <p:sp>
        <p:nvSpPr>
          <p:cNvPr id="780292" name="Text Box 4"/>
          <p:cNvSpPr txBox="1">
            <a:spLocks noChangeArrowheads="1"/>
          </p:cNvSpPr>
          <p:nvPr/>
        </p:nvSpPr>
        <p:spPr bwMode="auto">
          <a:xfrm>
            <a:off x="100849" y="44624"/>
            <a:ext cx="801823"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154f</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348880"/>
            <a:ext cx="9043151" cy="4509120"/>
          </a:xfrm>
        </p:spPr>
        <p:txBody>
          <a:bodyPr/>
          <a:lstStyle/>
          <a:p>
            <a:pPr marL="457200" marR="0" lvl="1" indent="-444500" algn="r" rtl="1">
              <a:spcBef>
                <a:spcPts val="1200"/>
              </a:spcBef>
              <a:spcAft>
                <a:spcPts val="300"/>
              </a:spcAft>
              <a:buFont typeface="+mj-lt"/>
              <a:buAutoNum type="alphaLcParenR"/>
            </a:pPr>
            <a:r>
              <a:rPr lang="ar-SA" sz="2400" b="1" dirty="0">
                <a:solidFill>
                  <a:schemeClr val="bg1"/>
                </a:solidFill>
                <a:effectLst/>
                <a:latin typeface="Times"/>
                <a:ea typeface="Arial" panose="020B0604020202020204" pitchFamily="34" charset="0"/>
                <a:cs typeface="Traditional Arabic" panose="02020603050405020304" pitchFamily="18" charset="-78"/>
              </a:rPr>
              <a:t>ينبغي لرحمة الله الوفيرة أن تدفعنا إلى </a:t>
            </a:r>
            <a:r>
              <a:rPr lang="ar-SA" sz="2400" b="1" dirty="0">
                <a:solidFill>
                  <a:srgbClr val="FFFF00"/>
                </a:solidFill>
                <a:effectLst/>
                <a:latin typeface="Times"/>
                <a:ea typeface="Arial" panose="020B0604020202020204" pitchFamily="34" charset="0"/>
                <a:cs typeface="Traditional Arabic" panose="02020603050405020304" pitchFamily="18" charset="-78"/>
              </a:rPr>
              <a:t>التكريس</a:t>
            </a:r>
            <a:r>
              <a:rPr lang="ar-SA" sz="2400" b="1" dirty="0">
                <a:solidFill>
                  <a:schemeClr val="bg1"/>
                </a:solidFill>
                <a:effectLst/>
                <a:latin typeface="Times"/>
                <a:ea typeface="Arial" panose="020B0604020202020204" pitchFamily="34" charset="0"/>
                <a:cs typeface="Traditional Arabic" panose="02020603050405020304" pitchFamily="18" charset="-78"/>
              </a:rPr>
              <a:t> الكامل تُجاه إرادته</a:t>
            </a:r>
            <a:r>
              <a:rPr lang="ar-JO" sz="2400" b="1" dirty="0">
                <a:solidFill>
                  <a:schemeClr val="bg1"/>
                </a:solidFill>
                <a:effectLst/>
                <a:latin typeface="Times"/>
                <a:ea typeface="Arial" panose="020B0604020202020204" pitchFamily="34" charset="0"/>
                <a:cs typeface="Traditional Arabic" panose="02020603050405020304" pitchFamily="18" charset="-78"/>
              </a:rPr>
              <a:t>-</a:t>
            </a:r>
            <a:r>
              <a:rPr lang="ar-SA" sz="2400" b="1" dirty="0">
                <a:solidFill>
                  <a:schemeClr val="bg1"/>
                </a:solidFill>
                <a:effectLst/>
                <a:latin typeface="Times"/>
                <a:ea typeface="Arial" panose="020B0604020202020204" pitchFamily="34" charset="0"/>
                <a:cs typeface="Traditional Arabic" panose="02020603050405020304" pitchFamily="18" charset="-78"/>
              </a:rPr>
              <a:t> بدلًا من التوافق مع (مشاكلة) العالم- كمفتاحٍ لأسلوب الحياة المتغيِّر الموضَّح في المقطع الكتابيِّ رومية 12: 3 – 15: 13 (12: 1-2).</a:t>
            </a:r>
            <a:endParaRPr lang="en-US" b="1" dirty="0">
              <a:solidFill>
                <a:schemeClr val="bg1"/>
              </a:solidFill>
              <a:latin typeface="Times"/>
            </a:endParaRP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التواضع</a:t>
            </a:r>
            <a:r>
              <a:rPr lang="ar-SA" sz="2400" b="1" dirty="0">
                <a:solidFill>
                  <a:schemeClr val="bg1"/>
                </a:solidFill>
                <a:latin typeface="Times"/>
                <a:cs typeface="Traditional Arabic" panose="02020603050405020304" pitchFamily="18" charset="-78"/>
              </a:rPr>
              <a:t> في استخدام المواهب الروحيَّة والمحبَّة في التعاملات الاجتماعيَّة الصعبة لكي نربح للمسيح مَن</a:t>
            </a:r>
            <a:r>
              <a:rPr lang="en-US" sz="2400" b="1" dirty="0">
                <a:solidFill>
                  <a:schemeClr val="bg1"/>
                </a:solidFill>
                <a:latin typeface="Times"/>
                <a:cs typeface="Traditional Arabic" panose="02020603050405020304" pitchFamily="18" charset="-78"/>
              </a:rPr>
              <a:t> </a:t>
            </a:r>
            <a:r>
              <a:rPr lang="ar-SA" sz="2400" b="1" dirty="0">
                <a:solidFill>
                  <a:schemeClr val="bg1"/>
                </a:solidFill>
                <a:latin typeface="Times"/>
                <a:cs typeface="Traditional Arabic" panose="02020603050405020304" pitchFamily="18" charset="-78"/>
              </a:rPr>
              <a:t>يلاحظوننا من غير المؤمنين (12: 3-21).</a:t>
            </a:r>
            <a:r>
              <a:rPr lang="en-US" sz="2400" b="1" dirty="0">
                <a:solidFill>
                  <a:schemeClr val="bg1"/>
                </a:solidFill>
                <a:latin typeface="Times"/>
                <a:cs typeface="Traditional Arabic" panose="02020603050405020304" pitchFamily="18" charset="-78"/>
              </a:rPr>
              <a:t> </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خضوعًا</a:t>
            </a:r>
            <a:r>
              <a:rPr lang="ar-SA" sz="2400" b="1" dirty="0">
                <a:solidFill>
                  <a:schemeClr val="bg1"/>
                </a:solidFill>
                <a:latin typeface="Times"/>
                <a:cs typeface="Traditional Arabic" panose="02020603050405020304" pitchFamily="18" charset="-78"/>
              </a:rPr>
              <a:t> للحكومة للنجاة من العقاب ولكي نربح للمسيح مَن يلاحظوننا من الـمُضطهِدين (13: 1-7).</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محبَّةً</a:t>
            </a:r>
            <a:r>
              <a:rPr lang="ar-SA" sz="2400" b="1" dirty="0">
                <a:solidFill>
                  <a:schemeClr val="bg1"/>
                </a:solidFill>
                <a:latin typeface="Times"/>
                <a:cs typeface="Traditional Arabic" panose="02020603050405020304" pitchFamily="18" charset="-78"/>
              </a:rPr>
              <a:t> تُجاه المؤمنين الآخَرين لأنَّ الجميع سيُقَدِّمون قريبًا حسابًا عن أنفسهم لله (13: 8-14).</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يخلق شخصيَّةً </a:t>
            </a:r>
            <a:r>
              <a:rPr lang="ar-SA" sz="2400" b="1" dirty="0">
                <a:solidFill>
                  <a:srgbClr val="FFFF00"/>
                </a:solidFill>
                <a:latin typeface="Times"/>
                <a:cs typeface="Traditional Arabic" panose="02020603050405020304" pitchFamily="18" charset="-78"/>
              </a:rPr>
              <a:t>حسَّاسةً</a:t>
            </a:r>
            <a:r>
              <a:rPr lang="ar-SA" sz="2400" b="1" dirty="0">
                <a:solidFill>
                  <a:schemeClr val="bg1"/>
                </a:solidFill>
                <a:latin typeface="Times"/>
                <a:cs typeface="Traditional Arabic" panose="02020603050405020304" pitchFamily="18" charset="-78"/>
              </a:rPr>
              <a:t> للضمير فيتخلَّى الأممُ عن العادات المسيئة لليهود ويتبع اليهودُ ضميرَهم (14: 1 – 15: 13).</a:t>
            </a:r>
          </a:p>
        </p:txBody>
      </p:sp>
    </p:spTree>
    <p:extLst>
      <p:ext uri="{BB962C8B-B14F-4D97-AF65-F5344CB8AC3E}">
        <p14:creationId xmlns:p14="http://schemas.microsoft.com/office/powerpoint/2010/main" val="2865751898"/>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09986" name="Rectangle 2"/>
          <p:cNvSpPr>
            <a:spLocks noGrp="1" noChangeArrowheads="1"/>
          </p:cNvSpPr>
          <p:nvPr>
            <p:ph type="title"/>
          </p:nvPr>
        </p:nvSpPr>
        <p:spPr>
          <a:xfrm>
            <a:off x="0" y="304800"/>
            <a:ext cx="9144000" cy="1143000"/>
          </a:xfrm>
        </p:spPr>
        <p:txBody>
          <a:bodyPr/>
          <a:lstStyle/>
          <a:p>
            <a:pPr eaLnBrk="1" hangingPunct="1">
              <a:defRPr/>
            </a:pPr>
            <a:r>
              <a:rPr lang="ar-JO" sz="4000" dirty="0">
                <a:solidFill>
                  <a:schemeClr val="tx1"/>
                </a:solidFill>
                <a:ea typeface="ＭＳ Ｐゴシック" charset="-128"/>
                <a:cs typeface="Arial" panose="020B0604020202020204" pitchFamily="34" charset="0"/>
              </a:rPr>
              <a:t>البر الذي يحول في رومية 12-13</a:t>
            </a:r>
            <a:endParaRPr lang="en-US" sz="4000" dirty="0">
              <a:solidFill>
                <a:schemeClr val="tx1"/>
              </a:solidFill>
              <a:ea typeface="ＭＳ Ｐゴシック" charset="-128"/>
              <a:cs typeface="Arial" panose="020B0604020202020204" pitchFamily="34" charset="0"/>
            </a:endParaRPr>
          </a:p>
        </p:txBody>
      </p:sp>
      <p:sp>
        <p:nvSpPr>
          <p:cNvPr id="92877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381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الكنيسة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الإصحاح 12</a:t>
            </a: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
        <p:nvSpPr>
          <p:cNvPr id="6" name="Rectangle 2"/>
          <p:cNvSpPr txBox="1">
            <a:spLocks noChangeArrowheads="1"/>
          </p:cNvSpPr>
          <p:nvPr/>
        </p:nvSpPr>
        <p:spPr bwMode="auto">
          <a:xfrm>
            <a:off x="4572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المجتمع</a:t>
            </a:r>
            <a:b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الإصحاح 13</a:t>
            </a: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
        <p:nvSpPr>
          <p:cNvPr id="9" name="Down Arrow 8"/>
          <p:cNvSpPr>
            <a:spLocks noChangeArrowheads="1"/>
          </p:cNvSpPr>
          <p:nvPr/>
        </p:nvSpPr>
        <p:spPr bwMode="auto">
          <a:xfrm>
            <a:off x="12954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Down Arrow 9"/>
          <p:cNvSpPr>
            <a:spLocks noChangeArrowheads="1"/>
          </p:cNvSpPr>
          <p:nvPr/>
        </p:nvSpPr>
        <p:spPr bwMode="auto">
          <a:xfrm>
            <a:off x="54102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23604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par>
                          <p:cTn id="17" fill="hold" nodeType="afterGroup">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9" grpId="0" animBg="1"/>
      <p:bldP spid="10"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896E6F0-C41E-DBA0-A8A8-EB473EFBCD1D}"/>
              </a:ext>
            </a:extLst>
          </p:cNvPr>
          <p:cNvPicPr>
            <a:picLocks noChangeAspect="1"/>
          </p:cNvPicPr>
          <p:nvPr/>
        </p:nvPicPr>
        <p:blipFill>
          <a:blip r:embed="rId2"/>
          <a:stretch>
            <a:fillRect/>
          </a:stretch>
        </p:blipFill>
        <p:spPr>
          <a:xfrm>
            <a:off x="0" y="0"/>
            <a:ext cx="9176021" cy="5884123"/>
          </a:xfrm>
          <a:prstGeom prst="rect">
            <a:avLst/>
          </a:prstGeom>
        </p:spPr>
      </p:pic>
      <p:sp>
        <p:nvSpPr>
          <p:cNvPr id="2" name="Title 1">
            <a:extLst>
              <a:ext uri="{FF2B5EF4-FFF2-40B4-BE49-F238E27FC236}">
                <a16:creationId xmlns:a16="http://schemas.microsoft.com/office/drawing/2014/main" id="{A3E7BED5-1F60-C9AB-10C5-430F13ADA6A4}"/>
              </a:ext>
            </a:extLst>
          </p:cNvPr>
          <p:cNvSpPr>
            <a:spLocks noGrp="1"/>
          </p:cNvSpPr>
          <p:nvPr>
            <p:ph type="title"/>
          </p:nvPr>
        </p:nvSpPr>
        <p:spPr>
          <a:xfrm>
            <a:off x="19072" y="5085184"/>
            <a:ext cx="9124927" cy="1772816"/>
          </a:xfrm>
        </p:spPr>
        <p:txBody>
          <a:bodyPr/>
          <a:lstStyle/>
          <a:p>
            <a:r>
              <a:rPr lang="ar-SA" sz="2800" b="1" dirty="0">
                <a:latin typeface="Arial" panose="020B0604020202020204" pitchFamily="34" charset="0"/>
                <a:cs typeface="Arial" panose="020B0604020202020204" pitchFamily="34" charset="0"/>
              </a:rPr>
              <a:t>ينبغي لرحمة الله الوفيرة أن تدفعنا إلى </a:t>
            </a:r>
            <a:r>
              <a:rPr lang="ar-SA" sz="2800" b="1" dirty="0">
                <a:solidFill>
                  <a:srgbClr val="FFFF00"/>
                </a:solidFill>
                <a:latin typeface="Arial" panose="020B0604020202020204" pitchFamily="34" charset="0"/>
                <a:cs typeface="Arial" panose="020B0604020202020204" pitchFamily="34" charset="0"/>
              </a:rPr>
              <a:t>التكريس</a:t>
            </a:r>
            <a:r>
              <a:rPr lang="ar-SA" sz="2800" b="1" dirty="0">
                <a:latin typeface="Arial" panose="020B0604020202020204" pitchFamily="34" charset="0"/>
                <a:cs typeface="Arial" panose="020B0604020202020204" pitchFamily="34" charset="0"/>
              </a:rPr>
              <a:t> الكامل تُجاه إرادته- بدلًا من التوافق مع (مشاكلة) العالم- كمفتاحٍ لأسلوب الحياة المتغيِّر الموضَّح في المقطع الكتابيِّ رومية 12: 3 – 15: 13 (12: 1-2). </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2815716"/>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929794" name="Picture 2"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31025"/>
          </a:xfrm>
          <a:prstGeom prst="rect">
            <a:avLst/>
          </a:prstGeom>
          <a:noFill/>
          <a:ln w="9525">
            <a:noFill/>
            <a:miter lim="800000"/>
            <a:headEnd/>
            <a:tailEnd/>
          </a:ln>
        </p:spPr>
      </p:pic>
      <p:sp>
        <p:nvSpPr>
          <p:cNvPr id="564227" name="Rectangle 3"/>
          <p:cNvSpPr>
            <a:spLocks noGrp="1" noChangeArrowheads="1"/>
          </p:cNvSpPr>
          <p:nvPr>
            <p:ph type="title"/>
          </p:nvPr>
        </p:nvSpPr>
        <p:spPr>
          <a:xfrm>
            <a:off x="685800" y="0"/>
            <a:ext cx="7772400" cy="868363"/>
          </a:xfrm>
          <a:effectLst>
            <a:outerShdw blurRad="63500" dist="38099" dir="2700000" algn="ctr" rotWithShape="0">
              <a:schemeClr val="accent2">
                <a:alpha val="74998"/>
              </a:schemeClr>
            </a:outerShdw>
          </a:effectLst>
        </p:spPr>
        <p:txBody>
          <a:bodyPr/>
          <a:lstStyle/>
          <a:p>
            <a:pPr>
              <a:defRPr/>
            </a:pPr>
            <a:r>
              <a:rPr kumimoji="0" lang="ar-JO" dirty="0">
                <a:solidFill>
                  <a:schemeClr val="bg2"/>
                </a:solidFill>
                <a:ea typeface="ＭＳ Ｐゴシック" charset="0"/>
              </a:rPr>
              <a:t>رومية 12: 1</a:t>
            </a:r>
            <a:endParaRPr kumimoji="0" lang="en-US" dirty="0">
              <a:solidFill>
                <a:schemeClr val="bg2"/>
              </a:solidFill>
              <a:ea typeface="ＭＳ Ｐゴシック" charset="0"/>
            </a:endParaRPr>
          </a:p>
        </p:txBody>
      </p:sp>
      <p:sp>
        <p:nvSpPr>
          <p:cNvPr id="929796" name="Text Box 4"/>
          <p:cNvSpPr txBox="1">
            <a:spLocks noChangeArrowheads="1"/>
          </p:cNvSpPr>
          <p:nvPr/>
        </p:nvSpPr>
        <p:spPr bwMode="auto">
          <a:xfrm>
            <a:off x="8281988" y="0"/>
            <a:ext cx="902811" cy="461665"/>
          </a:xfrm>
          <a:prstGeom prst="rect">
            <a:avLst/>
          </a:prstGeom>
          <a:noFill/>
          <a:ln w="12700" cap="sq">
            <a:noFill/>
            <a:miter lim="800000"/>
            <a:headEnd type="none" w="sm" len="sm"/>
            <a:tailEnd type="none" w="sm" len="sm"/>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154ي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64231" name="Text Box 7"/>
          <p:cNvSpPr txBox="1">
            <a:spLocks noChangeArrowheads="1"/>
          </p:cNvSpPr>
          <p:nvPr/>
        </p:nvSpPr>
        <p:spPr bwMode="auto">
          <a:xfrm>
            <a:off x="1676400" y="873125"/>
            <a:ext cx="6096000" cy="954107"/>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rPr>
              <a:t>قدموا أجسادكم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rPr>
              <a:t>ذبيحة حية</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575725648"/>
      </p:ext>
    </p:extLst>
  </p:cSld>
  <p:clrMapOvr>
    <a:overrideClrMapping bg1="dk2" tx1="lt1" bg2="dk1" tx2="lt2" accent1="accent1" accent2="accent2" accent3="accent3" accent4="accent4" accent5="accent5" accent6="accent6" hlink="hlink" folHlink="folHlink"/>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1842" name="Picture 1" descr="Rom 12.2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957" y="0"/>
            <a:ext cx="9255587" cy="6957392"/>
          </a:xfrm>
          <a:prstGeom prst="rect">
            <a:avLst/>
          </a:prstGeom>
          <a:noFill/>
          <a:ln w="9525">
            <a:noFill/>
            <a:miter lim="800000"/>
            <a:headEnd/>
            <a:tailEnd/>
          </a:ln>
        </p:spPr>
      </p:pic>
      <p:sp>
        <p:nvSpPr>
          <p:cNvPr id="2" name="Title 1"/>
          <p:cNvSpPr>
            <a:spLocks noGrp="1"/>
          </p:cNvSpPr>
          <p:nvPr>
            <p:ph type="ctrTitle"/>
          </p:nvPr>
        </p:nvSpPr>
        <p:spPr>
          <a:xfrm>
            <a:off x="4991100" y="332656"/>
            <a:ext cx="4152900" cy="559420"/>
          </a:xfrm>
          <a:solidFill>
            <a:srgbClr val="000055"/>
          </a:solidFill>
        </p:spPr>
        <p:txBody>
          <a:bodyPr/>
          <a:lstStyle/>
          <a:p>
            <a:r>
              <a:rPr lang="ar-JO" sz="3200" b="1" dirty="0">
                <a:solidFill>
                  <a:srgbClr val="FFFFFF"/>
                </a:solidFill>
                <a:latin typeface="Geneva"/>
                <a:cs typeface="Geneva"/>
              </a:rPr>
              <a:t>رومية 12: 2</a:t>
            </a:r>
            <a:endParaRPr lang="en-US" sz="3200" b="1" dirty="0">
              <a:solidFill>
                <a:srgbClr val="FFFFFF"/>
              </a:solidFill>
              <a:latin typeface="Geneva"/>
              <a:cs typeface="Geneva"/>
            </a:endParaRPr>
          </a:p>
        </p:txBody>
      </p:sp>
      <p:sp>
        <p:nvSpPr>
          <p:cNvPr id="4" name="Title 1"/>
          <p:cNvSpPr txBox="1">
            <a:spLocks/>
          </p:cNvSpPr>
          <p:nvPr/>
        </p:nvSpPr>
        <p:spPr bwMode="auto">
          <a:xfrm>
            <a:off x="12302" y="4986188"/>
            <a:ext cx="9145016" cy="18448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كن </a:t>
            </a:r>
            <a:r>
              <a:rPr kumimoji="0" lang="ar-JO" sz="88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متغيّرًا</a:t>
            </a: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 عن طريق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تجديد ذهنك</a:t>
            </a:r>
            <a:endParaRPr kumimoji="0" lang="en-US"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976093017"/>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2866" name="Picture 1" descr="Rom 12.2 Dark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09" y="0"/>
            <a:ext cx="9242415" cy="6858000"/>
          </a:xfrm>
          <a:prstGeom prst="rect">
            <a:avLst/>
          </a:prstGeom>
          <a:noFill/>
          <a:ln w="9525">
            <a:noFill/>
            <a:miter lim="800000"/>
            <a:headEnd/>
            <a:tailEnd/>
          </a:ln>
        </p:spPr>
      </p:pic>
      <p:sp>
        <p:nvSpPr>
          <p:cNvPr id="2" name="Title 1"/>
          <p:cNvSpPr>
            <a:spLocks noGrp="1"/>
          </p:cNvSpPr>
          <p:nvPr>
            <p:ph type="ctrTitle"/>
          </p:nvPr>
        </p:nvSpPr>
        <p:spPr>
          <a:xfrm>
            <a:off x="4669158" y="5992713"/>
            <a:ext cx="4462264" cy="576064"/>
          </a:xfrm>
          <a:solidFill>
            <a:srgbClr val="000055"/>
          </a:solidFill>
          <a:ln w="9525">
            <a:noFill/>
            <a:miter lim="800000"/>
            <a:headEnd/>
            <a:tailEnd/>
          </a:ln>
        </p:spPr>
        <p:txBody>
          <a:bodyPr vert="horz" wrap="square" lIns="91440" tIns="45720" rIns="91440" bIns="45720" numCol="1" anchor="ctr" anchorCtr="0" compatLnSpc="1">
            <a:prstTxWarp prst="textNoShape">
              <a:avLst/>
            </a:prstTxWarp>
          </a:bodyPr>
          <a:lstStyle/>
          <a:p>
            <a:r>
              <a:rPr lang="ar-JO" sz="3200" b="1" dirty="0">
                <a:solidFill>
                  <a:schemeClr val="accent2">
                    <a:lumMod val="40000"/>
                    <a:lumOff val="60000"/>
                  </a:schemeClr>
                </a:solidFill>
                <a:latin typeface="Geneva"/>
                <a:cs typeface="Geneva"/>
              </a:rPr>
              <a:t>رومية 12: 2</a:t>
            </a:r>
            <a:endParaRPr lang="en-US" sz="3200" b="1" dirty="0">
              <a:solidFill>
                <a:schemeClr val="accent2">
                  <a:lumMod val="40000"/>
                  <a:lumOff val="60000"/>
                </a:schemeClr>
              </a:solidFill>
              <a:latin typeface="Geneva"/>
              <a:cs typeface="Geneva"/>
            </a:endParaRPr>
          </a:p>
        </p:txBody>
      </p:sp>
      <p:sp>
        <p:nvSpPr>
          <p:cNvPr id="4" name="Title 1"/>
          <p:cNvSpPr txBox="1">
            <a:spLocks/>
          </p:cNvSpPr>
          <p:nvPr/>
        </p:nvSpPr>
        <p:spPr bwMode="auto">
          <a:xfrm>
            <a:off x="212798" y="3904481"/>
            <a:ext cx="8568952" cy="20162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وَلَا تُشَاكِلُوا هَذَا ٱلدَّهْرَ،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بَلْ تَغَيَّرُوا عَنْ شَكْلِكُمْ بِتَجْدِيدِ أَذْهَانِكُمْ،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 لِتَخْتَبِرُوا مَا هِيَ إِرَادَةُ ٱللهِ: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ٱلصَّالِحَةُ ٱلْمَرْضِيَّةُ ٱلْكَامِلَةُ.</a:t>
            </a:r>
            <a:endParaRPr kumimoji="0" lang="en-US"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406162857"/>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5B787BA1-0ED1-BAB8-6CD9-D5B7A4B05A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72" y="10823"/>
            <a:ext cx="9144000" cy="5578418"/>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A3E7BED5-1F60-C9AB-10C5-430F13ADA6A4}"/>
              </a:ext>
            </a:extLst>
          </p:cNvPr>
          <p:cNvSpPr>
            <a:spLocks noGrp="1"/>
          </p:cNvSpPr>
          <p:nvPr>
            <p:ph type="title"/>
          </p:nvPr>
        </p:nvSpPr>
        <p:spPr>
          <a:xfrm>
            <a:off x="19072" y="5589240"/>
            <a:ext cx="9124927" cy="1268759"/>
          </a:xfrm>
        </p:spPr>
        <p:txBody>
          <a:bodyPr/>
          <a:lstStyle/>
          <a:p>
            <a:r>
              <a:rPr lang="ar-SA" sz="3200" dirty="0">
                <a:effectLst/>
                <a:ea typeface="Arial" panose="020B0604020202020204" pitchFamily="34" charset="0"/>
                <a:cs typeface="Traditional Arabic" panose="02020603050405020304" pitchFamily="18" charset="-78"/>
              </a:rPr>
              <a:t>برُّ الله في الحياة المتغيِّرة يُنتِج </a:t>
            </a:r>
            <a:r>
              <a:rPr lang="ar-SA" sz="3200" b="1" dirty="0">
                <a:solidFill>
                  <a:srgbClr val="FFFF00"/>
                </a:solidFill>
                <a:effectLst/>
                <a:ea typeface="Arial" panose="020B0604020202020204" pitchFamily="34" charset="0"/>
                <a:cs typeface="Traditional Arabic" panose="02020603050405020304" pitchFamily="18" charset="-78"/>
              </a:rPr>
              <a:t>التواضع</a:t>
            </a:r>
            <a:r>
              <a:rPr lang="ar-SA" sz="3200" dirty="0">
                <a:effectLst/>
                <a:ea typeface="Arial" panose="020B0604020202020204" pitchFamily="34" charset="0"/>
                <a:cs typeface="Traditional Arabic" panose="02020603050405020304" pitchFamily="18" charset="-78"/>
              </a:rPr>
              <a:t> في استخدام المواهب الروحيَّة </a:t>
            </a:r>
            <a:r>
              <a:rPr lang="ar-SA" sz="3200" b="1" dirty="0">
                <a:solidFill>
                  <a:srgbClr val="FFFF00"/>
                </a:solidFill>
                <a:effectLst/>
                <a:ea typeface="Arial" panose="020B0604020202020204" pitchFamily="34" charset="0"/>
                <a:cs typeface="Traditional Arabic" panose="02020603050405020304" pitchFamily="18" charset="-78"/>
              </a:rPr>
              <a:t>والمحبَّة</a:t>
            </a:r>
            <a:r>
              <a:rPr lang="ar-SA" sz="3200" dirty="0">
                <a:effectLst/>
                <a:ea typeface="Arial" panose="020B0604020202020204" pitchFamily="34" charset="0"/>
                <a:cs typeface="Traditional Arabic" panose="02020603050405020304" pitchFamily="18" charset="-78"/>
              </a:rPr>
              <a:t> في التعاملات الاجتماعيَّة الصعبة لكي نربح للمسيح مَن يلاحظوننا من غير المؤمنين (</a:t>
            </a:r>
            <a:r>
              <a:rPr lang="ar-SA" sz="3200" b="1" dirty="0">
                <a:effectLst/>
                <a:ea typeface="Arial" panose="020B0604020202020204" pitchFamily="34" charset="0"/>
                <a:cs typeface="Traditional Arabic" panose="02020603050405020304" pitchFamily="18" charset="-78"/>
              </a:rPr>
              <a:t>12: 3-21</a:t>
            </a:r>
            <a:r>
              <a:rPr lang="ar-SA" sz="3200" dirty="0">
                <a:effectLst/>
                <a:ea typeface="Arial" panose="020B0604020202020204" pitchFamily="34" charset="0"/>
                <a:cs typeface="Traditional Arabic" panose="02020603050405020304" pitchFamily="18" charset="-78"/>
              </a:rPr>
              <a:t>).</a:t>
            </a:r>
            <a:r>
              <a:rPr lang="en-US" sz="1600" dirty="0">
                <a:effectLst/>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0421341"/>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extLst>
              <p:ext uri="{D42A27DB-BD31-4B8C-83A1-F6EECF244321}">
                <p14:modId xmlns:p14="http://schemas.microsoft.com/office/powerpoint/2010/main" val="4229125955"/>
              </p:ext>
            </p:extLst>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التعليم</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الإدارة</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العطاء</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التشجيع</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الرحمة</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ar-JO" sz="3600" dirty="0">
                <a:cs typeface="Arial" panose="020B0604020202020204" pitchFamily="34" charset="0"/>
              </a:rPr>
              <a:t>تصنيفات المواهب</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1 بطرس 4: 11</a:t>
            </a:r>
            <a:r>
              <a:rPr lang="en-US" sz="3600" dirty="0">
                <a:cs typeface="Arial" panose="020B0604020202020204" pitchFamily="34" charset="0"/>
              </a:rPr>
              <a:t>)</a:t>
            </a:r>
            <a:endParaRPr lang="en-US" dirty="0"/>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قوة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33">
            <a:extLst>
              <a:ext uri="{FF2B5EF4-FFF2-40B4-BE49-F238E27FC236}">
                <a16:creationId xmlns:a16="http://schemas.microsoft.com/office/drawing/2014/main" id="{FD715F38-3414-73CC-C07F-CE3B7BD68AD1}"/>
              </a:ext>
            </a:extLst>
          </p:cNvPr>
          <p:cNvSpPr txBox="1">
            <a:spLocks/>
          </p:cNvSpPr>
          <p:nvPr/>
        </p:nvSpPr>
        <p:spPr bwMode="auto">
          <a:xfrm>
            <a:off x="519545" y="5733255"/>
            <a:ext cx="3352800" cy="9792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a:lstStyle>
          <a:p>
            <a:pPr eaLnBrk="1" hangingPunct="1"/>
            <a:r>
              <a:rPr lang="en-US" sz="3600" kern="0" dirty="0">
                <a:solidFill>
                  <a:srgbClr val="FFFF00"/>
                </a:solidFill>
                <a:cs typeface="Arial" panose="020B0604020202020204" pitchFamily="34" charset="0"/>
              </a:rPr>
              <a:t>(</a:t>
            </a:r>
            <a:r>
              <a:rPr lang="ar-JO" sz="3600" b="1" dirty="0">
                <a:solidFill>
                  <a:srgbClr val="FFFF00"/>
                </a:solidFill>
                <a:latin typeface="Geneva"/>
                <a:cs typeface="Geneva"/>
              </a:rPr>
              <a:t>رومية </a:t>
            </a:r>
            <a:r>
              <a:rPr lang="ar-JO" sz="3600" kern="0" dirty="0">
                <a:solidFill>
                  <a:srgbClr val="FFFF00"/>
                </a:solidFill>
                <a:cs typeface="Arial" panose="020B0604020202020204" pitchFamily="34" charset="0"/>
              </a:rPr>
              <a:t>١٢ :٦-٨</a:t>
            </a:r>
            <a:r>
              <a:rPr lang="en-US" sz="3600" kern="0" dirty="0">
                <a:solidFill>
                  <a:srgbClr val="FFFF00"/>
                </a:solidFill>
                <a:cs typeface="Arial" panose="020B0604020202020204" pitchFamily="34" charset="0"/>
              </a:rPr>
              <a:t>)</a:t>
            </a:r>
            <a:endParaRPr lang="en-US" kern="0" dirty="0">
              <a:solidFill>
                <a:srgbClr val="FFFF00"/>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a:extLst>
            <a:ext uri="{FF2B5EF4-FFF2-40B4-BE49-F238E27FC236}">
              <a16:creationId xmlns:a16="http://schemas.microsoft.com/office/drawing/2014/main" id="{FC8D43F3-0C3E-3208-CA8E-462D4DC99949}"/>
            </a:ext>
          </a:extLst>
        </p:cNvPr>
        <p:cNvGrpSpPr/>
        <p:nvPr/>
      </p:nvGrpSpPr>
      <p:grpSpPr>
        <a:xfrm>
          <a:off x="0" y="0"/>
          <a:ext cx="0" cy="0"/>
          <a:chOff x="0" y="0"/>
          <a:chExt cx="0" cy="0"/>
        </a:xfrm>
      </p:grpSpPr>
      <p:sp>
        <p:nvSpPr>
          <p:cNvPr id="27650" name="Rectangle 2">
            <a:extLst>
              <a:ext uri="{FF2B5EF4-FFF2-40B4-BE49-F238E27FC236}">
                <a16:creationId xmlns:a16="http://schemas.microsoft.com/office/drawing/2014/main" id="{A15E32B5-92BE-AD6C-5785-60EAB402471B}"/>
              </a:ext>
            </a:extLst>
          </p:cNvPr>
          <p:cNvSpPr>
            <a:spLocks noGrp="1" noChangeArrowheads="1"/>
          </p:cNvSpPr>
          <p:nvPr>
            <p:ph type="title"/>
          </p:nvPr>
        </p:nvSpPr>
        <p:spPr>
          <a:xfrm>
            <a:off x="0" y="0"/>
            <a:ext cx="9144000" cy="762000"/>
          </a:xfrm>
          <a:gradFill flip="none" rotWithShape="1">
            <a:gsLst>
              <a:gs pos="0">
                <a:srgbClr val="C00000"/>
              </a:gs>
              <a:gs pos="100000">
                <a:schemeClr val="tx1"/>
              </a:gs>
            </a:gsLst>
            <a:lin ang="18900000" scaled="1"/>
            <a:tileRect/>
          </a:gradFill>
        </p:spPr>
        <p:txBody>
          <a:bodyPr/>
          <a:lstStyle/>
          <a:p>
            <a:pPr rtl="1" eaLnBrk="1" hangingPunct="1">
              <a:defRPr/>
            </a:pPr>
            <a:r>
              <a:rPr lang="ar-SA" sz="3600" dirty="0">
                <a:solidFill>
                  <a:schemeClr val="bg1"/>
                </a:solidFill>
                <a:effectLst>
                  <a:outerShdw blurRad="38100" dist="38100" dir="2700000" algn="tl">
                    <a:srgbClr val="000000"/>
                  </a:outerShdw>
                </a:effectLst>
                <a:ea typeface="ＭＳ Ｐゴシック" charset="0"/>
              </a:rPr>
              <a:t>المفاهيم اللاهوتية في رومية</a:t>
            </a:r>
            <a:endParaRPr lang="en-US" sz="3600" dirty="0">
              <a:effectLst>
                <a:outerShdw blurRad="38100" dist="38100" dir="2700000" algn="tl">
                  <a:srgbClr val="FFFFFF"/>
                </a:outerShdw>
              </a:effectLst>
              <a:ea typeface="ＭＳ Ｐゴシック" charset="0"/>
            </a:endParaRPr>
          </a:p>
        </p:txBody>
      </p:sp>
      <p:sp>
        <p:nvSpPr>
          <p:cNvPr id="27653" name="Text Box 5">
            <a:extLst>
              <a:ext uri="{FF2B5EF4-FFF2-40B4-BE49-F238E27FC236}">
                <a16:creationId xmlns:a16="http://schemas.microsoft.com/office/drawing/2014/main" id="{4E6535C9-724C-5E26-7882-706CED226067}"/>
              </a:ext>
            </a:extLst>
          </p:cNvPr>
          <p:cNvSpPr txBox="1">
            <a:spLocks noChangeArrowheads="1"/>
          </p:cNvSpPr>
          <p:nvPr/>
        </p:nvSpPr>
        <p:spPr bwMode="auto">
          <a:xfrm>
            <a:off x="8100392" y="0"/>
            <a:ext cx="1043608" cy="461665"/>
          </a:xfrm>
          <a:prstGeom prst="rect">
            <a:avLst/>
          </a:prstGeom>
          <a:noFill/>
          <a:ln w="9525">
            <a:noFill/>
            <a:miter lim="800000"/>
            <a:headEnd/>
            <a:tailEnd/>
          </a:ln>
          <a:effectLst>
            <a:outerShdw blurRad="63500" dist="38099" dir="2700000" algn="ctr" rotWithShape="0">
              <a:schemeClr val="tx2">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155h</a:t>
            </a:r>
          </a:p>
        </p:txBody>
      </p:sp>
      <p:graphicFrame>
        <p:nvGraphicFramePr>
          <p:cNvPr id="5" name="Table 4">
            <a:extLst>
              <a:ext uri="{FF2B5EF4-FFF2-40B4-BE49-F238E27FC236}">
                <a16:creationId xmlns:a16="http://schemas.microsoft.com/office/drawing/2014/main" id="{D9A3C7F9-0BE2-ED30-B139-5385E3ADC296}"/>
              </a:ext>
            </a:extLst>
          </p:cNvPr>
          <p:cNvGraphicFramePr>
            <a:graphicFrameLocks noGrp="1"/>
          </p:cNvGraphicFramePr>
          <p:nvPr/>
        </p:nvGraphicFramePr>
        <p:xfrm>
          <a:off x="0" y="762001"/>
          <a:ext cx="9143999" cy="6117065"/>
        </p:xfrm>
        <a:graphic>
          <a:graphicData uri="http://schemas.openxmlformats.org/drawingml/2006/table">
            <a:tbl>
              <a:tblPr/>
              <a:tblGrid>
                <a:gridCol w="1979712">
                  <a:extLst>
                    <a:ext uri="{9D8B030D-6E8A-4147-A177-3AD203B41FA5}">
                      <a16:colId xmlns:a16="http://schemas.microsoft.com/office/drawing/2014/main" val="20000"/>
                    </a:ext>
                  </a:extLst>
                </a:gridCol>
                <a:gridCol w="1656184">
                  <a:extLst>
                    <a:ext uri="{9D8B030D-6E8A-4147-A177-3AD203B41FA5}">
                      <a16:colId xmlns:a16="http://schemas.microsoft.com/office/drawing/2014/main" val="4190626546"/>
                    </a:ext>
                  </a:extLst>
                </a:gridCol>
                <a:gridCol w="5508103">
                  <a:extLst>
                    <a:ext uri="{9D8B030D-6E8A-4147-A177-3AD203B41FA5}">
                      <a16:colId xmlns:a16="http://schemas.microsoft.com/office/drawing/2014/main" val="20001"/>
                    </a:ext>
                  </a:extLst>
                </a:gridCol>
              </a:tblGrid>
              <a:tr h="725995">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الإدانة</a:t>
                      </a: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 9، 16، 18؛ 7 :13؛ 8:1</a:t>
                      </a: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دينونة الجحيم العادلة لغير المؤمنين بيسوع بسبب غضب الله على الخطية</a:t>
                      </a:r>
                      <a:endParaRPr kumimoji="0" lang="en-US"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725995">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الخلاص</a:t>
                      </a:r>
                      <a:endParaRPr kumimoji="0" lang="en-US"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 :4؛ 11: 11-12، 15؛ 13: 11-12</a:t>
                      </a: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التحرر من عقوبة الخطية بالنعمة من خلال الإيمان بيسوع</a:t>
                      </a:r>
                      <a:endParaRPr kumimoji="0" lang="en-US"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97950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الإيمان </a:t>
                      </a:r>
                      <a:endParaRPr kumimoji="0" lang="en-US"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 22</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الثقة أو الاعتماد على كفارة المسيح على الصليب كبديل بلا خطية لدفع عقوبة الخاطئ المستحقة لله</a:t>
                      </a:r>
                      <a:endParaRPr kumimoji="0" lang="en-US"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1271236">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النعمة</a:t>
                      </a:r>
                      <a:endParaRPr kumimoji="0" lang="en-US"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 24</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الله يعطي ما لا نستحقه بمنح الخلاص وبركات أخرى (غنى الله على حساب المسيح)</a:t>
                      </a: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725995">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الرحمة</a:t>
                      </a:r>
                      <a:endParaRPr kumimoji="0" lang="en-US"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:31؛ 9: 15-16، 18، 23؛ 11: 31-32</a:t>
                      </a: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الله لا يعطي ما نستحقه، من خلال إنقاذ المؤمنين من الجحيم</a:t>
                      </a: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1306005">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الإنجيل</a:t>
                      </a:r>
                      <a:endParaRPr kumimoji="0" lang="en-US"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1، 9، 15-16؛ 2 :16؛ 11 :28؛ 15: 16، 19-20</a:t>
                      </a: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altLang="ja-JP"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الخبر السار عن الخلاص من عقوبة الخطيئة بالنعمة من خلال الإيمان بيسوع باعتباره الله الذي تكفير عن الخطيئة وقام من الموت</a:t>
                      </a:r>
                      <a:endParaRPr kumimoji="0" lang="en-US" altLang="ja-JP"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89376006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79513"/>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907704" y="5759701"/>
            <a:ext cx="5715000" cy="914400"/>
          </a:xfrm>
          <a:effectLst>
            <a:outerShdw blurRad="63500" dist="35921" dir="2700000" algn="ctr" rotWithShape="0">
              <a:schemeClr val="bg2">
                <a:alpha val="74998"/>
              </a:schemeClr>
            </a:outerShdw>
          </a:effectLst>
        </p:spPr>
        <p:txBody>
          <a:bodyPr/>
          <a:lstStyle/>
          <a:p>
            <a:pPr algn="r" rtl="1" eaLnBrk="1" hangingPunct="1">
              <a:defRPr/>
            </a:pPr>
            <a:r>
              <a:rPr lang="ar-SA" dirty="0">
                <a:solidFill>
                  <a:srgbClr val="FFFFFF"/>
                </a:solidFill>
                <a:ea typeface="ＭＳ Ｐゴシック" pitchFamily="-112" charset="-128"/>
                <a:cs typeface="Arial" panose="020B0604020202020204" pitchFamily="34" charset="0"/>
              </a:rPr>
              <a:t>حياة الجسد (رومية ١٢ :٣-٢١)</a:t>
            </a:r>
            <a:endParaRPr lang="en-US" dirty="0">
              <a:solidFill>
                <a:srgbClr val="FFFFFF"/>
              </a:solidFill>
              <a:ea typeface="ＭＳ Ｐゴシック" pitchFamily="-112" charset="-128"/>
              <a:cs typeface="Arial" panose="020B0604020202020204" pitchFamily="34" charset="0"/>
            </a:endParaRPr>
          </a:p>
        </p:txBody>
      </p:sp>
      <p:sp>
        <p:nvSpPr>
          <p:cNvPr id="200708" name="Text Box 4"/>
          <p:cNvSpPr txBox="1">
            <a:spLocks noChangeArrowheads="1"/>
          </p:cNvSpPr>
          <p:nvPr/>
        </p:nvSpPr>
        <p:spPr bwMode="auto">
          <a:xfrm>
            <a:off x="8281988" y="0"/>
            <a:ext cx="870751"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ＭＳ Ｐゴシック" pitchFamily="-112" charset="-128"/>
              </a:rPr>
              <a:t>154e</a:t>
            </a:r>
          </a:p>
        </p:txBody>
      </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650" name="Rectangle 2"/>
          <p:cNvSpPr>
            <a:spLocks noGrp="1" noChangeArrowheads="1"/>
          </p:cNvSpPr>
          <p:nvPr>
            <p:ph type="title" idx="4294967295"/>
          </p:nvPr>
        </p:nvSpPr>
        <p:spPr>
          <a:xfrm>
            <a:off x="0" y="0"/>
            <a:ext cx="9144000" cy="762000"/>
          </a:xfrm>
          <a:solidFill>
            <a:srgbClr val="333399"/>
          </a:solidFill>
          <a:effectLst>
            <a:outerShdw blurRad="63500" dist="35921" dir="2700000" algn="ctr" rotWithShape="0">
              <a:srgbClr val="000000">
                <a:alpha val="74998"/>
              </a:srgbClr>
            </a:outerShdw>
          </a:effectLst>
        </p:spPr>
        <p:txBody>
          <a:bodyPr/>
          <a:lstStyle/>
          <a:p>
            <a:pPr eaLnBrk="1" hangingPunct="1">
              <a:defRPr/>
            </a:pPr>
            <a:r>
              <a:rPr lang="ar-SA" b="1" dirty="0">
                <a:solidFill>
                  <a:schemeClr val="bg1"/>
                </a:solidFill>
                <a:latin typeface="Arial" panose="020B0604020202020204" pitchFamily="34" charset="0"/>
                <a:ea typeface="ＭＳ Ｐゴシック" charset="0"/>
                <a:cs typeface="Arial" panose="020B0604020202020204" pitchFamily="34" charset="0"/>
              </a:rPr>
              <a:t>المبدأ العام</a:t>
            </a:r>
            <a:endParaRPr lang="en-US" dirty="0">
              <a:latin typeface="Arial" panose="020B0604020202020204" pitchFamily="34" charset="0"/>
              <a:ea typeface="ＭＳ Ｐゴシック" charset="0"/>
              <a:cs typeface="Arial" panose="020B0604020202020204" pitchFamily="34" charset="0"/>
            </a:endParaRPr>
          </a:p>
        </p:txBody>
      </p:sp>
      <p:sp>
        <p:nvSpPr>
          <p:cNvPr id="155652" name="Rectangle 4"/>
          <p:cNvSpPr>
            <a:spLocks noChangeArrowheads="1"/>
          </p:cNvSpPr>
          <p:nvPr/>
        </p:nvSpPr>
        <p:spPr bwMode="auto">
          <a:xfrm>
            <a:off x="0" y="990600"/>
            <a:ext cx="9144000" cy="1981200"/>
          </a:xfrm>
          <a:prstGeom prst="rect">
            <a:avLst/>
          </a:prstGeom>
          <a:noFill/>
          <a:ln>
            <a:noFill/>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ja-JP"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رومية ١٢ : ١٨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ja-JP"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كَانَ مُمْكِناً فَحَسَبَ طَاقَتِكُمْ سَالِمُوا جَمِيعَ النَّاسِ. </a:t>
            </a:r>
          </a:p>
        </p:txBody>
      </p:sp>
    </p:spTree>
    <p:extLst>
      <p:ext uri="{BB962C8B-B14F-4D97-AF65-F5344CB8AC3E}">
        <p14:creationId xmlns:p14="http://schemas.microsoft.com/office/powerpoint/2010/main" val="2488295300"/>
      </p:ext>
    </p:extLst>
  </p:cSld>
  <p:clrMapOvr>
    <a:masterClrMapping/>
  </p:clrMapOvr>
  <p:transition>
    <p:random/>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6962" name="Picture 5"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36963" name="Rectangle 2"/>
          <p:cNvSpPr>
            <a:spLocks noGrp="1" noChangeArrowheads="1"/>
          </p:cNvSpPr>
          <p:nvPr>
            <p:ph type="title"/>
          </p:nvPr>
        </p:nvSpPr>
        <p:spPr/>
        <p:txBody>
          <a:bodyPr/>
          <a:lstStyle/>
          <a:p>
            <a:pPr algn="r" rtl="1" eaLnBrk="1" hangingPunct="1"/>
            <a:r>
              <a:rPr lang="ar-SA" b="1" dirty="0">
                <a:ea typeface="Times New Roman" charset="0"/>
                <a:cs typeface="Times New Roman" charset="0"/>
              </a:rPr>
              <a:t>رومية 12 تطبيقات</a:t>
            </a:r>
            <a:endParaRPr lang="en-US" b="1" dirty="0">
              <a:ea typeface="Times New Roman" charset="0"/>
              <a:cs typeface="Times New Roman" charset="0"/>
            </a:endParaRPr>
          </a:p>
        </p:txBody>
      </p:sp>
      <p:pic>
        <p:nvPicPr>
          <p:cNvPr id="936964" name="Picture 4" descr="BS02007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467600" y="4419600"/>
            <a:ext cx="1487488" cy="2227263"/>
          </a:xfrm>
          <a:prstGeom prst="rect">
            <a:avLst/>
          </a:prstGeom>
          <a:noFill/>
          <a:ln w="9525">
            <a:noFill/>
            <a:miter lim="800000"/>
            <a:headEnd/>
            <a:tailEnd/>
          </a:ln>
        </p:spPr>
      </p:pic>
      <p:sp>
        <p:nvSpPr>
          <p:cNvPr id="46085" name="Text Box 5"/>
          <p:cNvSpPr txBox="1">
            <a:spLocks noChangeArrowheads="1"/>
          </p:cNvSpPr>
          <p:nvPr/>
        </p:nvSpPr>
        <p:spPr bwMode="auto">
          <a:xfrm>
            <a:off x="8281988" y="0"/>
            <a:ext cx="870751"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ＭＳ Ｐゴシック" pitchFamily="-112" charset="-128"/>
              </a:rPr>
              <a:t>154e</a:t>
            </a:r>
          </a:p>
        </p:txBody>
      </p:sp>
      <p:sp>
        <p:nvSpPr>
          <p:cNvPr id="936966" name="Rectangle 6"/>
          <p:cNvSpPr>
            <a:spLocks noChangeArrowheads="1"/>
          </p:cNvSpPr>
          <p:nvPr/>
        </p:nvSpPr>
        <p:spPr bwMode="auto">
          <a:xfrm>
            <a:off x="533400" y="1752600"/>
            <a:ext cx="6934200" cy="5105400"/>
          </a:xfrm>
          <a:prstGeom prst="rect">
            <a:avLst/>
          </a:prstGeom>
          <a:noFill/>
          <a:ln w="9525">
            <a:noFill/>
            <a:miter lim="800000"/>
            <a:headEnd/>
            <a:tailEnd/>
          </a:ln>
        </p:spPr>
        <p:txBody>
          <a:bodyPr>
            <a:prstTxWarp prst="textNoShape">
              <a:avLst/>
            </a:prstTxWarp>
          </a:bodyPr>
          <a:lstStyle/>
          <a:p>
            <a:pPr marL="623888" indent="-623888" algn="r" rtl="1">
              <a:spcBef>
                <a:spcPct val="20000"/>
              </a:spcBef>
              <a:buFontTx/>
              <a:buAutoNum type="alphaLcPeriod"/>
            </a:pPr>
            <a:r>
              <a:rPr lang="ar-SA" sz="3200" b="1" dirty="0">
                <a:latin typeface="Arial" panose="020B0604020202020204" pitchFamily="34" charset="0"/>
                <a:cs typeface="Arial" panose="020B0604020202020204" pitchFamily="34" charset="0"/>
              </a:rPr>
              <a:t>قدم جسدك كذبيحة حية مقدسة ومرضية لله (12: 1)</a:t>
            </a:r>
          </a:p>
          <a:p>
            <a:pPr marL="623888" indent="-623888" algn="r" rtl="1">
              <a:spcBef>
                <a:spcPct val="20000"/>
              </a:spcBef>
              <a:buFontTx/>
              <a:buAutoNum type="alphaLcPeriod"/>
            </a:pPr>
            <a:r>
              <a:rPr lang="ar-SA" sz="3200" b="1" dirty="0">
                <a:latin typeface="Arial" panose="020B0604020202020204" pitchFamily="34" charset="0"/>
                <a:cs typeface="Arial" panose="020B0604020202020204" pitchFamily="34" charset="0"/>
              </a:rPr>
              <a:t>لا تتوافق مع أنماط العالم ، ولكن تتغير بتجديد عقلك (12: 2)</a:t>
            </a:r>
          </a:p>
          <a:p>
            <a:pPr marL="623888" indent="-623888" algn="r" rtl="1">
              <a:spcBef>
                <a:spcPct val="20000"/>
              </a:spcBef>
              <a:buFontTx/>
              <a:buAutoNum type="alphaLcPeriod"/>
            </a:pPr>
            <a:r>
              <a:rPr lang="ar-SA" sz="3200" b="1" dirty="0">
                <a:latin typeface="Arial" panose="020B0604020202020204" pitchFamily="34" charset="0"/>
                <a:cs typeface="Arial" panose="020B0604020202020204" pitchFamily="34" charset="0"/>
              </a:rPr>
              <a:t>ممارسة المواهب الروحية في التواضع والمحبة (12: 6-8)</a:t>
            </a:r>
          </a:p>
          <a:p>
            <a:pPr marL="623888" indent="-623888" algn="r" rtl="1">
              <a:spcBef>
                <a:spcPct val="20000"/>
              </a:spcBef>
              <a:buFontTx/>
              <a:buAutoNum type="alphaLcPeriod"/>
            </a:pPr>
            <a:r>
              <a:rPr lang="ar-SA" sz="3200" b="1" dirty="0">
                <a:latin typeface="Arial" panose="020B0604020202020204" pitchFamily="34" charset="0"/>
                <a:cs typeface="Arial" panose="020B0604020202020204" pitchFamily="34" charset="0"/>
              </a:rPr>
              <a:t>أحب كل الناس (12: 9)</a:t>
            </a:r>
            <a:endParaRPr lang="en-US" sz="3200" b="1" dirty="0">
              <a:latin typeface="Arial" panose="020B0604020202020204" pitchFamily="34" charset="0"/>
              <a:cs typeface="Arial" panose="020B0604020202020204" pitchFamily="34" charset="0"/>
            </a:endParaRPr>
          </a:p>
        </p:txBody>
      </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80535774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902672" y="44624"/>
            <a:ext cx="8140479" cy="2088232"/>
          </a:xfrm>
          <a:gradFill flip="none" rotWithShape="1">
            <a:gsLst>
              <a:gs pos="0">
                <a:schemeClr val="accent5">
                  <a:lumMod val="25000"/>
                </a:schemeClr>
              </a:gs>
              <a:gs pos="100000">
                <a:schemeClr val="tx1"/>
              </a:gs>
            </a:gsLst>
            <a:path path="circle">
              <a:fillToRect l="50000" t="50000" r="50000" b="50000"/>
            </a:path>
            <a:tileRect/>
          </a:gradFill>
        </p:spPr>
        <p:txBody>
          <a:bodyPr/>
          <a:lstStyle/>
          <a:p>
            <a:pPr algn="r" eaLnBrk="1" hangingPunct="1"/>
            <a:r>
              <a:rPr lang="ar-SA" sz="3200" b="1" dirty="0">
                <a:solidFill>
                  <a:schemeClr val="bg1"/>
                </a:solidFill>
                <a:effectLst/>
                <a:ea typeface="Arial" panose="020B0604020202020204" pitchFamily="34" charset="0"/>
                <a:cs typeface="Traditional Arabic" panose="02020603050405020304" pitchFamily="18" charset="-78"/>
              </a:rPr>
              <a:t>السبب الذي ينبغي أن يجعل اليهودَ والأمم في روما يَقْبَلون بعضهم بعضًا هو لكي يكون البرُّ مُطَبَّقًا في إجراء </a:t>
            </a:r>
            <a:r>
              <a:rPr lang="ar-SA" sz="3200" b="1" dirty="0">
                <a:solidFill>
                  <a:srgbClr val="FFFF00"/>
                </a:solidFill>
                <a:effectLst/>
                <a:ea typeface="Arial" panose="020B0604020202020204" pitchFamily="34" charset="0"/>
                <a:cs typeface="Traditional Arabic" panose="02020603050405020304" pitchFamily="18" charset="-78"/>
              </a:rPr>
              <a:t>التحوُّل</a:t>
            </a:r>
            <a:r>
              <a:rPr lang="ar-SA" sz="3200" b="1" dirty="0">
                <a:solidFill>
                  <a:schemeClr val="bg1"/>
                </a:solidFill>
                <a:effectLst/>
                <a:ea typeface="Arial" panose="020B0604020202020204" pitchFamily="34" charset="0"/>
                <a:cs typeface="Traditional Arabic" panose="02020603050405020304" pitchFamily="18" charset="-78"/>
              </a:rPr>
              <a:t> </a:t>
            </a:r>
            <a:r>
              <a:rPr lang="ar-JO" sz="3200" b="1" dirty="0">
                <a:solidFill>
                  <a:schemeClr val="bg1"/>
                </a:solidFill>
                <a:effectLst/>
                <a:ea typeface="Arial" panose="020B0604020202020204" pitchFamily="34" charset="0"/>
                <a:cs typeface="Traditional Arabic" panose="02020603050405020304" pitchFamily="18" charset="-78"/>
              </a:rPr>
              <a:t>(التغيير) </a:t>
            </a:r>
            <a:r>
              <a:rPr lang="ar-SA" sz="3200" b="1" dirty="0">
                <a:solidFill>
                  <a:schemeClr val="bg1"/>
                </a:solidFill>
                <a:effectLst/>
                <a:ea typeface="Arial" panose="020B0604020202020204" pitchFamily="34" charset="0"/>
                <a:cs typeface="Traditional Arabic" panose="02020603050405020304" pitchFamily="18" charset="-78"/>
              </a:rPr>
              <a:t>في جميع الناس، والحكومة، والمؤمنين الضعفاء (رومية 12: 1 – 15: 13).</a:t>
            </a:r>
            <a:r>
              <a:rPr lang="en-US" sz="1800" b="1" dirty="0">
                <a:solidFill>
                  <a:schemeClr val="bg1"/>
                </a:solidFill>
                <a:effectLst/>
              </a:rPr>
              <a:t> </a:t>
            </a:r>
            <a:endParaRPr lang="en-US" sz="2800" b="1" dirty="0">
              <a:solidFill>
                <a:schemeClr val="bg1"/>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100849" y="44624"/>
            <a:ext cx="801823"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154f</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348880"/>
            <a:ext cx="9043151" cy="4509120"/>
          </a:xfrm>
        </p:spPr>
        <p:txBody>
          <a:bodyPr/>
          <a:lstStyle/>
          <a:p>
            <a:pPr marL="457200" marR="0" lvl="1" indent="-444500" algn="r" rtl="1">
              <a:spcBef>
                <a:spcPts val="1200"/>
              </a:spcBef>
              <a:spcAft>
                <a:spcPts val="300"/>
              </a:spcAft>
              <a:buFont typeface="+mj-lt"/>
              <a:buAutoNum type="alphaLcParenR"/>
            </a:pPr>
            <a:r>
              <a:rPr lang="ar-SA" sz="2400" b="1" dirty="0">
                <a:solidFill>
                  <a:schemeClr val="bg1"/>
                </a:solidFill>
                <a:effectLst/>
                <a:latin typeface="Times"/>
                <a:ea typeface="Arial" panose="020B0604020202020204" pitchFamily="34" charset="0"/>
                <a:cs typeface="Traditional Arabic" panose="02020603050405020304" pitchFamily="18" charset="-78"/>
              </a:rPr>
              <a:t>ينبغي لرحمة الله الوفيرة أن تدفعنا إلى </a:t>
            </a:r>
            <a:r>
              <a:rPr lang="ar-SA" sz="2400" b="1" dirty="0">
                <a:solidFill>
                  <a:srgbClr val="FFFF00"/>
                </a:solidFill>
                <a:effectLst/>
                <a:latin typeface="Times"/>
                <a:ea typeface="Arial" panose="020B0604020202020204" pitchFamily="34" charset="0"/>
                <a:cs typeface="Traditional Arabic" panose="02020603050405020304" pitchFamily="18" charset="-78"/>
              </a:rPr>
              <a:t>التكريس</a:t>
            </a:r>
            <a:r>
              <a:rPr lang="ar-SA" sz="2400" b="1" dirty="0">
                <a:solidFill>
                  <a:schemeClr val="bg1"/>
                </a:solidFill>
                <a:effectLst/>
                <a:latin typeface="Times"/>
                <a:ea typeface="Arial" panose="020B0604020202020204" pitchFamily="34" charset="0"/>
                <a:cs typeface="Traditional Arabic" panose="02020603050405020304" pitchFamily="18" charset="-78"/>
              </a:rPr>
              <a:t> الكامل تُجاه إرادته</a:t>
            </a:r>
            <a:r>
              <a:rPr lang="ar-JO" sz="2400" b="1" dirty="0">
                <a:solidFill>
                  <a:schemeClr val="bg1"/>
                </a:solidFill>
                <a:effectLst/>
                <a:latin typeface="Times"/>
                <a:ea typeface="Arial" panose="020B0604020202020204" pitchFamily="34" charset="0"/>
                <a:cs typeface="Traditional Arabic" panose="02020603050405020304" pitchFamily="18" charset="-78"/>
              </a:rPr>
              <a:t>-</a:t>
            </a:r>
            <a:r>
              <a:rPr lang="ar-SA" sz="2400" b="1" dirty="0">
                <a:solidFill>
                  <a:schemeClr val="bg1"/>
                </a:solidFill>
                <a:effectLst/>
                <a:latin typeface="Times"/>
                <a:ea typeface="Arial" panose="020B0604020202020204" pitchFamily="34" charset="0"/>
                <a:cs typeface="Traditional Arabic" panose="02020603050405020304" pitchFamily="18" charset="-78"/>
              </a:rPr>
              <a:t> بدلًا من التوافق مع (مشاكلة) العالم- كمفتاحٍ لأسلوب الحياة المتغيِّر الموضَّح في المقطع الكتابيِّ رومية 12: 3 – 15: 13 (12: 1-2).</a:t>
            </a:r>
            <a:endParaRPr lang="en-US" b="1" dirty="0">
              <a:solidFill>
                <a:schemeClr val="bg1"/>
              </a:solidFill>
              <a:latin typeface="Times"/>
            </a:endParaRP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التواضع</a:t>
            </a:r>
            <a:r>
              <a:rPr lang="ar-SA" sz="2400" b="1" dirty="0">
                <a:solidFill>
                  <a:schemeClr val="bg1"/>
                </a:solidFill>
                <a:latin typeface="Times"/>
                <a:cs typeface="Traditional Arabic" panose="02020603050405020304" pitchFamily="18" charset="-78"/>
              </a:rPr>
              <a:t> في استخدام المواهب الروحيَّة والمحبَّة في التعاملات الاجتماعيَّة الصعبة لكي نربح للمسيح مَن</a:t>
            </a:r>
            <a:r>
              <a:rPr lang="en-US" sz="2400" b="1" dirty="0">
                <a:solidFill>
                  <a:schemeClr val="bg1"/>
                </a:solidFill>
                <a:latin typeface="Times"/>
                <a:cs typeface="Traditional Arabic" panose="02020603050405020304" pitchFamily="18" charset="-78"/>
              </a:rPr>
              <a:t> </a:t>
            </a:r>
            <a:r>
              <a:rPr lang="ar-SA" sz="2400" b="1" dirty="0">
                <a:solidFill>
                  <a:schemeClr val="bg1"/>
                </a:solidFill>
                <a:latin typeface="Times"/>
                <a:cs typeface="Traditional Arabic" panose="02020603050405020304" pitchFamily="18" charset="-78"/>
              </a:rPr>
              <a:t>يلاحظوننا من غير المؤمنين (12: 3-21).</a:t>
            </a:r>
            <a:r>
              <a:rPr lang="en-US" sz="2400" b="1" dirty="0">
                <a:solidFill>
                  <a:schemeClr val="bg1"/>
                </a:solidFill>
                <a:latin typeface="Times"/>
                <a:cs typeface="Traditional Arabic" panose="02020603050405020304" pitchFamily="18" charset="-78"/>
              </a:rPr>
              <a:t> </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خضوعًا</a:t>
            </a:r>
            <a:r>
              <a:rPr lang="ar-SA" sz="2400" b="1" dirty="0">
                <a:solidFill>
                  <a:schemeClr val="bg1"/>
                </a:solidFill>
                <a:latin typeface="Times"/>
                <a:cs typeface="Traditional Arabic" panose="02020603050405020304" pitchFamily="18" charset="-78"/>
              </a:rPr>
              <a:t> للحكومة للنجاة من العقاب ولكي نربح للمسيح مَن يلاحظوننا من الـمُضطهِدين (13: 1-7).</a:t>
            </a:r>
          </a:p>
        </p:txBody>
      </p:sp>
    </p:spTree>
    <p:extLst>
      <p:ext uri="{BB962C8B-B14F-4D97-AF65-F5344CB8AC3E}">
        <p14:creationId xmlns:p14="http://schemas.microsoft.com/office/powerpoint/2010/main" val="2086004138"/>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37986"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13</a:t>
            </a:r>
            <a:endParaRPr lang="en-US" dirty="0">
              <a:cs typeface="Arial" panose="020B0604020202020204" pitchFamily="34" charset="0"/>
            </a:endParaRPr>
          </a:p>
        </p:txBody>
      </p:sp>
      <p:sp>
        <p:nvSpPr>
          <p:cNvPr id="937987" name="Rectangle 4"/>
          <p:cNvSpPr>
            <a:spLocks noChangeArrowheads="1"/>
          </p:cNvSpPr>
          <p:nvPr/>
        </p:nvSpPr>
        <p:spPr bwMode="auto">
          <a:xfrm>
            <a:off x="1524000" y="3886200"/>
            <a:ext cx="6400800" cy="1752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البر يظهر في الخضوع للسلطات</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 وللقديسين بمحبة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266750711"/>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2"/>
          <p:cNvSpPr>
            <a:spLocks noGrp="1" noChangeArrowheads="1"/>
          </p:cNvSpPr>
          <p:nvPr>
            <p:ph type="ctrTitle"/>
          </p:nvPr>
        </p:nvSpPr>
        <p:spPr>
          <a:xfrm>
            <a:off x="0" y="185001"/>
            <a:ext cx="8458200" cy="651711"/>
          </a:xfrm>
        </p:spPr>
        <p:txBody>
          <a:bodyPr/>
          <a:lstStyle/>
          <a:p>
            <a:pPr eaLnBrk="1" hangingPunct="1">
              <a:defRPr/>
            </a:pPr>
            <a:r>
              <a:rPr lang="ar-JO" sz="6600" b="1" i="0"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هل أنت خاضع؟</a:t>
            </a:r>
            <a:endParaRPr lang="en-US" b="1" i="0"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endParaRPr>
          </a:p>
        </p:txBody>
      </p:sp>
      <p:sp>
        <p:nvSpPr>
          <p:cNvPr id="342019" name="Rectangle 3"/>
          <p:cNvSpPr>
            <a:spLocks noGrp="1" noChangeArrowheads="1"/>
          </p:cNvSpPr>
          <p:nvPr>
            <p:ph type="subTitle" idx="1"/>
          </p:nvPr>
        </p:nvSpPr>
        <p:spPr>
          <a:xfrm>
            <a:off x="-1" y="1828800"/>
            <a:ext cx="9134015" cy="4495800"/>
          </a:xfrm>
        </p:spPr>
        <p:txBody>
          <a:bodyPr/>
          <a:lstStyle/>
          <a:p>
            <a:pPr marL="914400" lvl="2" indent="0" eaLnBrk="1" hangingPunct="1">
              <a:buNone/>
              <a:defRPr/>
            </a:pPr>
            <a:r>
              <a:rPr lang="ar-JO"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1. ــــــــــ لدي مشكلة في التذمر (على الحكومة، عملي، العائلة ... الخ</a:t>
            </a:r>
            <a:endParaRPr lang="en-US"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endParaRPr>
          </a:p>
          <a:p>
            <a:pPr marL="914400" lvl="2" indent="0" algn="r" eaLnBrk="1" hangingPunct="1">
              <a:buNone/>
              <a:defRPr/>
            </a:pPr>
            <a:r>
              <a:rPr lang="ar-JO"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2. ــــــــــ أشعر بالحاجة إلى أن أكون الشخص المسيطر</a:t>
            </a:r>
            <a:r>
              <a:rPr lang="en-US"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  </a:t>
            </a:r>
          </a:p>
          <a:p>
            <a:pPr marL="914400" lvl="2" indent="0" algn="r" eaLnBrk="1" hangingPunct="1">
              <a:buNone/>
              <a:defRPr/>
            </a:pPr>
            <a:r>
              <a:rPr lang="ar-JO"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3. ــــــــــ أصارع في الإعتراف بأخطائي</a:t>
            </a:r>
            <a:endParaRPr lang="en-US"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endParaRPr>
          </a:p>
          <a:p>
            <a:pPr marL="914400" lvl="2" indent="0" algn="r" eaLnBrk="1" hangingPunct="1">
              <a:buNone/>
              <a:defRPr/>
            </a:pPr>
            <a:r>
              <a:rPr lang="ar-JO"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4. ــــــــــ يدعوني الناس عنيداً</a:t>
            </a:r>
            <a:endParaRPr lang="en-US"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endParaRPr>
          </a:p>
          <a:p>
            <a:pPr marL="914400" lvl="2" indent="0" algn="r" eaLnBrk="1" hangingPunct="1">
              <a:buNone/>
              <a:defRPr/>
            </a:pPr>
            <a:r>
              <a:rPr lang="ar-JO"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5. ____ أقوم بتبرير ما يلي: (أ) القيادة بتجاوز الحد الأقصى للسرعة (إذا كنت تقود السيارة)، أو (ب) عصيان قوانين المشاة (على سبيل المثال، السير في الشوارع - إذا كنت لا تقود السيارة). إذا قمت بالأمرين معاً، فاختر المكان الذي تكون فيه الأسوأ</a:t>
            </a:r>
            <a:endParaRPr lang="en-US"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endParaRPr>
          </a:p>
        </p:txBody>
      </p:sp>
      <p:sp>
        <p:nvSpPr>
          <p:cNvPr id="449541" name="Rectangle 4"/>
          <p:cNvSpPr>
            <a:spLocks noChangeArrowheads="1"/>
          </p:cNvSpPr>
          <p:nvPr/>
        </p:nvSpPr>
        <p:spPr bwMode="auto">
          <a:xfrm>
            <a:off x="8229600" y="76200"/>
            <a:ext cx="9044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333399"/>
                </a:solidFill>
                <a:effectLst>
                  <a:glow rad="228600">
                    <a:srgbClr val="FFFFFF"/>
                  </a:glow>
                </a:effectLst>
                <a:uLnTx/>
                <a:uFillTx/>
                <a:latin typeface="Arial" panose="020B0604020202020204" pitchFamily="34" charset="0"/>
                <a:ea typeface="ヒラギノ角ゴ Pro W3" charset="0"/>
                <a:cs typeface="Arial" panose="020B0604020202020204" pitchFamily="34" charset="0"/>
              </a:rPr>
              <a:t>280ث</a:t>
            </a:r>
            <a:endParaRPr kumimoji="0" lang="en-US" sz="2400" b="1" i="0" u="none" strike="noStrike" kern="1200" cap="none" spc="0" normalizeH="0" baseline="0" noProof="0" dirty="0">
              <a:ln>
                <a:noFill/>
              </a:ln>
              <a:solidFill>
                <a:srgbClr val="333399"/>
              </a:solidFill>
              <a:effectLst>
                <a:glow rad="228600">
                  <a:srgbClr val="FFFFFF"/>
                </a:glow>
              </a:effectLst>
              <a:uLnTx/>
              <a:uFillTx/>
              <a:latin typeface="Arial" panose="020B0604020202020204" pitchFamily="34" charset="0"/>
              <a:ea typeface="ヒラギノ角ゴ Pro W3" charset="0"/>
              <a:cs typeface="Arial" panose="020B0604020202020204" pitchFamily="34" charset="0"/>
            </a:endParaRPr>
          </a:p>
        </p:txBody>
      </p:sp>
      <p:sp>
        <p:nvSpPr>
          <p:cNvPr id="3" name="TextBox 2">
            <a:extLst>
              <a:ext uri="{FF2B5EF4-FFF2-40B4-BE49-F238E27FC236}">
                <a16:creationId xmlns:a16="http://schemas.microsoft.com/office/drawing/2014/main" id="{79548DD9-58FA-8A64-DA99-5808EC48102D}"/>
              </a:ext>
            </a:extLst>
          </p:cNvPr>
          <p:cNvSpPr txBox="1"/>
          <p:nvPr/>
        </p:nvSpPr>
        <p:spPr>
          <a:xfrm>
            <a:off x="179512" y="5951632"/>
            <a:ext cx="8804920" cy="830997"/>
          </a:xfrm>
          <a:prstGeom prst="rect">
            <a:avLst/>
          </a:prstGeom>
          <a:solidFill>
            <a:srgbClr val="000000"/>
          </a:solidFill>
        </p:spPr>
        <p:txBody>
          <a:bodyPr wrap="square" rtlCol="0">
            <a:spAutoFit/>
          </a:bodyPr>
          <a:lstStyle/>
          <a:p>
            <a:pPr marL="0" marR="0" lvl="0" indent="0" algn="r" defTabSz="914400" rtl="0" eaLnBrk="0" fontAlgn="base" latinLnBrk="0" hangingPunct="0">
              <a:lnSpc>
                <a:spcPct val="100000"/>
              </a:lnSpc>
              <a:spcBef>
                <a:spcPts val="0"/>
              </a:spcBef>
              <a:spcAft>
                <a:spcPts val="0"/>
              </a:spcAft>
              <a:buClrTx/>
              <a:buSzTx/>
              <a:buFontTx/>
              <a:buNone/>
              <a:tabLst>
                <a:tab pos="1541463" algn="ctr"/>
                <a:tab pos="2901950" algn="ctr"/>
                <a:tab pos="4340225" algn="ctr"/>
                <a:tab pos="5765800" algn="ctr"/>
                <a:tab pos="7075488" algn="ctr"/>
              </a:tabLst>
              <a:defRPr/>
            </a:pPr>
            <a:r>
              <a:rPr kumimoji="0" lang="ar-SA" sz="16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rPr>
              <a:t>مجموع علامتك على المقياس: صفر (يبدو وكأنَّك أنت يسوع، لماذا تأخذ هذا التقييم معنا؟)، 1-5 (لا بدَّ أنَّك زوجتي سوزان ☺)، 6-10 (هلَّا تتفضَّل بتدريس الفصل الدراسيِّ اليوم؟)، 11-19 (تحتاج إلى جلسة الفصل الدراسيِّ هذه)، 20-25 (يُرجَى رؤيتي بعْدَ نهاية هذا الفصل الدراسيِّ للحصول على إحالاتٍ لجلسات مشورة)</a:t>
            </a:r>
            <a:endParaRPr kumimoji="0" lang="en-US" sz="14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10" name="Rounded Rectangle 9">
            <a:extLst>
              <a:ext uri="{FF2B5EF4-FFF2-40B4-BE49-F238E27FC236}">
                <a16:creationId xmlns:a16="http://schemas.microsoft.com/office/drawing/2014/main" id="{41641974-2837-0254-9562-D22A2EC66DA7}"/>
              </a:ext>
            </a:extLst>
          </p:cNvPr>
          <p:cNvSpPr/>
          <p:nvPr/>
        </p:nvSpPr>
        <p:spPr bwMode="auto">
          <a:xfrm>
            <a:off x="179512" y="980728"/>
            <a:ext cx="8804920" cy="848072"/>
          </a:xfrm>
          <a:prstGeom prst="roundRec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00"/>
              </a:solidFill>
              <a:effectLst/>
              <a:uLnTx/>
              <a:uFillTx/>
              <a:latin typeface="Georgia" pitchFamily="-111" charset="0"/>
              <a:ea typeface="ＭＳ Ｐゴシック" charset="0"/>
            </a:endParaRPr>
          </a:p>
        </p:txBody>
      </p:sp>
      <p:sp>
        <p:nvSpPr>
          <p:cNvPr id="4" name="TextBox 3">
            <a:extLst>
              <a:ext uri="{FF2B5EF4-FFF2-40B4-BE49-F238E27FC236}">
                <a16:creationId xmlns:a16="http://schemas.microsoft.com/office/drawing/2014/main" id="{CF1C952C-0FEA-4E51-1D87-22002376D10B}"/>
              </a:ext>
            </a:extLst>
          </p:cNvPr>
          <p:cNvSpPr txBox="1"/>
          <p:nvPr/>
        </p:nvSpPr>
        <p:spPr>
          <a:xfrm>
            <a:off x="251520" y="1052736"/>
            <a:ext cx="1069266"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5</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دائمًا</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5" name="TextBox 4">
            <a:extLst>
              <a:ext uri="{FF2B5EF4-FFF2-40B4-BE49-F238E27FC236}">
                <a16:creationId xmlns:a16="http://schemas.microsoft.com/office/drawing/2014/main" id="{BD82FFAA-51D7-806D-AB70-371F876FB523}"/>
              </a:ext>
            </a:extLst>
          </p:cNvPr>
          <p:cNvSpPr txBox="1"/>
          <p:nvPr/>
        </p:nvSpPr>
        <p:spPr>
          <a:xfrm>
            <a:off x="1763688" y="1052736"/>
            <a:ext cx="972060"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4</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عادةً</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6" name="TextBox 5">
            <a:extLst>
              <a:ext uri="{FF2B5EF4-FFF2-40B4-BE49-F238E27FC236}">
                <a16:creationId xmlns:a16="http://schemas.microsoft.com/office/drawing/2014/main" id="{03034BFD-05D8-0C4D-CF42-787AD0E683F3}"/>
              </a:ext>
            </a:extLst>
          </p:cNvPr>
          <p:cNvSpPr txBox="1"/>
          <p:nvPr/>
        </p:nvSpPr>
        <p:spPr>
          <a:xfrm>
            <a:off x="3347864" y="1052736"/>
            <a:ext cx="972060"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3</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أحيانًا</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7" name="TextBox 6">
            <a:extLst>
              <a:ext uri="{FF2B5EF4-FFF2-40B4-BE49-F238E27FC236}">
                <a16:creationId xmlns:a16="http://schemas.microsoft.com/office/drawing/2014/main" id="{E0A9D583-D598-359B-492B-31EFCD98F365}"/>
              </a:ext>
            </a:extLst>
          </p:cNvPr>
          <p:cNvSpPr txBox="1"/>
          <p:nvPr/>
        </p:nvSpPr>
        <p:spPr>
          <a:xfrm>
            <a:off x="4932040" y="1052736"/>
            <a:ext cx="972060"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2</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نادرًا</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8" name="TextBox 7">
            <a:extLst>
              <a:ext uri="{FF2B5EF4-FFF2-40B4-BE49-F238E27FC236}">
                <a16:creationId xmlns:a16="http://schemas.microsoft.com/office/drawing/2014/main" id="{1F17D42E-DE16-4815-8D84-7F0B2D432476}"/>
              </a:ext>
            </a:extLst>
          </p:cNvPr>
          <p:cNvSpPr txBox="1"/>
          <p:nvPr/>
        </p:nvSpPr>
        <p:spPr>
          <a:xfrm>
            <a:off x="6444208" y="1052736"/>
            <a:ext cx="972060"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1</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نادرًا جدًّا</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9" name="TextBox 8">
            <a:extLst>
              <a:ext uri="{FF2B5EF4-FFF2-40B4-BE49-F238E27FC236}">
                <a16:creationId xmlns:a16="http://schemas.microsoft.com/office/drawing/2014/main" id="{5C95D96F-E741-18BE-D698-A1AE83B5668F}"/>
              </a:ext>
            </a:extLst>
          </p:cNvPr>
          <p:cNvSpPr txBox="1"/>
          <p:nvPr/>
        </p:nvSpPr>
        <p:spPr>
          <a:xfrm>
            <a:off x="7956376" y="1052736"/>
            <a:ext cx="972060"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0</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أبدًا</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33858" name="Object 2"/>
          <p:cNvGraphicFramePr>
            <a:graphicFrameLocks noChangeAspect="1"/>
          </p:cNvGraphicFramePr>
          <p:nvPr/>
        </p:nvGraphicFramePr>
        <p:xfrm>
          <a:off x="4495800" y="0"/>
          <a:ext cx="4648200" cy="3143250"/>
        </p:xfrm>
        <a:graphic>
          <a:graphicData uri="http://schemas.openxmlformats.org/presentationml/2006/ole">
            <mc:AlternateContent xmlns:mc="http://schemas.openxmlformats.org/markup-compatibility/2006">
              <mc:Choice xmlns:v="urn:schemas-microsoft-com:vml" Requires="v">
                <p:oleObj name="Bitmap Image" r:id="rId3" imgW="2857899" imgH="1714739" progId="Paint.Picture">
                  <p:embed/>
                </p:oleObj>
              </mc:Choice>
              <mc:Fallback>
                <p:oleObj name="Bitmap Image" r:id="rId3" imgW="2857899" imgH="1714739" progId="Paint.Picture">
                  <p:embed/>
                  <p:pic>
                    <p:nvPicPr>
                      <p:cNvPr id="633858" name="Object 2"/>
                      <p:cNvPicPr>
                        <a:picLocks noChangeAspect="1" noChangeArrowheads="1"/>
                      </p:cNvPicPr>
                      <p:nvPr/>
                    </p:nvPicPr>
                    <p:blipFill>
                      <a:blip r:embed="rId4">
                        <a:extLst>
                          <a:ext uri="{28A0092B-C50C-407E-A947-70E740481C1C}">
                            <a14:useLocalDpi xmlns:a14="http://schemas.microsoft.com/office/drawing/2010/main" val="0"/>
                          </a:ext>
                        </a:extLst>
                      </a:blip>
                      <a:srcRect r="16438"/>
                      <a:stretch>
                        <a:fillRect/>
                      </a:stretch>
                    </p:blipFill>
                    <p:spPr bwMode="auto">
                      <a:xfrm>
                        <a:off x="4495800" y="0"/>
                        <a:ext cx="4648200" cy="3143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633859" name="Text Box 3"/>
          <p:cNvSpPr txBox="1">
            <a:spLocks noChangeArrowheads="1"/>
          </p:cNvSpPr>
          <p:nvPr/>
        </p:nvSpPr>
        <p:spPr bwMode="auto">
          <a:xfrm>
            <a:off x="4810125" y="2530475"/>
            <a:ext cx="393065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 O R T H    K O R E A</a:t>
            </a:r>
          </a:p>
        </p:txBody>
      </p:sp>
      <p:sp>
        <p:nvSpPr>
          <p:cNvPr id="462852" name="Rectangle 4"/>
          <p:cNvSpPr>
            <a:spLocks noGrp="1" noChangeArrowheads="1"/>
          </p:cNvSpPr>
          <p:nvPr>
            <p:ph type="title" idx="4294967295"/>
          </p:nvPr>
        </p:nvSpPr>
        <p:spPr>
          <a:xfrm>
            <a:off x="762000" y="3657600"/>
            <a:ext cx="2667000" cy="2667000"/>
          </a:xfrm>
        </p:spPr>
        <p:txBody>
          <a:bodyPr/>
          <a:lstStyle/>
          <a:p>
            <a:pPr eaLnBrk="1" hangingPunct="1"/>
            <a:r>
              <a:rPr lang="ar-JO" dirty="0">
                <a:solidFill>
                  <a:schemeClr val="bg1"/>
                </a:solidFill>
                <a:ea typeface="ＭＳ Ｐゴシック" charset="0"/>
              </a:rPr>
              <a:t>خاضع</a:t>
            </a:r>
            <a:br>
              <a:rPr lang="ar-JO" dirty="0">
                <a:solidFill>
                  <a:schemeClr val="bg1"/>
                </a:solidFill>
                <a:ea typeface="ＭＳ Ｐゴシック" charset="0"/>
              </a:rPr>
            </a:br>
            <a:r>
              <a:rPr lang="ar-JO" dirty="0">
                <a:solidFill>
                  <a:schemeClr val="bg1"/>
                </a:solidFill>
                <a:ea typeface="ＭＳ Ｐゴシック" charset="0"/>
              </a:rPr>
              <a:t>إلى أي </a:t>
            </a:r>
            <a:br>
              <a:rPr lang="ar-JO" dirty="0">
                <a:solidFill>
                  <a:schemeClr val="bg1"/>
                </a:solidFill>
                <a:ea typeface="ＭＳ Ｐゴシック" charset="0"/>
              </a:rPr>
            </a:br>
            <a:r>
              <a:rPr lang="ar-JO" dirty="0">
                <a:solidFill>
                  <a:schemeClr val="bg1"/>
                </a:solidFill>
                <a:ea typeface="ＭＳ Ｐゴシック" charset="0"/>
              </a:rPr>
              <a:t>دولة؟</a:t>
            </a:r>
            <a:endParaRPr lang="en-US" dirty="0">
              <a:ea typeface="ＭＳ Ｐゴシック" charset="0"/>
            </a:endParaRPr>
          </a:p>
        </p:txBody>
      </p:sp>
      <p:pic>
        <p:nvPicPr>
          <p:cNvPr id="633861" name="Picture 5" descr="singapore_flag_medium"/>
          <p:cNvPicPr>
            <a:picLocks noChangeAspect="1" noChangeArrowheads="1"/>
          </p:cNvPicPr>
          <p:nvPr/>
        </p:nvPicPr>
        <p:blipFill>
          <a:blip r:embed="rId5" cstate="screen">
            <a:extLst>
              <a:ext uri="{28A0092B-C50C-407E-A947-70E740481C1C}">
                <a14:useLocalDpi xmlns:a14="http://schemas.microsoft.com/office/drawing/2010/main"/>
              </a:ext>
            </a:extLst>
          </a:blip>
          <a:srcRect r="11290"/>
          <a:stretch>
            <a:fillRect/>
          </a:stretch>
        </p:blipFill>
        <p:spPr bwMode="auto">
          <a:xfrm>
            <a:off x="0" y="0"/>
            <a:ext cx="4191000" cy="315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33862" name="Picture 6" descr="us-flag-1152x864"/>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95800" y="3505200"/>
            <a:ext cx="4648200"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338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3386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33858"/>
                                        </p:tgtEl>
                                        <p:attrNameLst>
                                          <p:attrName>style.visibility</p:attrName>
                                        </p:attrNameLst>
                                      </p:cBhvr>
                                      <p:to>
                                        <p:strVal val="visible"/>
                                      </p:to>
                                    </p:set>
                                  </p:childTnLst>
                                </p:cTn>
                              </p:par>
                            </p:childTnLst>
                          </p:cTn>
                        </p:par>
                        <p:par>
                          <p:cTn id="15" fill="hold" nodeType="afterGroup">
                            <p:stCondLst>
                              <p:cond delay="0"/>
                            </p:stCondLst>
                            <p:childTnLst>
                              <p:par>
                                <p:cTn id="16" presetID="5" presetClass="entr" presetSubtype="10" fill="hold" grpId="0" nodeType="afterEffect">
                                  <p:stCondLst>
                                    <p:cond delay="0"/>
                                  </p:stCondLst>
                                  <p:childTnLst>
                                    <p:set>
                                      <p:cBhvr>
                                        <p:cTn id="17" dur="1" fill="hold">
                                          <p:stCondLst>
                                            <p:cond delay="0"/>
                                          </p:stCondLst>
                                        </p:cTn>
                                        <p:tgtEl>
                                          <p:spTgt spid="633859"/>
                                        </p:tgtEl>
                                        <p:attrNameLst>
                                          <p:attrName>style.visibility</p:attrName>
                                        </p:attrNameLst>
                                      </p:cBhvr>
                                      <p:to>
                                        <p:strVal val="visible"/>
                                      </p:to>
                                    </p:set>
                                    <p:animEffect transition="in" filter="checkerboard(across)">
                                      <p:cBhvr>
                                        <p:cTn id="18" dur="500"/>
                                        <p:tgtEl>
                                          <p:spTgt spid="633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3859"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8" name="Rectangle 2"/>
          <p:cNvSpPr>
            <a:spLocks noGrp="1" noChangeArrowheads="1"/>
          </p:cNvSpPr>
          <p:nvPr>
            <p:ph type="title"/>
          </p:nvPr>
        </p:nvSpPr>
        <p:spPr>
          <a:xfrm>
            <a:off x="533400" y="152400"/>
            <a:ext cx="7696200" cy="1143000"/>
          </a:xfrm>
          <a:gradFill rotWithShape="0">
            <a:gsLst>
              <a:gs pos="0">
                <a:srgbClr val="990099"/>
              </a:gs>
              <a:gs pos="100000">
                <a:srgbClr val="990099">
                  <a:gamma/>
                  <a:shade val="46275"/>
                  <a:invGamma/>
                </a:srgbClr>
              </a:gs>
            </a:gsLst>
            <a:path path="shape">
              <a:fillToRect l="50000" t="50000" r="50000" b="50000"/>
            </a:path>
          </a:gradFill>
        </p:spPr>
        <p:txBody>
          <a:bodyPr/>
          <a:lstStyle/>
          <a:p>
            <a:pPr eaLnBrk="1" hangingPunct="1">
              <a:defRPr/>
            </a:pPr>
            <a:r>
              <a:rPr lang="ar-JO" dirty="0">
                <a:ea typeface="ＭＳ Ｐゴシック" charset="0"/>
                <a:cs typeface="Arial" panose="020B0604020202020204" pitchFamily="34" charset="0"/>
              </a:rPr>
              <a:t>الخضوع للحكومة</a:t>
            </a:r>
            <a:br>
              <a:rPr lang="en-US" dirty="0">
                <a:ea typeface="ＭＳ Ｐゴシック" charset="0"/>
                <a:cs typeface="ＭＳ Ｐゴシック" charset="0"/>
              </a:rPr>
            </a:br>
            <a:r>
              <a:rPr lang="ar-JO" sz="3600" dirty="0">
                <a:ea typeface="ＭＳ Ｐゴシック" charset="0"/>
                <a:cs typeface="Arial" panose="020B0604020202020204" pitchFamily="34" charset="0"/>
              </a:rPr>
              <a:t>مهما كان نوعها...</a:t>
            </a:r>
            <a:endParaRPr lang="en-US" dirty="0">
              <a:ea typeface="ＭＳ Ｐゴシック" charset="0"/>
              <a:cs typeface="Arial" panose="020B0604020202020204" pitchFamily="34" charset="0"/>
            </a:endParaRPr>
          </a:p>
        </p:txBody>
      </p:sp>
      <p:sp>
        <p:nvSpPr>
          <p:cNvPr id="638979" name="Rectangle 3"/>
          <p:cNvSpPr>
            <a:spLocks noGrp="1" noChangeArrowheads="1"/>
          </p:cNvSpPr>
          <p:nvPr>
            <p:ph type="body" idx="1"/>
          </p:nvPr>
        </p:nvSpPr>
        <p:spPr>
          <a:xfrm>
            <a:off x="1066800" y="1828800"/>
            <a:ext cx="7467600" cy="5029200"/>
          </a:xfrm>
        </p:spPr>
        <p:txBody>
          <a:bodyPr/>
          <a:lstStyle/>
          <a:p>
            <a:pPr algn="r" rtl="1" eaLnBrk="1" hangingPunct="1">
              <a:lnSpc>
                <a:spcPct val="90000"/>
              </a:lnSpc>
              <a:buFont typeface="Wingdings" charset="0"/>
              <a:buNone/>
              <a:defRPr/>
            </a:pPr>
            <a:r>
              <a:rPr lang="en-US" dirty="0">
                <a:ea typeface="ＭＳ Ｐゴシック" charset="0"/>
                <a:cs typeface="ＭＳ Ｐゴシック" charset="0"/>
              </a:rPr>
              <a:t>	</a:t>
            </a:r>
            <a:r>
              <a:rPr lang="ar-JO" u="sng" dirty="0">
                <a:ea typeface="ＭＳ Ｐゴシック" charset="0"/>
                <a:cs typeface="Arial" panose="020B0604020202020204" pitchFamily="34" charset="0"/>
              </a:rPr>
              <a:t>الاشتراكية</a:t>
            </a:r>
            <a:r>
              <a:rPr lang="ar-JO" dirty="0">
                <a:ea typeface="ＭＳ Ｐゴシック" charset="0"/>
                <a:cs typeface="Arial" panose="020B0604020202020204" pitchFamily="34" charset="0"/>
              </a:rPr>
              <a:t>: لديك بقرتان، تعطي واحدة منهما</a:t>
            </a:r>
          </a:p>
          <a:p>
            <a:pPr algn="r" rtl="1" eaLnBrk="1" hangingPunct="1">
              <a:lnSpc>
                <a:spcPct val="90000"/>
              </a:lnSpc>
              <a:buFont typeface="Wingdings" charset="0"/>
              <a:buNone/>
              <a:defRPr/>
            </a:pPr>
            <a:r>
              <a:rPr lang="ar-JO" dirty="0">
                <a:ea typeface="ＭＳ Ｐゴシック" charset="0"/>
                <a:cs typeface="Arial" panose="020B0604020202020204" pitchFamily="34" charset="0"/>
              </a:rPr>
              <a:t>                 إلى جارك.</a:t>
            </a:r>
            <a:endParaRPr lang="en-US" dirty="0">
              <a:ea typeface="ＭＳ Ｐゴシック" charset="0"/>
              <a:cs typeface="Arial" panose="020B0604020202020204" pitchFamily="34" charset="0"/>
            </a:endParaRPr>
          </a:p>
          <a:p>
            <a:pPr algn="r" rtl="1" eaLnBrk="1" hangingPunct="1">
              <a:lnSpc>
                <a:spcPct val="90000"/>
              </a:lnSpc>
              <a:buFont typeface="Wingdings" charset="0"/>
              <a:buNone/>
              <a:defRPr/>
            </a:pPr>
            <a:endParaRPr lang="en-US" sz="2000" dirty="0">
              <a:ea typeface="ＭＳ Ｐゴシック" charset="0"/>
              <a:cs typeface="ＭＳ Ｐゴシック" charset="0"/>
            </a:endParaRPr>
          </a:p>
          <a:p>
            <a:pPr algn="r" rtl="1" eaLnBrk="1" hangingPunct="1">
              <a:lnSpc>
                <a:spcPct val="90000"/>
              </a:lnSpc>
              <a:defRPr/>
            </a:pPr>
            <a:r>
              <a:rPr lang="ar-JO" u="sng" dirty="0">
                <a:ea typeface="ＭＳ Ｐゴシック" charset="0"/>
                <a:cs typeface="Arial" panose="020B0604020202020204" pitchFamily="34" charset="0"/>
              </a:rPr>
              <a:t>الشيوعية</a:t>
            </a:r>
            <a:r>
              <a:rPr lang="ar-JO" dirty="0">
                <a:ea typeface="ＭＳ Ｐゴシック" charset="0"/>
                <a:cs typeface="Arial" panose="020B0604020202020204" pitchFamily="34" charset="0"/>
              </a:rPr>
              <a:t>: لديك بقرتان...</a:t>
            </a:r>
          </a:p>
          <a:p>
            <a:pPr marL="0" indent="0" algn="r" rtl="1" eaLnBrk="1" hangingPunct="1">
              <a:lnSpc>
                <a:spcPct val="90000"/>
              </a:lnSpc>
              <a:buNone/>
              <a:defRPr/>
            </a:pPr>
            <a:r>
              <a:rPr lang="ar-JO" dirty="0">
                <a:ea typeface="ＭＳ Ｐゴシック" charset="0"/>
                <a:cs typeface="Arial" panose="020B0604020202020204" pitchFamily="34" charset="0"/>
              </a:rPr>
              <a:t>    تأخذهما منك الحكومة،</a:t>
            </a:r>
          </a:p>
          <a:p>
            <a:pPr marL="0" indent="0" algn="r" rtl="1" eaLnBrk="1" hangingPunct="1">
              <a:lnSpc>
                <a:spcPct val="90000"/>
              </a:lnSpc>
              <a:buNone/>
              <a:defRPr/>
            </a:pPr>
            <a:r>
              <a:rPr lang="ar-JO" dirty="0">
                <a:ea typeface="ＭＳ Ｐゴシック" charset="0"/>
                <a:cs typeface="Arial" panose="020B0604020202020204" pitchFamily="34" charset="0"/>
              </a:rPr>
              <a:t>    وتعطيك بعض الحليب.</a:t>
            </a:r>
            <a:endParaRPr lang="en-US" dirty="0">
              <a:ea typeface="ＭＳ Ｐゴシック" charset="0"/>
              <a:cs typeface="Arial" panose="020B0604020202020204" pitchFamily="34" charset="0"/>
            </a:endParaRPr>
          </a:p>
          <a:p>
            <a:pPr algn="r" rtl="1" eaLnBrk="1" hangingPunct="1">
              <a:lnSpc>
                <a:spcPct val="90000"/>
              </a:lnSpc>
              <a:buFont typeface="Wingdings" charset="0"/>
              <a:buNone/>
              <a:defRPr/>
            </a:pPr>
            <a:endParaRPr lang="en-US" sz="2000" dirty="0">
              <a:ea typeface="ＭＳ Ｐゴシック" charset="0"/>
              <a:cs typeface="ＭＳ Ｐゴシック" charset="0"/>
            </a:endParaRPr>
          </a:p>
          <a:p>
            <a:pPr algn="r" rtl="1" eaLnBrk="1" hangingPunct="1">
              <a:lnSpc>
                <a:spcPct val="90000"/>
              </a:lnSpc>
              <a:defRPr/>
            </a:pPr>
            <a:r>
              <a:rPr lang="ar-JO" u="sng" dirty="0">
                <a:ea typeface="ＭＳ Ｐゴシック" charset="0"/>
                <a:cs typeface="Arial" panose="020B0604020202020204" pitchFamily="34" charset="0"/>
              </a:rPr>
              <a:t>الفاشية</a:t>
            </a:r>
            <a:r>
              <a:rPr lang="ar-JO" dirty="0">
                <a:ea typeface="ＭＳ Ｐゴシック" charset="0"/>
                <a:cs typeface="Arial" panose="020B0604020202020204" pitchFamily="34" charset="0"/>
              </a:rPr>
              <a:t>: لديك بقرتان...</a:t>
            </a:r>
          </a:p>
          <a:p>
            <a:pPr marL="0" indent="0" algn="r" rtl="1" eaLnBrk="1" hangingPunct="1">
              <a:lnSpc>
                <a:spcPct val="90000"/>
              </a:lnSpc>
              <a:buNone/>
              <a:defRPr/>
            </a:pPr>
            <a:r>
              <a:rPr lang="ar-JO" dirty="0">
                <a:ea typeface="ＭＳ Ｐゴシック" charset="0"/>
                <a:cs typeface="Arial" panose="020B0604020202020204" pitchFamily="34" charset="0"/>
              </a:rPr>
              <a:t>   تأخذهما منك الحكومة،</a:t>
            </a:r>
          </a:p>
          <a:p>
            <a:pPr marL="0" indent="0" algn="r" rtl="1" eaLnBrk="1" hangingPunct="1">
              <a:lnSpc>
                <a:spcPct val="90000"/>
              </a:lnSpc>
              <a:buNone/>
              <a:defRPr/>
            </a:pPr>
            <a:r>
              <a:rPr lang="ar-JO" dirty="0">
                <a:ea typeface="ＭＳ Ｐゴシック" charset="0"/>
                <a:cs typeface="Arial" panose="020B0604020202020204" pitchFamily="34" charset="0"/>
              </a:rPr>
              <a:t>   وتبيعكَ بعض الحليب.</a:t>
            </a:r>
            <a:endParaRPr lang="en-US" dirty="0">
              <a:ea typeface="ＭＳ Ｐゴシック" charset="0"/>
              <a:cs typeface="Arial" panose="020B0604020202020204" pitchFamily="34" charset="0"/>
            </a:endParaRPr>
          </a:p>
        </p:txBody>
      </p:sp>
      <p:sp>
        <p:nvSpPr>
          <p:cNvPr id="638980" name="Text Box 4"/>
          <p:cNvSpPr txBox="1">
            <a:spLocks noChangeArrowheads="1"/>
          </p:cNvSpPr>
          <p:nvPr/>
        </p:nvSpPr>
        <p:spPr bwMode="auto">
          <a:xfrm>
            <a:off x="8426450" y="76200"/>
            <a:ext cx="699230"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38979">
                                            <p:txEl>
                                              <p:pRg st="0" end="0"/>
                                            </p:txEl>
                                          </p:spTgt>
                                        </p:tgtEl>
                                        <p:attrNameLst>
                                          <p:attrName>style.visibility</p:attrName>
                                        </p:attrNameLst>
                                      </p:cBhvr>
                                      <p:to>
                                        <p:strVal val="visible"/>
                                      </p:to>
                                    </p:set>
                                    <p:animEffect transition="in" filter="wipe(left)">
                                      <p:cBhvr>
                                        <p:cTn id="7" dur="500"/>
                                        <p:tgtEl>
                                          <p:spTgt spid="63897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38979">
                                            <p:txEl>
                                              <p:pRg st="1" end="1"/>
                                            </p:txEl>
                                          </p:spTgt>
                                        </p:tgtEl>
                                        <p:attrNameLst>
                                          <p:attrName>style.visibility</p:attrName>
                                        </p:attrNameLst>
                                      </p:cBhvr>
                                      <p:to>
                                        <p:strVal val="visible"/>
                                      </p:to>
                                    </p:set>
                                    <p:animEffect transition="in" filter="wipe(left)">
                                      <p:cBhvr>
                                        <p:cTn id="12" dur="500"/>
                                        <p:tgtEl>
                                          <p:spTgt spid="63897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38979">
                                            <p:txEl>
                                              <p:pRg st="3" end="3"/>
                                            </p:txEl>
                                          </p:spTgt>
                                        </p:tgtEl>
                                        <p:attrNameLst>
                                          <p:attrName>style.visibility</p:attrName>
                                        </p:attrNameLst>
                                      </p:cBhvr>
                                      <p:to>
                                        <p:strVal val="visible"/>
                                      </p:to>
                                    </p:set>
                                    <p:animEffect transition="in" filter="wipe(left)">
                                      <p:cBhvr>
                                        <p:cTn id="17" dur="500"/>
                                        <p:tgtEl>
                                          <p:spTgt spid="638979">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38979">
                                            <p:txEl>
                                              <p:pRg st="4" end="4"/>
                                            </p:txEl>
                                          </p:spTgt>
                                        </p:tgtEl>
                                        <p:attrNameLst>
                                          <p:attrName>style.visibility</p:attrName>
                                        </p:attrNameLst>
                                      </p:cBhvr>
                                      <p:to>
                                        <p:strVal val="visible"/>
                                      </p:to>
                                    </p:set>
                                    <p:animEffect transition="in" filter="wipe(left)">
                                      <p:cBhvr>
                                        <p:cTn id="22" dur="500"/>
                                        <p:tgtEl>
                                          <p:spTgt spid="638979">
                                            <p:txEl>
                                              <p:pRg st="4" end="4"/>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638979">
                                            <p:txEl>
                                              <p:pRg st="5" end="5"/>
                                            </p:txEl>
                                          </p:spTgt>
                                        </p:tgtEl>
                                        <p:attrNameLst>
                                          <p:attrName>style.visibility</p:attrName>
                                        </p:attrNameLst>
                                      </p:cBhvr>
                                      <p:to>
                                        <p:strVal val="visible"/>
                                      </p:to>
                                    </p:set>
                                    <p:animEffect transition="in" filter="wipe(left)">
                                      <p:cBhvr>
                                        <p:cTn id="25" dur="500"/>
                                        <p:tgtEl>
                                          <p:spTgt spid="638979">
                                            <p:txEl>
                                              <p:pRg st="5" end="5"/>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638979">
                                            <p:txEl>
                                              <p:pRg st="7" end="7"/>
                                            </p:txEl>
                                          </p:spTgt>
                                        </p:tgtEl>
                                        <p:attrNameLst>
                                          <p:attrName>style.visibility</p:attrName>
                                        </p:attrNameLst>
                                      </p:cBhvr>
                                      <p:to>
                                        <p:strVal val="visible"/>
                                      </p:to>
                                    </p:set>
                                    <p:animEffect transition="in" filter="wipe(left)">
                                      <p:cBhvr>
                                        <p:cTn id="30" dur="500"/>
                                        <p:tgtEl>
                                          <p:spTgt spid="638979">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638979">
                                            <p:txEl>
                                              <p:pRg st="8" end="8"/>
                                            </p:txEl>
                                          </p:spTgt>
                                        </p:tgtEl>
                                        <p:attrNameLst>
                                          <p:attrName>style.visibility</p:attrName>
                                        </p:attrNameLst>
                                      </p:cBhvr>
                                      <p:to>
                                        <p:strVal val="visible"/>
                                      </p:to>
                                    </p:set>
                                    <p:animEffect transition="in" filter="wipe(left)">
                                      <p:cBhvr>
                                        <p:cTn id="35" dur="500"/>
                                        <p:tgtEl>
                                          <p:spTgt spid="638979">
                                            <p:txEl>
                                              <p:pRg st="8" end="8"/>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638979">
                                            <p:txEl>
                                              <p:pRg st="9" end="9"/>
                                            </p:txEl>
                                          </p:spTgt>
                                        </p:tgtEl>
                                        <p:attrNameLst>
                                          <p:attrName>style.visibility</p:attrName>
                                        </p:attrNameLst>
                                      </p:cBhvr>
                                      <p:to>
                                        <p:strVal val="visible"/>
                                      </p:to>
                                    </p:set>
                                    <p:animEffect transition="in" filter="wipe(left)">
                                      <p:cBhvr>
                                        <p:cTn id="38" dur="500"/>
                                        <p:tgtEl>
                                          <p:spTgt spid="638979">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uiExpand="1" build="p"/>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2" name="Rectangle 2"/>
          <p:cNvSpPr>
            <a:spLocks noGrp="1" noChangeArrowheads="1"/>
          </p:cNvSpPr>
          <p:nvPr>
            <p:ph type="title"/>
          </p:nvPr>
        </p:nvSpPr>
        <p:spPr>
          <a:xfrm>
            <a:off x="533400" y="152400"/>
            <a:ext cx="7696200" cy="1143000"/>
          </a:xfrm>
          <a:gradFill rotWithShape="0">
            <a:gsLst>
              <a:gs pos="0">
                <a:srgbClr val="990099"/>
              </a:gs>
              <a:gs pos="100000">
                <a:srgbClr val="990099">
                  <a:gamma/>
                  <a:shade val="46275"/>
                  <a:invGamma/>
                </a:srgbClr>
              </a:gs>
            </a:gsLst>
            <a:path path="shape">
              <a:fillToRect l="50000" t="50000" r="50000" b="50000"/>
            </a:path>
          </a:gradFill>
        </p:spPr>
        <p:txBody>
          <a:bodyPr/>
          <a:lstStyle/>
          <a:p>
            <a:pPr eaLnBrk="1" hangingPunct="1">
              <a:defRPr/>
            </a:pPr>
            <a:r>
              <a:rPr lang="ar-JO" dirty="0">
                <a:ea typeface="ＭＳ Ｐゴシック" charset="0"/>
                <a:cs typeface="Arial" panose="020B0604020202020204" pitchFamily="34" charset="0"/>
              </a:rPr>
              <a:t>الخضوع للحكومة</a:t>
            </a:r>
            <a:br>
              <a:rPr lang="en-US" dirty="0">
                <a:ea typeface="ＭＳ Ｐゴシック" charset="0"/>
                <a:cs typeface="ＭＳ Ｐゴシック" charset="0"/>
              </a:rPr>
            </a:br>
            <a:r>
              <a:rPr lang="ar-JO" sz="3600" dirty="0">
                <a:ea typeface="ＭＳ Ｐゴシック" charset="0"/>
                <a:cs typeface="Arial" panose="020B0604020202020204" pitchFamily="34" charset="0"/>
              </a:rPr>
              <a:t>مهما كان نوعها...</a:t>
            </a:r>
            <a:endParaRPr lang="en-US" dirty="0">
              <a:ea typeface="ＭＳ Ｐゴシック" charset="0"/>
              <a:cs typeface="Arial" panose="020B0604020202020204" pitchFamily="34" charset="0"/>
            </a:endParaRPr>
          </a:p>
        </p:txBody>
      </p:sp>
      <p:sp>
        <p:nvSpPr>
          <p:cNvPr id="640003" name="Rectangle 3"/>
          <p:cNvSpPr>
            <a:spLocks noGrp="1" noChangeArrowheads="1"/>
          </p:cNvSpPr>
          <p:nvPr>
            <p:ph type="body" idx="1"/>
          </p:nvPr>
        </p:nvSpPr>
        <p:spPr>
          <a:xfrm>
            <a:off x="1066800" y="1600200"/>
            <a:ext cx="7467600" cy="5029200"/>
          </a:xfrm>
        </p:spPr>
        <p:txBody>
          <a:bodyPr/>
          <a:lstStyle/>
          <a:p>
            <a:pPr algn="r" rtl="1" eaLnBrk="1" hangingPunct="1">
              <a:lnSpc>
                <a:spcPct val="90000"/>
              </a:lnSpc>
              <a:defRPr/>
            </a:pPr>
            <a:r>
              <a:rPr lang="ar-JO" u="sng" dirty="0">
                <a:ea typeface="ＭＳ Ｐゴシック" charset="0"/>
                <a:cs typeface="Arial" panose="020B0604020202020204" pitchFamily="34" charset="0"/>
              </a:rPr>
              <a:t>النازية</a:t>
            </a:r>
            <a:r>
              <a:rPr lang="ar-JO" dirty="0">
                <a:ea typeface="ＭＳ Ｐゴシック" charset="0"/>
                <a:cs typeface="Arial" panose="020B0604020202020204" pitchFamily="34" charset="0"/>
              </a:rPr>
              <a:t>: لديك بقرتان...</a:t>
            </a:r>
          </a:p>
          <a:p>
            <a:pPr marL="0" indent="0" algn="r" rtl="1" eaLnBrk="1" hangingPunct="1">
              <a:lnSpc>
                <a:spcPct val="90000"/>
              </a:lnSpc>
              <a:buNone/>
              <a:defRPr/>
            </a:pPr>
            <a:r>
              <a:rPr lang="ar-JO" sz="2800" dirty="0">
                <a:ea typeface="ＭＳ Ｐゴシック" charset="0"/>
                <a:cs typeface="Arial" panose="020B0604020202020204" pitchFamily="34" charset="0"/>
              </a:rPr>
              <a:t>    تأخذهما منك الحكومة،</a:t>
            </a:r>
          </a:p>
          <a:p>
            <a:pPr marL="0" indent="0" algn="r" rtl="1" eaLnBrk="1" hangingPunct="1">
              <a:lnSpc>
                <a:spcPct val="90000"/>
              </a:lnSpc>
              <a:buNone/>
              <a:defRPr/>
            </a:pPr>
            <a:r>
              <a:rPr lang="ar-JO" sz="2800" dirty="0">
                <a:ea typeface="ＭＳ Ｐゴシック" charset="0"/>
                <a:cs typeface="Arial" panose="020B0604020202020204" pitchFamily="34" charset="0"/>
              </a:rPr>
              <a:t>    وترديك قتيلاً.</a:t>
            </a:r>
            <a:endParaRPr lang="en-US" sz="2800" dirty="0">
              <a:ea typeface="ＭＳ Ｐゴシック" charset="0"/>
              <a:cs typeface="Arial" panose="020B0604020202020204" pitchFamily="34" charset="0"/>
            </a:endParaRPr>
          </a:p>
          <a:p>
            <a:pPr algn="r" rtl="1" eaLnBrk="1" hangingPunct="1">
              <a:lnSpc>
                <a:spcPct val="90000"/>
              </a:lnSpc>
              <a:buFont typeface="Wingdings" charset="0"/>
              <a:buNone/>
              <a:defRPr/>
            </a:pPr>
            <a:endParaRPr lang="en-US" sz="1800" dirty="0">
              <a:ea typeface="ＭＳ Ｐゴシック" charset="0"/>
              <a:cs typeface="ＭＳ Ｐゴシック" charset="0"/>
            </a:endParaRPr>
          </a:p>
          <a:p>
            <a:pPr algn="r" rtl="1" eaLnBrk="1" hangingPunct="1">
              <a:lnSpc>
                <a:spcPct val="90000"/>
              </a:lnSpc>
              <a:defRPr/>
            </a:pPr>
            <a:r>
              <a:rPr lang="ar-JO" u="sng" dirty="0">
                <a:ea typeface="ＭＳ Ｐゴシック" charset="0"/>
                <a:cs typeface="Arial" panose="020B0604020202020204" pitchFamily="34" charset="0"/>
              </a:rPr>
              <a:t>البيروقراطية</a:t>
            </a:r>
            <a:r>
              <a:rPr lang="ar-JO" dirty="0">
                <a:ea typeface="ＭＳ Ｐゴシック" charset="0"/>
                <a:cs typeface="Arial" panose="020B0604020202020204" pitchFamily="34" charset="0"/>
              </a:rPr>
              <a:t>: لديك بقرتان...</a:t>
            </a:r>
          </a:p>
          <a:p>
            <a:pPr marL="0" indent="0" algn="r" rtl="1" eaLnBrk="1" hangingPunct="1">
              <a:lnSpc>
                <a:spcPct val="90000"/>
              </a:lnSpc>
              <a:buNone/>
              <a:defRPr/>
            </a:pPr>
            <a:r>
              <a:rPr lang="ar-JO" sz="2800" dirty="0">
                <a:ea typeface="ＭＳ Ｐゴシック" charset="0"/>
                <a:cs typeface="Arial" panose="020B0604020202020204" pitchFamily="34" charset="0"/>
              </a:rPr>
              <a:t>   تأخذهما منك الحكومة، تقتل الأولى،</a:t>
            </a:r>
          </a:p>
          <a:p>
            <a:pPr marL="0" indent="0" algn="r" rtl="1" eaLnBrk="1" hangingPunct="1">
              <a:lnSpc>
                <a:spcPct val="90000"/>
              </a:lnSpc>
              <a:buNone/>
              <a:defRPr/>
            </a:pPr>
            <a:r>
              <a:rPr lang="ar-JO" sz="2800" dirty="0">
                <a:ea typeface="ＭＳ Ｐゴシック" charset="0"/>
                <a:cs typeface="Arial" panose="020B0604020202020204" pitchFamily="34" charset="0"/>
              </a:rPr>
              <a:t>   وتحلب الثانية، وترمي الحليب في البالوعة.</a:t>
            </a:r>
            <a:endParaRPr lang="en-US" sz="2800" dirty="0">
              <a:ea typeface="ＭＳ Ｐゴシック" charset="0"/>
              <a:cs typeface="Arial" panose="020B0604020202020204" pitchFamily="34" charset="0"/>
            </a:endParaRPr>
          </a:p>
          <a:p>
            <a:pPr algn="r" rtl="1" eaLnBrk="1" hangingPunct="1">
              <a:lnSpc>
                <a:spcPct val="90000"/>
              </a:lnSpc>
              <a:buFont typeface="Wingdings" charset="0"/>
              <a:buNone/>
              <a:defRPr/>
            </a:pPr>
            <a:endParaRPr lang="en-US" sz="1800" dirty="0">
              <a:ea typeface="ＭＳ Ｐゴシック" charset="0"/>
              <a:cs typeface="ＭＳ Ｐゴシック" charset="0"/>
            </a:endParaRPr>
          </a:p>
          <a:p>
            <a:pPr algn="r" rtl="1" eaLnBrk="1" hangingPunct="1">
              <a:lnSpc>
                <a:spcPct val="90000"/>
              </a:lnSpc>
              <a:defRPr/>
            </a:pPr>
            <a:r>
              <a:rPr lang="ar-JO" u="sng" dirty="0">
                <a:ea typeface="ＭＳ Ｐゴシック" charset="0"/>
                <a:cs typeface="Arial" panose="020B0604020202020204" pitchFamily="34" charset="0"/>
              </a:rPr>
              <a:t>الرأسمالية</a:t>
            </a:r>
            <a:r>
              <a:rPr lang="ar-JO" dirty="0">
                <a:ea typeface="ＭＳ Ｐゴシック" charset="0"/>
                <a:cs typeface="Arial" panose="020B0604020202020204" pitchFamily="34" charset="0"/>
              </a:rPr>
              <a:t>: لديك بقرتان...</a:t>
            </a:r>
          </a:p>
          <a:p>
            <a:pPr marL="0" indent="0" algn="r" rtl="1" eaLnBrk="1" hangingPunct="1">
              <a:lnSpc>
                <a:spcPct val="90000"/>
              </a:lnSpc>
              <a:buNone/>
              <a:defRPr/>
            </a:pPr>
            <a:r>
              <a:rPr lang="ar-JO" sz="2800" dirty="0">
                <a:ea typeface="ＭＳ Ｐゴシック" charset="0"/>
                <a:cs typeface="Arial" panose="020B0604020202020204" pitchFamily="34" charset="0"/>
              </a:rPr>
              <a:t>   تبيع واحدة وتشتري ثورًا. </a:t>
            </a:r>
            <a:endParaRPr lang="en-US" sz="2800" dirty="0">
              <a:ea typeface="ＭＳ Ｐゴシック" charset="0"/>
              <a:cs typeface="Arial" panose="020B0604020202020204" pitchFamily="34" charset="0"/>
            </a:endParaRPr>
          </a:p>
        </p:txBody>
      </p:sp>
      <p:sp>
        <p:nvSpPr>
          <p:cNvPr id="640004" name="Text Box 4"/>
          <p:cNvSpPr txBox="1">
            <a:spLocks noChangeArrowheads="1"/>
          </p:cNvSpPr>
          <p:nvPr/>
        </p:nvSpPr>
        <p:spPr bwMode="auto">
          <a:xfrm>
            <a:off x="8426450" y="76200"/>
            <a:ext cx="699230"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40003">
                                            <p:txEl>
                                              <p:pRg st="0" end="0"/>
                                            </p:txEl>
                                          </p:spTgt>
                                        </p:tgtEl>
                                        <p:attrNameLst>
                                          <p:attrName>style.visibility</p:attrName>
                                        </p:attrNameLst>
                                      </p:cBhvr>
                                      <p:to>
                                        <p:strVal val="visible"/>
                                      </p:to>
                                    </p:set>
                                    <p:animEffect transition="in" filter="wipe(left)">
                                      <p:cBhvr>
                                        <p:cTn id="7" dur="500"/>
                                        <p:tgtEl>
                                          <p:spTgt spid="64000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40003">
                                            <p:txEl>
                                              <p:pRg st="1" end="1"/>
                                            </p:txEl>
                                          </p:spTgt>
                                        </p:tgtEl>
                                        <p:attrNameLst>
                                          <p:attrName>style.visibility</p:attrName>
                                        </p:attrNameLst>
                                      </p:cBhvr>
                                      <p:to>
                                        <p:strVal val="visible"/>
                                      </p:to>
                                    </p:set>
                                    <p:animEffect transition="in" filter="wipe(left)">
                                      <p:cBhvr>
                                        <p:cTn id="12" dur="500"/>
                                        <p:tgtEl>
                                          <p:spTgt spid="640003">
                                            <p:txEl>
                                              <p:pRg st="1" end="1"/>
                                            </p:txEl>
                                          </p:spTgt>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640003">
                                            <p:txEl>
                                              <p:pRg st="2" end="2"/>
                                            </p:txEl>
                                          </p:spTgt>
                                        </p:tgtEl>
                                        <p:attrNameLst>
                                          <p:attrName>style.visibility</p:attrName>
                                        </p:attrNameLst>
                                      </p:cBhvr>
                                      <p:to>
                                        <p:strVal val="visible"/>
                                      </p:to>
                                    </p:set>
                                    <p:animEffect transition="in" filter="wipe(left)">
                                      <p:cBhvr>
                                        <p:cTn id="16" dur="500"/>
                                        <p:tgtEl>
                                          <p:spTgt spid="64000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640003">
                                            <p:txEl>
                                              <p:pRg st="4" end="4"/>
                                            </p:txEl>
                                          </p:spTgt>
                                        </p:tgtEl>
                                        <p:attrNameLst>
                                          <p:attrName>style.visibility</p:attrName>
                                        </p:attrNameLst>
                                      </p:cBhvr>
                                      <p:to>
                                        <p:strVal val="visible"/>
                                      </p:to>
                                    </p:set>
                                    <p:animEffect transition="in" filter="wipe(left)">
                                      <p:cBhvr>
                                        <p:cTn id="21" dur="500"/>
                                        <p:tgtEl>
                                          <p:spTgt spid="64000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640003">
                                            <p:txEl>
                                              <p:pRg st="5" end="5"/>
                                            </p:txEl>
                                          </p:spTgt>
                                        </p:tgtEl>
                                        <p:attrNameLst>
                                          <p:attrName>style.visibility</p:attrName>
                                        </p:attrNameLst>
                                      </p:cBhvr>
                                      <p:to>
                                        <p:strVal val="visible"/>
                                      </p:to>
                                    </p:set>
                                    <p:animEffect transition="in" filter="wipe(left)">
                                      <p:cBhvr>
                                        <p:cTn id="26" dur="500"/>
                                        <p:tgtEl>
                                          <p:spTgt spid="640003">
                                            <p:txEl>
                                              <p:pRg st="5" end="5"/>
                                            </p:txEl>
                                          </p:spTgt>
                                        </p:tgtEl>
                                      </p:cBhvr>
                                    </p:animEffect>
                                  </p:childTnLst>
                                </p:cTn>
                              </p:par>
                            </p:childTnLst>
                          </p:cTn>
                        </p:par>
                        <p:par>
                          <p:cTn id="27" fill="hold">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640003">
                                            <p:txEl>
                                              <p:pRg st="6" end="6"/>
                                            </p:txEl>
                                          </p:spTgt>
                                        </p:tgtEl>
                                        <p:attrNameLst>
                                          <p:attrName>style.visibility</p:attrName>
                                        </p:attrNameLst>
                                      </p:cBhvr>
                                      <p:to>
                                        <p:strVal val="visible"/>
                                      </p:to>
                                    </p:set>
                                    <p:animEffect transition="in" filter="wipe(left)">
                                      <p:cBhvr>
                                        <p:cTn id="30" dur="500"/>
                                        <p:tgtEl>
                                          <p:spTgt spid="640003">
                                            <p:txEl>
                                              <p:pRg st="6" end="6"/>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640003">
                                            <p:txEl>
                                              <p:pRg st="8" end="8"/>
                                            </p:txEl>
                                          </p:spTgt>
                                        </p:tgtEl>
                                        <p:attrNameLst>
                                          <p:attrName>style.visibility</p:attrName>
                                        </p:attrNameLst>
                                      </p:cBhvr>
                                      <p:to>
                                        <p:strVal val="visible"/>
                                      </p:to>
                                    </p:set>
                                    <p:animEffect transition="in" filter="wipe(left)">
                                      <p:cBhvr>
                                        <p:cTn id="35" dur="500"/>
                                        <p:tgtEl>
                                          <p:spTgt spid="640003">
                                            <p:txEl>
                                              <p:pRg st="8" end="8"/>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640003">
                                            <p:txEl>
                                              <p:pRg st="9" end="9"/>
                                            </p:txEl>
                                          </p:spTgt>
                                        </p:tgtEl>
                                        <p:attrNameLst>
                                          <p:attrName>style.visibility</p:attrName>
                                        </p:attrNameLst>
                                      </p:cBhvr>
                                      <p:to>
                                        <p:strVal val="visible"/>
                                      </p:to>
                                    </p:set>
                                    <p:animEffect transition="in" filter="wipe(left)">
                                      <p:cBhvr>
                                        <p:cTn id="40" dur="500"/>
                                        <p:tgtEl>
                                          <p:spTgt spid="64000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003" grpId="0" uiExpand="1" build="p"/>
    </p:bldLst>
  </p:timing>
</p:sld>
</file>

<file path=ppt/theme/_rels/theme3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image" Target="../media/image16.jpeg"/></Relationships>
</file>

<file path=ppt/theme/_rels/theme3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image" Target="../media/image16.jpeg"/></Relationships>
</file>

<file path=ppt/theme/theme1.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LaVerne">
  <a:themeElements>
    <a:clrScheme name="LaVerne 1">
      <a:dk1>
        <a:srgbClr val="333333"/>
      </a:dk1>
      <a:lt1>
        <a:srgbClr val="9CDCDA"/>
      </a:lt1>
      <a:dk2>
        <a:srgbClr val="CCFFFF"/>
      </a:dk2>
      <a:lt2>
        <a:srgbClr val="C0C0C0"/>
      </a:lt2>
      <a:accent1>
        <a:srgbClr val="F5CDDF"/>
      </a:accent1>
      <a:accent2>
        <a:srgbClr val="99FFCC"/>
      </a:accent2>
      <a:accent3>
        <a:srgbClr val="CBEBEA"/>
      </a:accent3>
      <a:accent4>
        <a:srgbClr val="2A2A2A"/>
      </a:accent4>
      <a:accent5>
        <a:srgbClr val="F9E3EC"/>
      </a:accent5>
      <a:accent6>
        <a:srgbClr val="8AE7B9"/>
      </a:accent6>
      <a:hlink>
        <a:srgbClr val="0064F8"/>
      </a:hlink>
      <a:folHlink>
        <a:srgbClr val="007572"/>
      </a:folHlink>
    </a:clrScheme>
    <a:fontScheme name="LaVerne">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aVerne 1">
        <a:dk1>
          <a:srgbClr val="333333"/>
        </a:dk1>
        <a:lt1>
          <a:srgbClr val="9CDCDA"/>
        </a:lt1>
        <a:dk2>
          <a:srgbClr val="CCFFFF"/>
        </a:dk2>
        <a:lt2>
          <a:srgbClr val="C0C0C0"/>
        </a:lt2>
        <a:accent1>
          <a:srgbClr val="F5CDDF"/>
        </a:accent1>
        <a:accent2>
          <a:srgbClr val="99FFCC"/>
        </a:accent2>
        <a:accent3>
          <a:srgbClr val="CBEBEA"/>
        </a:accent3>
        <a:accent4>
          <a:srgbClr val="2A2A2A"/>
        </a:accent4>
        <a:accent5>
          <a:srgbClr val="F9E3EC"/>
        </a:accent5>
        <a:accent6>
          <a:srgbClr val="8AE7B9"/>
        </a:accent6>
        <a:hlink>
          <a:srgbClr val="0064F8"/>
        </a:hlink>
        <a:folHlink>
          <a:srgbClr val="007572"/>
        </a:folHlink>
      </a:clrScheme>
      <a:clrMap bg1="lt1" tx1="dk1" bg2="lt2" tx2="dk2" accent1="accent1" accent2="accent2" accent3="accent3" accent4="accent4" accent5="accent5" accent6="accent6" hlink="hlink" folHlink="folHlink"/>
    </a:extraClrScheme>
    <a:extraClrScheme>
      <a:clrScheme name="LaVerne 2">
        <a:dk1>
          <a:srgbClr val="333333"/>
        </a:dk1>
        <a:lt1>
          <a:srgbClr val="FFFFFF"/>
        </a:lt1>
        <a:dk2>
          <a:srgbClr val="CCFFFF"/>
        </a:dk2>
        <a:lt2>
          <a:srgbClr val="EAEAEA"/>
        </a:lt2>
        <a:accent1>
          <a:srgbClr val="F5CDDF"/>
        </a:accent1>
        <a:accent2>
          <a:srgbClr val="D1FFE8"/>
        </a:accent2>
        <a:accent3>
          <a:srgbClr val="FFFFFF"/>
        </a:accent3>
        <a:accent4>
          <a:srgbClr val="2A2A2A"/>
        </a:accent4>
        <a:accent5>
          <a:srgbClr val="F9E3EC"/>
        </a:accent5>
        <a:accent6>
          <a:srgbClr val="BDE7D2"/>
        </a:accent6>
        <a:hlink>
          <a:srgbClr val="33CCCC"/>
        </a:hlink>
        <a:folHlink>
          <a:srgbClr val="007572"/>
        </a:folHlink>
      </a:clrScheme>
      <a:clrMap bg1="lt1" tx1="dk1" bg2="lt2" tx2="dk2" accent1="accent1" accent2="accent2" accent3="accent3" accent4="accent4" accent5="accent5" accent6="accent6" hlink="hlink" folHlink="folHlink"/>
    </a:extraClrScheme>
    <a:extraClrScheme>
      <a:clrScheme name="LaVerne 3">
        <a:dk1>
          <a:srgbClr val="000000"/>
        </a:dk1>
        <a:lt1>
          <a:srgbClr val="FFFFFF"/>
        </a:lt1>
        <a:dk2>
          <a:srgbClr val="EAEAEA"/>
        </a:dk2>
        <a:lt2>
          <a:srgbClr val="FFFFFF"/>
        </a:lt2>
        <a:accent1>
          <a:srgbClr val="C0C0C0"/>
        </a:accent1>
        <a:accent2>
          <a:srgbClr val="DDDDDD"/>
        </a:accent2>
        <a:accent3>
          <a:srgbClr val="FFFFFF"/>
        </a:accent3>
        <a:accent4>
          <a:srgbClr val="000000"/>
        </a:accent4>
        <a:accent5>
          <a:srgbClr val="DCDCDC"/>
        </a:accent5>
        <a:accent6>
          <a:srgbClr val="C8C8C8"/>
        </a:accent6>
        <a:hlink>
          <a:srgbClr val="000000"/>
        </a:hlink>
        <a:folHlink>
          <a:srgbClr val="5F5F5F"/>
        </a:folHlink>
      </a:clrScheme>
      <a:clrMap bg1="lt1" tx1="dk1" bg2="lt2" tx2="dk2" accent1="accent1" accent2="accent2" accent3="accent3" accent4="accent4" accent5="accent5" accent6="accent6" hlink="hlink" folHlink="folHlink"/>
    </a:extraClrScheme>
    <a:extraClrScheme>
      <a:clrScheme name="LaVerne 4">
        <a:dk1>
          <a:srgbClr val="333333"/>
        </a:dk1>
        <a:lt1>
          <a:srgbClr val="FFFFCC"/>
        </a:lt1>
        <a:dk2>
          <a:srgbClr val="CCECFF"/>
        </a:dk2>
        <a:lt2>
          <a:srgbClr val="DDDDDD"/>
        </a:lt2>
        <a:accent1>
          <a:srgbClr val="F5CDDF"/>
        </a:accent1>
        <a:accent2>
          <a:srgbClr val="99FFCC"/>
        </a:accent2>
        <a:accent3>
          <a:srgbClr val="FFFFE2"/>
        </a:accent3>
        <a:accent4>
          <a:srgbClr val="2A2A2A"/>
        </a:accent4>
        <a:accent5>
          <a:srgbClr val="F9E3EC"/>
        </a:accent5>
        <a:accent6>
          <a:srgbClr val="8AE7B9"/>
        </a:accent6>
        <a:hlink>
          <a:srgbClr val="32CAC6"/>
        </a:hlink>
        <a:folHlink>
          <a:srgbClr val="4D6E9F"/>
        </a:folHlink>
      </a:clrScheme>
      <a:clrMap bg1="lt1" tx1="dk1" bg2="lt2" tx2="dk2" accent1="accent1" accent2="accent2" accent3="accent3" accent4="accent4" accent5="accent5" accent6="accent6" hlink="hlink" folHlink="folHlink"/>
    </a:extraClrScheme>
    <a:extraClrScheme>
      <a:clrScheme name="LaVerne 5">
        <a:dk1>
          <a:srgbClr val="333333"/>
        </a:dk1>
        <a:lt1>
          <a:srgbClr val="F2D0DA"/>
        </a:lt1>
        <a:dk2>
          <a:srgbClr val="CCECFF"/>
        </a:dk2>
        <a:lt2>
          <a:srgbClr val="EAEAEA"/>
        </a:lt2>
        <a:accent1>
          <a:srgbClr val="7BC7C9"/>
        </a:accent1>
        <a:accent2>
          <a:srgbClr val="EDECD1"/>
        </a:accent2>
        <a:accent3>
          <a:srgbClr val="F7E4EA"/>
        </a:accent3>
        <a:accent4>
          <a:srgbClr val="2A2A2A"/>
        </a:accent4>
        <a:accent5>
          <a:srgbClr val="BFE0E1"/>
        </a:accent5>
        <a:accent6>
          <a:srgbClr val="D7D6BD"/>
        </a:accent6>
        <a:hlink>
          <a:srgbClr val="CC0066"/>
        </a:hlink>
        <a:folHlink>
          <a:srgbClr val="008080"/>
        </a:folHlink>
      </a:clrScheme>
      <a:clrMap bg1="lt1" tx1="dk1" bg2="lt2" tx2="dk2" accent1="accent1" accent2="accent2" accent3="accent3" accent4="accent4" accent5="accent5" accent6="accent6" hlink="hlink" folHlink="folHlink"/>
    </a:extraClrScheme>
    <a:extraClrScheme>
      <a:clrScheme name="LaVerne 6">
        <a:dk1>
          <a:srgbClr val="333333"/>
        </a:dk1>
        <a:lt1>
          <a:srgbClr val="C4BBD9"/>
        </a:lt1>
        <a:dk2>
          <a:srgbClr val="B0E1E8"/>
        </a:dk2>
        <a:lt2>
          <a:srgbClr val="D7D4B9"/>
        </a:lt2>
        <a:accent1>
          <a:srgbClr val="F5CDDF"/>
        </a:accent1>
        <a:accent2>
          <a:srgbClr val="B3E5C7"/>
        </a:accent2>
        <a:accent3>
          <a:srgbClr val="DEDAE9"/>
        </a:accent3>
        <a:accent4>
          <a:srgbClr val="2A2A2A"/>
        </a:accent4>
        <a:accent5>
          <a:srgbClr val="F9E3EC"/>
        </a:accent5>
        <a:accent6>
          <a:srgbClr val="A2CFB4"/>
        </a:accent6>
        <a:hlink>
          <a:srgbClr val="CC00FF"/>
        </a:hlink>
        <a:folHlink>
          <a:srgbClr val="362A60"/>
        </a:folHlink>
      </a:clrScheme>
      <a:clrMap bg1="lt1" tx1="dk1" bg2="lt2" tx2="dk2" accent1="accent1" accent2="accent2" accent3="accent3" accent4="accent4" accent5="accent5" accent6="accent6" hlink="hlink" folHlink="folHlink"/>
    </a:extraClrScheme>
    <a:extraClrScheme>
      <a:clrScheme name="LaVerne 7">
        <a:dk1>
          <a:srgbClr val="333333"/>
        </a:dk1>
        <a:lt1>
          <a:srgbClr val="D0F781"/>
        </a:lt1>
        <a:dk2>
          <a:srgbClr val="BDD0ED"/>
        </a:dk2>
        <a:lt2>
          <a:srgbClr val="D1D1D1"/>
        </a:lt2>
        <a:accent1>
          <a:srgbClr val="FFFF99"/>
        </a:accent1>
        <a:accent2>
          <a:srgbClr val="B4DF49"/>
        </a:accent2>
        <a:accent3>
          <a:srgbClr val="E4FAC1"/>
        </a:accent3>
        <a:accent4>
          <a:srgbClr val="2A2A2A"/>
        </a:accent4>
        <a:accent5>
          <a:srgbClr val="FFFFCA"/>
        </a:accent5>
        <a:accent6>
          <a:srgbClr val="A3CA41"/>
        </a:accent6>
        <a:hlink>
          <a:srgbClr val="53AA3E"/>
        </a:hlink>
        <a:folHlink>
          <a:srgbClr val="FF6600"/>
        </a:folHlink>
      </a:clrScheme>
      <a:clrMap bg1="lt1" tx1="dk1" bg2="lt2" tx2="dk2" accent1="accent1" accent2="accent2" accent3="accent3" accent4="accent4" accent5="accent5" accent6="accent6" hlink="hlink" folHlink="folHlink"/>
    </a:extraClrScheme>
    <a:extraClrScheme>
      <a:clrScheme name="LaVerne 8">
        <a:dk1>
          <a:srgbClr val="969696"/>
        </a:dk1>
        <a:lt1>
          <a:srgbClr val="F8F8F8"/>
        </a:lt1>
        <a:dk2>
          <a:srgbClr val="5F5F5F"/>
        </a:dk2>
        <a:lt2>
          <a:srgbClr val="808080"/>
        </a:lt2>
        <a:accent1>
          <a:srgbClr val="F5CDDF"/>
        </a:accent1>
        <a:accent2>
          <a:srgbClr val="4D4D4D"/>
        </a:accent2>
        <a:accent3>
          <a:srgbClr val="B6B6B6"/>
        </a:accent3>
        <a:accent4>
          <a:srgbClr val="D4D4D4"/>
        </a:accent4>
        <a:accent5>
          <a:srgbClr val="F9E3EC"/>
        </a:accent5>
        <a:accent6>
          <a:srgbClr val="454545"/>
        </a:accent6>
        <a:hlink>
          <a:srgbClr val="FFFF99"/>
        </a:hlink>
        <a:folHlink>
          <a:srgbClr val="FFE9FF"/>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Chute">
  <a:themeElements>
    <a:clrScheme name="Chute 1">
      <a:dk1>
        <a:srgbClr val="003366"/>
      </a:dk1>
      <a:lt1>
        <a:srgbClr val="FFFFFF"/>
      </a:lt1>
      <a:dk2>
        <a:srgbClr val="51ABD0"/>
      </a:dk2>
      <a:lt2>
        <a:srgbClr val="FFFFFF"/>
      </a:lt2>
      <a:accent1>
        <a:srgbClr val="9966FF"/>
      </a:accent1>
      <a:accent2>
        <a:srgbClr val="00CC66"/>
      </a:accent2>
      <a:accent3>
        <a:srgbClr val="B3D2E4"/>
      </a:accent3>
      <a:accent4>
        <a:srgbClr val="DADADA"/>
      </a:accent4>
      <a:accent5>
        <a:srgbClr val="CAB8FF"/>
      </a:accent5>
      <a:accent6>
        <a:srgbClr val="00B95C"/>
      </a:accent6>
      <a:hlink>
        <a:srgbClr val="65C8FF"/>
      </a:hlink>
      <a:folHlink>
        <a:srgbClr val="FFCC99"/>
      </a:folHlink>
    </a:clrScheme>
    <a:fontScheme name="Chute">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hute 1">
        <a:dk1>
          <a:srgbClr val="003366"/>
        </a:dk1>
        <a:lt1>
          <a:srgbClr val="FFFFFF"/>
        </a:lt1>
        <a:dk2>
          <a:srgbClr val="51ABD0"/>
        </a:dk2>
        <a:lt2>
          <a:srgbClr val="FFFFFF"/>
        </a:lt2>
        <a:accent1>
          <a:srgbClr val="9966FF"/>
        </a:accent1>
        <a:accent2>
          <a:srgbClr val="00CC66"/>
        </a:accent2>
        <a:accent3>
          <a:srgbClr val="B3D2E4"/>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Chute 2">
        <a:dk1>
          <a:srgbClr val="000000"/>
        </a:dk1>
        <a:lt1>
          <a:srgbClr val="FFFFFF"/>
        </a:lt1>
        <a:dk2>
          <a:srgbClr val="51ABD0"/>
        </a:dk2>
        <a:lt2>
          <a:srgbClr val="FFFFFF"/>
        </a:lt2>
        <a:accent1>
          <a:srgbClr val="FF6600"/>
        </a:accent1>
        <a:accent2>
          <a:srgbClr val="FFCC00"/>
        </a:accent2>
        <a:accent3>
          <a:srgbClr val="B3D2E4"/>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Chute 3">
        <a:dk1>
          <a:srgbClr val="010199"/>
        </a:dk1>
        <a:lt1>
          <a:srgbClr val="FFFFFF"/>
        </a:lt1>
        <a:dk2>
          <a:srgbClr val="51ABD0"/>
        </a:dk2>
        <a:lt2>
          <a:srgbClr val="FFFFFF"/>
        </a:lt2>
        <a:accent1>
          <a:srgbClr val="33CCCC"/>
        </a:accent1>
        <a:accent2>
          <a:srgbClr val="00C600"/>
        </a:accent2>
        <a:accent3>
          <a:srgbClr val="B3D2E4"/>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Finance">
  <a:themeElements>
    <a:clrScheme name="">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inance">
      <a:majorFont>
        <a:latin typeface="Impact"/>
        <a:ea typeface="ＭＳ Ｐゴシック"/>
        <a:cs typeface="ＭＳ Ｐゴシック"/>
      </a:majorFont>
      <a:minorFont>
        <a:latin typeface="Impac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Finance 1">
        <a:dk1>
          <a:srgbClr val="000000"/>
        </a:dk1>
        <a:lt1>
          <a:srgbClr val="287C26"/>
        </a:lt1>
        <a:dk2>
          <a:srgbClr val="000000"/>
        </a:dk2>
        <a:lt2>
          <a:srgbClr val="808080"/>
        </a:lt2>
        <a:accent1>
          <a:srgbClr val="BBE0E3"/>
        </a:accent1>
        <a:accent2>
          <a:srgbClr val="333399"/>
        </a:accent2>
        <a:accent3>
          <a:srgbClr val="ACBFAC"/>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Finance 2">
        <a:dk1>
          <a:srgbClr val="000000"/>
        </a:dk1>
        <a:lt1>
          <a:srgbClr val="287C26"/>
        </a:lt1>
        <a:dk2>
          <a:srgbClr val="000000"/>
        </a:dk2>
        <a:lt2>
          <a:srgbClr val="969696"/>
        </a:lt2>
        <a:accent1>
          <a:srgbClr val="FFFFFF"/>
        </a:accent1>
        <a:accent2>
          <a:srgbClr val="8DC6FF"/>
        </a:accent2>
        <a:accent3>
          <a:srgbClr val="ACBFAC"/>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_Bridge in Fog">
  <a:themeElements>
    <a:clrScheme name="Bridge in Fog 1">
      <a:dk1>
        <a:srgbClr val="3E3E5C"/>
      </a:dk1>
      <a:lt1>
        <a:srgbClr val="FFFFFF"/>
      </a:lt1>
      <a:dk2>
        <a:srgbClr val="39598D"/>
      </a:dk2>
      <a:lt2>
        <a:srgbClr val="FFFFFF"/>
      </a:lt2>
      <a:accent1>
        <a:srgbClr val="800000"/>
      </a:accent1>
      <a:accent2>
        <a:srgbClr val="004080"/>
      </a:accent2>
      <a:accent3>
        <a:srgbClr val="AEB5C5"/>
      </a:accent3>
      <a:accent4>
        <a:srgbClr val="DADADA"/>
      </a:accent4>
      <a:accent5>
        <a:srgbClr val="C0AAAA"/>
      </a:accent5>
      <a:accent6>
        <a:srgbClr val="003973"/>
      </a:accent6>
      <a:hlink>
        <a:srgbClr val="008000"/>
      </a:hlink>
      <a:folHlink>
        <a:srgbClr val="6666FF"/>
      </a:folHlink>
    </a:clrScheme>
    <a:fontScheme name="2_Bridge in Fog">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ridge in Fog 1">
        <a:dk1>
          <a:srgbClr val="3E3E5C"/>
        </a:dk1>
        <a:lt1>
          <a:srgbClr val="FFFFFF"/>
        </a:lt1>
        <a:dk2>
          <a:srgbClr val="39598D"/>
        </a:dk2>
        <a:lt2>
          <a:srgbClr val="FFFFFF"/>
        </a:lt2>
        <a:accent1>
          <a:srgbClr val="800000"/>
        </a:accent1>
        <a:accent2>
          <a:srgbClr val="004080"/>
        </a:accent2>
        <a:accent3>
          <a:srgbClr val="AEB5C5"/>
        </a:accent3>
        <a:accent4>
          <a:srgbClr val="DADADA"/>
        </a:accent4>
        <a:accent5>
          <a:srgbClr val="C0AAAA"/>
        </a:accent5>
        <a:accent6>
          <a:srgbClr val="003973"/>
        </a:accent6>
        <a:hlink>
          <a:srgbClr val="008000"/>
        </a:hlink>
        <a:folHlink>
          <a:srgbClr val="6666FF"/>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7.5.02-MAP-SBC 10_0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7.5.02-MAP-SBC 10_0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7.5.02-MAP-SBC 10_0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7.5.02-MAP-SBC 10_0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7.5.02-MAP-SBC 10_0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7.5.02-MAP-SBC 10_0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7.5.02-MAP-SBC 10_0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7.5.02-MAP-SBC 10_0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7.5.02-MAP-SBC 10_0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Pushpin">
  <a:themeElements>
    <a:clrScheme name="Waveform">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Pushpin">
      <a:majorFont>
        <a:latin typeface="Constantia"/>
        <a:ea typeface=""/>
        <a:cs typeface=""/>
        <a:font script="Jpan" typeface="HGS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Franklin Gothic Book"/>
        <a:ea typeface=""/>
        <a:cs typeface=""/>
        <a:font script="Grek" typeface="Arial"/>
        <a:font script="Cyrl" typeface="Arial"/>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ushpin">
      <a:fillStyleLst>
        <a:solidFill>
          <a:schemeClr val="phClr"/>
        </a:solidFill>
        <a:gradFill rotWithShape="1">
          <a:gsLst>
            <a:gs pos="0">
              <a:schemeClr val="phClr">
                <a:tint val="50000"/>
                <a:satMod val="180000"/>
                <a:lumMod val="100000"/>
              </a:schemeClr>
            </a:gs>
            <a:gs pos="40000">
              <a:schemeClr val="phClr">
                <a:tint val="60000"/>
                <a:satMod val="130000"/>
                <a:lumMod val="100000"/>
              </a:schemeClr>
            </a:gs>
            <a:gs pos="100000">
              <a:schemeClr val="phClr">
                <a:tint val="96000"/>
                <a:lumMod val="108000"/>
              </a:schemeClr>
            </a:gs>
          </a:gsLst>
          <a:lin ang="5400000" scaled="0"/>
        </a:gradFill>
        <a:gradFill rotWithShape="1">
          <a:gsLst>
            <a:gs pos="0">
              <a:schemeClr val="phClr"/>
            </a:gs>
            <a:gs pos="100000">
              <a:schemeClr val="phClr">
                <a:shade val="76000"/>
                <a:lumMod val="90000"/>
              </a:schemeClr>
            </a:gs>
          </a:gsLst>
          <a:lin ang="5400000" scaled="0"/>
        </a:gradFill>
      </a:fillStyleLst>
      <a:lnStyleLst>
        <a:ln w="9525" cap="flat" cmpd="sng" algn="ctr">
          <a:solidFill>
            <a:schemeClr val="phClr"/>
          </a:solidFill>
          <a:prstDash val="solid"/>
        </a:ln>
        <a:ln w="15875" cap="flat" cmpd="sng" algn="ctr">
          <a:solidFill>
            <a:schemeClr val="phClr">
              <a:shade val="80000"/>
              <a:lumMod val="90000"/>
            </a:schemeClr>
          </a:solidFill>
          <a:prstDash val="solid"/>
        </a:ln>
        <a:ln w="25400" cap="flat" cmpd="sng" algn="ctr">
          <a:solidFill>
            <a:schemeClr val="phClr"/>
          </a:solidFill>
          <a:prstDash val="solid"/>
        </a:ln>
      </a:lnStyleLst>
      <a:effectStyleLst>
        <a:effectStyle>
          <a:effectLst/>
        </a:effectStyle>
        <a:effectStyle>
          <a:effectLst>
            <a:outerShdw blurRad="38100" dist="38100" dir="4800000" sx="98000" sy="98000" rotWithShape="0">
              <a:srgbClr val="000000">
                <a:alpha val="32000"/>
              </a:srgbClr>
            </a:outerShdw>
          </a:effectLst>
        </a:effectStyle>
        <a:effectStyle>
          <a:effectLst>
            <a:outerShdw blurRad="38100" dist="38100" dir="4800000" sx="96000" sy="96000" rotWithShape="0">
              <a:srgbClr val="000000">
                <a:alpha val="40000"/>
              </a:srgbClr>
            </a:outerShdw>
          </a:effectLst>
          <a:scene3d>
            <a:camera prst="orthographicFront">
              <a:rot lat="0" lon="0" rev="0"/>
            </a:camera>
            <a:lightRig rig="threePt" dir="t">
              <a:rot lat="0" lon="0" rev="3240000"/>
            </a:lightRig>
          </a:scene3d>
          <a:sp3d>
            <a:bevelT w="28575" h="28575"/>
          </a:sp3d>
        </a:effectStyle>
      </a:effectStyleLst>
      <a:bgFillStyleLst>
        <a:solidFill>
          <a:schemeClr val="phClr">
            <a:tint val="93000"/>
          </a:schemeClr>
        </a:solidFill>
        <a:blipFill rotWithShape="1">
          <a:blip xmlns:r="http://schemas.openxmlformats.org/officeDocument/2006/relationships" r:embed="rId1">
            <a:duotone>
              <a:schemeClr val="phClr">
                <a:shade val="80000"/>
                <a:satMod val="140000"/>
                <a:lumMod val="50000"/>
              </a:schemeClr>
              <a:schemeClr val="phClr">
                <a:tint val="95000"/>
                <a:satMod val="180000"/>
                <a:lumMod val="160000"/>
              </a:schemeClr>
            </a:duotone>
          </a:blip>
          <a:stretch/>
        </a:blipFill>
        <a:blipFill rotWithShape="1">
          <a:blip xmlns:r="http://schemas.openxmlformats.org/officeDocument/2006/relationships" r:embed="rId2">
            <a:duotone>
              <a:schemeClr val="phClr">
                <a:tint val="98000"/>
                <a:shade val="90000"/>
                <a:satMod val="120000"/>
                <a:lumMod val="54000"/>
              </a:schemeClr>
              <a:schemeClr val="phClr">
                <a:tint val="80000"/>
                <a:satMod val="160000"/>
                <a:lumMod val="140000"/>
              </a:schemeClr>
            </a:duotone>
          </a:blip>
          <a:stretch/>
        </a:blipFill>
      </a:bgFillStyleLst>
    </a:fmtScheme>
  </a:themeElements>
  <a:objectDefaults/>
  <a:extraClrSchemeLst/>
</a:theme>
</file>

<file path=ppt/theme/theme32.xml><?xml version="1.0" encoding="utf-8"?>
<a:theme xmlns:a="http://schemas.openxmlformats.org/drawingml/2006/main" name="Contemporary Photo Albu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shade val="50000"/>
                <a:satMod val="155000"/>
              </a:schemeClr>
            </a:gs>
            <a:gs pos="35000">
              <a:schemeClr val="phClr">
                <a:shade val="75000"/>
                <a:satMod val="155000"/>
              </a:schemeClr>
            </a:gs>
            <a:gs pos="100000">
              <a:schemeClr val="phClr">
                <a:tint val="80000"/>
                <a:satMod val="255000"/>
              </a:schemeClr>
            </a:gs>
          </a:gsLst>
          <a:lin ang="16200000" scaled="0"/>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extraClrSchemeLst/>
</a:theme>
</file>

<file path=ppt/theme/theme33.xml><?xml version="1.0" encoding="utf-8"?>
<a:theme xmlns:a="http://schemas.openxmlformats.org/drawingml/2006/main" name="1_Pushpin">
  <a:themeElements>
    <a:clrScheme name="Waveform">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Pushpin">
      <a:majorFont>
        <a:latin typeface="Constantia"/>
        <a:ea typeface=""/>
        <a:cs typeface=""/>
        <a:font script="Jpan" typeface="HGS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Franklin Gothic Book"/>
        <a:ea typeface=""/>
        <a:cs typeface=""/>
        <a:font script="Grek" typeface="Arial"/>
        <a:font script="Cyrl" typeface="Arial"/>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ushpin">
      <a:fillStyleLst>
        <a:solidFill>
          <a:schemeClr val="phClr"/>
        </a:solidFill>
        <a:gradFill rotWithShape="1">
          <a:gsLst>
            <a:gs pos="0">
              <a:schemeClr val="phClr">
                <a:tint val="50000"/>
                <a:satMod val="180000"/>
                <a:lumMod val="100000"/>
              </a:schemeClr>
            </a:gs>
            <a:gs pos="40000">
              <a:schemeClr val="phClr">
                <a:tint val="60000"/>
                <a:satMod val="130000"/>
                <a:lumMod val="100000"/>
              </a:schemeClr>
            </a:gs>
            <a:gs pos="100000">
              <a:schemeClr val="phClr">
                <a:tint val="96000"/>
                <a:lumMod val="108000"/>
              </a:schemeClr>
            </a:gs>
          </a:gsLst>
          <a:lin ang="5400000" scaled="0"/>
        </a:gradFill>
        <a:gradFill rotWithShape="1">
          <a:gsLst>
            <a:gs pos="0">
              <a:schemeClr val="phClr"/>
            </a:gs>
            <a:gs pos="100000">
              <a:schemeClr val="phClr">
                <a:shade val="76000"/>
                <a:lumMod val="90000"/>
              </a:schemeClr>
            </a:gs>
          </a:gsLst>
          <a:lin ang="5400000" scaled="0"/>
        </a:gradFill>
      </a:fillStyleLst>
      <a:lnStyleLst>
        <a:ln w="9525" cap="flat" cmpd="sng" algn="ctr">
          <a:solidFill>
            <a:schemeClr val="phClr"/>
          </a:solidFill>
          <a:prstDash val="solid"/>
        </a:ln>
        <a:ln w="15875" cap="flat" cmpd="sng" algn="ctr">
          <a:solidFill>
            <a:schemeClr val="phClr">
              <a:shade val="80000"/>
              <a:lumMod val="90000"/>
            </a:schemeClr>
          </a:solidFill>
          <a:prstDash val="solid"/>
        </a:ln>
        <a:ln w="25400" cap="flat" cmpd="sng" algn="ctr">
          <a:solidFill>
            <a:schemeClr val="phClr"/>
          </a:solidFill>
          <a:prstDash val="solid"/>
        </a:ln>
      </a:lnStyleLst>
      <a:effectStyleLst>
        <a:effectStyle>
          <a:effectLst/>
        </a:effectStyle>
        <a:effectStyle>
          <a:effectLst>
            <a:outerShdw blurRad="38100" dist="38100" dir="4800000" sx="98000" sy="98000" rotWithShape="0">
              <a:srgbClr val="000000">
                <a:alpha val="32000"/>
              </a:srgbClr>
            </a:outerShdw>
          </a:effectLst>
        </a:effectStyle>
        <a:effectStyle>
          <a:effectLst>
            <a:outerShdw blurRad="38100" dist="38100" dir="4800000" sx="96000" sy="96000" rotWithShape="0">
              <a:srgbClr val="000000">
                <a:alpha val="40000"/>
              </a:srgbClr>
            </a:outerShdw>
          </a:effectLst>
          <a:scene3d>
            <a:camera prst="orthographicFront">
              <a:rot lat="0" lon="0" rev="0"/>
            </a:camera>
            <a:lightRig rig="threePt" dir="t">
              <a:rot lat="0" lon="0" rev="3240000"/>
            </a:lightRig>
          </a:scene3d>
          <a:sp3d>
            <a:bevelT w="28575" h="28575"/>
          </a:sp3d>
        </a:effectStyle>
      </a:effectStyleLst>
      <a:bgFillStyleLst>
        <a:solidFill>
          <a:schemeClr val="phClr">
            <a:tint val="93000"/>
          </a:schemeClr>
        </a:solidFill>
        <a:blipFill rotWithShape="1">
          <a:blip xmlns:r="http://schemas.openxmlformats.org/officeDocument/2006/relationships" r:embed="rId1">
            <a:duotone>
              <a:schemeClr val="phClr">
                <a:shade val="80000"/>
                <a:satMod val="140000"/>
                <a:lumMod val="50000"/>
              </a:schemeClr>
              <a:schemeClr val="phClr">
                <a:tint val="95000"/>
                <a:satMod val="180000"/>
                <a:lumMod val="160000"/>
              </a:schemeClr>
            </a:duotone>
          </a:blip>
          <a:stretch/>
        </a:blipFill>
        <a:blipFill rotWithShape="1">
          <a:blip xmlns:r="http://schemas.openxmlformats.org/officeDocument/2006/relationships" r:embed="rId2">
            <a:duotone>
              <a:schemeClr val="phClr">
                <a:tint val="98000"/>
                <a:shade val="90000"/>
                <a:satMod val="120000"/>
                <a:lumMod val="54000"/>
              </a:schemeClr>
              <a:schemeClr val="phClr">
                <a:tint val="80000"/>
                <a:satMod val="160000"/>
                <a:lumMod val="140000"/>
              </a:schemeClr>
            </a:duotone>
          </a:blip>
          <a:stretch/>
        </a:blipFill>
      </a:bgFillStyleLst>
    </a:fmtScheme>
  </a:themeElements>
  <a:objectDefaults/>
  <a:extraClrSchemeLst/>
</a:theme>
</file>

<file path=ppt/theme/theme34.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15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orealis">
  <a:themeElements>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fontScheme name="Borealis">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orealis 2">
        <a:dk1>
          <a:srgbClr val="000000"/>
        </a:dk1>
        <a:lt1>
          <a:srgbClr val="D480A4"/>
        </a:lt1>
        <a:dk2>
          <a:srgbClr val="000000"/>
        </a:dk2>
        <a:lt2>
          <a:srgbClr val="3E3E5C"/>
        </a:lt2>
        <a:accent1>
          <a:srgbClr val="60597B"/>
        </a:accent1>
        <a:accent2>
          <a:srgbClr val="6666FF"/>
        </a:accent2>
        <a:accent3>
          <a:srgbClr val="E6C0CF"/>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Calm">
  <a:themeElements>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fontScheme name="Calm">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Arial"/>
        <a:cs typeface="Arial"/>
      </a:majorFont>
      <a:minorFont>
        <a:latin typeface="Garamond"/>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2_Compass">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69.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9_Default Design">
  <a:themeElements>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6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3_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untitled 2">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2">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lnDef>
  </a:objectDefaults>
  <a:extraClrSchemeLst>
    <a:extraClrScheme>
      <a:clrScheme name="untitled 2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2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2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2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4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Diagram">
  <a:themeElements>
    <a:clrScheme name="Diagram 3">
      <a:dk1>
        <a:srgbClr val="333399"/>
      </a:dk1>
      <a:lt1>
        <a:srgbClr val="FFFFFF"/>
      </a:lt1>
      <a:dk2>
        <a:srgbClr val="333399"/>
      </a:dk2>
      <a:lt2>
        <a:srgbClr val="808080"/>
      </a:lt2>
      <a:accent1>
        <a:srgbClr val="99CCFF"/>
      </a:accent1>
      <a:accent2>
        <a:srgbClr val="CCCCFF"/>
      </a:accent2>
      <a:accent3>
        <a:srgbClr val="FFFFFF"/>
      </a:accent3>
      <a:accent4>
        <a:srgbClr val="2A2A82"/>
      </a:accent4>
      <a:accent5>
        <a:srgbClr val="CAE2FF"/>
      </a:accent5>
      <a:accent6>
        <a:srgbClr val="B9B9E7"/>
      </a:accent6>
      <a:hlink>
        <a:srgbClr val="3333CC"/>
      </a:hlink>
      <a:folHlink>
        <a:srgbClr val="AF67FF"/>
      </a:folHlink>
    </a:clrScheme>
    <a:fontScheme name="Diagram">
      <a:majorFont>
        <a:latin typeface="Impact"/>
        <a:ea typeface="ヒラギノ角ゴ Pro W3"/>
        <a:cs typeface="ヒラギノ角ゴ Pro W3"/>
      </a:majorFont>
      <a:minorFont>
        <a:latin typeface="Impact"/>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Diagram 1">
        <a:dk1>
          <a:srgbClr val="333399"/>
        </a:dk1>
        <a:lt1>
          <a:srgbClr val="FFFFFF"/>
        </a:lt1>
        <a:dk2>
          <a:srgbClr val="333399"/>
        </a:dk2>
        <a:lt2>
          <a:srgbClr val="808080"/>
        </a:lt2>
        <a:accent1>
          <a:srgbClr val="BBE0E3"/>
        </a:accent1>
        <a:accent2>
          <a:srgbClr val="333399"/>
        </a:accent2>
        <a:accent3>
          <a:srgbClr val="FFFFFF"/>
        </a:accent3>
        <a:accent4>
          <a:srgbClr val="2A2A82"/>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agram 2">
        <a:dk1>
          <a:srgbClr val="333399"/>
        </a:dk1>
        <a:lt1>
          <a:srgbClr val="FFFFFF"/>
        </a:lt1>
        <a:dk2>
          <a:srgbClr val="333399"/>
        </a:dk2>
        <a:lt2>
          <a:srgbClr val="969696"/>
        </a:lt2>
        <a:accent1>
          <a:srgbClr val="FBDF53"/>
        </a:accent1>
        <a:accent2>
          <a:srgbClr val="FF9966"/>
        </a:accent2>
        <a:accent3>
          <a:srgbClr val="FFFFFF"/>
        </a:accent3>
        <a:accent4>
          <a:srgbClr val="2A2A82"/>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agram 3">
        <a:dk1>
          <a:srgbClr val="333399"/>
        </a:dk1>
        <a:lt1>
          <a:srgbClr val="FFFFFF"/>
        </a:lt1>
        <a:dk2>
          <a:srgbClr val="333399"/>
        </a:dk2>
        <a:lt2>
          <a:srgbClr val="808080"/>
        </a:lt2>
        <a:accent1>
          <a:srgbClr val="99CCFF"/>
        </a:accent1>
        <a:accent2>
          <a:srgbClr val="CCCCFF"/>
        </a:accent2>
        <a:accent3>
          <a:srgbClr val="FFFFFF"/>
        </a:accent3>
        <a:accent4>
          <a:srgbClr val="2A2A82"/>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agram 4">
        <a:dk1>
          <a:srgbClr val="333399"/>
        </a:dk1>
        <a:lt1>
          <a:srgbClr val="FFFFFF"/>
        </a:lt1>
        <a:dk2>
          <a:srgbClr val="333399"/>
        </a:dk2>
        <a:lt2>
          <a:srgbClr val="777777"/>
        </a:lt2>
        <a:accent1>
          <a:srgbClr val="FFFFF7"/>
        </a:accent1>
        <a:accent2>
          <a:srgbClr val="33CCCC"/>
        </a:accent2>
        <a:accent3>
          <a:srgbClr val="FFFFFF"/>
        </a:accent3>
        <a:accent4>
          <a:srgbClr val="2A2A82"/>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agram 5">
        <a:dk1>
          <a:srgbClr val="333399"/>
        </a:dk1>
        <a:lt1>
          <a:srgbClr val="FFFFFF"/>
        </a:lt1>
        <a:dk2>
          <a:srgbClr val="333399"/>
        </a:dk2>
        <a:lt2>
          <a:srgbClr val="777777"/>
        </a:lt2>
        <a:accent1>
          <a:srgbClr val="909082"/>
        </a:accent1>
        <a:accent2>
          <a:srgbClr val="809EA8"/>
        </a:accent2>
        <a:accent3>
          <a:srgbClr val="FFFFFF"/>
        </a:accent3>
        <a:accent4>
          <a:srgbClr val="2A2A82"/>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3.xml><?xml version="1.0" encoding="utf-8"?>
<a:themeOverride xmlns:a="http://schemas.openxmlformats.org/drawingml/2006/main">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themeOverride>
</file>

<file path=docProps/app.xml><?xml version="1.0" encoding="utf-8"?>
<Properties xmlns="http://schemas.openxmlformats.org/officeDocument/2006/extended-properties" xmlns:vt="http://schemas.openxmlformats.org/officeDocument/2006/docPropsVTypes">
  <Template>Rick's HD:Applications:Microsoft Office 2004:Templates:Presentations:Designs:Koi</Template>
  <TotalTime>51274</TotalTime>
  <Words>18390</Words>
  <Application>Microsoft Macintosh PowerPoint</Application>
  <PresentationFormat>On-screen Show (4:3)</PresentationFormat>
  <Paragraphs>2442</Paragraphs>
  <Slides>274</Slides>
  <Notes>206</Notes>
  <HiddenSlides>0</HiddenSlides>
  <MMClips>0</MMClips>
  <ScaleCrop>false</ScaleCrop>
  <HeadingPairs>
    <vt:vector size="8" baseType="variant">
      <vt:variant>
        <vt:lpstr>Fonts Used</vt:lpstr>
      </vt:variant>
      <vt:variant>
        <vt:i4>50</vt:i4>
      </vt:variant>
      <vt:variant>
        <vt:lpstr>Theme</vt:lpstr>
      </vt:variant>
      <vt:variant>
        <vt:i4>83</vt:i4>
      </vt:variant>
      <vt:variant>
        <vt:lpstr>Embedded OLE Servers</vt:lpstr>
      </vt:variant>
      <vt:variant>
        <vt:i4>1</vt:i4>
      </vt:variant>
      <vt:variant>
        <vt:lpstr>Slide Titles</vt:lpstr>
      </vt:variant>
      <vt:variant>
        <vt:i4>274</vt:i4>
      </vt:variant>
    </vt:vector>
  </HeadingPairs>
  <TitlesOfParts>
    <vt:vector size="408" baseType="lpstr">
      <vt:lpstr>Aril</vt:lpstr>
      <vt:lpstr>Brush Script MT</vt:lpstr>
      <vt:lpstr>Gulim</vt:lpstr>
      <vt:lpstr>Gulim</vt:lpstr>
      <vt:lpstr>Inter</vt:lpstr>
      <vt:lpstr>楷体</vt:lpstr>
      <vt:lpstr>Kosher-Normal</vt:lpstr>
      <vt:lpstr>Limon F1</vt:lpstr>
      <vt:lpstr>Limon S1</vt:lpstr>
      <vt:lpstr>MS PGothic</vt:lpstr>
      <vt:lpstr>MS PGothic</vt:lpstr>
      <vt:lpstr>MS Pゴシック</vt:lpstr>
      <vt:lpstr>Osaka</vt:lpstr>
      <vt:lpstr>Rial</vt:lpstr>
      <vt:lpstr>宋体</vt:lpstr>
      <vt:lpstr>Times</vt:lpstr>
      <vt:lpstr>Times Roman</vt:lpstr>
      <vt:lpstr>Accordance</vt:lpstr>
      <vt:lpstr>Apple Chancery</vt:lpstr>
      <vt:lpstr>Arial</vt:lpstr>
      <vt:lpstr>Arial Black</vt:lpstr>
      <vt:lpstr>Arial Narrow</vt:lpstr>
      <vt:lpstr>Book Antiqua</vt:lpstr>
      <vt:lpstr>Calibri</vt:lpstr>
      <vt:lpstr>Calibri Light</vt:lpstr>
      <vt:lpstr>Comic Sans MS</vt:lpstr>
      <vt:lpstr>Constantia</vt:lpstr>
      <vt:lpstr>Copperplate Gothic Light</vt:lpstr>
      <vt:lpstr>Engravers MT</vt:lpstr>
      <vt:lpstr>Franklin Gothic Book</vt:lpstr>
      <vt:lpstr>Garamond</vt:lpstr>
      <vt:lpstr>Geneva</vt:lpstr>
      <vt:lpstr>Georgia</vt:lpstr>
      <vt:lpstr>Helvetica</vt:lpstr>
      <vt:lpstr>Impact</vt:lpstr>
      <vt:lpstr>Kantipur Regular</vt:lpstr>
      <vt:lpstr>KeralaLite</vt:lpstr>
      <vt:lpstr>Kruti Dev 010  Bold Italic</vt:lpstr>
      <vt:lpstr>Lucida Grande</vt:lpstr>
      <vt:lpstr>Lucida Sans</vt:lpstr>
      <vt:lpstr>Monotype Sorts</vt:lpstr>
      <vt:lpstr>Rage Italic</vt:lpstr>
      <vt:lpstr>SutonnyMJ</vt:lpstr>
      <vt:lpstr>Tahoma</vt:lpstr>
      <vt:lpstr>Tharmini Plain</vt:lpstr>
      <vt:lpstr>Times New Roman</vt:lpstr>
      <vt:lpstr>Traditional Arabic</vt:lpstr>
      <vt:lpstr>Trebuchet MS</vt:lpstr>
      <vt:lpstr>Wingdings</vt:lpstr>
      <vt:lpstr>WwinBurmese</vt:lpstr>
      <vt:lpstr>Radar</vt:lpstr>
      <vt:lpstr>Gleam</vt:lpstr>
      <vt:lpstr>Contemporary</vt:lpstr>
      <vt:lpstr>Borealis</vt:lpstr>
      <vt:lpstr>Calm</vt:lpstr>
      <vt:lpstr>Orbit</vt:lpstr>
      <vt:lpstr>Kimono</vt:lpstr>
      <vt:lpstr>Default Design</vt:lpstr>
      <vt:lpstr>Slit</vt:lpstr>
      <vt:lpstr>LaVerne</vt:lpstr>
      <vt:lpstr>Crumple</vt:lpstr>
      <vt:lpstr>Blank Presentation</vt:lpstr>
      <vt:lpstr>Chute</vt:lpstr>
      <vt:lpstr>3_Default Design</vt:lpstr>
      <vt:lpstr>1_Blank Presentation</vt:lpstr>
      <vt:lpstr>Blue Diagonal</vt:lpstr>
      <vt:lpstr>1_Radar</vt:lpstr>
      <vt:lpstr>1_Kimono</vt:lpstr>
      <vt:lpstr>Finance</vt:lpstr>
      <vt:lpstr>4_Default Design</vt:lpstr>
      <vt:lpstr>Cactus</vt:lpstr>
      <vt:lpstr>2_Blank Presentation</vt:lpstr>
      <vt:lpstr>3_Bridge in Fog</vt:lpstr>
      <vt:lpstr>5_Default Design</vt:lpstr>
      <vt:lpstr>13_Default Design</vt:lpstr>
      <vt:lpstr>9_Blank Presentation</vt:lpstr>
      <vt:lpstr>Lyrics</vt:lpstr>
      <vt:lpstr>7.5.02-MAP-SBC 10_03</vt:lpstr>
      <vt:lpstr>11_Blank Presentation</vt:lpstr>
      <vt:lpstr>1_untitled 1</vt:lpstr>
      <vt:lpstr>Pushpin</vt:lpstr>
      <vt:lpstr>Contemporary Photo Album</vt:lpstr>
      <vt:lpstr>1_Pushpin</vt:lpstr>
      <vt:lpstr>1_Orbit</vt:lpstr>
      <vt:lpstr>49_Blank Presentation</vt:lpstr>
      <vt:lpstr>3_Blank Presentation</vt:lpstr>
      <vt:lpstr>4_Blank Presentation</vt:lpstr>
      <vt:lpstr>Office Theme</vt:lpstr>
      <vt:lpstr>15_Default Design</vt:lpstr>
      <vt:lpstr>50_Blank Presentation</vt:lpstr>
      <vt:lpstr>10_Blank Presentation</vt:lpstr>
      <vt:lpstr>27_Office Theme</vt:lpstr>
      <vt:lpstr>22_Default Design</vt:lpstr>
      <vt:lpstr>1_Default Design</vt:lpstr>
      <vt:lpstr>Clipboard</vt:lpstr>
      <vt:lpstr>3_Beam</vt:lpstr>
      <vt:lpstr>11_Default Design</vt:lpstr>
      <vt:lpstr>2_Orbit</vt:lpstr>
      <vt:lpstr>12_Blank Presentation</vt:lpstr>
      <vt:lpstr>53_Blank Presentation</vt:lpstr>
      <vt:lpstr>預設簡報設計</vt:lpstr>
      <vt:lpstr>Strategic</vt:lpstr>
      <vt:lpstr>6_Default Design</vt:lpstr>
      <vt:lpstr>1_Teamwork</vt:lpstr>
      <vt:lpstr>7_Default Design</vt:lpstr>
      <vt:lpstr>2_Default Design</vt:lpstr>
      <vt:lpstr>1_Beam</vt:lpstr>
      <vt:lpstr>2_Compass</vt:lpstr>
      <vt:lpstr>4_Beam</vt:lpstr>
      <vt:lpstr>2_Blue Diagonal</vt:lpstr>
      <vt:lpstr>3_Compass</vt:lpstr>
      <vt:lpstr>Blends</vt:lpstr>
      <vt:lpstr>2_Slit</vt:lpstr>
      <vt:lpstr>2_Beam</vt:lpstr>
      <vt:lpstr>8_Default Design</vt:lpstr>
      <vt:lpstr>1_Lyrics</vt:lpstr>
      <vt:lpstr>10_Default Design</vt:lpstr>
      <vt:lpstr>Expedition</vt:lpstr>
      <vt:lpstr>14_Blank Presentation</vt:lpstr>
      <vt:lpstr>9_Default Design</vt:lpstr>
      <vt:lpstr>1_blstripc.ppt - Blue Stripes</vt:lpstr>
      <vt:lpstr>62_Default Design</vt:lpstr>
      <vt:lpstr>25_Default Design</vt:lpstr>
      <vt:lpstr>12_Default Design</vt:lpstr>
      <vt:lpstr>5_Blank Presentation</vt:lpstr>
      <vt:lpstr>3_Blue Diagonal</vt:lpstr>
      <vt:lpstr>2_Radar</vt:lpstr>
      <vt:lpstr>untitled 2</vt:lpstr>
      <vt:lpstr>3_Orbit</vt:lpstr>
      <vt:lpstr>7_MEADOW</vt:lpstr>
      <vt:lpstr>13_Office Theme</vt:lpstr>
      <vt:lpstr>14_Default Design</vt:lpstr>
      <vt:lpstr>1_Diagram</vt:lpstr>
      <vt:lpstr>Bitmap Image</vt:lpstr>
      <vt:lpstr>رومية 9–16</vt:lpstr>
      <vt:lpstr>Slides on  رومية  ٩ </vt:lpstr>
      <vt:lpstr>لماذا نقبل بعضنا البعض؟</vt:lpstr>
      <vt:lpstr>رومية 9</vt:lpstr>
      <vt:lpstr>البر في رومية</vt:lpstr>
      <vt:lpstr>ملخص رومية 9-11</vt:lpstr>
      <vt:lpstr>إسرائيل دائماً تعني نسل يعقوب العرقي (9: 1-5)</vt:lpstr>
      <vt:lpstr>المفاهيم اللاهوتية في رومية</vt:lpstr>
      <vt:lpstr>المفاهيم اللاهوتية في رومية</vt:lpstr>
      <vt:lpstr>المفاهيم اللاهوتية في رومية</vt:lpstr>
      <vt:lpstr>المفاهيم اللاهوتية في رومية</vt:lpstr>
      <vt:lpstr>المفاهيم اللاهوتية في رومية</vt:lpstr>
      <vt:lpstr>السبب الذي ينبغي أن يجعل اليهودَ والأمم في روما يَقْبَلون بعضهم بعضًا هو أنَّ الله ثبَّتَ (أكَّد) برَّه من حيث صحَّته، وقد فعَلَ الله ذلك باختياره لأُمَّة إسرائيل وتخليصه للأمم (رومية الأصحاحات 9-11). </vt:lpstr>
      <vt:lpstr>إنَّ برَّ الله يَظهَر في اختياره السابق السياديِّ لإسرائيل حتَّى لا يكون فشَلُ إسرائيل بسبب عدم أمانة الله (9: 1-29).</vt:lpstr>
      <vt:lpstr>تُوضِّح أمثلةُ العهد القديم المختصَّة بالاختيار election) ) أنَّ اختيارَ الله القائم على النعمة ليس أمرًا جديدًا، وأنَّ فشَلَ إسرائيل ليس بسبب عدم أمانة الله (9: 6-18).</vt:lpstr>
      <vt:lpstr>هل اختيار الله عادل؟</vt:lpstr>
      <vt:lpstr>تُوضِّح أمثلةُ العهد القديم المختصَّة بالاختيار election) ) أنَّ اختيارَ الله القائم على النعمة ليس أمرًا جديدًا، وأنَّ فشَلَ إسرائيل ليس بسبب عدم أمانة الله (9: 6-18).</vt:lpstr>
      <vt:lpstr>أنا ذاهب إلى السماء أعتذر كل المقاعد محجوزة</vt:lpstr>
      <vt:lpstr>تُوضِّح أمثلةُ العهد القديم المختصَّة بالاختيار election) ) أنَّ اختيارَ الله القائم على النعمة ليس أمرًا جديدًا، وأنَّ فشَلَ إسرائيل ليس بسبب عدم أمانة الله (9: 6-18).</vt:lpstr>
      <vt:lpstr>اختيار يعقوب (9: 10-23)</vt:lpstr>
      <vt:lpstr>تُوضِّح أمثلةُ العهد القديم المختصَّة بالاختيار election) ) أنَّ اختيارَ الله القائم على النعمة ليس أمرًا جديدًا، وأنَّ فشَلَ إسرائيل ليس بسبب عدم أمانة الله (9: 6-18).</vt:lpstr>
      <vt:lpstr>  ١٤ فَمَاذَا نَقُولُ؟ أَلَعَلَّ عِنْدَ اللهِ ظُلْماً؟ حَاشَا!  ١٥ لأَنَّهُ يَقُولُ لِمُوسَى: «إِنِّي أَرْحَمُ مَنْ أَرْحَمُ وَأَتَرَاءَفُ عَلَى مَنْ أَتَرَاءَفُ». ١٦ فَإِذاً لَيْسَ لِمَنْ يَشَاءُ وَلاَ لِمَنْ يَسْعَى بَلْ لِلَّهِ الَّذِي يَرْحَمُ. رومية ٩ : ١٤-١٦ </vt:lpstr>
      <vt:lpstr>لأَنَّهُ يَقُولُ الْكِتَابُ لِفِرْعَوْنَ:   «إِنِّي لِهَذَا بِعَيْنِهِ أَقَمْتُكَ لِكَيْ أُظْهِرَ فِيكَ قُوَّتِي وَلِكَيْ يُنَادَى بِاسْمِي فِي كُلِّ الأَرْضِ».</vt:lpstr>
      <vt:lpstr>١٩ فَسَتَقُولُ لِي:   «لِمَاذَا يَلُومُ بَعْدُ لأَنْ مَنْ يُقَاوِمُ مَشِيئَتَهُ؟»</vt:lpstr>
      <vt:lpstr> ٢١ أَمْ لَيْسَ لِلْخَزَّافِ سُلْطَانٌ عَلَى الطِّينِ أَنْ يَصْنَعَ مِنْ كُتْلَةٍ وَاحِدَةٍ إِنَاءً لِلْكَرَامَةِ وَآخَرَ لِلْهَوَانِ؟  رومية ٩ : ٢١ </vt:lpstr>
      <vt:lpstr>٢٢ فَمَاذَا إِنْ كَانَ اللهُ وَهُوَ يُرِيدُ أَنْ يُظْهِرَ غَضَبَهُ وَيُبَيِّنَ قُوَّتَهُ احْتَمَلَ بِأَنَاةٍ كَثِيرَةٍ آنِيَةَ غَضَبٍ مُهَيَّأَةً لِلْهَلاَكِ - ٢٣ وَلِكَيْ يُبَيِّنَ غِنَى مَجْدِهِ عَلَى آنِيَةِ رَحْمَةٍ قَدْ سَبَقَ فَأَعَدَّهَا لِلْمَجْدِ ٢٤ الَّتِي أَيْضاً دَعَانَا نَحْنُ إِيَّاهَا لَيْسَ مِنَ الْيَهُودِ فَقَطْ بَلْ مِنَ الأُمَمِ أَيْضاً.  رومية ٩ : ٢٢-٢٤ </vt:lpstr>
      <vt:lpstr>ملخص رومية 9-11</vt:lpstr>
      <vt:lpstr>Slides on  رومية  ١٠ </vt:lpstr>
      <vt:lpstr>رومية 10 </vt:lpstr>
      <vt:lpstr>السبب الذي ينبغي أن يجعل اليهودَ والأمم في روما يَقْبَلون بعضهم بعضًا هو أنَّ الله ثبَّتَ (أكَّد) برَّه من حيث صحَّته، وقد فعَلَ الله ذلك باختياره لأُمَّة إسرائيل وتخليصه للأمم (رومية الأصحاحات 9-11). </vt:lpstr>
      <vt:lpstr>يُظهِر الله برَّه في رفْضِ أُمَّة إسرائيل الحاضر لعرْضِ الله لهم للحصول على البرِّ في المسيح على الرغم من الكرازة بالإنجيل للأمم في جميع أنحاء العالم (9: 30 – 10: 21).</vt:lpstr>
      <vt:lpstr> الختم يضمن الأمان و يقدم التأكيد</vt:lpstr>
      <vt:lpstr> 13 الذي فيه أيضاَ أنتم إذ سمعتم كلمة الحق إنجيل خلاصكم الذي فيه أيضاً إذ آمنتم ختمتم بروح الموعد القدوس 14 الذي هو عربون ميراثنا لفداء المقتنى لمدح مجده (أف 1: 13-14)</vt:lpstr>
      <vt:lpstr>تأكيد  الخلاص</vt:lpstr>
      <vt:lpstr>رومية ١٠ : ٩-١٠</vt:lpstr>
      <vt:lpstr>اخلق فيّ</vt:lpstr>
      <vt:lpstr>Create In Me</vt:lpstr>
      <vt:lpstr>مَا أَجْمَلَ أَقْدَامَ</vt:lpstr>
      <vt:lpstr>هل قدميك جميلة؟</vt:lpstr>
      <vt:lpstr>هل هناك مستقبل لإسرائيل الوطنية؟</vt:lpstr>
      <vt:lpstr>التمايزات بين إسرائيل والكنيسة</vt:lpstr>
      <vt:lpstr>إسرائيل والكنيسة: عدم الاستمراريَّة</vt:lpstr>
      <vt:lpstr>إسرائيل والكنيسة: عدم الاستمراريَّة</vt:lpstr>
      <vt:lpstr>إسرائيل والكنيسة: الاستمراريَّة</vt:lpstr>
      <vt:lpstr>إسرائيل والكنيسة: الاستمراريَّة</vt:lpstr>
      <vt:lpstr>إسرائيل والكنيسة: الاستمراريَّة</vt:lpstr>
      <vt:lpstr>لماذا كان الناموس أساسياً؟</vt:lpstr>
      <vt:lpstr>PowerPoint Presentation</vt:lpstr>
      <vt:lpstr>ملخص رومية 9-11</vt:lpstr>
      <vt:lpstr>Slides on  رومية  ١١ </vt:lpstr>
      <vt:lpstr>رومية 11</vt:lpstr>
      <vt:lpstr>السبب الذي ينبغي أن يجعل اليهودَ والأمم في روما يَقْبَلون بعضهم بعضًا هو أنَّ الله ثبَّتَ (أكَّد) برَّه من حيث صحَّته، وقد فعَلَ الله ذلك باختياره لأُمَّة إسرائيل وتخليصه للأمم (رومية الأصحاحات 9-11). </vt:lpstr>
      <vt:lpstr>سيُظهِر الله برَّه في مستقبَل أُمَّة إسرائيل؛ إذ إنَّه لم يرفضْها إلَّا جزئيًّا ومؤقَّتًا حتَّى تَكْمُل أزمنة خلاص الأمم، وهو ما لا ينبغي لهم (أي الأمم) أن يفتخروا به (رومية الأصحاح 11).</vt:lpstr>
      <vt:lpstr>سيُظهِر الله برَّه في مستقبَل أُمَّة إسرائيل؛ إذ إنَّه لم يرفضْها إلَّا جزئيًّا ومؤقَّتًا حتَّى تَكْمُل أزمنة خلاص الأمم، وهو ما لا ينبغي لهم (أي الأمم) أن يفتخروا به (رومية الأصحاح 11).</vt:lpstr>
      <vt:lpstr>ملكوت الله</vt:lpstr>
      <vt:lpstr>تحب الذئاب الآن</vt:lpstr>
      <vt:lpstr>أشعياء ١١ :  ٦-٩</vt:lpstr>
      <vt:lpstr>أشعياء ١١ :  ٦-٩</vt:lpstr>
      <vt:lpstr>أشعياء ١١ :  ٦-٩</vt:lpstr>
      <vt:lpstr>أشعياء ١١ :  ٦-٩</vt:lpstr>
      <vt:lpstr>لماذا أنا تدبيري؟ (لماذا أميز بين إسرائيل والكنيسة؟)</vt:lpstr>
      <vt:lpstr>الجدول الزمنيُّ للملكوت والعهود</vt:lpstr>
      <vt:lpstr>لماذا أنا تدبيري؟ (لماذا أميز بين إسرائيل والكنيسة؟)</vt:lpstr>
      <vt:lpstr>نظرية إسرائيل الجديدة  في قبل الألفية العهدية</vt:lpstr>
      <vt:lpstr>لماذا التمييز بين إسرائيل والكنيسة؟</vt:lpstr>
      <vt:lpstr>لماذا التمييز بين إسرائيل والكنيسة؟</vt:lpstr>
      <vt:lpstr>سؤال : إسرائيل والكنيسة : عدم استمرارية أم استمرارية؟</vt:lpstr>
      <vt:lpstr>المزيد من التباينات بين إسرائيل والكنيسة</vt:lpstr>
      <vt:lpstr>سيُظهِر الله برَّه في مستقبَل أُمَّة إسرائيل؛ إذ إنَّه لم يرفضْها إلَّا جزئيًّا ومؤقَّتًا حتَّى تَكْمُل أزمنة خلاص الأمم، وهو ما لا ينبغي لهم (أي الأمم) أن يفتخروا به (رومية الأصحاح 11).</vt:lpstr>
      <vt:lpstr>التدبير الأممي</vt:lpstr>
      <vt:lpstr>سيُظهِر الله برَّه في مستقبَل أُمَّة إسرائيل؛ إذ إنَّه لم يرفضْها إلَّا جزئيًّا ومؤقَّتًا حتَّى تَكْمُل أزمنة خلاص الأمم، وهو ما لا ينبغي لهم (أي الأمم) أن يفتخروا به (رومية الأصحاح 11).</vt:lpstr>
      <vt:lpstr>وَهَكَذَا سَيَخْلُصُ جَمِيعُ إِسْرَائِيلَ (رومية ١١ : ٢٥-٢٧) </vt:lpstr>
      <vt:lpstr>كيف سيخلص جميع إسرائيل؟ رو 11: 25-32</vt:lpstr>
      <vt:lpstr>كيف سيخلص جميع إسرائيل؟ رو 11: 25-32</vt:lpstr>
      <vt:lpstr>هذه الكأس هي العهد الجديد بدمي (لوقا 22: 20)</vt:lpstr>
      <vt:lpstr>سيُظهِر الله برَّه في مستقبَل أُمَّة إسرائيل؛ إذ إنَّه لم يرفضْها إلَّا جزئيًّا ومؤقَّتًا حتَّى تَكْمُل أزمنة خلاص الأمم، وهو ما لا ينبغي لهم (أي الأمم) أن يفتخروا به (رومية الأصحاح 11).</vt:lpstr>
      <vt:lpstr>Slides on  رومية ١٢ </vt:lpstr>
      <vt:lpstr>البِرّ في رسالة رومية</vt:lpstr>
      <vt:lpstr>لماذا نقبل بعضنا البعض؟</vt:lpstr>
      <vt:lpstr>رومية 12 </vt:lpstr>
      <vt:lpstr>البر في رومية</vt:lpstr>
      <vt:lpstr>السبب الذي ينبغي أن يجعل اليهودَ والأمم في روما يَقْبَلون بعضهم بعضًا هو لكي يكون البرُّ مُطَبَّقًا في إجراء التحوُّل (التغيير) في جميع الناس، والحكومة، والمؤمنين الضعفاء (رومية 12: 1 – 15: 13). </vt:lpstr>
      <vt:lpstr>البر الذي يحول في رومية 12-13</vt:lpstr>
      <vt:lpstr>ينبغي لرحمة الله الوفيرة أن تدفعنا إلى التكريس الكامل تُجاه إرادته- بدلًا من التوافق مع (مشاكلة) العالم- كمفتاحٍ لأسلوب الحياة المتغيِّر الموضَّح في المقطع الكتابيِّ رومية 12: 3 – 15: 13 (12: 1-2). </vt:lpstr>
      <vt:lpstr>رومية 12: 1</vt:lpstr>
      <vt:lpstr>رومية 12: 2</vt:lpstr>
      <vt:lpstr>رومية 12: 2</vt:lpstr>
      <vt:lpstr>برُّ الله في الحياة المتغيِّرة يُنتِج التواضع في استخدام المواهب الروحيَّة والمحبَّة في التعاملات الاجتماعيَّة الصعبة لكي نربح للمسيح مَن يلاحظوننا من غير المؤمنين (12: 3-21). </vt:lpstr>
      <vt:lpstr>تصنيفات المواهب (1 بطرس 4: 11)</vt:lpstr>
      <vt:lpstr>حياة الجسد (رومية ١٢ :٣-٢١)</vt:lpstr>
      <vt:lpstr>المبدأ العام</vt:lpstr>
      <vt:lpstr>رومية 12 تطبيقات</vt:lpstr>
      <vt:lpstr>Slides on  رومية   ١٣ </vt:lpstr>
      <vt:lpstr>السبب الذي ينبغي أن يجعل اليهودَ والأمم في روما يَقْبَلون بعضهم بعضًا هو لكي يكون البرُّ مُطَبَّقًا في إجراء التحوُّل (التغيير) في جميع الناس، والحكومة، والمؤمنين الضعفاء (رومية 12: 1 – 15: 13). </vt:lpstr>
      <vt:lpstr>رومية 13</vt:lpstr>
      <vt:lpstr>هل أنت خاضع؟</vt:lpstr>
      <vt:lpstr>خاضع إلى أي  دولة؟</vt:lpstr>
      <vt:lpstr>الخضوع للحكومة مهما كان نوعها...</vt:lpstr>
      <vt:lpstr>الخضوع للحكومة مهما كان نوعها...</vt:lpstr>
      <vt:lpstr>نيرون (54-68 م)</vt:lpstr>
      <vt:lpstr>الخضوع للحكومة (13: 1-7)</vt:lpstr>
      <vt:lpstr>عبادة الإمبراطور هددت المسيحيين</vt:lpstr>
      <vt:lpstr>بليني الأصغر (111- 113 ب. م)</vt:lpstr>
      <vt:lpstr>معاناة الكنيسة المبكرة</vt:lpstr>
      <vt:lpstr>مراسلات مفيدة (111 ب. م)</vt:lpstr>
      <vt:lpstr>معاناة الكنيسة المبكرة</vt:lpstr>
      <vt:lpstr>معاناة الكنيسة المبكرة</vt:lpstr>
      <vt:lpstr>كيف يتم تصوير المسيحيين بشكل متزايد...</vt:lpstr>
      <vt:lpstr>لاتخاذ المنزل</vt:lpstr>
      <vt:lpstr>السبب الذي ينبغي أن يجعل اليهودَ والأمم في روما يَقْبَلون بعضهم بعضًا هو لكي يكون البرُّ مُطَبَّقًا في إجراء التحوُّل (التغيير) في جميع الناس، والحكومة، والمؤمنين الضعفاء (رومية 12: 1 – 15: 13). </vt:lpstr>
      <vt:lpstr>Slides on  رومية  ١٤ </vt:lpstr>
      <vt:lpstr>السبب الذي ينبغي أن يجعل اليهودَ والأمم في روما يَقْبَلون بعضهم بعضًا هو لكي يكون البرُّ مُطَبَّقًا في إجراء التحوُّل (التغيير) في جميع الناس، والحكومة، والمؤمنين الضعفاء (رومية 12: 1 – 15: 13). </vt:lpstr>
      <vt:lpstr>رومية 14: 1-15: 13</vt:lpstr>
      <vt:lpstr>أبيض          أسود</vt:lpstr>
      <vt:lpstr>المناطق الرمادية</vt:lpstr>
      <vt:lpstr>أمثلة على المناطق الرمادية</vt:lpstr>
      <vt:lpstr>أمثلة على المناطق الرمادية</vt:lpstr>
      <vt:lpstr>أمثلة على المناطق الرمادية</vt:lpstr>
      <vt:lpstr>هل يجب أن نتبع ضمير شخص آخر؟</vt:lpstr>
      <vt:lpstr>لماذا يجب أن نتخلى عن حقوقنا في المسائل الرمادية؟</vt:lpstr>
      <vt:lpstr>1. أظهر المحبة أكثر من المعرفة (8: 1-3)</vt:lpstr>
      <vt:lpstr>الحب</vt:lpstr>
      <vt:lpstr>Black</vt:lpstr>
      <vt:lpstr>2. إحمي ضمير المؤمنين الضعفاء (8: 4-8)</vt:lpstr>
      <vt:lpstr>3. تخلى عن حقوقك بشكل دائم  إن كانت تؤذي أخاً ضعيفاً  (8: 9-13)</vt:lpstr>
      <vt:lpstr>مقياس التلامس</vt:lpstr>
      <vt:lpstr>الفكرة الرئيسية في الإصحاح 8</vt:lpstr>
      <vt:lpstr>استخدم منطقتك الرمادية في المناطق الرمادية</vt:lpstr>
      <vt:lpstr>الموضوع الرئيسي</vt:lpstr>
      <vt:lpstr>الإيمان فوق الحرية </vt:lpstr>
      <vt:lpstr>PowerPoint Presentation</vt:lpstr>
      <vt:lpstr>PowerPoint Presentation</vt:lpstr>
      <vt:lpstr>كيف يجب أن يتعامل المسيحيون مع الأمور غير الأساسية؟</vt:lpstr>
      <vt:lpstr>الخلفية</vt:lpstr>
      <vt:lpstr>رومية 14: 22-23</vt:lpstr>
      <vt:lpstr>1. حافظ على الأمور غير الأساسية بينك وبين الله، ولا تشعر بالذنب (14 :22).</vt:lpstr>
      <vt:lpstr>رومية 14: 22</vt:lpstr>
      <vt:lpstr>PowerPoint Presentation</vt:lpstr>
      <vt:lpstr>2. العمل بالإيمان (14: 23)</vt:lpstr>
      <vt:lpstr>رومية  14 :23</vt:lpstr>
      <vt:lpstr>المعضلات؟</vt:lpstr>
      <vt:lpstr>المعضلات؟</vt:lpstr>
      <vt:lpstr>المعضلات؟</vt:lpstr>
      <vt:lpstr>كيف يجب أن يتعامل المسيحيون مع الأمور غير الأساسية؟</vt:lpstr>
      <vt:lpstr>احتفظ بالأمور غير الأساسية بينك وبين الله، واعمل بالإيمان!</vt:lpstr>
      <vt:lpstr>أمر الله جميع اليهود بتناول الحمل لكل عيد الفصح</vt:lpstr>
      <vt:lpstr>اليهود مثل بطرس كانوا يحتقرون الحيوانات النجسة  (أعمال الرسل 9:10-16)</vt:lpstr>
      <vt:lpstr>الجماعات المتعارضة في 14: 1- 15: 13</vt:lpstr>
      <vt:lpstr>الجماعات المتعارضة في 14: 1- 15: 13</vt:lpstr>
      <vt:lpstr>ما هي المناطق الرمادية في كنيستك؟</vt:lpstr>
      <vt:lpstr>كيفية تمييز المنطقة الرمادية</vt:lpstr>
      <vt:lpstr>كيف تتعامل مع المناطق الرمادية في نفسك</vt:lpstr>
      <vt:lpstr>كيفية التعامل مع المناطق الرمادية في الكنيسة</vt:lpstr>
      <vt:lpstr>دراسة حالة المنطقة الرمادية</vt:lpstr>
      <vt:lpstr>Slides on  رومية  ١٥ </vt:lpstr>
      <vt:lpstr>السبب الذي ينبغي أن يجعل اليهودَ والأمم في روما يَقْبَلون بعضهم بعضًا هو لكي يكون البرُّ مُطَبَّقًا في إجراء التحوُّل (التغيير) في جميع الناس، والحكومة، والمؤمنين الضعفاء (رومية 12: 1 – 15: 13). </vt:lpstr>
      <vt:lpstr>رومية 15: 14-16: 23</vt:lpstr>
      <vt:lpstr>البر في رومية</vt:lpstr>
      <vt:lpstr>EXPANDING</vt:lpstr>
      <vt:lpstr>مسح بارنا</vt:lpstr>
      <vt:lpstr>هل أنت تتوسع؟</vt:lpstr>
      <vt:lpstr>هل تقوم  بتوسيع  حدودك (روحيا)؟</vt:lpstr>
      <vt:lpstr>PowerPoint Presentation</vt:lpstr>
      <vt:lpstr>PAUL'S THIRD JOURNEY</vt:lpstr>
      <vt:lpstr>رومية 15: 14-33</vt:lpstr>
      <vt:lpstr>دعوة بولس:  الأمم في الجسد</vt:lpstr>
      <vt:lpstr>رومية 15:14-19</vt:lpstr>
      <vt:lpstr>خدمة بولس غربًا</vt:lpstr>
      <vt:lpstr>رومية 15:20-22</vt:lpstr>
      <vt:lpstr>اليهود في يوم الخمسين – أعمال الرسل 2: 9- 11</vt:lpstr>
      <vt:lpstr>مؤسستنا الإرسالية</vt:lpstr>
      <vt:lpstr>أساتذة كلية وورلد فنتشر في إسرائيل</vt:lpstr>
      <vt:lpstr>سوزان وريك                   في جبل الزيتون</vt:lpstr>
      <vt:lpstr>Dead Sea Mud</vt:lpstr>
      <vt:lpstr>مرقس ١٦ : ١٥ اذْهَبُوا إِلَى الْعَالَمِ أَجْمَعَ وَاكْرِزُوا بِالإِنْجِيلِ لِلْخَلِيقَةِ كُلِّهَا. </vt:lpstr>
      <vt:lpstr>كلية سنغافورة للكتاب المقدس</vt:lpstr>
      <vt:lpstr>طلاب كلية سنغافورة للكتاب المقدس</vt:lpstr>
      <vt:lpstr>ما علمته في كلية سنغافورة للكتاب المقدس</vt:lpstr>
      <vt:lpstr>منغوليا</vt:lpstr>
      <vt:lpstr>ما هو  شغفك؟</vt:lpstr>
      <vt:lpstr>تصنيفات المواهب (1 بطرس 4: 11)</vt:lpstr>
      <vt:lpstr>القس بودما، مدير انفجار الكرازة، في منغوليا</vt:lpstr>
      <vt:lpstr>Maranata.com.mn website</vt:lpstr>
      <vt:lpstr>ما هو الأهم؟</vt:lpstr>
      <vt:lpstr>ما الأكثر أهمِّيَّة؟</vt:lpstr>
      <vt:lpstr>رؤيتنا</vt:lpstr>
      <vt:lpstr>رومية 15: 14-33</vt:lpstr>
      <vt:lpstr>رومية ١٥ : ٢٣-٢٤</vt:lpstr>
      <vt:lpstr>حقل رحلة بولس التبشيرية التالية : إسبانيا (15: 23-29)</vt:lpstr>
      <vt:lpstr>رومية ١٥ : ٢٥-٢٧</vt:lpstr>
      <vt:lpstr>حقل رحلة بولس التبشيرية التالية : إسبانيا (15: 23-29)</vt:lpstr>
      <vt:lpstr>رومية ١٥ : ٢٨-٢٩</vt:lpstr>
      <vt:lpstr>حقل رحلة بولس التبشيرية التالية : إسبانيا (15: 23-29)</vt:lpstr>
      <vt:lpstr>حقل رحلة بولس التبشيرية التالية : إسبانيا (15: 23-29)</vt:lpstr>
      <vt:lpstr>expansionsتوسعات  جديدة لنا... </vt:lpstr>
      <vt:lpstr>TBB</vt:lpstr>
      <vt:lpstr>TBB Vision</vt:lpstr>
      <vt:lpstr>English</vt:lpstr>
      <vt:lpstr>PowerPoint Presentation</vt:lpstr>
      <vt:lpstr>Bangla</vt:lpstr>
      <vt:lpstr>Burmese</vt:lpstr>
      <vt:lpstr>Chin</vt:lpstr>
      <vt:lpstr>Chinese (Mandarin)</vt:lpstr>
      <vt:lpstr>Dutch</vt:lpstr>
      <vt:lpstr>French</vt:lpstr>
      <vt:lpstr>Japanese</vt:lpstr>
      <vt:lpstr>Hindi</vt:lpstr>
      <vt:lpstr>Bahasa Indonesia</vt:lpstr>
      <vt:lpstr>Kachin (Myanmar)</vt:lpstr>
      <vt:lpstr>Kiswahili (Kenya)</vt:lpstr>
      <vt:lpstr>Khmer (Cambodian)</vt:lpstr>
      <vt:lpstr>Korean</vt:lpstr>
      <vt:lpstr>Malay</vt:lpstr>
      <vt:lpstr>Mao (India)</vt:lpstr>
      <vt:lpstr>Malayalam (India)</vt:lpstr>
      <vt:lpstr>Mao</vt:lpstr>
      <vt:lpstr>Mongolian</vt:lpstr>
      <vt:lpstr>Nepali</vt:lpstr>
      <vt:lpstr>Paite (India)</vt:lpstr>
      <vt:lpstr>Spanish</vt:lpstr>
      <vt:lpstr>Sumi (India)</vt:lpstr>
      <vt:lpstr>Swahili (Kenya)</vt:lpstr>
      <vt:lpstr>Tagalog (Philippines)</vt:lpstr>
      <vt:lpstr>Tamil (Sri Lanka/India)</vt:lpstr>
      <vt:lpstr>Tangkhul (India)</vt:lpstr>
      <vt:lpstr>Tenyidie</vt:lpstr>
      <vt:lpstr>Vietnamese</vt:lpstr>
      <vt:lpstr>مسح العهد الجديد • BibleStudyDownloads.org</vt:lpstr>
      <vt:lpstr>BibleStudyDownloads.org</vt:lpstr>
      <vt:lpstr>BibleStudyDownloads.org</vt:lpstr>
      <vt:lpstr>BibleStudyDownloads.org</vt:lpstr>
      <vt:lpstr>BibleStudyDownloads.org</vt:lpstr>
      <vt:lpstr>BibleStudyDownloads.org</vt:lpstr>
      <vt:lpstr>BibleStudyDownloads.org</vt:lpstr>
      <vt:lpstr>BibleStudyDownloads.org</vt:lpstr>
      <vt:lpstr>الصينية</vt:lpstr>
      <vt:lpstr>الأندونيسية</vt:lpstr>
      <vt:lpstr>المنغولية</vt:lpstr>
      <vt:lpstr>الفيتنامية</vt:lpstr>
      <vt:lpstr>العربية </vt:lpstr>
      <vt:lpstr>كفرد، هل أنت تدعم توجيهات الله الجديدة؟</vt:lpstr>
      <vt:lpstr>17 مؤمنًا من 6 دول في اجتماعنا الأول  يوم الجمعة 6 أكتوبر 06</vt:lpstr>
      <vt:lpstr>هناك حاجة إليك</vt:lpstr>
      <vt:lpstr>رومية 15: 14-33</vt:lpstr>
      <vt:lpstr>رومية ١٥ : ٣٠-٣٣</vt:lpstr>
      <vt:lpstr>الخدمات في آسيا</vt:lpstr>
      <vt:lpstr>يوم آخر…</vt:lpstr>
      <vt:lpstr>صلاة</vt:lpstr>
      <vt:lpstr>فكرة بولس الرئيسية</vt:lpstr>
      <vt:lpstr>رومية 15: 14-33</vt:lpstr>
      <vt:lpstr>حتى ينتشر البر فإن ذلك يتطلب :</vt:lpstr>
      <vt:lpstr>Relationships (A Negative View)</vt:lpstr>
      <vt:lpstr>Slides on  رومية  ١٦ </vt:lpstr>
      <vt:lpstr>البر في رومية</vt:lpstr>
      <vt:lpstr>حتى ينتشر البر فإن ذلك يتطلب :</vt:lpstr>
      <vt:lpstr>كيفية تقليد علاقات بولس</vt:lpstr>
      <vt:lpstr>كيفية تقليد علاقات بولس</vt:lpstr>
      <vt:lpstr>حتى ينتشر البر فإن ذلك يتطلب :</vt:lpstr>
      <vt:lpstr>PowerPoint Presentation</vt:lpstr>
      <vt:lpstr>PowerPoint Presentation</vt:lpstr>
      <vt:lpstr>PowerPoint Presentation</vt:lpstr>
      <vt:lpstr>القبر فارغ لليهود  والأمم!</vt:lpstr>
      <vt:lpstr>لماذا نقبل بعضنا البعض؟</vt:lpstr>
      <vt:lpstr>لماذا نقبل بعضنا البعض؟</vt:lpstr>
      <vt:lpstr>الفكرة الرئيسية في رومية</vt:lpstr>
      <vt:lpstr>تقبّل الآخرين.</vt:lpstr>
      <vt:lpstr>نقبل بعضنا البعض ... كيف؟</vt:lpstr>
      <vt:lpstr>كيف يمكنك أن تعرفه؟</vt:lpstr>
      <vt:lpstr>رومية ١٠ : ٩-١٠</vt:lpstr>
      <vt:lpstr>نقبل بعضنا البعض ... كيف؟</vt:lpstr>
      <vt:lpstr>Black</vt:lpstr>
      <vt:lpstr>وعظ العهد الجديد • BibleStudyDownloads.org</vt:lpstr>
      <vt:lpstr>Black</vt:lpstr>
      <vt:lpstr>مسح العهد الجديد • BibleStudyDownloads.org</vt:lpstr>
    </vt:vector>
  </TitlesOfParts>
  <Company>None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DESTINATION </dc:title>
  <dc:creator>Peter Chan</dc:creator>
  <cp:lastModifiedBy>Rick Griffith</cp:lastModifiedBy>
  <cp:revision>925</cp:revision>
  <dcterms:created xsi:type="dcterms:W3CDTF">2011-07-08T01:10:26Z</dcterms:created>
  <dcterms:modified xsi:type="dcterms:W3CDTF">2024-04-24T14:06:34Z</dcterms:modified>
</cp:coreProperties>
</file>